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</p:sldMasterIdLst>
  <p:notesMasterIdLst>
    <p:notesMasterId r:id="rId5"/>
  </p:notesMasterIdLst>
  <p:sldIdLst>
    <p:sldId id="283" r:id="rId4"/>
    <p:sldId id="286" r:id="rId6"/>
    <p:sldId id="267" r:id="rId7"/>
    <p:sldId id="284" r:id="rId8"/>
    <p:sldId id="325" r:id="rId9"/>
    <p:sldId id="285" r:id="rId10"/>
    <p:sldId id="293" r:id="rId11"/>
    <p:sldId id="320" r:id="rId12"/>
    <p:sldId id="292" r:id="rId13"/>
    <p:sldId id="290" r:id="rId14"/>
    <p:sldId id="291" r:id="rId15"/>
    <p:sldId id="309" r:id="rId16"/>
    <p:sldId id="324" r:id="rId17"/>
    <p:sldId id="295" r:id="rId18"/>
    <p:sldId id="319" r:id="rId19"/>
    <p:sldId id="299" r:id="rId20"/>
    <p:sldId id="310" r:id="rId21"/>
    <p:sldId id="300" r:id="rId22"/>
    <p:sldId id="302" r:id="rId23"/>
    <p:sldId id="305" r:id="rId24"/>
    <p:sldId id="303" r:id="rId25"/>
    <p:sldId id="304" r:id="rId26"/>
    <p:sldId id="311" r:id="rId27"/>
    <p:sldId id="308" r:id="rId28"/>
    <p:sldId id="307" r:id="rId29"/>
    <p:sldId id="313" r:id="rId30"/>
    <p:sldId id="312" r:id="rId31"/>
    <p:sldId id="315" r:id="rId32"/>
    <p:sldId id="322" r:id="rId33"/>
    <p:sldId id="314" r:id="rId34"/>
    <p:sldId id="316" r:id="rId35"/>
    <p:sldId id="323" r:id="rId36"/>
    <p:sldId id="354" r:id="rId37"/>
  </p:sldIdLst>
  <p:sldSz cx="12190095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19C3FF"/>
    <a:srgbClr val="00C0A9"/>
    <a:srgbClr val="00A1DA"/>
    <a:srgbClr val="FF6600"/>
    <a:srgbClr val="FFFFFF"/>
    <a:srgbClr val="F9FF0D"/>
    <a:srgbClr val="E96565"/>
    <a:srgbClr val="FF9933"/>
    <a:srgbClr val="DD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53" autoAdjust="0"/>
    <p:restoredTop sz="94322" autoAdjust="0"/>
  </p:normalViewPr>
  <p:slideViewPr>
    <p:cSldViewPr showGuides="1">
      <p:cViewPr varScale="1">
        <p:scale>
          <a:sx n="88" d="100"/>
          <a:sy n="88" d="100"/>
        </p:scale>
        <p:origin x="33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1" Type="http://schemas.openxmlformats.org/officeDocument/2006/relationships/tags" Target="tags/tag9.xml"/><Relationship Id="rId40" Type="http://schemas.openxmlformats.org/officeDocument/2006/relationships/tableStyles" Target="tableStyles.xml"/><Relationship Id="rId4" Type="http://schemas.openxmlformats.org/officeDocument/2006/relationships/slide" Target="slides/slide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rot="10800000">
            <a:off x="-6898" y="-10666"/>
            <a:ext cx="12197310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rot="10800000">
            <a:off x="-6898" y="-10666"/>
            <a:ext cx="12197310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1958117" y="5445224"/>
            <a:ext cx="24681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1958117" y="6165304"/>
            <a:ext cx="246810" cy="7200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349080" y="764704"/>
            <a:ext cx="1144927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>
            <a:outerShdw dist="25400" dir="5400000" algn="t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313570" y="168029"/>
            <a:ext cx="246810" cy="2468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60380" y="414839"/>
            <a:ext cx="246810" cy="246810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8.xml"/><Relationship Id="rId4" Type="http://schemas.openxmlformats.org/officeDocument/2006/relationships/image" Target="../media/image15.jpe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8.xml"/><Relationship Id="rId6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/>
          <p:nvPr/>
        </p:nvSpPr>
        <p:spPr>
          <a:xfrm>
            <a:off x="1147928" y="2462065"/>
            <a:ext cx="5451334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8800" b="1" kern="2200" spc="6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44000">
                      <a:srgbClr val="0070C0">
                        <a:shade val="67500"/>
                        <a:satMod val="115000"/>
                      </a:srgbClr>
                    </a:gs>
                    <a:gs pos="75000">
                      <a:srgbClr val="00B0F0"/>
                    </a:gs>
                    <a:gs pos="56000">
                      <a:srgbClr val="0070C0">
                        <a:shade val="100000"/>
                        <a:satMod val="115000"/>
                      </a:srgbClr>
                    </a:gs>
                  </a:gsLst>
                  <a:lin ang="18000000" scaled="0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企业介绍</a:t>
            </a:r>
            <a:endParaRPr lang="zh-CN" altLang="en-US" sz="8800" b="1" kern="2200" spc="600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44000">
                    <a:srgbClr val="0070C0">
                      <a:shade val="67500"/>
                      <a:satMod val="115000"/>
                    </a:srgbClr>
                  </a:gs>
                  <a:gs pos="75000">
                    <a:srgbClr val="00B0F0"/>
                  </a:gs>
                  <a:gs pos="56000">
                    <a:srgbClr val="0070C0">
                      <a:shade val="100000"/>
                      <a:satMod val="115000"/>
                    </a:srgbClr>
                  </a:gs>
                </a:gsLst>
                <a:lin ang="18000000" scaled="0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6167214" y="2926685"/>
            <a:ext cx="54006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网络科技有限公司</a:t>
            </a:r>
            <a:endParaRPr lang="zh-CN" altLang="en-US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3"/>
          <p:cNvSpPr txBox="1"/>
          <p:nvPr/>
        </p:nvSpPr>
        <p:spPr>
          <a:xfrm>
            <a:off x="6527254" y="2420888"/>
            <a:ext cx="511256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 </a:t>
            </a:r>
            <a:r>
              <a:rPr lang="en-US" altLang="zh-CN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正版</a:t>
            </a:r>
            <a:r>
              <a:rPr lang="en-US" altLang="zh-CN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商用 </a:t>
            </a:r>
            <a:r>
              <a:rPr lang="en-US" altLang="zh-CN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原创 </a:t>
            </a:r>
            <a:r>
              <a:rPr lang="en-US" altLang="zh-CN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 </a:t>
            </a:r>
            <a:r>
              <a:rPr lang="en-US" altLang="zh-CN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294949" y="2351406"/>
            <a:ext cx="0" cy="1603086"/>
          </a:xfrm>
          <a:prstGeom prst="line">
            <a:avLst/>
          </a:prstGeom>
          <a:ln w="1905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45"/>
          <p:cNvSpPr txBox="1"/>
          <p:nvPr/>
        </p:nvSpPr>
        <p:spPr>
          <a:xfrm>
            <a:off x="6633287" y="3574177"/>
            <a:ext cx="48696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ea typeface="方正细圆简体" pitchFamily="2" charset="-122"/>
              </a:rPr>
              <a:t>Packet network technology Co., Ltd.</a:t>
            </a:r>
            <a:endParaRPr lang="en-US" altLang="zh-CN" sz="11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  <a:ea typeface="方正细圆简体" pitchFamily="2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99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646" y="1886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分支机构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532190" y="1556792"/>
            <a:ext cx="651284" cy="1123547"/>
            <a:chOff x="4532190" y="1556792"/>
            <a:chExt cx="651284" cy="1123547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4858515" y="2064060"/>
              <a:ext cx="0" cy="616279"/>
            </a:xfrm>
            <a:prstGeom prst="line">
              <a:avLst/>
            </a:prstGeom>
            <a:ln w="38100">
              <a:solidFill>
                <a:srgbClr val="16CC6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4532190" y="1556792"/>
              <a:ext cx="651284" cy="65128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/>
                <a:t>01</a:t>
              </a:r>
              <a:endParaRPr lang="zh-CN" altLang="en-US" sz="2000" b="1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32024" y="1556792"/>
            <a:ext cx="651284" cy="1123547"/>
            <a:chOff x="7432024" y="1556792"/>
            <a:chExt cx="651284" cy="112354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758349" y="2064060"/>
              <a:ext cx="0" cy="616279"/>
            </a:xfrm>
            <a:prstGeom prst="line">
              <a:avLst/>
            </a:prstGeom>
            <a:ln w="38100">
              <a:solidFill>
                <a:srgbClr val="16CC6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7432024" y="1556792"/>
              <a:ext cx="651284" cy="65128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/>
                <a:t>02</a:t>
              </a:r>
              <a:endParaRPr lang="zh-CN" altLang="en-US" sz="2000" b="1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045806" y="1557958"/>
            <a:ext cx="651284" cy="1123547"/>
            <a:chOff x="10045806" y="1557958"/>
            <a:chExt cx="651284" cy="1123547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372131" y="2065226"/>
              <a:ext cx="0" cy="616279"/>
            </a:xfrm>
            <a:prstGeom prst="line">
              <a:avLst/>
            </a:prstGeom>
            <a:ln w="38100">
              <a:solidFill>
                <a:srgbClr val="16CC68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10045806" y="1557958"/>
              <a:ext cx="651284" cy="651284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/>
                <a:t>03</a:t>
              </a:r>
              <a:endParaRPr lang="zh-CN" altLang="en-US" sz="2000" b="1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57666" y="2680527"/>
            <a:ext cx="3594124" cy="806450"/>
            <a:chOff x="7757666" y="2680527"/>
            <a:chExt cx="3146048" cy="806450"/>
          </a:xfrm>
        </p:grpSpPr>
        <p:sp>
          <p:nvSpPr>
            <p:cNvPr id="13" name="圆角矩形 12"/>
            <p:cNvSpPr/>
            <p:nvPr/>
          </p:nvSpPr>
          <p:spPr>
            <a:xfrm>
              <a:off x="7757666" y="2680527"/>
              <a:ext cx="3146048" cy="8064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7181" y="2904920"/>
              <a:ext cx="241990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某某网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络科技有限公司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32190" y="2680527"/>
            <a:ext cx="3720400" cy="806450"/>
            <a:chOff x="4532190" y="2680527"/>
            <a:chExt cx="3720400" cy="806450"/>
          </a:xfrm>
        </p:grpSpPr>
        <p:sp>
          <p:nvSpPr>
            <p:cNvPr id="16" name="圆角矩形 15"/>
            <p:cNvSpPr/>
            <p:nvPr/>
          </p:nvSpPr>
          <p:spPr>
            <a:xfrm>
              <a:off x="4532190" y="2680527"/>
              <a:ext cx="3720400" cy="80645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75126" y="2924944"/>
              <a:ext cx="273630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某某网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络科技有限公司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70670" y="2447256"/>
            <a:ext cx="4201040" cy="1272988"/>
            <a:chOff x="1270670" y="2447256"/>
            <a:chExt cx="4201040" cy="1272988"/>
          </a:xfrm>
        </p:grpSpPr>
        <p:grpSp>
          <p:nvGrpSpPr>
            <p:cNvPr id="19" name="组合 18"/>
            <p:cNvGrpSpPr/>
            <p:nvPr/>
          </p:nvGrpSpPr>
          <p:grpSpPr>
            <a:xfrm>
              <a:off x="1270670" y="2447256"/>
              <a:ext cx="4201040" cy="1272988"/>
              <a:chOff x="1246093" y="2792504"/>
              <a:chExt cx="6436659" cy="1272988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圆角矩形 21"/>
              <p:cNvSpPr/>
              <p:nvPr/>
            </p:nvSpPr>
            <p:spPr>
              <a:xfrm>
                <a:off x="1440041" y="3025587"/>
                <a:ext cx="6242711" cy="80682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246093" y="2792504"/>
                <a:ext cx="2023551" cy="127298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763565" y="2889561"/>
              <a:ext cx="250821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某某网</a:t>
              </a: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络科技有限公司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94"/>
            <p:cNvSpPr>
              <a:spLocks noEditPoints="1"/>
            </p:cNvSpPr>
            <p:nvPr/>
          </p:nvSpPr>
          <p:spPr bwMode="auto">
            <a:xfrm>
              <a:off x="1637986" y="2759033"/>
              <a:ext cx="586086" cy="661106"/>
            </a:xfrm>
            <a:custGeom>
              <a:avLst/>
              <a:gdLst>
                <a:gd name="T0" fmla="*/ 68 w 125"/>
                <a:gd name="T1" fmla="*/ 27 h 141"/>
                <a:gd name="T2" fmla="*/ 77 w 125"/>
                <a:gd name="T3" fmla="*/ 40 h 141"/>
                <a:gd name="T4" fmla="*/ 74 w 125"/>
                <a:gd name="T5" fmla="*/ 51 h 141"/>
                <a:gd name="T6" fmla="*/ 107 w 125"/>
                <a:gd name="T7" fmla="*/ 141 h 141"/>
                <a:gd name="T8" fmla="*/ 29 w 125"/>
                <a:gd name="T9" fmla="*/ 141 h 141"/>
                <a:gd name="T10" fmla="*/ 40 w 125"/>
                <a:gd name="T11" fmla="*/ 86 h 141"/>
                <a:gd name="T12" fmla="*/ 50 w 125"/>
                <a:gd name="T13" fmla="*/ 46 h 141"/>
                <a:gd name="T14" fmla="*/ 50 w 125"/>
                <a:gd name="T15" fmla="*/ 35 h 141"/>
                <a:gd name="T16" fmla="*/ 63 w 125"/>
                <a:gd name="T17" fmla="*/ 25 h 141"/>
                <a:gd name="T18" fmla="*/ 66 w 125"/>
                <a:gd name="T19" fmla="*/ 68 h 141"/>
                <a:gd name="T20" fmla="*/ 66 w 125"/>
                <a:gd name="T21" fmla="*/ 68 h 141"/>
                <a:gd name="T22" fmla="*/ 55 w 125"/>
                <a:gd name="T23" fmla="*/ 86 h 141"/>
                <a:gd name="T24" fmla="*/ 68 w 125"/>
                <a:gd name="T25" fmla="*/ 75 h 141"/>
                <a:gd name="T26" fmla="*/ 81 w 125"/>
                <a:gd name="T27" fmla="*/ 110 h 141"/>
                <a:gd name="T28" fmla="*/ 85 w 125"/>
                <a:gd name="T29" fmla="*/ 117 h 141"/>
                <a:gd name="T30" fmla="*/ 85 w 125"/>
                <a:gd name="T31" fmla="*/ 117 h 141"/>
                <a:gd name="T32" fmla="*/ 70 w 125"/>
                <a:gd name="T33" fmla="*/ 115 h 141"/>
                <a:gd name="T34" fmla="*/ 44 w 125"/>
                <a:gd name="T35" fmla="*/ 128 h 141"/>
                <a:gd name="T36" fmla="*/ 66 w 125"/>
                <a:gd name="T37" fmla="*/ 93 h 141"/>
                <a:gd name="T38" fmla="*/ 48 w 125"/>
                <a:gd name="T39" fmla="*/ 104 h 141"/>
                <a:gd name="T40" fmla="*/ 101 w 125"/>
                <a:gd name="T41" fmla="*/ 7 h 141"/>
                <a:gd name="T42" fmla="*/ 112 w 125"/>
                <a:gd name="T43" fmla="*/ 31 h 141"/>
                <a:gd name="T44" fmla="*/ 112 w 125"/>
                <a:gd name="T45" fmla="*/ 49 h 141"/>
                <a:gd name="T46" fmla="*/ 99 w 125"/>
                <a:gd name="T47" fmla="*/ 73 h 141"/>
                <a:gd name="T48" fmla="*/ 116 w 125"/>
                <a:gd name="T49" fmla="*/ 73 h 141"/>
                <a:gd name="T50" fmla="*/ 125 w 125"/>
                <a:gd name="T51" fmla="*/ 40 h 141"/>
                <a:gd name="T52" fmla="*/ 121 w 125"/>
                <a:gd name="T53" fmla="*/ 18 h 141"/>
                <a:gd name="T54" fmla="*/ 110 w 125"/>
                <a:gd name="T55" fmla="*/ 0 h 141"/>
                <a:gd name="T56" fmla="*/ 26 w 125"/>
                <a:gd name="T57" fmla="*/ 73 h 141"/>
                <a:gd name="T58" fmla="*/ 15 w 125"/>
                <a:gd name="T59" fmla="*/ 49 h 141"/>
                <a:gd name="T60" fmla="*/ 15 w 125"/>
                <a:gd name="T61" fmla="*/ 31 h 141"/>
                <a:gd name="T62" fmla="*/ 26 w 125"/>
                <a:gd name="T63" fmla="*/ 7 h 141"/>
                <a:gd name="T64" fmla="*/ 9 w 125"/>
                <a:gd name="T65" fmla="*/ 9 h 141"/>
                <a:gd name="T66" fmla="*/ 0 w 125"/>
                <a:gd name="T67" fmla="*/ 40 h 141"/>
                <a:gd name="T68" fmla="*/ 6 w 125"/>
                <a:gd name="T69" fmla="*/ 62 h 141"/>
                <a:gd name="T70" fmla="*/ 17 w 125"/>
                <a:gd name="T71" fmla="*/ 80 h 141"/>
                <a:gd name="T72" fmla="*/ 83 w 125"/>
                <a:gd name="T73" fmla="*/ 22 h 141"/>
                <a:gd name="T74" fmla="*/ 90 w 125"/>
                <a:gd name="T75" fmla="*/ 40 h 141"/>
                <a:gd name="T76" fmla="*/ 92 w 125"/>
                <a:gd name="T77" fmla="*/ 66 h 141"/>
                <a:gd name="T78" fmla="*/ 99 w 125"/>
                <a:gd name="T79" fmla="*/ 55 h 141"/>
                <a:gd name="T80" fmla="*/ 103 w 125"/>
                <a:gd name="T81" fmla="*/ 40 h 141"/>
                <a:gd name="T82" fmla="*/ 96 w 125"/>
                <a:gd name="T83" fmla="*/ 20 h 141"/>
                <a:gd name="T84" fmla="*/ 35 w 125"/>
                <a:gd name="T85" fmla="*/ 66 h 141"/>
                <a:gd name="T86" fmla="*/ 39 w 125"/>
                <a:gd name="T87" fmla="*/ 49 h 141"/>
                <a:gd name="T88" fmla="*/ 39 w 125"/>
                <a:gd name="T89" fmla="*/ 31 h 141"/>
                <a:gd name="T90" fmla="*/ 33 w 125"/>
                <a:gd name="T91" fmla="*/ 14 h 141"/>
                <a:gd name="T92" fmla="*/ 24 w 125"/>
                <a:gd name="T93" fmla="*/ 33 h 141"/>
                <a:gd name="T94" fmla="*/ 24 w 125"/>
                <a:gd name="T95" fmla="*/ 47 h 141"/>
                <a:gd name="T96" fmla="*/ 35 w 125"/>
                <a:gd name="T97" fmla="*/ 6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41">
                  <a:moveTo>
                    <a:pt x="63" y="25"/>
                  </a:moveTo>
                  <a:lnTo>
                    <a:pt x="63" y="25"/>
                  </a:lnTo>
                  <a:lnTo>
                    <a:pt x="68" y="27"/>
                  </a:lnTo>
                  <a:lnTo>
                    <a:pt x="74" y="29"/>
                  </a:lnTo>
                  <a:lnTo>
                    <a:pt x="77" y="35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6"/>
                  </a:lnTo>
                  <a:lnTo>
                    <a:pt x="74" y="51"/>
                  </a:lnTo>
                  <a:lnTo>
                    <a:pt x="86" y="86"/>
                  </a:lnTo>
                  <a:lnTo>
                    <a:pt x="103" y="132"/>
                  </a:lnTo>
                  <a:lnTo>
                    <a:pt x="107" y="141"/>
                  </a:lnTo>
                  <a:lnTo>
                    <a:pt x="97" y="141"/>
                  </a:lnTo>
                  <a:lnTo>
                    <a:pt x="97" y="141"/>
                  </a:lnTo>
                  <a:lnTo>
                    <a:pt x="29" y="141"/>
                  </a:lnTo>
                  <a:lnTo>
                    <a:pt x="20" y="141"/>
                  </a:lnTo>
                  <a:lnTo>
                    <a:pt x="24" y="132"/>
                  </a:lnTo>
                  <a:lnTo>
                    <a:pt x="40" y="86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0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0" y="35"/>
                  </a:lnTo>
                  <a:lnTo>
                    <a:pt x="53" y="29"/>
                  </a:lnTo>
                  <a:lnTo>
                    <a:pt x="57" y="27"/>
                  </a:lnTo>
                  <a:lnTo>
                    <a:pt x="63" y="25"/>
                  </a:lnTo>
                  <a:lnTo>
                    <a:pt x="63" y="25"/>
                  </a:lnTo>
                  <a:close/>
                  <a:moveTo>
                    <a:pt x="66" y="68"/>
                  </a:moveTo>
                  <a:lnTo>
                    <a:pt x="66" y="68"/>
                  </a:lnTo>
                  <a:lnTo>
                    <a:pt x="64" y="60"/>
                  </a:lnTo>
                  <a:lnTo>
                    <a:pt x="59" y="75"/>
                  </a:lnTo>
                  <a:lnTo>
                    <a:pt x="66" y="68"/>
                  </a:lnTo>
                  <a:lnTo>
                    <a:pt x="66" y="68"/>
                  </a:lnTo>
                  <a:close/>
                  <a:moveTo>
                    <a:pt x="68" y="75"/>
                  </a:moveTo>
                  <a:lnTo>
                    <a:pt x="55" y="86"/>
                  </a:lnTo>
                  <a:lnTo>
                    <a:pt x="74" y="86"/>
                  </a:lnTo>
                  <a:lnTo>
                    <a:pt x="68" y="75"/>
                  </a:lnTo>
                  <a:lnTo>
                    <a:pt x="68" y="75"/>
                  </a:lnTo>
                  <a:close/>
                  <a:moveTo>
                    <a:pt x="75" y="95"/>
                  </a:moveTo>
                  <a:lnTo>
                    <a:pt x="53" y="110"/>
                  </a:lnTo>
                  <a:lnTo>
                    <a:pt x="81" y="110"/>
                  </a:lnTo>
                  <a:lnTo>
                    <a:pt x="75" y="95"/>
                  </a:lnTo>
                  <a:lnTo>
                    <a:pt x="75" y="95"/>
                  </a:lnTo>
                  <a:close/>
                  <a:moveTo>
                    <a:pt x="85" y="117"/>
                  </a:moveTo>
                  <a:lnTo>
                    <a:pt x="61" y="128"/>
                  </a:lnTo>
                  <a:lnTo>
                    <a:pt x="88" y="128"/>
                  </a:lnTo>
                  <a:lnTo>
                    <a:pt x="85" y="117"/>
                  </a:lnTo>
                  <a:lnTo>
                    <a:pt x="85" y="117"/>
                  </a:lnTo>
                  <a:close/>
                  <a:moveTo>
                    <a:pt x="44" y="128"/>
                  </a:moveTo>
                  <a:lnTo>
                    <a:pt x="70" y="115"/>
                  </a:lnTo>
                  <a:lnTo>
                    <a:pt x="44" y="115"/>
                  </a:lnTo>
                  <a:lnTo>
                    <a:pt x="39" y="128"/>
                  </a:lnTo>
                  <a:lnTo>
                    <a:pt x="44" y="128"/>
                  </a:lnTo>
                  <a:lnTo>
                    <a:pt x="44" y="128"/>
                  </a:lnTo>
                  <a:close/>
                  <a:moveTo>
                    <a:pt x="48" y="104"/>
                  </a:moveTo>
                  <a:lnTo>
                    <a:pt x="66" y="93"/>
                  </a:lnTo>
                  <a:lnTo>
                    <a:pt x="52" y="93"/>
                  </a:lnTo>
                  <a:lnTo>
                    <a:pt x="48" y="104"/>
                  </a:lnTo>
                  <a:lnTo>
                    <a:pt x="48" y="104"/>
                  </a:lnTo>
                  <a:close/>
                  <a:moveTo>
                    <a:pt x="110" y="0"/>
                  </a:moveTo>
                  <a:lnTo>
                    <a:pt x="101" y="7"/>
                  </a:lnTo>
                  <a:lnTo>
                    <a:pt x="101" y="7"/>
                  </a:lnTo>
                  <a:lnTo>
                    <a:pt x="105" y="14"/>
                  </a:lnTo>
                  <a:lnTo>
                    <a:pt x="110" y="22"/>
                  </a:lnTo>
                  <a:lnTo>
                    <a:pt x="112" y="31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2" y="49"/>
                  </a:lnTo>
                  <a:lnTo>
                    <a:pt x="108" y="58"/>
                  </a:lnTo>
                  <a:lnTo>
                    <a:pt x="105" y="66"/>
                  </a:lnTo>
                  <a:lnTo>
                    <a:pt x="99" y="73"/>
                  </a:lnTo>
                  <a:lnTo>
                    <a:pt x="110" y="80"/>
                  </a:lnTo>
                  <a:lnTo>
                    <a:pt x="110" y="80"/>
                  </a:lnTo>
                  <a:lnTo>
                    <a:pt x="116" y="73"/>
                  </a:lnTo>
                  <a:lnTo>
                    <a:pt x="121" y="62"/>
                  </a:lnTo>
                  <a:lnTo>
                    <a:pt x="125" y="51"/>
                  </a:lnTo>
                  <a:lnTo>
                    <a:pt x="125" y="40"/>
                  </a:lnTo>
                  <a:lnTo>
                    <a:pt x="125" y="40"/>
                  </a:lnTo>
                  <a:lnTo>
                    <a:pt x="125" y="29"/>
                  </a:lnTo>
                  <a:lnTo>
                    <a:pt x="121" y="18"/>
                  </a:lnTo>
                  <a:lnTo>
                    <a:pt x="116" y="7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17" y="80"/>
                  </a:moveTo>
                  <a:lnTo>
                    <a:pt x="26" y="73"/>
                  </a:lnTo>
                  <a:lnTo>
                    <a:pt x="26" y="73"/>
                  </a:lnTo>
                  <a:lnTo>
                    <a:pt x="20" y="66"/>
                  </a:lnTo>
                  <a:lnTo>
                    <a:pt x="17" y="58"/>
                  </a:lnTo>
                  <a:lnTo>
                    <a:pt x="15" y="49"/>
                  </a:lnTo>
                  <a:lnTo>
                    <a:pt x="13" y="40"/>
                  </a:lnTo>
                  <a:lnTo>
                    <a:pt x="13" y="40"/>
                  </a:lnTo>
                  <a:lnTo>
                    <a:pt x="15" y="31"/>
                  </a:lnTo>
                  <a:lnTo>
                    <a:pt x="17" y="22"/>
                  </a:lnTo>
                  <a:lnTo>
                    <a:pt x="20" y="14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6" y="18"/>
                  </a:lnTo>
                  <a:lnTo>
                    <a:pt x="2" y="29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51"/>
                  </a:lnTo>
                  <a:lnTo>
                    <a:pt x="6" y="62"/>
                  </a:lnTo>
                  <a:lnTo>
                    <a:pt x="9" y="71"/>
                  </a:lnTo>
                  <a:lnTo>
                    <a:pt x="17" y="80"/>
                  </a:lnTo>
                  <a:lnTo>
                    <a:pt x="17" y="80"/>
                  </a:lnTo>
                  <a:close/>
                  <a:moveTo>
                    <a:pt x="92" y="14"/>
                  </a:moveTo>
                  <a:lnTo>
                    <a:pt x="83" y="22"/>
                  </a:lnTo>
                  <a:lnTo>
                    <a:pt x="83" y="22"/>
                  </a:lnTo>
                  <a:lnTo>
                    <a:pt x="88" y="31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88" y="49"/>
                  </a:lnTo>
                  <a:lnTo>
                    <a:pt x="83" y="58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6" y="60"/>
                  </a:lnTo>
                  <a:lnTo>
                    <a:pt x="99" y="55"/>
                  </a:lnTo>
                  <a:lnTo>
                    <a:pt x="101" y="47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1" y="33"/>
                  </a:lnTo>
                  <a:lnTo>
                    <a:pt x="99" y="25"/>
                  </a:lnTo>
                  <a:lnTo>
                    <a:pt x="96" y="20"/>
                  </a:lnTo>
                  <a:lnTo>
                    <a:pt x="92" y="14"/>
                  </a:lnTo>
                  <a:lnTo>
                    <a:pt x="92" y="14"/>
                  </a:lnTo>
                  <a:close/>
                  <a:moveTo>
                    <a:pt x="35" y="66"/>
                  </a:moveTo>
                  <a:lnTo>
                    <a:pt x="44" y="58"/>
                  </a:lnTo>
                  <a:lnTo>
                    <a:pt x="44" y="58"/>
                  </a:lnTo>
                  <a:lnTo>
                    <a:pt x="39" y="49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9" y="31"/>
                  </a:lnTo>
                  <a:lnTo>
                    <a:pt x="44" y="22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4" y="33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7"/>
                  </a:lnTo>
                  <a:lnTo>
                    <a:pt x="28" y="55"/>
                  </a:lnTo>
                  <a:lnTo>
                    <a:pt x="29" y="60"/>
                  </a:lnTo>
                  <a:lnTo>
                    <a:pt x="35" y="66"/>
                  </a:lnTo>
                  <a:lnTo>
                    <a:pt x="3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2763565" y="3760626"/>
            <a:ext cx="2419909" cy="184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493940" y="3760626"/>
            <a:ext cx="2419909" cy="184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277181" y="3760626"/>
            <a:ext cx="2419909" cy="184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38622" y="5373216"/>
            <a:ext cx="4495097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公司职务及社会职务描述。请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在这里填入您的内容，可复制您的内容，然后右键选择“只保留文本”来粘贴您的内容。</a:t>
            </a:r>
            <a:endParaRPr lang="zh-CN" altLang="en-US" sz="12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6654" y="1694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核心成员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095206" y="0"/>
            <a:ext cx="6095207" cy="6957392"/>
            <a:chOff x="6095206" y="0"/>
            <a:chExt cx="6095207" cy="6858000"/>
          </a:xfrm>
        </p:grpSpPr>
        <p:sp>
          <p:nvSpPr>
            <p:cNvPr id="4" name="矩形 3"/>
            <p:cNvSpPr/>
            <p:nvPr/>
          </p:nvSpPr>
          <p:spPr>
            <a:xfrm>
              <a:off x="10343678" y="0"/>
              <a:ext cx="1846735" cy="685800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梯形 4"/>
            <p:cNvSpPr/>
            <p:nvPr/>
          </p:nvSpPr>
          <p:spPr>
            <a:xfrm>
              <a:off x="6095206" y="0"/>
              <a:ext cx="6095207" cy="6858000"/>
            </a:xfrm>
            <a:prstGeom prst="trapezoid">
              <a:avLst>
                <a:gd name="adj" fmla="val 0"/>
              </a:avLst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5"/>
          <p:cNvSpPr txBox="1"/>
          <p:nvPr>
            <p:custDataLst>
              <p:tags r:id="rId1"/>
            </p:custDataLst>
          </p:nvPr>
        </p:nvSpPr>
        <p:spPr>
          <a:xfrm>
            <a:off x="1036416" y="4622735"/>
            <a:ext cx="3841249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骨干：姓名</a:t>
            </a:r>
            <a:endParaRPr lang="en-US" altLang="zh-CN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38622" y="4363022"/>
            <a:ext cx="4504622" cy="846897"/>
            <a:chOff x="838622" y="4216073"/>
            <a:chExt cx="4504622" cy="846897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38622" y="5062970"/>
              <a:ext cx="4495097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4955681" y="4642124"/>
              <a:ext cx="387563" cy="42084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>
              <a:off x="4568118" y="4216073"/>
              <a:ext cx="387563" cy="42084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1614706" y="1599287"/>
            <a:ext cx="2733171" cy="274240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33400" dist="330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140879" y="1781637"/>
            <a:ext cx="424847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5"/>
          <p:cNvSpPr txBox="1"/>
          <p:nvPr>
            <p:custDataLst>
              <p:tags r:id="rId5"/>
            </p:custDataLst>
          </p:nvPr>
        </p:nvSpPr>
        <p:spPr>
          <a:xfrm>
            <a:off x="7751390" y="1124744"/>
            <a:ext cx="2629849" cy="49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主要操作项目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140879" y="5604250"/>
            <a:ext cx="3864992" cy="705070"/>
            <a:chOff x="7535366" y="5604250"/>
            <a:chExt cx="3864992" cy="705070"/>
          </a:xfrm>
        </p:grpSpPr>
        <p:grpSp>
          <p:nvGrpSpPr>
            <p:cNvPr id="17" name="组合 16"/>
            <p:cNvGrpSpPr/>
            <p:nvPr/>
          </p:nvGrpSpPr>
          <p:grpSpPr>
            <a:xfrm>
              <a:off x="10151093" y="5604250"/>
              <a:ext cx="1249265" cy="705070"/>
              <a:chOff x="3100388" y="1738313"/>
              <a:chExt cx="5991226" cy="3381375"/>
            </a:xfrm>
            <a:solidFill>
              <a:schemeClr val="bg1"/>
            </a:solidFill>
          </p:grpSpPr>
          <p:sp>
            <p:nvSpPr>
              <p:cNvPr id="18" name="Freeform 429"/>
              <p:cNvSpPr>
                <a:spLocks noEditPoints="1"/>
              </p:cNvSpPr>
              <p:nvPr/>
            </p:nvSpPr>
            <p:spPr bwMode="auto">
              <a:xfrm>
                <a:off x="5854701" y="1855788"/>
                <a:ext cx="3236913" cy="3241675"/>
              </a:xfrm>
              <a:custGeom>
                <a:avLst/>
                <a:gdLst>
                  <a:gd name="T0" fmla="*/ 431 w 861"/>
                  <a:gd name="T1" fmla="*/ 0 h 861"/>
                  <a:gd name="T2" fmla="*/ 861 w 861"/>
                  <a:gd name="T3" fmla="*/ 430 h 861"/>
                  <a:gd name="T4" fmla="*/ 431 w 861"/>
                  <a:gd name="T5" fmla="*/ 861 h 861"/>
                  <a:gd name="T6" fmla="*/ 0 w 861"/>
                  <a:gd name="T7" fmla="*/ 430 h 861"/>
                  <a:gd name="T8" fmla="*/ 431 w 861"/>
                  <a:gd name="T9" fmla="*/ 0 h 861"/>
                  <a:gd name="T10" fmla="*/ 795 w 861"/>
                  <a:gd name="T11" fmla="*/ 429 h 861"/>
                  <a:gd name="T12" fmla="*/ 460 w 861"/>
                  <a:gd name="T13" fmla="*/ 66 h 861"/>
                  <a:gd name="T14" fmla="*/ 460 w 861"/>
                  <a:gd name="T15" fmla="*/ 178 h 861"/>
                  <a:gd name="T16" fmla="*/ 533 w 861"/>
                  <a:gd name="T17" fmla="*/ 178 h 861"/>
                  <a:gd name="T18" fmla="*/ 603 w 861"/>
                  <a:gd name="T19" fmla="*/ 234 h 861"/>
                  <a:gd name="T20" fmla="*/ 603 w 861"/>
                  <a:gd name="T21" fmla="*/ 315 h 861"/>
                  <a:gd name="T22" fmla="*/ 539 w 861"/>
                  <a:gd name="T23" fmla="*/ 315 h 861"/>
                  <a:gd name="T24" fmla="*/ 539 w 861"/>
                  <a:gd name="T25" fmla="*/ 264 h 861"/>
                  <a:gd name="T26" fmla="*/ 495 w 861"/>
                  <a:gd name="T27" fmla="*/ 229 h 861"/>
                  <a:gd name="T28" fmla="*/ 460 w 861"/>
                  <a:gd name="T29" fmla="*/ 229 h 861"/>
                  <a:gd name="T30" fmla="*/ 460 w 861"/>
                  <a:gd name="T31" fmla="*/ 400 h 861"/>
                  <a:gd name="T32" fmla="*/ 532 w 861"/>
                  <a:gd name="T33" fmla="*/ 400 h 861"/>
                  <a:gd name="T34" fmla="*/ 603 w 861"/>
                  <a:gd name="T35" fmla="*/ 456 h 861"/>
                  <a:gd name="T36" fmla="*/ 603 w 861"/>
                  <a:gd name="T37" fmla="*/ 617 h 861"/>
                  <a:gd name="T38" fmla="*/ 532 w 861"/>
                  <a:gd name="T39" fmla="*/ 673 h 861"/>
                  <a:gd name="T40" fmla="*/ 460 w 861"/>
                  <a:gd name="T41" fmla="*/ 673 h 861"/>
                  <a:gd name="T42" fmla="*/ 460 w 861"/>
                  <a:gd name="T43" fmla="*/ 791 h 861"/>
                  <a:gd name="T44" fmla="*/ 795 w 861"/>
                  <a:gd name="T45" fmla="*/ 429 h 861"/>
                  <a:gd name="T46" fmla="*/ 538 w 861"/>
                  <a:gd name="T47" fmla="*/ 587 h 861"/>
                  <a:gd name="T48" fmla="*/ 538 w 861"/>
                  <a:gd name="T49" fmla="*/ 486 h 861"/>
                  <a:gd name="T50" fmla="*/ 494 w 861"/>
                  <a:gd name="T51" fmla="*/ 451 h 861"/>
                  <a:gd name="T52" fmla="*/ 460 w 861"/>
                  <a:gd name="T53" fmla="*/ 451 h 861"/>
                  <a:gd name="T54" fmla="*/ 460 w 861"/>
                  <a:gd name="T55" fmla="*/ 622 h 861"/>
                  <a:gd name="T56" fmla="*/ 494 w 861"/>
                  <a:gd name="T57" fmla="*/ 622 h 861"/>
                  <a:gd name="T58" fmla="*/ 538 w 861"/>
                  <a:gd name="T59" fmla="*/ 587 h 861"/>
                  <a:gd name="T60" fmla="*/ 402 w 861"/>
                  <a:gd name="T61" fmla="*/ 791 h 861"/>
                  <a:gd name="T62" fmla="*/ 402 w 861"/>
                  <a:gd name="T63" fmla="*/ 673 h 861"/>
                  <a:gd name="T64" fmla="*/ 329 w 861"/>
                  <a:gd name="T65" fmla="*/ 673 h 861"/>
                  <a:gd name="T66" fmla="*/ 259 w 861"/>
                  <a:gd name="T67" fmla="*/ 617 h 861"/>
                  <a:gd name="T68" fmla="*/ 259 w 861"/>
                  <a:gd name="T69" fmla="*/ 536 h 861"/>
                  <a:gd name="T70" fmla="*/ 323 w 861"/>
                  <a:gd name="T71" fmla="*/ 536 h 861"/>
                  <a:gd name="T72" fmla="*/ 323 w 861"/>
                  <a:gd name="T73" fmla="*/ 587 h 861"/>
                  <a:gd name="T74" fmla="*/ 367 w 861"/>
                  <a:gd name="T75" fmla="*/ 622 h 861"/>
                  <a:gd name="T76" fmla="*/ 402 w 861"/>
                  <a:gd name="T77" fmla="*/ 622 h 861"/>
                  <a:gd name="T78" fmla="*/ 402 w 861"/>
                  <a:gd name="T79" fmla="*/ 451 h 861"/>
                  <a:gd name="T80" fmla="*/ 330 w 861"/>
                  <a:gd name="T81" fmla="*/ 451 h 861"/>
                  <a:gd name="T82" fmla="*/ 260 w 861"/>
                  <a:gd name="T83" fmla="*/ 395 h 861"/>
                  <a:gd name="T84" fmla="*/ 260 w 861"/>
                  <a:gd name="T85" fmla="*/ 234 h 861"/>
                  <a:gd name="T86" fmla="*/ 330 w 861"/>
                  <a:gd name="T87" fmla="*/ 178 h 861"/>
                  <a:gd name="T88" fmla="*/ 402 w 861"/>
                  <a:gd name="T89" fmla="*/ 178 h 861"/>
                  <a:gd name="T90" fmla="*/ 402 w 861"/>
                  <a:gd name="T91" fmla="*/ 66 h 861"/>
                  <a:gd name="T92" fmla="*/ 67 w 861"/>
                  <a:gd name="T93" fmla="*/ 429 h 861"/>
                  <a:gd name="T94" fmla="*/ 402 w 861"/>
                  <a:gd name="T95" fmla="*/ 791 h 861"/>
                  <a:gd name="T96" fmla="*/ 402 w 861"/>
                  <a:gd name="T97" fmla="*/ 400 h 861"/>
                  <a:gd name="T98" fmla="*/ 402 w 861"/>
                  <a:gd name="T99" fmla="*/ 229 h 861"/>
                  <a:gd name="T100" fmla="*/ 368 w 861"/>
                  <a:gd name="T101" fmla="*/ 229 h 861"/>
                  <a:gd name="T102" fmla="*/ 324 w 861"/>
                  <a:gd name="T103" fmla="*/ 264 h 861"/>
                  <a:gd name="T104" fmla="*/ 324 w 861"/>
                  <a:gd name="T105" fmla="*/ 365 h 861"/>
                  <a:gd name="T106" fmla="*/ 368 w 861"/>
                  <a:gd name="T107" fmla="*/ 400 h 861"/>
                  <a:gd name="T108" fmla="*/ 402 w 861"/>
                  <a:gd name="T109" fmla="*/ 40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1" h="861">
                    <a:moveTo>
                      <a:pt x="431" y="0"/>
                    </a:moveTo>
                    <a:cubicBezTo>
                      <a:pt x="668" y="0"/>
                      <a:pt x="861" y="193"/>
                      <a:pt x="861" y="430"/>
                    </a:cubicBezTo>
                    <a:cubicBezTo>
                      <a:pt x="861" y="668"/>
                      <a:pt x="668" y="861"/>
                      <a:pt x="431" y="861"/>
                    </a:cubicBezTo>
                    <a:cubicBezTo>
                      <a:pt x="193" y="861"/>
                      <a:pt x="0" y="668"/>
                      <a:pt x="0" y="430"/>
                    </a:cubicBezTo>
                    <a:cubicBezTo>
                      <a:pt x="0" y="193"/>
                      <a:pt x="193" y="0"/>
                      <a:pt x="431" y="0"/>
                    </a:cubicBezTo>
                    <a:close/>
                    <a:moveTo>
                      <a:pt x="795" y="429"/>
                    </a:moveTo>
                    <a:cubicBezTo>
                      <a:pt x="795" y="237"/>
                      <a:pt x="647" y="81"/>
                      <a:pt x="460" y="66"/>
                    </a:cubicBezTo>
                    <a:cubicBezTo>
                      <a:pt x="460" y="178"/>
                      <a:pt x="460" y="178"/>
                      <a:pt x="460" y="178"/>
                    </a:cubicBezTo>
                    <a:cubicBezTo>
                      <a:pt x="533" y="178"/>
                      <a:pt x="533" y="178"/>
                      <a:pt x="533" y="178"/>
                    </a:cubicBezTo>
                    <a:cubicBezTo>
                      <a:pt x="572" y="178"/>
                      <a:pt x="603" y="203"/>
                      <a:pt x="603" y="234"/>
                    </a:cubicBezTo>
                    <a:cubicBezTo>
                      <a:pt x="603" y="315"/>
                      <a:pt x="603" y="315"/>
                      <a:pt x="603" y="315"/>
                    </a:cubicBezTo>
                    <a:cubicBezTo>
                      <a:pt x="539" y="315"/>
                      <a:pt x="539" y="315"/>
                      <a:pt x="539" y="315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9" y="245"/>
                      <a:pt x="519" y="229"/>
                      <a:pt x="495" y="229"/>
                    </a:cubicBezTo>
                    <a:cubicBezTo>
                      <a:pt x="460" y="229"/>
                      <a:pt x="460" y="229"/>
                      <a:pt x="460" y="229"/>
                    </a:cubicBezTo>
                    <a:cubicBezTo>
                      <a:pt x="460" y="400"/>
                      <a:pt x="460" y="400"/>
                      <a:pt x="460" y="400"/>
                    </a:cubicBezTo>
                    <a:cubicBezTo>
                      <a:pt x="532" y="400"/>
                      <a:pt x="532" y="400"/>
                      <a:pt x="532" y="400"/>
                    </a:cubicBezTo>
                    <a:cubicBezTo>
                      <a:pt x="571" y="400"/>
                      <a:pt x="603" y="425"/>
                      <a:pt x="603" y="456"/>
                    </a:cubicBezTo>
                    <a:cubicBezTo>
                      <a:pt x="603" y="617"/>
                      <a:pt x="603" y="617"/>
                      <a:pt x="603" y="617"/>
                    </a:cubicBezTo>
                    <a:cubicBezTo>
                      <a:pt x="603" y="648"/>
                      <a:pt x="571" y="673"/>
                      <a:pt x="532" y="673"/>
                    </a:cubicBezTo>
                    <a:cubicBezTo>
                      <a:pt x="460" y="673"/>
                      <a:pt x="460" y="673"/>
                      <a:pt x="460" y="673"/>
                    </a:cubicBezTo>
                    <a:cubicBezTo>
                      <a:pt x="460" y="791"/>
                      <a:pt x="460" y="791"/>
                      <a:pt x="460" y="791"/>
                    </a:cubicBezTo>
                    <a:cubicBezTo>
                      <a:pt x="647" y="777"/>
                      <a:pt x="795" y="620"/>
                      <a:pt x="795" y="429"/>
                    </a:cubicBezTo>
                    <a:close/>
                    <a:moveTo>
                      <a:pt x="538" y="587"/>
                    </a:moveTo>
                    <a:cubicBezTo>
                      <a:pt x="538" y="486"/>
                      <a:pt x="538" y="486"/>
                      <a:pt x="538" y="486"/>
                    </a:cubicBezTo>
                    <a:cubicBezTo>
                      <a:pt x="538" y="467"/>
                      <a:pt x="519" y="451"/>
                      <a:pt x="494" y="451"/>
                    </a:cubicBezTo>
                    <a:cubicBezTo>
                      <a:pt x="460" y="451"/>
                      <a:pt x="460" y="451"/>
                      <a:pt x="460" y="451"/>
                    </a:cubicBezTo>
                    <a:cubicBezTo>
                      <a:pt x="460" y="622"/>
                      <a:pt x="460" y="622"/>
                      <a:pt x="460" y="622"/>
                    </a:cubicBezTo>
                    <a:cubicBezTo>
                      <a:pt x="494" y="622"/>
                      <a:pt x="494" y="622"/>
                      <a:pt x="494" y="622"/>
                    </a:cubicBezTo>
                    <a:cubicBezTo>
                      <a:pt x="519" y="622"/>
                      <a:pt x="538" y="606"/>
                      <a:pt x="538" y="587"/>
                    </a:cubicBezTo>
                    <a:close/>
                    <a:moveTo>
                      <a:pt x="402" y="791"/>
                    </a:moveTo>
                    <a:cubicBezTo>
                      <a:pt x="402" y="673"/>
                      <a:pt x="402" y="673"/>
                      <a:pt x="402" y="673"/>
                    </a:cubicBezTo>
                    <a:cubicBezTo>
                      <a:pt x="329" y="673"/>
                      <a:pt x="329" y="673"/>
                      <a:pt x="329" y="673"/>
                    </a:cubicBezTo>
                    <a:cubicBezTo>
                      <a:pt x="290" y="673"/>
                      <a:pt x="259" y="648"/>
                      <a:pt x="259" y="617"/>
                    </a:cubicBezTo>
                    <a:cubicBezTo>
                      <a:pt x="259" y="536"/>
                      <a:pt x="259" y="536"/>
                      <a:pt x="259" y="536"/>
                    </a:cubicBezTo>
                    <a:cubicBezTo>
                      <a:pt x="323" y="536"/>
                      <a:pt x="323" y="536"/>
                      <a:pt x="323" y="536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3" y="606"/>
                      <a:pt x="343" y="622"/>
                      <a:pt x="367" y="622"/>
                    </a:cubicBezTo>
                    <a:cubicBezTo>
                      <a:pt x="402" y="622"/>
                      <a:pt x="402" y="622"/>
                      <a:pt x="402" y="622"/>
                    </a:cubicBezTo>
                    <a:cubicBezTo>
                      <a:pt x="402" y="451"/>
                      <a:pt x="402" y="451"/>
                      <a:pt x="402" y="451"/>
                    </a:cubicBezTo>
                    <a:cubicBezTo>
                      <a:pt x="330" y="451"/>
                      <a:pt x="330" y="451"/>
                      <a:pt x="330" y="451"/>
                    </a:cubicBezTo>
                    <a:cubicBezTo>
                      <a:pt x="291" y="451"/>
                      <a:pt x="260" y="426"/>
                      <a:pt x="260" y="395"/>
                    </a:cubicBezTo>
                    <a:cubicBezTo>
                      <a:pt x="260" y="234"/>
                      <a:pt x="260" y="234"/>
                      <a:pt x="260" y="234"/>
                    </a:cubicBezTo>
                    <a:cubicBezTo>
                      <a:pt x="260" y="203"/>
                      <a:pt x="291" y="178"/>
                      <a:pt x="330" y="178"/>
                    </a:cubicBezTo>
                    <a:cubicBezTo>
                      <a:pt x="402" y="178"/>
                      <a:pt x="402" y="178"/>
                      <a:pt x="402" y="178"/>
                    </a:cubicBezTo>
                    <a:cubicBezTo>
                      <a:pt x="402" y="66"/>
                      <a:pt x="402" y="66"/>
                      <a:pt x="402" y="66"/>
                    </a:cubicBezTo>
                    <a:cubicBezTo>
                      <a:pt x="215" y="81"/>
                      <a:pt x="67" y="237"/>
                      <a:pt x="67" y="429"/>
                    </a:cubicBezTo>
                    <a:cubicBezTo>
                      <a:pt x="67" y="620"/>
                      <a:pt x="215" y="777"/>
                      <a:pt x="402" y="791"/>
                    </a:cubicBezTo>
                    <a:close/>
                    <a:moveTo>
                      <a:pt x="402" y="400"/>
                    </a:moveTo>
                    <a:cubicBezTo>
                      <a:pt x="402" y="229"/>
                      <a:pt x="402" y="229"/>
                      <a:pt x="402" y="229"/>
                    </a:cubicBezTo>
                    <a:cubicBezTo>
                      <a:pt x="368" y="229"/>
                      <a:pt x="368" y="229"/>
                      <a:pt x="368" y="229"/>
                    </a:cubicBezTo>
                    <a:cubicBezTo>
                      <a:pt x="344" y="229"/>
                      <a:pt x="324" y="245"/>
                      <a:pt x="324" y="264"/>
                    </a:cubicBezTo>
                    <a:cubicBezTo>
                      <a:pt x="324" y="365"/>
                      <a:pt x="324" y="365"/>
                      <a:pt x="324" y="365"/>
                    </a:cubicBezTo>
                    <a:cubicBezTo>
                      <a:pt x="324" y="384"/>
                      <a:pt x="344" y="400"/>
                      <a:pt x="368" y="400"/>
                    </a:cubicBezTo>
                    <a:lnTo>
                      <a:pt x="402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30"/>
              <p:cNvSpPr/>
              <p:nvPr/>
            </p:nvSpPr>
            <p:spPr bwMode="auto">
              <a:xfrm>
                <a:off x="3100388" y="1738313"/>
                <a:ext cx="2855913" cy="3381375"/>
              </a:xfrm>
              <a:custGeom>
                <a:avLst/>
                <a:gdLst>
                  <a:gd name="T0" fmla="*/ 760 w 760"/>
                  <a:gd name="T1" fmla="*/ 125 h 898"/>
                  <a:gd name="T2" fmla="*/ 718 w 760"/>
                  <a:gd name="T3" fmla="*/ 166 h 898"/>
                  <a:gd name="T4" fmla="*/ 449 w 760"/>
                  <a:gd name="T5" fmla="*/ 59 h 898"/>
                  <a:gd name="T6" fmla="*/ 59 w 760"/>
                  <a:gd name="T7" fmla="*/ 449 h 898"/>
                  <a:gd name="T8" fmla="*/ 449 w 760"/>
                  <a:gd name="T9" fmla="*/ 839 h 898"/>
                  <a:gd name="T10" fmla="*/ 713 w 760"/>
                  <a:gd name="T11" fmla="*/ 736 h 898"/>
                  <a:gd name="T12" fmla="*/ 755 w 760"/>
                  <a:gd name="T13" fmla="*/ 778 h 898"/>
                  <a:gd name="T14" fmla="*/ 449 w 760"/>
                  <a:gd name="T15" fmla="*/ 898 h 898"/>
                  <a:gd name="T16" fmla="*/ 0 w 760"/>
                  <a:gd name="T17" fmla="*/ 449 h 898"/>
                  <a:gd name="T18" fmla="*/ 449 w 760"/>
                  <a:gd name="T19" fmla="*/ 0 h 898"/>
                  <a:gd name="T20" fmla="*/ 760 w 760"/>
                  <a:gd name="T21" fmla="*/ 125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0" h="898">
                    <a:moveTo>
                      <a:pt x="760" y="125"/>
                    </a:moveTo>
                    <a:cubicBezTo>
                      <a:pt x="745" y="138"/>
                      <a:pt x="731" y="151"/>
                      <a:pt x="718" y="166"/>
                    </a:cubicBezTo>
                    <a:cubicBezTo>
                      <a:pt x="648" y="99"/>
                      <a:pt x="553" y="59"/>
                      <a:pt x="449" y="59"/>
                    </a:cubicBezTo>
                    <a:cubicBezTo>
                      <a:pt x="234" y="59"/>
                      <a:pt x="59" y="233"/>
                      <a:pt x="59" y="449"/>
                    </a:cubicBezTo>
                    <a:cubicBezTo>
                      <a:pt x="59" y="664"/>
                      <a:pt x="234" y="839"/>
                      <a:pt x="449" y="839"/>
                    </a:cubicBezTo>
                    <a:cubicBezTo>
                      <a:pt x="551" y="839"/>
                      <a:pt x="644" y="800"/>
                      <a:pt x="713" y="736"/>
                    </a:cubicBezTo>
                    <a:cubicBezTo>
                      <a:pt x="726" y="751"/>
                      <a:pt x="740" y="765"/>
                      <a:pt x="755" y="778"/>
                    </a:cubicBezTo>
                    <a:cubicBezTo>
                      <a:pt x="675" y="852"/>
                      <a:pt x="567" y="898"/>
                      <a:pt x="449" y="898"/>
                    </a:cubicBezTo>
                    <a:cubicBezTo>
                      <a:pt x="201" y="898"/>
                      <a:pt x="0" y="697"/>
                      <a:pt x="0" y="449"/>
                    </a:cubicBezTo>
                    <a:cubicBezTo>
                      <a:pt x="0" y="201"/>
                      <a:pt x="201" y="0"/>
                      <a:pt x="449" y="0"/>
                    </a:cubicBezTo>
                    <a:cubicBezTo>
                      <a:pt x="570" y="0"/>
                      <a:pt x="680" y="48"/>
                      <a:pt x="760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31"/>
              <p:cNvSpPr>
                <a:spLocks noEditPoints="1"/>
              </p:cNvSpPr>
              <p:nvPr/>
            </p:nvSpPr>
            <p:spPr bwMode="auto">
              <a:xfrm>
                <a:off x="4471988" y="2308226"/>
                <a:ext cx="1233488" cy="1433513"/>
              </a:xfrm>
              <a:custGeom>
                <a:avLst/>
                <a:gdLst>
                  <a:gd name="T0" fmla="*/ 302 w 328"/>
                  <a:gd name="T1" fmla="*/ 298 h 381"/>
                  <a:gd name="T2" fmla="*/ 326 w 328"/>
                  <a:gd name="T3" fmla="*/ 327 h 381"/>
                  <a:gd name="T4" fmla="*/ 297 w 328"/>
                  <a:gd name="T5" fmla="*/ 352 h 381"/>
                  <a:gd name="T6" fmla="*/ 150 w 328"/>
                  <a:gd name="T7" fmla="*/ 340 h 381"/>
                  <a:gd name="T8" fmla="*/ 80 w 328"/>
                  <a:gd name="T9" fmla="*/ 381 h 381"/>
                  <a:gd name="T10" fmla="*/ 0 w 328"/>
                  <a:gd name="T11" fmla="*/ 301 h 381"/>
                  <a:gd name="T12" fmla="*/ 48 w 328"/>
                  <a:gd name="T13" fmla="*/ 228 h 381"/>
                  <a:gd name="T14" fmla="*/ 48 w 328"/>
                  <a:gd name="T15" fmla="*/ 27 h 381"/>
                  <a:gd name="T16" fmla="*/ 75 w 328"/>
                  <a:gd name="T17" fmla="*/ 0 h 381"/>
                  <a:gd name="T18" fmla="*/ 102 w 328"/>
                  <a:gd name="T19" fmla="*/ 27 h 381"/>
                  <a:gd name="T20" fmla="*/ 102 w 328"/>
                  <a:gd name="T21" fmla="*/ 224 h 381"/>
                  <a:gd name="T22" fmla="*/ 159 w 328"/>
                  <a:gd name="T23" fmla="*/ 287 h 381"/>
                  <a:gd name="T24" fmla="*/ 302 w 328"/>
                  <a:gd name="T25" fmla="*/ 298 h 381"/>
                  <a:gd name="T26" fmla="*/ 117 w 328"/>
                  <a:gd name="T27" fmla="*/ 301 h 381"/>
                  <a:gd name="T28" fmla="*/ 79 w 328"/>
                  <a:gd name="T29" fmla="*/ 262 h 381"/>
                  <a:gd name="T30" fmla="*/ 40 w 328"/>
                  <a:gd name="T31" fmla="*/ 301 h 381"/>
                  <a:gd name="T32" fmla="*/ 79 w 328"/>
                  <a:gd name="T33" fmla="*/ 340 h 381"/>
                  <a:gd name="T34" fmla="*/ 117 w 328"/>
                  <a:gd name="T35" fmla="*/ 30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8" h="381">
                    <a:moveTo>
                      <a:pt x="302" y="298"/>
                    </a:moveTo>
                    <a:cubicBezTo>
                      <a:pt x="316" y="299"/>
                      <a:pt x="328" y="312"/>
                      <a:pt x="326" y="327"/>
                    </a:cubicBezTo>
                    <a:cubicBezTo>
                      <a:pt x="325" y="342"/>
                      <a:pt x="312" y="353"/>
                      <a:pt x="297" y="352"/>
                    </a:cubicBezTo>
                    <a:cubicBezTo>
                      <a:pt x="150" y="340"/>
                      <a:pt x="150" y="340"/>
                      <a:pt x="150" y="340"/>
                    </a:cubicBezTo>
                    <a:cubicBezTo>
                      <a:pt x="137" y="365"/>
                      <a:pt x="110" y="381"/>
                      <a:pt x="80" y="381"/>
                    </a:cubicBezTo>
                    <a:cubicBezTo>
                      <a:pt x="36" y="381"/>
                      <a:pt x="0" y="345"/>
                      <a:pt x="0" y="301"/>
                    </a:cubicBezTo>
                    <a:cubicBezTo>
                      <a:pt x="0" y="268"/>
                      <a:pt x="20" y="240"/>
                      <a:pt x="48" y="2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12"/>
                      <a:pt x="60" y="0"/>
                      <a:pt x="75" y="0"/>
                    </a:cubicBezTo>
                    <a:cubicBezTo>
                      <a:pt x="90" y="0"/>
                      <a:pt x="102" y="12"/>
                      <a:pt x="102" y="27"/>
                    </a:cubicBezTo>
                    <a:cubicBezTo>
                      <a:pt x="102" y="224"/>
                      <a:pt x="102" y="224"/>
                      <a:pt x="102" y="224"/>
                    </a:cubicBezTo>
                    <a:cubicBezTo>
                      <a:pt x="131" y="232"/>
                      <a:pt x="154" y="256"/>
                      <a:pt x="159" y="287"/>
                    </a:cubicBezTo>
                    <a:lnTo>
                      <a:pt x="302" y="298"/>
                    </a:lnTo>
                    <a:close/>
                    <a:moveTo>
                      <a:pt x="117" y="301"/>
                    </a:moveTo>
                    <a:cubicBezTo>
                      <a:pt x="117" y="280"/>
                      <a:pt x="100" y="262"/>
                      <a:pt x="79" y="262"/>
                    </a:cubicBezTo>
                    <a:cubicBezTo>
                      <a:pt x="57" y="262"/>
                      <a:pt x="40" y="280"/>
                      <a:pt x="40" y="301"/>
                    </a:cubicBezTo>
                    <a:cubicBezTo>
                      <a:pt x="40" y="323"/>
                      <a:pt x="57" y="340"/>
                      <a:pt x="79" y="340"/>
                    </a:cubicBezTo>
                    <a:cubicBezTo>
                      <a:pt x="100" y="340"/>
                      <a:pt x="117" y="323"/>
                      <a:pt x="117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Oval 432"/>
              <p:cNvSpPr>
                <a:spLocks noChangeArrowheads="1"/>
              </p:cNvSpPr>
              <p:nvPr/>
            </p:nvSpPr>
            <p:spPr bwMode="auto">
              <a:xfrm>
                <a:off x="4543426" y="4302126"/>
                <a:ext cx="447675" cy="452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Oval 433"/>
              <p:cNvSpPr>
                <a:spLocks noChangeArrowheads="1"/>
              </p:cNvSpPr>
              <p:nvPr/>
            </p:nvSpPr>
            <p:spPr bwMode="auto">
              <a:xfrm>
                <a:off x="3517901" y="3373438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>
              <a:off x="7535366" y="6021996"/>
              <a:ext cx="242705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99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99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99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49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49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8" grpId="0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6959302" y="2870486"/>
            <a:ext cx="2284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Products and 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</a:rPr>
              <a:t>Services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306922" y="3016002"/>
            <a:ext cx="1252780" cy="113577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6691492" y="1872258"/>
            <a:ext cx="4186594" cy="9694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产品及服务</a:t>
            </a:r>
            <a:endParaRPr lang="zh-CN" altLang="en-US" sz="57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71270" y="3717032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en-US" altLang="zh-CN" sz="2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59502" y="3717032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营销网络</a:t>
            </a:r>
            <a:endParaRPr lang="zh-CN" altLang="en-US" sz="2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3"/>
          <p:cNvSpPr txBox="1"/>
          <p:nvPr/>
        </p:nvSpPr>
        <p:spPr>
          <a:xfrm>
            <a:off x="8759502" y="4293096"/>
            <a:ext cx="21602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服务宗旨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"/>
          <p:cNvSpPr txBox="1"/>
          <p:nvPr/>
        </p:nvSpPr>
        <p:spPr>
          <a:xfrm>
            <a:off x="6671270" y="4293096"/>
            <a:ext cx="21602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服务项目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5"/>
          <p:cNvSpPr/>
          <p:nvPr/>
        </p:nvSpPr>
        <p:spPr bwMode="auto">
          <a:xfrm rot="5400000">
            <a:off x="1599126" y="1804400"/>
            <a:ext cx="3598776" cy="3247577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2350790" y="2708920"/>
            <a:ext cx="2021717" cy="1209278"/>
            <a:chOff x="2278782" y="3717032"/>
            <a:chExt cx="2021717" cy="1209278"/>
          </a:xfrm>
        </p:grpSpPr>
        <p:sp>
          <p:nvSpPr>
            <p:cNvPr id="36" name="文本框 3"/>
            <p:cNvSpPr txBox="1"/>
            <p:nvPr/>
          </p:nvSpPr>
          <p:spPr>
            <a:xfrm>
              <a:off x="2691779" y="3717032"/>
              <a:ext cx="1296145" cy="7694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bg1"/>
                  </a:solidFill>
                  <a:latin typeface="锐字荣光黑简1.0" pitchFamily="2" charset="-122"/>
                  <a:ea typeface="锐字荣光黑简1.0" pitchFamily="2" charset="-122"/>
                </a:rPr>
                <a:t>02</a:t>
              </a:r>
              <a:endParaRPr lang="zh-CN" altLang="en-US" sz="4400" b="1" dirty="0">
                <a:solidFill>
                  <a:schemeClr val="bg1"/>
                </a:solidFill>
                <a:latin typeface="锐字荣光黑简1.0" pitchFamily="2" charset="-122"/>
                <a:ea typeface="锐字荣光黑简1.0" pitchFamily="2" charset="-122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"/>
            <p:cNvSpPr txBox="1"/>
            <p:nvPr/>
          </p:nvSpPr>
          <p:spPr>
            <a:xfrm>
              <a:off x="2278782" y="4387416"/>
              <a:ext cx="2021717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CONTENTS——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25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25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5" grpId="1"/>
      <p:bldP spid="20" grpId="0"/>
      <p:bldP spid="24" grpId="0"/>
      <p:bldP spid="1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双波形 112"/>
          <p:cNvSpPr/>
          <p:nvPr/>
        </p:nvSpPr>
        <p:spPr>
          <a:xfrm>
            <a:off x="1990750" y="1677662"/>
            <a:ext cx="3816424" cy="1911088"/>
          </a:xfrm>
          <a:prstGeom prst="doubleWave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双波形 113"/>
          <p:cNvSpPr/>
          <p:nvPr/>
        </p:nvSpPr>
        <p:spPr>
          <a:xfrm>
            <a:off x="1998340" y="3765894"/>
            <a:ext cx="3816424" cy="1911088"/>
          </a:xfrm>
          <a:prstGeom prst="doubleWav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双波形 109"/>
          <p:cNvSpPr/>
          <p:nvPr/>
        </p:nvSpPr>
        <p:spPr>
          <a:xfrm>
            <a:off x="6527254" y="1677662"/>
            <a:ext cx="3672408" cy="1911088"/>
          </a:xfrm>
          <a:prstGeom prst="doubleWav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8" name="图片 107"/>
          <p:cNvPicPr>
            <a:picLocks noChangeAspect="1"/>
          </p:cNvPicPr>
          <p:nvPr/>
        </p:nvPicPr>
        <p:blipFill rotWithShape="1">
          <a:blip r:embed="rId4">
            <a:grayscl/>
          </a:blip>
          <a:srcRect b="72279"/>
          <a:stretch>
            <a:fillRect/>
          </a:stretch>
        </p:blipFill>
        <p:spPr>
          <a:xfrm rot="5400000">
            <a:off x="3731954" y="3638660"/>
            <a:ext cx="6072905" cy="525805"/>
          </a:xfrm>
          <a:prstGeom prst="rect">
            <a:avLst/>
          </a:prstGeom>
        </p:spPr>
      </p:pic>
      <p:sp>
        <p:nvSpPr>
          <p:cNvPr id="111" name="双波形 110"/>
          <p:cNvSpPr/>
          <p:nvPr/>
        </p:nvSpPr>
        <p:spPr>
          <a:xfrm>
            <a:off x="6534844" y="3765894"/>
            <a:ext cx="3672408" cy="1911088"/>
          </a:xfrm>
          <a:prstGeom prst="doubleWav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" name="图片 111"/>
          <p:cNvPicPr>
            <a:picLocks noChangeAspect="1"/>
          </p:cNvPicPr>
          <p:nvPr/>
        </p:nvPicPr>
        <p:blipFill rotWithShape="1">
          <a:blip r:embed="rId4">
            <a:grayscl/>
          </a:blip>
          <a:srcRect b="72279"/>
          <a:stretch>
            <a:fillRect/>
          </a:stretch>
        </p:blipFill>
        <p:spPr>
          <a:xfrm rot="5400000" flipV="1">
            <a:off x="2518693" y="3649535"/>
            <a:ext cx="6072905" cy="504056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123053" y="1886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产品展示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0" grpId="0" animBg="1"/>
      <p:bldP spid="111" grpId="0" animBg="1"/>
      <p:bldP spid="1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1417" y="1694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营销网络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76263" y="1847850"/>
            <a:ext cx="4783137" cy="3763963"/>
            <a:chOff x="576263" y="1847850"/>
            <a:chExt cx="4783137" cy="3763963"/>
          </a:xfrm>
        </p:grpSpPr>
        <p:sp>
          <p:nvSpPr>
            <p:cNvPr id="3" name="Freeform 5"/>
            <p:cNvSpPr/>
            <p:nvPr/>
          </p:nvSpPr>
          <p:spPr bwMode="auto">
            <a:xfrm>
              <a:off x="3730351" y="5391150"/>
              <a:ext cx="263525" cy="220663"/>
            </a:xfrm>
            <a:custGeom>
              <a:avLst/>
              <a:gdLst>
                <a:gd name="T0" fmla="*/ 48 w 177"/>
                <a:gd name="T1" fmla="*/ 16 h 161"/>
                <a:gd name="T2" fmla="*/ 64 w 177"/>
                <a:gd name="T3" fmla="*/ 16 h 161"/>
                <a:gd name="T4" fmla="*/ 80 w 177"/>
                <a:gd name="T5" fmla="*/ 8 h 161"/>
                <a:gd name="T6" fmla="*/ 96 w 177"/>
                <a:gd name="T7" fmla="*/ 16 h 161"/>
                <a:gd name="T8" fmla="*/ 120 w 177"/>
                <a:gd name="T9" fmla="*/ 0 h 161"/>
                <a:gd name="T10" fmla="*/ 152 w 177"/>
                <a:gd name="T11" fmla="*/ 8 h 161"/>
                <a:gd name="T12" fmla="*/ 168 w 177"/>
                <a:gd name="T13" fmla="*/ 0 h 161"/>
                <a:gd name="T14" fmla="*/ 176 w 177"/>
                <a:gd name="T15" fmla="*/ 32 h 161"/>
                <a:gd name="T16" fmla="*/ 152 w 177"/>
                <a:gd name="T17" fmla="*/ 48 h 161"/>
                <a:gd name="T18" fmla="*/ 144 w 177"/>
                <a:gd name="T19" fmla="*/ 104 h 161"/>
                <a:gd name="T20" fmla="*/ 128 w 177"/>
                <a:gd name="T21" fmla="*/ 120 h 161"/>
                <a:gd name="T22" fmla="*/ 128 w 177"/>
                <a:gd name="T23" fmla="*/ 144 h 161"/>
                <a:gd name="T24" fmla="*/ 104 w 177"/>
                <a:gd name="T25" fmla="*/ 136 h 161"/>
                <a:gd name="T26" fmla="*/ 96 w 177"/>
                <a:gd name="T27" fmla="*/ 144 h 161"/>
                <a:gd name="T28" fmla="*/ 96 w 177"/>
                <a:gd name="T29" fmla="*/ 160 h 161"/>
                <a:gd name="T30" fmla="*/ 80 w 177"/>
                <a:gd name="T31" fmla="*/ 160 h 161"/>
                <a:gd name="T32" fmla="*/ 48 w 177"/>
                <a:gd name="T33" fmla="*/ 144 h 161"/>
                <a:gd name="T34" fmla="*/ 8 w 177"/>
                <a:gd name="T35" fmla="*/ 136 h 161"/>
                <a:gd name="T36" fmla="*/ 0 w 177"/>
                <a:gd name="T37" fmla="*/ 88 h 161"/>
                <a:gd name="T38" fmla="*/ 0 w 177"/>
                <a:gd name="T39" fmla="*/ 64 h 161"/>
                <a:gd name="T40" fmla="*/ 40 w 177"/>
                <a:gd name="T41" fmla="*/ 32 h 161"/>
                <a:gd name="T42" fmla="*/ 48 w 177"/>
                <a:gd name="T43" fmla="*/ 16 h 161"/>
                <a:gd name="T44" fmla="*/ 0 w 177"/>
                <a:gd name="T45" fmla="*/ 0 h 161"/>
                <a:gd name="T46" fmla="*/ 177 w 177"/>
                <a:gd name="T4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T44" t="T45" r="T46" b="T47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" name="Freeform 7"/>
            <p:cNvSpPr/>
            <p:nvPr/>
          </p:nvSpPr>
          <p:spPr bwMode="auto">
            <a:xfrm>
              <a:off x="4310063" y="1847850"/>
              <a:ext cx="1049337" cy="958850"/>
            </a:xfrm>
            <a:custGeom>
              <a:avLst/>
              <a:gdLst>
                <a:gd name="T0" fmla="*/ 16 w 705"/>
                <a:gd name="T1" fmla="*/ 64 h 697"/>
                <a:gd name="T2" fmla="*/ 32 w 705"/>
                <a:gd name="T3" fmla="*/ 104 h 697"/>
                <a:gd name="T4" fmla="*/ 72 w 705"/>
                <a:gd name="T5" fmla="*/ 104 h 697"/>
                <a:gd name="T6" fmla="*/ 104 w 705"/>
                <a:gd name="T7" fmla="*/ 176 h 697"/>
                <a:gd name="T8" fmla="*/ 160 w 705"/>
                <a:gd name="T9" fmla="*/ 160 h 697"/>
                <a:gd name="T10" fmla="*/ 232 w 705"/>
                <a:gd name="T11" fmla="*/ 168 h 697"/>
                <a:gd name="T12" fmla="*/ 216 w 705"/>
                <a:gd name="T13" fmla="*/ 312 h 697"/>
                <a:gd name="T14" fmla="*/ 192 w 705"/>
                <a:gd name="T15" fmla="*/ 392 h 697"/>
                <a:gd name="T16" fmla="*/ 104 w 705"/>
                <a:gd name="T17" fmla="*/ 464 h 697"/>
                <a:gd name="T18" fmla="*/ 152 w 705"/>
                <a:gd name="T19" fmla="*/ 488 h 697"/>
                <a:gd name="T20" fmla="*/ 136 w 705"/>
                <a:gd name="T21" fmla="*/ 520 h 697"/>
                <a:gd name="T22" fmla="*/ 176 w 705"/>
                <a:gd name="T23" fmla="*/ 544 h 697"/>
                <a:gd name="T24" fmla="*/ 192 w 705"/>
                <a:gd name="T25" fmla="*/ 576 h 697"/>
                <a:gd name="T26" fmla="*/ 288 w 705"/>
                <a:gd name="T27" fmla="*/ 584 h 697"/>
                <a:gd name="T28" fmla="*/ 320 w 705"/>
                <a:gd name="T29" fmla="*/ 592 h 697"/>
                <a:gd name="T30" fmla="*/ 384 w 705"/>
                <a:gd name="T31" fmla="*/ 640 h 697"/>
                <a:gd name="T32" fmla="*/ 424 w 705"/>
                <a:gd name="T33" fmla="*/ 664 h 697"/>
                <a:gd name="T34" fmla="*/ 432 w 705"/>
                <a:gd name="T35" fmla="*/ 624 h 697"/>
                <a:gd name="T36" fmla="*/ 480 w 705"/>
                <a:gd name="T37" fmla="*/ 696 h 697"/>
                <a:gd name="T38" fmla="*/ 496 w 705"/>
                <a:gd name="T39" fmla="*/ 680 h 697"/>
                <a:gd name="T40" fmla="*/ 552 w 705"/>
                <a:gd name="T41" fmla="*/ 680 h 697"/>
                <a:gd name="T42" fmla="*/ 592 w 705"/>
                <a:gd name="T43" fmla="*/ 632 h 697"/>
                <a:gd name="T44" fmla="*/ 600 w 705"/>
                <a:gd name="T45" fmla="*/ 528 h 697"/>
                <a:gd name="T46" fmla="*/ 664 w 705"/>
                <a:gd name="T47" fmla="*/ 536 h 697"/>
                <a:gd name="T48" fmla="*/ 680 w 705"/>
                <a:gd name="T49" fmla="*/ 344 h 697"/>
                <a:gd name="T50" fmla="*/ 696 w 705"/>
                <a:gd name="T51" fmla="*/ 296 h 697"/>
                <a:gd name="T52" fmla="*/ 704 w 705"/>
                <a:gd name="T53" fmla="*/ 256 h 697"/>
                <a:gd name="T54" fmla="*/ 608 w 705"/>
                <a:gd name="T55" fmla="*/ 320 h 697"/>
                <a:gd name="T56" fmla="*/ 560 w 705"/>
                <a:gd name="T57" fmla="*/ 360 h 697"/>
                <a:gd name="T58" fmla="*/ 488 w 705"/>
                <a:gd name="T59" fmla="*/ 304 h 697"/>
                <a:gd name="T60" fmla="*/ 440 w 705"/>
                <a:gd name="T61" fmla="*/ 280 h 697"/>
                <a:gd name="T62" fmla="*/ 376 w 705"/>
                <a:gd name="T63" fmla="*/ 256 h 697"/>
                <a:gd name="T64" fmla="*/ 360 w 705"/>
                <a:gd name="T65" fmla="*/ 240 h 697"/>
                <a:gd name="T66" fmla="*/ 336 w 705"/>
                <a:gd name="T67" fmla="*/ 248 h 697"/>
                <a:gd name="T68" fmla="*/ 264 w 705"/>
                <a:gd name="T69" fmla="*/ 128 h 697"/>
                <a:gd name="T70" fmla="*/ 248 w 705"/>
                <a:gd name="T71" fmla="*/ 88 h 697"/>
                <a:gd name="T72" fmla="*/ 144 w 705"/>
                <a:gd name="T73" fmla="*/ 24 h 697"/>
                <a:gd name="T74" fmla="*/ 16 w 705"/>
                <a:gd name="T75" fmla="*/ 16 h 697"/>
                <a:gd name="T76" fmla="*/ 0 w 705"/>
                <a:gd name="T77" fmla="*/ 0 h 697"/>
                <a:gd name="T78" fmla="*/ 705 w 705"/>
                <a:gd name="T79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" name="Freeform 8"/>
            <p:cNvSpPr/>
            <p:nvPr/>
          </p:nvSpPr>
          <p:spPr bwMode="auto">
            <a:xfrm>
              <a:off x="4414838" y="2584450"/>
              <a:ext cx="788987" cy="552450"/>
            </a:xfrm>
            <a:custGeom>
              <a:avLst/>
              <a:gdLst>
                <a:gd name="T0" fmla="*/ 528 w 529"/>
                <a:gd name="T1" fmla="*/ 144 h 401"/>
                <a:gd name="T2" fmla="*/ 480 w 529"/>
                <a:gd name="T3" fmla="*/ 144 h 401"/>
                <a:gd name="T4" fmla="*/ 456 w 529"/>
                <a:gd name="T5" fmla="*/ 120 h 401"/>
                <a:gd name="T6" fmla="*/ 424 w 529"/>
                <a:gd name="T7" fmla="*/ 152 h 401"/>
                <a:gd name="T8" fmla="*/ 416 w 529"/>
                <a:gd name="T9" fmla="*/ 136 h 401"/>
                <a:gd name="T10" fmla="*/ 408 w 529"/>
                <a:gd name="T11" fmla="*/ 160 h 401"/>
                <a:gd name="T12" fmla="*/ 360 w 529"/>
                <a:gd name="T13" fmla="*/ 128 h 401"/>
                <a:gd name="T14" fmla="*/ 360 w 529"/>
                <a:gd name="T15" fmla="*/ 88 h 401"/>
                <a:gd name="T16" fmla="*/ 344 w 529"/>
                <a:gd name="T17" fmla="*/ 96 h 401"/>
                <a:gd name="T18" fmla="*/ 352 w 529"/>
                <a:gd name="T19" fmla="*/ 128 h 401"/>
                <a:gd name="T20" fmla="*/ 328 w 529"/>
                <a:gd name="T21" fmla="*/ 128 h 401"/>
                <a:gd name="T22" fmla="*/ 312 w 529"/>
                <a:gd name="T23" fmla="*/ 104 h 401"/>
                <a:gd name="T24" fmla="*/ 296 w 529"/>
                <a:gd name="T25" fmla="*/ 104 h 401"/>
                <a:gd name="T26" fmla="*/ 248 w 529"/>
                <a:gd name="T27" fmla="*/ 56 h 401"/>
                <a:gd name="T28" fmla="*/ 216 w 529"/>
                <a:gd name="T29" fmla="*/ 72 h 401"/>
                <a:gd name="T30" fmla="*/ 216 w 529"/>
                <a:gd name="T31" fmla="*/ 56 h 401"/>
                <a:gd name="T32" fmla="*/ 160 w 529"/>
                <a:gd name="T33" fmla="*/ 64 h 401"/>
                <a:gd name="T34" fmla="*/ 120 w 529"/>
                <a:gd name="T35" fmla="*/ 40 h 401"/>
                <a:gd name="T36" fmla="*/ 120 w 529"/>
                <a:gd name="T37" fmla="*/ 0 h 401"/>
                <a:gd name="T38" fmla="*/ 104 w 529"/>
                <a:gd name="T39" fmla="*/ 8 h 401"/>
                <a:gd name="T40" fmla="*/ 64 w 529"/>
                <a:gd name="T41" fmla="*/ 8 h 401"/>
                <a:gd name="T42" fmla="*/ 72 w 529"/>
                <a:gd name="T43" fmla="*/ 56 h 401"/>
                <a:gd name="T44" fmla="*/ 48 w 529"/>
                <a:gd name="T45" fmla="*/ 56 h 401"/>
                <a:gd name="T46" fmla="*/ 8 w 529"/>
                <a:gd name="T47" fmla="*/ 32 h 401"/>
                <a:gd name="T48" fmla="*/ 0 w 529"/>
                <a:gd name="T49" fmla="*/ 56 h 401"/>
                <a:gd name="T50" fmla="*/ 32 w 529"/>
                <a:gd name="T51" fmla="*/ 88 h 401"/>
                <a:gd name="T52" fmla="*/ 24 w 529"/>
                <a:gd name="T53" fmla="*/ 120 h 401"/>
                <a:gd name="T54" fmla="*/ 48 w 529"/>
                <a:gd name="T55" fmla="*/ 160 h 401"/>
                <a:gd name="T56" fmla="*/ 88 w 529"/>
                <a:gd name="T57" fmla="*/ 136 h 401"/>
                <a:gd name="T58" fmla="*/ 112 w 529"/>
                <a:gd name="T59" fmla="*/ 184 h 401"/>
                <a:gd name="T60" fmla="*/ 112 w 529"/>
                <a:gd name="T61" fmla="*/ 224 h 401"/>
                <a:gd name="T62" fmla="*/ 152 w 529"/>
                <a:gd name="T63" fmla="*/ 224 h 401"/>
                <a:gd name="T64" fmla="*/ 168 w 529"/>
                <a:gd name="T65" fmla="*/ 264 h 401"/>
                <a:gd name="T66" fmla="*/ 176 w 529"/>
                <a:gd name="T67" fmla="*/ 232 h 401"/>
                <a:gd name="T68" fmla="*/ 208 w 529"/>
                <a:gd name="T69" fmla="*/ 280 h 401"/>
                <a:gd name="T70" fmla="*/ 232 w 529"/>
                <a:gd name="T71" fmla="*/ 320 h 401"/>
                <a:gd name="T72" fmla="*/ 232 w 529"/>
                <a:gd name="T73" fmla="*/ 344 h 401"/>
                <a:gd name="T74" fmla="*/ 264 w 529"/>
                <a:gd name="T75" fmla="*/ 400 h 401"/>
                <a:gd name="T76" fmla="*/ 288 w 529"/>
                <a:gd name="T77" fmla="*/ 376 h 401"/>
                <a:gd name="T78" fmla="*/ 304 w 529"/>
                <a:gd name="T79" fmla="*/ 328 h 401"/>
                <a:gd name="T80" fmla="*/ 320 w 529"/>
                <a:gd name="T81" fmla="*/ 320 h 401"/>
                <a:gd name="T82" fmla="*/ 336 w 529"/>
                <a:gd name="T83" fmla="*/ 328 h 401"/>
                <a:gd name="T84" fmla="*/ 328 w 529"/>
                <a:gd name="T85" fmla="*/ 344 h 401"/>
                <a:gd name="T86" fmla="*/ 376 w 529"/>
                <a:gd name="T87" fmla="*/ 344 h 401"/>
                <a:gd name="T88" fmla="*/ 392 w 529"/>
                <a:gd name="T89" fmla="*/ 328 h 401"/>
                <a:gd name="T90" fmla="*/ 392 w 529"/>
                <a:gd name="T91" fmla="*/ 312 h 401"/>
                <a:gd name="T92" fmla="*/ 384 w 529"/>
                <a:gd name="T93" fmla="*/ 296 h 401"/>
                <a:gd name="T94" fmla="*/ 432 w 529"/>
                <a:gd name="T95" fmla="*/ 272 h 401"/>
                <a:gd name="T96" fmla="*/ 440 w 529"/>
                <a:gd name="T97" fmla="*/ 264 h 401"/>
                <a:gd name="T98" fmla="*/ 440 w 529"/>
                <a:gd name="T99" fmla="*/ 248 h 401"/>
                <a:gd name="T100" fmla="*/ 456 w 529"/>
                <a:gd name="T101" fmla="*/ 240 h 401"/>
                <a:gd name="T102" fmla="*/ 456 w 529"/>
                <a:gd name="T103" fmla="*/ 192 h 401"/>
                <a:gd name="T104" fmla="*/ 472 w 529"/>
                <a:gd name="T105" fmla="*/ 192 h 401"/>
                <a:gd name="T106" fmla="*/ 480 w 529"/>
                <a:gd name="T107" fmla="*/ 216 h 401"/>
                <a:gd name="T108" fmla="*/ 504 w 529"/>
                <a:gd name="T109" fmla="*/ 232 h 401"/>
                <a:gd name="T110" fmla="*/ 512 w 529"/>
                <a:gd name="T111" fmla="*/ 224 h 401"/>
                <a:gd name="T112" fmla="*/ 504 w 529"/>
                <a:gd name="T113" fmla="*/ 208 h 401"/>
                <a:gd name="T114" fmla="*/ 504 w 529"/>
                <a:gd name="T115" fmla="*/ 192 h 401"/>
                <a:gd name="T116" fmla="*/ 528 w 529"/>
                <a:gd name="T117" fmla="*/ 184 h 401"/>
                <a:gd name="T118" fmla="*/ 528 w 529"/>
                <a:gd name="T119" fmla="*/ 144 h 401"/>
                <a:gd name="T120" fmla="*/ 0 w 529"/>
                <a:gd name="T121" fmla="*/ 0 h 401"/>
                <a:gd name="T122" fmla="*/ 529 w 529"/>
                <a:gd name="T123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4248150" y="2892425"/>
              <a:ext cx="561975" cy="541338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  <a:gd name="T92" fmla="*/ 0 w 377"/>
                <a:gd name="T93" fmla="*/ 0 h 393"/>
                <a:gd name="T94" fmla="*/ 377 w 377"/>
                <a:gd name="T95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T92" t="T93" r="T94" b="T95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" name="Freeform 10"/>
            <p:cNvSpPr/>
            <p:nvPr/>
          </p:nvSpPr>
          <p:spPr bwMode="auto">
            <a:xfrm>
              <a:off x="3821113" y="3014663"/>
              <a:ext cx="525462" cy="738187"/>
            </a:xfrm>
            <a:custGeom>
              <a:avLst/>
              <a:gdLst>
                <a:gd name="T0" fmla="*/ 320 w 353"/>
                <a:gd name="T1" fmla="*/ 160 h 537"/>
                <a:gd name="T2" fmla="*/ 296 w 353"/>
                <a:gd name="T3" fmla="*/ 96 h 537"/>
                <a:gd name="T4" fmla="*/ 248 w 353"/>
                <a:gd name="T5" fmla="*/ 88 h 537"/>
                <a:gd name="T6" fmla="*/ 224 w 353"/>
                <a:gd name="T7" fmla="*/ 0 h 537"/>
                <a:gd name="T8" fmla="*/ 176 w 353"/>
                <a:gd name="T9" fmla="*/ 64 h 537"/>
                <a:gd name="T10" fmla="*/ 136 w 353"/>
                <a:gd name="T11" fmla="*/ 80 h 537"/>
                <a:gd name="T12" fmla="*/ 80 w 353"/>
                <a:gd name="T13" fmla="*/ 104 h 537"/>
                <a:gd name="T14" fmla="*/ 32 w 353"/>
                <a:gd name="T15" fmla="*/ 72 h 537"/>
                <a:gd name="T16" fmla="*/ 8 w 353"/>
                <a:gd name="T17" fmla="*/ 120 h 537"/>
                <a:gd name="T18" fmla="*/ 56 w 353"/>
                <a:gd name="T19" fmla="*/ 200 h 537"/>
                <a:gd name="T20" fmla="*/ 24 w 353"/>
                <a:gd name="T21" fmla="*/ 232 h 537"/>
                <a:gd name="T22" fmla="*/ 64 w 353"/>
                <a:gd name="T23" fmla="*/ 272 h 537"/>
                <a:gd name="T24" fmla="*/ 32 w 353"/>
                <a:gd name="T25" fmla="*/ 288 h 537"/>
                <a:gd name="T26" fmla="*/ 16 w 353"/>
                <a:gd name="T27" fmla="*/ 328 h 537"/>
                <a:gd name="T28" fmla="*/ 32 w 353"/>
                <a:gd name="T29" fmla="*/ 400 h 537"/>
                <a:gd name="T30" fmla="*/ 24 w 353"/>
                <a:gd name="T31" fmla="*/ 512 h 537"/>
                <a:gd name="T32" fmla="*/ 88 w 353"/>
                <a:gd name="T33" fmla="*/ 528 h 537"/>
                <a:gd name="T34" fmla="*/ 112 w 353"/>
                <a:gd name="T35" fmla="*/ 512 h 537"/>
                <a:gd name="T36" fmla="*/ 152 w 353"/>
                <a:gd name="T37" fmla="*/ 424 h 537"/>
                <a:gd name="T38" fmla="*/ 232 w 353"/>
                <a:gd name="T39" fmla="*/ 376 h 537"/>
                <a:gd name="T40" fmla="*/ 240 w 353"/>
                <a:gd name="T41" fmla="*/ 344 h 537"/>
                <a:gd name="T42" fmla="*/ 192 w 353"/>
                <a:gd name="T43" fmla="*/ 320 h 537"/>
                <a:gd name="T44" fmla="*/ 184 w 353"/>
                <a:gd name="T45" fmla="*/ 288 h 537"/>
                <a:gd name="T46" fmla="*/ 160 w 353"/>
                <a:gd name="T47" fmla="*/ 264 h 537"/>
                <a:gd name="T48" fmla="*/ 104 w 353"/>
                <a:gd name="T49" fmla="*/ 256 h 537"/>
                <a:gd name="T50" fmla="*/ 136 w 353"/>
                <a:gd name="T51" fmla="*/ 168 h 537"/>
                <a:gd name="T52" fmla="*/ 160 w 353"/>
                <a:gd name="T53" fmla="*/ 136 h 537"/>
                <a:gd name="T54" fmla="*/ 192 w 353"/>
                <a:gd name="T55" fmla="*/ 152 h 537"/>
                <a:gd name="T56" fmla="*/ 208 w 353"/>
                <a:gd name="T57" fmla="*/ 184 h 537"/>
                <a:gd name="T58" fmla="*/ 224 w 353"/>
                <a:gd name="T59" fmla="*/ 200 h 537"/>
                <a:gd name="T60" fmla="*/ 256 w 353"/>
                <a:gd name="T61" fmla="*/ 256 h 537"/>
                <a:gd name="T62" fmla="*/ 272 w 353"/>
                <a:gd name="T63" fmla="*/ 288 h 537"/>
                <a:gd name="T64" fmla="*/ 328 w 353"/>
                <a:gd name="T65" fmla="*/ 216 h 537"/>
                <a:gd name="T66" fmla="*/ 0 w 353"/>
                <a:gd name="T67" fmla="*/ 0 h 537"/>
                <a:gd name="T68" fmla="*/ 353 w 353"/>
                <a:gd name="T69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3973513" y="3201988"/>
              <a:ext cx="168275" cy="176212"/>
            </a:xfrm>
            <a:custGeom>
              <a:avLst/>
              <a:gdLst>
                <a:gd name="T0" fmla="*/ 112 w 113"/>
                <a:gd name="T1" fmla="*/ 64 h 129"/>
                <a:gd name="T2" fmla="*/ 96 w 113"/>
                <a:gd name="T3" fmla="*/ 40 h 129"/>
                <a:gd name="T4" fmla="*/ 112 w 113"/>
                <a:gd name="T5" fmla="*/ 16 h 129"/>
                <a:gd name="T6" fmla="*/ 80 w 113"/>
                <a:gd name="T7" fmla="*/ 16 h 129"/>
                <a:gd name="T8" fmla="*/ 72 w 113"/>
                <a:gd name="T9" fmla="*/ 0 h 129"/>
                <a:gd name="T10" fmla="*/ 56 w 113"/>
                <a:gd name="T11" fmla="*/ 0 h 129"/>
                <a:gd name="T12" fmla="*/ 48 w 113"/>
                <a:gd name="T13" fmla="*/ 32 h 129"/>
                <a:gd name="T14" fmla="*/ 32 w 113"/>
                <a:gd name="T15" fmla="*/ 32 h 129"/>
                <a:gd name="T16" fmla="*/ 0 w 113"/>
                <a:gd name="T17" fmla="*/ 88 h 129"/>
                <a:gd name="T18" fmla="*/ 0 w 113"/>
                <a:gd name="T19" fmla="*/ 120 h 129"/>
                <a:gd name="T20" fmla="*/ 32 w 113"/>
                <a:gd name="T21" fmla="*/ 120 h 129"/>
                <a:gd name="T22" fmla="*/ 48 w 113"/>
                <a:gd name="T23" fmla="*/ 128 h 129"/>
                <a:gd name="T24" fmla="*/ 80 w 113"/>
                <a:gd name="T25" fmla="*/ 112 h 129"/>
                <a:gd name="T26" fmla="*/ 80 w 113"/>
                <a:gd name="T27" fmla="*/ 96 h 129"/>
                <a:gd name="T28" fmla="*/ 72 w 113"/>
                <a:gd name="T29" fmla="*/ 80 h 129"/>
                <a:gd name="T30" fmla="*/ 96 w 113"/>
                <a:gd name="T31" fmla="*/ 80 h 129"/>
                <a:gd name="T32" fmla="*/ 112 w 113"/>
                <a:gd name="T33" fmla="*/ 64 h 129"/>
                <a:gd name="T34" fmla="*/ 0 w 113"/>
                <a:gd name="T35" fmla="*/ 0 h 129"/>
                <a:gd name="T36" fmla="*/ 113 w 113"/>
                <a:gd name="T3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4081463" y="3289300"/>
              <a:ext cx="131762" cy="165100"/>
            </a:xfrm>
            <a:custGeom>
              <a:avLst/>
              <a:gdLst>
                <a:gd name="T0" fmla="*/ 88 w 89"/>
                <a:gd name="T1" fmla="*/ 80 h 121"/>
                <a:gd name="T2" fmla="*/ 80 w 89"/>
                <a:gd name="T3" fmla="*/ 56 h 121"/>
                <a:gd name="T4" fmla="*/ 56 w 89"/>
                <a:gd name="T5" fmla="*/ 40 h 121"/>
                <a:gd name="T6" fmla="*/ 48 w 89"/>
                <a:gd name="T7" fmla="*/ 8 h 121"/>
                <a:gd name="T8" fmla="*/ 32 w 89"/>
                <a:gd name="T9" fmla="*/ 0 h 121"/>
                <a:gd name="T10" fmla="*/ 24 w 89"/>
                <a:gd name="T11" fmla="*/ 8 h 121"/>
                <a:gd name="T12" fmla="*/ 32 w 89"/>
                <a:gd name="T13" fmla="*/ 48 h 121"/>
                <a:gd name="T14" fmla="*/ 8 w 89"/>
                <a:gd name="T15" fmla="*/ 48 h 121"/>
                <a:gd name="T16" fmla="*/ 0 w 89"/>
                <a:gd name="T17" fmla="*/ 112 h 121"/>
                <a:gd name="T18" fmla="*/ 16 w 89"/>
                <a:gd name="T19" fmla="*/ 120 h 121"/>
                <a:gd name="T20" fmla="*/ 56 w 89"/>
                <a:gd name="T21" fmla="*/ 112 h 121"/>
                <a:gd name="T22" fmla="*/ 56 w 89"/>
                <a:gd name="T23" fmla="*/ 80 h 121"/>
                <a:gd name="T24" fmla="*/ 88 w 89"/>
                <a:gd name="T25" fmla="*/ 80 h 121"/>
                <a:gd name="T26" fmla="*/ 0 w 89"/>
                <a:gd name="T27" fmla="*/ 0 h 121"/>
                <a:gd name="T28" fmla="*/ 89 w 89"/>
                <a:gd name="T2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4081463" y="3300413"/>
              <a:ext cx="50800" cy="55562"/>
            </a:xfrm>
            <a:custGeom>
              <a:avLst/>
              <a:gdLst>
                <a:gd name="T0" fmla="*/ 32 w 33"/>
                <a:gd name="T1" fmla="*/ 40 h 41"/>
                <a:gd name="T2" fmla="*/ 8 w 33"/>
                <a:gd name="T3" fmla="*/ 40 h 41"/>
                <a:gd name="T4" fmla="*/ 8 w 33"/>
                <a:gd name="T5" fmla="*/ 24 h 41"/>
                <a:gd name="T6" fmla="*/ 0 w 33"/>
                <a:gd name="T7" fmla="*/ 0 h 41"/>
                <a:gd name="T8" fmla="*/ 24 w 33"/>
                <a:gd name="T9" fmla="*/ 8 h 41"/>
                <a:gd name="T10" fmla="*/ 32 w 33"/>
                <a:gd name="T11" fmla="*/ 40 h 41"/>
                <a:gd name="T12" fmla="*/ 0 w 33"/>
                <a:gd name="T13" fmla="*/ 0 h 41"/>
                <a:gd name="T14" fmla="*/ 33 w 33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3962400" y="3498850"/>
              <a:ext cx="646113" cy="398463"/>
            </a:xfrm>
            <a:custGeom>
              <a:avLst/>
              <a:gdLst>
                <a:gd name="T0" fmla="*/ 152 w 433"/>
                <a:gd name="T1" fmla="*/ 8 h 289"/>
                <a:gd name="T2" fmla="*/ 136 w 433"/>
                <a:gd name="T3" fmla="*/ 24 h 289"/>
                <a:gd name="T4" fmla="*/ 96 w 433"/>
                <a:gd name="T5" fmla="*/ 32 h 289"/>
                <a:gd name="T6" fmla="*/ 56 w 433"/>
                <a:gd name="T7" fmla="*/ 72 h 289"/>
                <a:gd name="T8" fmla="*/ 16 w 433"/>
                <a:gd name="T9" fmla="*/ 128 h 289"/>
                <a:gd name="T10" fmla="*/ 16 w 433"/>
                <a:gd name="T11" fmla="*/ 160 h 289"/>
                <a:gd name="T12" fmla="*/ 32 w 433"/>
                <a:gd name="T13" fmla="*/ 184 h 289"/>
                <a:gd name="T14" fmla="*/ 48 w 433"/>
                <a:gd name="T15" fmla="*/ 176 h 289"/>
                <a:gd name="T16" fmla="*/ 64 w 433"/>
                <a:gd name="T17" fmla="*/ 176 h 289"/>
                <a:gd name="T18" fmla="*/ 8 w 433"/>
                <a:gd name="T19" fmla="*/ 224 h 289"/>
                <a:gd name="T20" fmla="*/ 0 w 433"/>
                <a:gd name="T21" fmla="*/ 248 h 289"/>
                <a:gd name="T22" fmla="*/ 16 w 433"/>
                <a:gd name="T23" fmla="*/ 256 h 289"/>
                <a:gd name="T24" fmla="*/ 48 w 433"/>
                <a:gd name="T25" fmla="*/ 288 h 289"/>
                <a:gd name="T26" fmla="*/ 80 w 433"/>
                <a:gd name="T27" fmla="*/ 288 h 289"/>
                <a:gd name="T28" fmla="*/ 96 w 433"/>
                <a:gd name="T29" fmla="*/ 272 h 289"/>
                <a:gd name="T30" fmla="*/ 96 w 433"/>
                <a:gd name="T31" fmla="*/ 256 h 289"/>
                <a:gd name="T32" fmla="*/ 112 w 433"/>
                <a:gd name="T33" fmla="*/ 264 h 289"/>
                <a:gd name="T34" fmla="*/ 120 w 433"/>
                <a:gd name="T35" fmla="*/ 272 h 289"/>
                <a:gd name="T36" fmla="*/ 152 w 433"/>
                <a:gd name="T37" fmla="*/ 288 h 289"/>
                <a:gd name="T38" fmla="*/ 168 w 433"/>
                <a:gd name="T39" fmla="*/ 272 h 289"/>
                <a:gd name="T40" fmla="*/ 192 w 433"/>
                <a:gd name="T41" fmla="*/ 272 h 289"/>
                <a:gd name="T42" fmla="*/ 192 w 433"/>
                <a:gd name="T43" fmla="*/ 288 h 289"/>
                <a:gd name="T44" fmla="*/ 208 w 433"/>
                <a:gd name="T45" fmla="*/ 280 h 289"/>
                <a:gd name="T46" fmla="*/ 240 w 433"/>
                <a:gd name="T47" fmla="*/ 232 h 289"/>
                <a:gd name="T48" fmla="*/ 256 w 433"/>
                <a:gd name="T49" fmla="*/ 232 h 289"/>
                <a:gd name="T50" fmla="*/ 296 w 433"/>
                <a:gd name="T51" fmla="*/ 168 h 289"/>
                <a:gd name="T52" fmla="*/ 296 w 433"/>
                <a:gd name="T53" fmla="*/ 144 h 289"/>
                <a:gd name="T54" fmla="*/ 304 w 433"/>
                <a:gd name="T55" fmla="*/ 136 h 289"/>
                <a:gd name="T56" fmla="*/ 312 w 433"/>
                <a:gd name="T57" fmla="*/ 152 h 289"/>
                <a:gd name="T58" fmla="*/ 344 w 433"/>
                <a:gd name="T59" fmla="*/ 96 h 289"/>
                <a:gd name="T60" fmla="*/ 376 w 433"/>
                <a:gd name="T61" fmla="*/ 80 h 289"/>
                <a:gd name="T62" fmla="*/ 376 w 433"/>
                <a:gd name="T63" fmla="*/ 88 h 289"/>
                <a:gd name="T64" fmla="*/ 400 w 433"/>
                <a:gd name="T65" fmla="*/ 64 h 289"/>
                <a:gd name="T66" fmla="*/ 416 w 433"/>
                <a:gd name="T67" fmla="*/ 72 h 289"/>
                <a:gd name="T68" fmla="*/ 432 w 433"/>
                <a:gd name="T69" fmla="*/ 24 h 289"/>
                <a:gd name="T70" fmla="*/ 424 w 433"/>
                <a:gd name="T71" fmla="*/ 16 h 289"/>
                <a:gd name="T72" fmla="*/ 400 w 433"/>
                <a:gd name="T73" fmla="*/ 16 h 289"/>
                <a:gd name="T74" fmla="*/ 384 w 433"/>
                <a:gd name="T75" fmla="*/ 24 h 289"/>
                <a:gd name="T76" fmla="*/ 344 w 433"/>
                <a:gd name="T77" fmla="*/ 24 h 289"/>
                <a:gd name="T78" fmla="*/ 328 w 433"/>
                <a:gd name="T79" fmla="*/ 0 h 289"/>
                <a:gd name="T80" fmla="*/ 272 w 433"/>
                <a:gd name="T81" fmla="*/ 40 h 289"/>
                <a:gd name="T82" fmla="*/ 264 w 433"/>
                <a:gd name="T83" fmla="*/ 64 h 289"/>
                <a:gd name="T84" fmla="*/ 248 w 433"/>
                <a:gd name="T85" fmla="*/ 64 h 289"/>
                <a:gd name="T86" fmla="*/ 200 w 433"/>
                <a:gd name="T87" fmla="*/ 64 h 289"/>
                <a:gd name="T88" fmla="*/ 200 w 433"/>
                <a:gd name="T89" fmla="*/ 48 h 289"/>
                <a:gd name="T90" fmla="*/ 216 w 433"/>
                <a:gd name="T91" fmla="*/ 32 h 289"/>
                <a:gd name="T92" fmla="*/ 200 w 433"/>
                <a:gd name="T93" fmla="*/ 0 h 289"/>
                <a:gd name="T94" fmla="*/ 176 w 433"/>
                <a:gd name="T95" fmla="*/ 0 h 289"/>
                <a:gd name="T96" fmla="*/ 168 w 433"/>
                <a:gd name="T97" fmla="*/ 0 h 289"/>
                <a:gd name="T98" fmla="*/ 160 w 433"/>
                <a:gd name="T99" fmla="*/ 16 h 289"/>
                <a:gd name="T100" fmla="*/ 152 w 433"/>
                <a:gd name="T101" fmla="*/ 8 h 289"/>
                <a:gd name="T102" fmla="*/ 0 w 433"/>
                <a:gd name="T103" fmla="*/ 0 h 289"/>
                <a:gd name="T104" fmla="*/ 433 w 433"/>
                <a:gd name="T105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4095750" y="3817938"/>
              <a:ext cx="534988" cy="439737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  <a:gd name="T100" fmla="*/ 0 w 361"/>
                <a:gd name="T101" fmla="*/ 0 h 321"/>
                <a:gd name="T102" fmla="*/ 361 w 361"/>
                <a:gd name="T10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4535488" y="4170363"/>
              <a:ext cx="95250" cy="74612"/>
            </a:xfrm>
            <a:custGeom>
              <a:avLst/>
              <a:gdLst>
                <a:gd name="T0" fmla="*/ 24 w 65"/>
                <a:gd name="T1" fmla="*/ 0 h 57"/>
                <a:gd name="T2" fmla="*/ 0 w 65"/>
                <a:gd name="T3" fmla="*/ 40 h 57"/>
                <a:gd name="T4" fmla="*/ 24 w 65"/>
                <a:gd name="T5" fmla="*/ 56 h 57"/>
                <a:gd name="T6" fmla="*/ 64 w 65"/>
                <a:gd name="T7" fmla="*/ 40 h 57"/>
                <a:gd name="T8" fmla="*/ 64 w 65"/>
                <a:gd name="T9" fmla="*/ 24 h 57"/>
                <a:gd name="T10" fmla="*/ 24 w 65"/>
                <a:gd name="T11" fmla="*/ 0 h 57"/>
                <a:gd name="T12" fmla="*/ 0 w 65"/>
                <a:gd name="T13" fmla="*/ 0 h 57"/>
                <a:gd name="T14" fmla="*/ 65 w 65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297363" y="4222750"/>
              <a:ext cx="357187" cy="409575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w 241"/>
                <a:gd name="T115" fmla="*/ 0 h 297"/>
                <a:gd name="T116" fmla="*/ 241 w 241"/>
                <a:gd name="T11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4117975" y="4543425"/>
              <a:ext cx="406400" cy="508000"/>
            </a:xfrm>
            <a:custGeom>
              <a:avLst/>
              <a:gdLst>
                <a:gd name="T0" fmla="*/ 272 w 273"/>
                <a:gd name="T1" fmla="*/ 56 h 369"/>
                <a:gd name="T2" fmla="*/ 272 w 273"/>
                <a:gd name="T3" fmla="*/ 48 h 369"/>
                <a:gd name="T4" fmla="*/ 256 w 273"/>
                <a:gd name="T5" fmla="*/ 48 h 369"/>
                <a:gd name="T6" fmla="*/ 256 w 273"/>
                <a:gd name="T7" fmla="*/ 56 h 369"/>
                <a:gd name="T8" fmla="*/ 240 w 273"/>
                <a:gd name="T9" fmla="*/ 56 h 369"/>
                <a:gd name="T10" fmla="*/ 232 w 273"/>
                <a:gd name="T11" fmla="*/ 56 h 369"/>
                <a:gd name="T12" fmla="*/ 232 w 273"/>
                <a:gd name="T13" fmla="*/ 32 h 369"/>
                <a:gd name="T14" fmla="*/ 224 w 273"/>
                <a:gd name="T15" fmla="*/ 32 h 369"/>
                <a:gd name="T16" fmla="*/ 208 w 273"/>
                <a:gd name="T17" fmla="*/ 56 h 369"/>
                <a:gd name="T18" fmla="*/ 184 w 273"/>
                <a:gd name="T19" fmla="*/ 56 h 369"/>
                <a:gd name="T20" fmla="*/ 176 w 273"/>
                <a:gd name="T21" fmla="*/ 32 h 369"/>
                <a:gd name="T22" fmla="*/ 168 w 273"/>
                <a:gd name="T23" fmla="*/ 16 h 369"/>
                <a:gd name="T24" fmla="*/ 160 w 273"/>
                <a:gd name="T25" fmla="*/ 0 h 369"/>
                <a:gd name="T26" fmla="*/ 144 w 273"/>
                <a:gd name="T27" fmla="*/ 0 h 369"/>
                <a:gd name="T28" fmla="*/ 144 w 273"/>
                <a:gd name="T29" fmla="*/ 8 h 369"/>
                <a:gd name="T30" fmla="*/ 112 w 273"/>
                <a:gd name="T31" fmla="*/ 16 h 369"/>
                <a:gd name="T32" fmla="*/ 112 w 273"/>
                <a:gd name="T33" fmla="*/ 32 h 369"/>
                <a:gd name="T34" fmla="*/ 80 w 273"/>
                <a:gd name="T35" fmla="*/ 32 h 369"/>
                <a:gd name="T36" fmla="*/ 64 w 273"/>
                <a:gd name="T37" fmla="*/ 48 h 369"/>
                <a:gd name="T38" fmla="*/ 64 w 273"/>
                <a:gd name="T39" fmla="*/ 72 h 369"/>
                <a:gd name="T40" fmla="*/ 72 w 273"/>
                <a:gd name="T41" fmla="*/ 88 h 369"/>
                <a:gd name="T42" fmla="*/ 48 w 273"/>
                <a:gd name="T43" fmla="*/ 112 h 369"/>
                <a:gd name="T44" fmla="*/ 40 w 273"/>
                <a:gd name="T45" fmla="*/ 112 h 369"/>
                <a:gd name="T46" fmla="*/ 32 w 273"/>
                <a:gd name="T47" fmla="*/ 144 h 369"/>
                <a:gd name="T48" fmla="*/ 32 w 273"/>
                <a:gd name="T49" fmla="*/ 160 h 369"/>
                <a:gd name="T50" fmla="*/ 32 w 273"/>
                <a:gd name="T51" fmla="*/ 176 h 369"/>
                <a:gd name="T52" fmla="*/ 16 w 273"/>
                <a:gd name="T53" fmla="*/ 200 h 369"/>
                <a:gd name="T54" fmla="*/ 8 w 273"/>
                <a:gd name="T55" fmla="*/ 216 h 369"/>
                <a:gd name="T56" fmla="*/ 0 w 273"/>
                <a:gd name="T57" fmla="*/ 256 h 369"/>
                <a:gd name="T58" fmla="*/ 8 w 273"/>
                <a:gd name="T59" fmla="*/ 272 h 369"/>
                <a:gd name="T60" fmla="*/ 56 w 273"/>
                <a:gd name="T61" fmla="*/ 272 h 369"/>
                <a:gd name="T62" fmla="*/ 80 w 273"/>
                <a:gd name="T63" fmla="*/ 328 h 369"/>
                <a:gd name="T64" fmla="*/ 88 w 273"/>
                <a:gd name="T65" fmla="*/ 368 h 369"/>
                <a:gd name="T66" fmla="*/ 112 w 273"/>
                <a:gd name="T67" fmla="*/ 328 h 369"/>
                <a:gd name="T68" fmla="*/ 120 w 273"/>
                <a:gd name="T69" fmla="*/ 336 h 369"/>
                <a:gd name="T70" fmla="*/ 152 w 273"/>
                <a:gd name="T71" fmla="*/ 304 h 369"/>
                <a:gd name="T72" fmla="*/ 152 w 273"/>
                <a:gd name="T73" fmla="*/ 280 h 369"/>
                <a:gd name="T74" fmla="*/ 184 w 273"/>
                <a:gd name="T75" fmla="*/ 272 h 369"/>
                <a:gd name="T76" fmla="*/ 200 w 273"/>
                <a:gd name="T77" fmla="*/ 232 h 369"/>
                <a:gd name="T78" fmla="*/ 216 w 273"/>
                <a:gd name="T79" fmla="*/ 224 h 369"/>
                <a:gd name="T80" fmla="*/ 216 w 273"/>
                <a:gd name="T81" fmla="*/ 200 h 369"/>
                <a:gd name="T82" fmla="*/ 240 w 273"/>
                <a:gd name="T83" fmla="*/ 200 h 369"/>
                <a:gd name="T84" fmla="*/ 248 w 273"/>
                <a:gd name="T85" fmla="*/ 160 h 369"/>
                <a:gd name="T86" fmla="*/ 240 w 273"/>
                <a:gd name="T87" fmla="*/ 128 h 369"/>
                <a:gd name="T88" fmla="*/ 248 w 273"/>
                <a:gd name="T89" fmla="*/ 120 h 369"/>
                <a:gd name="T90" fmla="*/ 232 w 273"/>
                <a:gd name="T91" fmla="*/ 104 h 369"/>
                <a:gd name="T92" fmla="*/ 248 w 273"/>
                <a:gd name="T93" fmla="*/ 96 h 369"/>
                <a:gd name="T94" fmla="*/ 256 w 273"/>
                <a:gd name="T95" fmla="*/ 104 h 369"/>
                <a:gd name="T96" fmla="*/ 272 w 273"/>
                <a:gd name="T97" fmla="*/ 80 h 369"/>
                <a:gd name="T98" fmla="*/ 272 w 273"/>
                <a:gd name="T99" fmla="*/ 56 h 369"/>
                <a:gd name="T100" fmla="*/ 0 w 273"/>
                <a:gd name="T101" fmla="*/ 0 h 369"/>
                <a:gd name="T102" fmla="*/ 273 w 273"/>
                <a:gd name="T103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T100" t="T101" r="T102" b="T10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3497263" y="4862513"/>
              <a:ext cx="752475" cy="528637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  <a:gd name="T70" fmla="*/ 0 w 505"/>
                <a:gd name="T71" fmla="*/ 0 h 385"/>
                <a:gd name="T72" fmla="*/ 505 w 505"/>
                <a:gd name="T73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2995613" y="4762500"/>
              <a:ext cx="741362" cy="528638"/>
            </a:xfrm>
            <a:custGeom>
              <a:avLst/>
              <a:gdLst>
                <a:gd name="T0" fmla="*/ 344 w 497"/>
                <a:gd name="T1" fmla="*/ 344 h 385"/>
                <a:gd name="T2" fmla="*/ 416 w 497"/>
                <a:gd name="T3" fmla="*/ 296 h 385"/>
                <a:gd name="T4" fmla="*/ 448 w 497"/>
                <a:gd name="T5" fmla="*/ 240 h 385"/>
                <a:gd name="T6" fmla="*/ 480 w 497"/>
                <a:gd name="T7" fmla="*/ 184 h 385"/>
                <a:gd name="T8" fmla="*/ 496 w 497"/>
                <a:gd name="T9" fmla="*/ 160 h 385"/>
                <a:gd name="T10" fmla="*/ 480 w 497"/>
                <a:gd name="T11" fmla="*/ 128 h 385"/>
                <a:gd name="T12" fmla="*/ 456 w 497"/>
                <a:gd name="T13" fmla="*/ 96 h 385"/>
                <a:gd name="T14" fmla="*/ 440 w 497"/>
                <a:gd name="T15" fmla="*/ 112 h 385"/>
                <a:gd name="T16" fmla="*/ 424 w 497"/>
                <a:gd name="T17" fmla="*/ 104 h 385"/>
                <a:gd name="T18" fmla="*/ 440 w 497"/>
                <a:gd name="T19" fmla="*/ 56 h 385"/>
                <a:gd name="T20" fmla="*/ 440 w 497"/>
                <a:gd name="T21" fmla="*/ 16 h 385"/>
                <a:gd name="T22" fmla="*/ 408 w 497"/>
                <a:gd name="T23" fmla="*/ 8 h 385"/>
                <a:gd name="T24" fmla="*/ 376 w 497"/>
                <a:gd name="T25" fmla="*/ 24 h 385"/>
                <a:gd name="T26" fmla="*/ 360 w 497"/>
                <a:gd name="T27" fmla="*/ 24 h 385"/>
                <a:gd name="T28" fmla="*/ 320 w 497"/>
                <a:gd name="T29" fmla="*/ 32 h 385"/>
                <a:gd name="T30" fmla="*/ 288 w 497"/>
                <a:gd name="T31" fmla="*/ 64 h 385"/>
                <a:gd name="T32" fmla="*/ 264 w 497"/>
                <a:gd name="T33" fmla="*/ 72 h 385"/>
                <a:gd name="T34" fmla="*/ 224 w 497"/>
                <a:gd name="T35" fmla="*/ 96 h 385"/>
                <a:gd name="T36" fmla="*/ 184 w 497"/>
                <a:gd name="T37" fmla="*/ 88 h 385"/>
                <a:gd name="T38" fmla="*/ 160 w 497"/>
                <a:gd name="T39" fmla="*/ 72 h 385"/>
                <a:gd name="T40" fmla="*/ 144 w 497"/>
                <a:gd name="T41" fmla="*/ 88 h 385"/>
                <a:gd name="T42" fmla="*/ 96 w 497"/>
                <a:gd name="T43" fmla="*/ 128 h 385"/>
                <a:gd name="T44" fmla="*/ 32 w 497"/>
                <a:gd name="T45" fmla="*/ 112 h 385"/>
                <a:gd name="T46" fmla="*/ 0 w 497"/>
                <a:gd name="T47" fmla="*/ 128 h 385"/>
                <a:gd name="T48" fmla="*/ 32 w 497"/>
                <a:gd name="T49" fmla="*/ 144 h 385"/>
                <a:gd name="T50" fmla="*/ 88 w 497"/>
                <a:gd name="T51" fmla="*/ 168 h 385"/>
                <a:gd name="T52" fmla="*/ 104 w 497"/>
                <a:gd name="T53" fmla="*/ 208 h 385"/>
                <a:gd name="T54" fmla="*/ 56 w 497"/>
                <a:gd name="T55" fmla="*/ 224 h 385"/>
                <a:gd name="T56" fmla="*/ 88 w 497"/>
                <a:gd name="T57" fmla="*/ 248 h 385"/>
                <a:gd name="T58" fmla="*/ 136 w 497"/>
                <a:gd name="T59" fmla="*/ 280 h 385"/>
                <a:gd name="T60" fmla="*/ 136 w 497"/>
                <a:gd name="T61" fmla="*/ 304 h 385"/>
                <a:gd name="T62" fmla="*/ 208 w 497"/>
                <a:gd name="T63" fmla="*/ 360 h 385"/>
                <a:gd name="T64" fmla="*/ 248 w 497"/>
                <a:gd name="T65" fmla="*/ 360 h 385"/>
                <a:gd name="T66" fmla="*/ 256 w 497"/>
                <a:gd name="T67" fmla="*/ 344 h 385"/>
                <a:gd name="T68" fmla="*/ 296 w 497"/>
                <a:gd name="T69" fmla="*/ 376 h 385"/>
                <a:gd name="T70" fmla="*/ 336 w 497"/>
                <a:gd name="T71" fmla="*/ 368 h 385"/>
                <a:gd name="T72" fmla="*/ 0 w 497"/>
                <a:gd name="T73" fmla="*/ 0 h 385"/>
                <a:gd name="T74" fmla="*/ 497 w 497"/>
                <a:gd name="T75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2924175" y="4467225"/>
              <a:ext cx="552450" cy="485775"/>
            </a:xfrm>
            <a:custGeom>
              <a:avLst/>
              <a:gdLst>
                <a:gd name="T0" fmla="*/ 48 w 369"/>
                <a:gd name="T1" fmla="*/ 320 h 353"/>
                <a:gd name="T2" fmla="*/ 32 w 369"/>
                <a:gd name="T3" fmla="*/ 264 h 353"/>
                <a:gd name="T4" fmla="*/ 56 w 369"/>
                <a:gd name="T5" fmla="*/ 192 h 353"/>
                <a:gd name="T6" fmla="*/ 8 w 369"/>
                <a:gd name="T7" fmla="*/ 160 h 353"/>
                <a:gd name="T8" fmla="*/ 16 w 369"/>
                <a:gd name="T9" fmla="*/ 136 h 353"/>
                <a:gd name="T10" fmla="*/ 48 w 369"/>
                <a:gd name="T11" fmla="*/ 136 h 353"/>
                <a:gd name="T12" fmla="*/ 104 w 369"/>
                <a:gd name="T13" fmla="*/ 120 h 353"/>
                <a:gd name="T14" fmla="*/ 168 w 369"/>
                <a:gd name="T15" fmla="*/ 112 h 353"/>
                <a:gd name="T16" fmla="*/ 136 w 369"/>
                <a:gd name="T17" fmla="*/ 80 h 353"/>
                <a:gd name="T18" fmla="*/ 144 w 369"/>
                <a:gd name="T19" fmla="*/ 40 h 353"/>
                <a:gd name="T20" fmla="*/ 184 w 369"/>
                <a:gd name="T21" fmla="*/ 40 h 353"/>
                <a:gd name="T22" fmla="*/ 208 w 369"/>
                <a:gd name="T23" fmla="*/ 48 h 353"/>
                <a:gd name="T24" fmla="*/ 232 w 369"/>
                <a:gd name="T25" fmla="*/ 40 h 353"/>
                <a:gd name="T26" fmla="*/ 248 w 369"/>
                <a:gd name="T27" fmla="*/ 0 h 353"/>
                <a:gd name="T28" fmla="*/ 288 w 369"/>
                <a:gd name="T29" fmla="*/ 16 h 353"/>
                <a:gd name="T30" fmla="*/ 320 w 369"/>
                <a:gd name="T31" fmla="*/ 72 h 353"/>
                <a:gd name="T32" fmla="*/ 344 w 369"/>
                <a:gd name="T33" fmla="*/ 88 h 353"/>
                <a:gd name="T34" fmla="*/ 360 w 369"/>
                <a:gd name="T35" fmla="*/ 64 h 353"/>
                <a:gd name="T36" fmla="*/ 360 w 369"/>
                <a:gd name="T37" fmla="*/ 96 h 353"/>
                <a:gd name="T38" fmla="*/ 360 w 369"/>
                <a:gd name="T39" fmla="*/ 128 h 353"/>
                <a:gd name="T40" fmla="*/ 336 w 369"/>
                <a:gd name="T41" fmla="*/ 168 h 353"/>
                <a:gd name="T42" fmla="*/ 368 w 369"/>
                <a:gd name="T43" fmla="*/ 184 h 353"/>
                <a:gd name="T44" fmla="*/ 360 w 369"/>
                <a:gd name="T45" fmla="*/ 208 h 353"/>
                <a:gd name="T46" fmla="*/ 368 w 369"/>
                <a:gd name="T47" fmla="*/ 232 h 353"/>
                <a:gd name="T48" fmla="*/ 344 w 369"/>
                <a:gd name="T49" fmla="*/ 256 h 353"/>
                <a:gd name="T50" fmla="*/ 344 w 369"/>
                <a:gd name="T51" fmla="*/ 280 h 353"/>
                <a:gd name="T52" fmla="*/ 312 w 369"/>
                <a:gd name="T53" fmla="*/ 288 h 353"/>
                <a:gd name="T54" fmla="*/ 272 w 369"/>
                <a:gd name="T55" fmla="*/ 312 h 353"/>
                <a:gd name="T56" fmla="*/ 232 w 369"/>
                <a:gd name="T57" fmla="*/ 304 h 353"/>
                <a:gd name="T58" fmla="*/ 208 w 369"/>
                <a:gd name="T59" fmla="*/ 288 h 353"/>
                <a:gd name="T60" fmla="*/ 192 w 369"/>
                <a:gd name="T61" fmla="*/ 304 h 353"/>
                <a:gd name="T62" fmla="*/ 144 w 369"/>
                <a:gd name="T63" fmla="*/ 352 h 353"/>
                <a:gd name="T64" fmla="*/ 80 w 369"/>
                <a:gd name="T65" fmla="*/ 328 h 353"/>
                <a:gd name="T66" fmla="*/ 0 w 369"/>
                <a:gd name="T67" fmla="*/ 0 h 353"/>
                <a:gd name="T68" fmla="*/ 369 w 369"/>
                <a:gd name="T6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2303463" y="4432300"/>
              <a:ext cx="849312" cy="847725"/>
            </a:xfrm>
            <a:custGeom>
              <a:avLst/>
              <a:gdLst>
                <a:gd name="T0" fmla="*/ 528 w 569"/>
                <a:gd name="T1" fmla="*/ 448 h 617"/>
                <a:gd name="T2" fmla="*/ 560 w 569"/>
                <a:gd name="T3" fmla="*/ 416 h 617"/>
                <a:gd name="T4" fmla="*/ 528 w 569"/>
                <a:gd name="T5" fmla="*/ 408 h 617"/>
                <a:gd name="T6" fmla="*/ 496 w 569"/>
                <a:gd name="T7" fmla="*/ 384 h 617"/>
                <a:gd name="T8" fmla="*/ 464 w 569"/>
                <a:gd name="T9" fmla="*/ 360 h 617"/>
                <a:gd name="T10" fmla="*/ 480 w 569"/>
                <a:gd name="T11" fmla="*/ 320 h 617"/>
                <a:gd name="T12" fmla="*/ 472 w 569"/>
                <a:gd name="T13" fmla="*/ 248 h 617"/>
                <a:gd name="T14" fmla="*/ 424 w 569"/>
                <a:gd name="T15" fmla="*/ 224 h 617"/>
                <a:gd name="T16" fmla="*/ 416 w 569"/>
                <a:gd name="T17" fmla="*/ 176 h 617"/>
                <a:gd name="T18" fmla="*/ 448 w 569"/>
                <a:gd name="T19" fmla="*/ 168 h 617"/>
                <a:gd name="T20" fmla="*/ 512 w 569"/>
                <a:gd name="T21" fmla="*/ 160 h 617"/>
                <a:gd name="T22" fmla="*/ 512 w 569"/>
                <a:gd name="T23" fmla="*/ 112 h 617"/>
                <a:gd name="T24" fmla="*/ 464 w 569"/>
                <a:gd name="T25" fmla="*/ 112 h 617"/>
                <a:gd name="T26" fmla="*/ 432 w 569"/>
                <a:gd name="T27" fmla="*/ 64 h 617"/>
                <a:gd name="T28" fmla="*/ 408 w 569"/>
                <a:gd name="T29" fmla="*/ 96 h 617"/>
                <a:gd name="T30" fmla="*/ 384 w 569"/>
                <a:gd name="T31" fmla="*/ 144 h 617"/>
                <a:gd name="T32" fmla="*/ 368 w 569"/>
                <a:gd name="T33" fmla="*/ 240 h 617"/>
                <a:gd name="T34" fmla="*/ 336 w 569"/>
                <a:gd name="T35" fmla="*/ 224 h 617"/>
                <a:gd name="T36" fmla="*/ 288 w 569"/>
                <a:gd name="T37" fmla="*/ 240 h 617"/>
                <a:gd name="T38" fmla="*/ 272 w 569"/>
                <a:gd name="T39" fmla="*/ 224 h 617"/>
                <a:gd name="T40" fmla="*/ 232 w 569"/>
                <a:gd name="T41" fmla="*/ 104 h 617"/>
                <a:gd name="T42" fmla="*/ 216 w 569"/>
                <a:gd name="T43" fmla="*/ 112 h 617"/>
                <a:gd name="T44" fmla="*/ 208 w 569"/>
                <a:gd name="T45" fmla="*/ 72 h 617"/>
                <a:gd name="T46" fmla="*/ 160 w 569"/>
                <a:gd name="T47" fmla="*/ 40 h 617"/>
                <a:gd name="T48" fmla="*/ 136 w 569"/>
                <a:gd name="T49" fmla="*/ 80 h 617"/>
                <a:gd name="T50" fmla="*/ 136 w 569"/>
                <a:gd name="T51" fmla="*/ 0 h 617"/>
                <a:gd name="T52" fmla="*/ 112 w 569"/>
                <a:gd name="T53" fmla="*/ 0 h 617"/>
                <a:gd name="T54" fmla="*/ 96 w 569"/>
                <a:gd name="T55" fmla="*/ 32 h 617"/>
                <a:gd name="T56" fmla="*/ 88 w 569"/>
                <a:gd name="T57" fmla="*/ 64 h 617"/>
                <a:gd name="T58" fmla="*/ 80 w 569"/>
                <a:gd name="T59" fmla="*/ 96 h 617"/>
                <a:gd name="T60" fmla="*/ 104 w 569"/>
                <a:gd name="T61" fmla="*/ 112 h 617"/>
                <a:gd name="T62" fmla="*/ 88 w 569"/>
                <a:gd name="T63" fmla="*/ 240 h 617"/>
                <a:gd name="T64" fmla="*/ 24 w 569"/>
                <a:gd name="T65" fmla="*/ 280 h 617"/>
                <a:gd name="T66" fmla="*/ 8 w 569"/>
                <a:gd name="T67" fmla="*/ 312 h 617"/>
                <a:gd name="T68" fmla="*/ 0 w 569"/>
                <a:gd name="T69" fmla="*/ 376 h 617"/>
                <a:gd name="T70" fmla="*/ 48 w 569"/>
                <a:gd name="T71" fmla="*/ 368 h 617"/>
                <a:gd name="T72" fmla="*/ 80 w 569"/>
                <a:gd name="T73" fmla="*/ 392 h 617"/>
                <a:gd name="T74" fmla="*/ 88 w 569"/>
                <a:gd name="T75" fmla="*/ 408 h 617"/>
                <a:gd name="T76" fmla="*/ 96 w 569"/>
                <a:gd name="T77" fmla="*/ 448 h 617"/>
                <a:gd name="T78" fmla="*/ 120 w 569"/>
                <a:gd name="T79" fmla="*/ 464 h 617"/>
                <a:gd name="T80" fmla="*/ 112 w 569"/>
                <a:gd name="T81" fmla="*/ 504 h 617"/>
                <a:gd name="T82" fmla="*/ 104 w 569"/>
                <a:gd name="T83" fmla="*/ 528 h 617"/>
                <a:gd name="T84" fmla="*/ 144 w 569"/>
                <a:gd name="T85" fmla="*/ 560 h 617"/>
                <a:gd name="T86" fmla="*/ 200 w 569"/>
                <a:gd name="T87" fmla="*/ 576 h 617"/>
                <a:gd name="T88" fmla="*/ 224 w 569"/>
                <a:gd name="T89" fmla="*/ 568 h 617"/>
                <a:gd name="T90" fmla="*/ 232 w 569"/>
                <a:gd name="T91" fmla="*/ 600 h 617"/>
                <a:gd name="T92" fmla="*/ 264 w 569"/>
                <a:gd name="T93" fmla="*/ 592 h 617"/>
                <a:gd name="T94" fmla="*/ 272 w 569"/>
                <a:gd name="T95" fmla="*/ 512 h 617"/>
                <a:gd name="T96" fmla="*/ 328 w 569"/>
                <a:gd name="T97" fmla="*/ 504 h 617"/>
                <a:gd name="T98" fmla="*/ 352 w 569"/>
                <a:gd name="T99" fmla="*/ 512 h 617"/>
                <a:gd name="T100" fmla="*/ 384 w 569"/>
                <a:gd name="T101" fmla="*/ 512 h 617"/>
                <a:gd name="T102" fmla="*/ 416 w 569"/>
                <a:gd name="T103" fmla="*/ 520 h 617"/>
                <a:gd name="T104" fmla="*/ 440 w 569"/>
                <a:gd name="T105" fmla="*/ 504 h 617"/>
                <a:gd name="T106" fmla="*/ 488 w 569"/>
                <a:gd name="T107" fmla="*/ 472 h 617"/>
                <a:gd name="T108" fmla="*/ 520 w 569"/>
                <a:gd name="T109" fmla="*/ 464 h 617"/>
                <a:gd name="T110" fmla="*/ 0 w 569"/>
                <a:gd name="T111" fmla="*/ 0 h 617"/>
                <a:gd name="T112" fmla="*/ 569 w 569"/>
                <a:gd name="T113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717550" y="3452813"/>
              <a:ext cx="1804988" cy="1079500"/>
            </a:xfrm>
            <a:custGeom>
              <a:avLst/>
              <a:gdLst>
                <a:gd name="T0" fmla="*/ 1184 w 1209"/>
                <a:gd name="T1" fmla="*/ 728 h 785"/>
                <a:gd name="T2" fmla="*/ 1160 w 1209"/>
                <a:gd name="T3" fmla="*/ 728 h 785"/>
                <a:gd name="T4" fmla="*/ 1160 w 1209"/>
                <a:gd name="T5" fmla="*/ 784 h 785"/>
                <a:gd name="T6" fmla="*/ 1112 w 1209"/>
                <a:gd name="T7" fmla="*/ 760 h 785"/>
                <a:gd name="T8" fmla="*/ 1088 w 1209"/>
                <a:gd name="T9" fmla="*/ 752 h 785"/>
                <a:gd name="T10" fmla="*/ 1024 w 1209"/>
                <a:gd name="T11" fmla="*/ 720 h 785"/>
                <a:gd name="T12" fmla="*/ 1040 w 1209"/>
                <a:gd name="T13" fmla="*/ 696 h 785"/>
                <a:gd name="T14" fmla="*/ 1032 w 1209"/>
                <a:gd name="T15" fmla="*/ 680 h 785"/>
                <a:gd name="T16" fmla="*/ 1000 w 1209"/>
                <a:gd name="T17" fmla="*/ 664 h 785"/>
                <a:gd name="T18" fmla="*/ 976 w 1209"/>
                <a:gd name="T19" fmla="*/ 680 h 785"/>
                <a:gd name="T20" fmla="*/ 928 w 1209"/>
                <a:gd name="T21" fmla="*/ 648 h 785"/>
                <a:gd name="T22" fmla="*/ 832 w 1209"/>
                <a:gd name="T23" fmla="*/ 696 h 785"/>
                <a:gd name="T24" fmla="*/ 808 w 1209"/>
                <a:gd name="T25" fmla="*/ 720 h 785"/>
                <a:gd name="T26" fmla="*/ 728 w 1209"/>
                <a:gd name="T27" fmla="*/ 736 h 785"/>
                <a:gd name="T28" fmla="*/ 656 w 1209"/>
                <a:gd name="T29" fmla="*/ 712 h 785"/>
                <a:gd name="T30" fmla="*/ 632 w 1209"/>
                <a:gd name="T31" fmla="*/ 680 h 785"/>
                <a:gd name="T32" fmla="*/ 584 w 1209"/>
                <a:gd name="T33" fmla="*/ 704 h 785"/>
                <a:gd name="T34" fmla="*/ 536 w 1209"/>
                <a:gd name="T35" fmla="*/ 728 h 785"/>
                <a:gd name="T36" fmla="*/ 456 w 1209"/>
                <a:gd name="T37" fmla="*/ 672 h 785"/>
                <a:gd name="T38" fmla="*/ 408 w 1209"/>
                <a:gd name="T39" fmla="*/ 640 h 785"/>
                <a:gd name="T40" fmla="*/ 360 w 1209"/>
                <a:gd name="T41" fmla="*/ 624 h 785"/>
                <a:gd name="T42" fmla="*/ 320 w 1209"/>
                <a:gd name="T43" fmla="*/ 592 h 785"/>
                <a:gd name="T44" fmla="*/ 272 w 1209"/>
                <a:gd name="T45" fmla="*/ 520 h 785"/>
                <a:gd name="T46" fmla="*/ 248 w 1209"/>
                <a:gd name="T47" fmla="*/ 512 h 785"/>
                <a:gd name="T48" fmla="*/ 208 w 1209"/>
                <a:gd name="T49" fmla="*/ 456 h 785"/>
                <a:gd name="T50" fmla="*/ 160 w 1209"/>
                <a:gd name="T51" fmla="*/ 384 h 785"/>
                <a:gd name="T52" fmla="*/ 120 w 1209"/>
                <a:gd name="T53" fmla="*/ 408 h 785"/>
                <a:gd name="T54" fmla="*/ 64 w 1209"/>
                <a:gd name="T55" fmla="*/ 328 h 785"/>
                <a:gd name="T56" fmla="*/ 32 w 1209"/>
                <a:gd name="T57" fmla="*/ 272 h 785"/>
                <a:gd name="T58" fmla="*/ 0 w 1209"/>
                <a:gd name="T59" fmla="*/ 256 h 785"/>
                <a:gd name="T60" fmla="*/ 16 w 1209"/>
                <a:gd name="T61" fmla="*/ 176 h 785"/>
                <a:gd name="T62" fmla="*/ 48 w 1209"/>
                <a:gd name="T63" fmla="*/ 192 h 785"/>
                <a:gd name="T64" fmla="*/ 80 w 1209"/>
                <a:gd name="T65" fmla="*/ 184 h 785"/>
                <a:gd name="T66" fmla="*/ 80 w 1209"/>
                <a:gd name="T67" fmla="*/ 128 h 785"/>
                <a:gd name="T68" fmla="*/ 56 w 1209"/>
                <a:gd name="T69" fmla="*/ 96 h 785"/>
                <a:gd name="T70" fmla="*/ 80 w 1209"/>
                <a:gd name="T71" fmla="*/ 48 h 785"/>
                <a:gd name="T72" fmla="*/ 152 w 1209"/>
                <a:gd name="T73" fmla="*/ 40 h 785"/>
                <a:gd name="T74" fmla="*/ 208 w 1209"/>
                <a:gd name="T75" fmla="*/ 8 h 785"/>
                <a:gd name="T76" fmla="*/ 288 w 1209"/>
                <a:gd name="T77" fmla="*/ 16 h 785"/>
                <a:gd name="T78" fmla="*/ 344 w 1209"/>
                <a:gd name="T79" fmla="*/ 56 h 785"/>
                <a:gd name="T80" fmla="*/ 432 w 1209"/>
                <a:gd name="T81" fmla="*/ 56 h 785"/>
                <a:gd name="T82" fmla="*/ 528 w 1209"/>
                <a:gd name="T83" fmla="*/ 40 h 785"/>
                <a:gd name="T84" fmla="*/ 664 w 1209"/>
                <a:gd name="T85" fmla="*/ 56 h 785"/>
                <a:gd name="T86" fmla="*/ 712 w 1209"/>
                <a:gd name="T87" fmla="*/ 72 h 785"/>
                <a:gd name="T88" fmla="*/ 704 w 1209"/>
                <a:gd name="T89" fmla="*/ 96 h 785"/>
                <a:gd name="T90" fmla="*/ 728 w 1209"/>
                <a:gd name="T91" fmla="*/ 136 h 785"/>
                <a:gd name="T92" fmla="*/ 712 w 1209"/>
                <a:gd name="T93" fmla="*/ 184 h 785"/>
                <a:gd name="T94" fmla="*/ 696 w 1209"/>
                <a:gd name="T95" fmla="*/ 248 h 785"/>
                <a:gd name="T96" fmla="*/ 736 w 1209"/>
                <a:gd name="T97" fmla="*/ 320 h 785"/>
                <a:gd name="T98" fmla="*/ 832 w 1209"/>
                <a:gd name="T99" fmla="*/ 368 h 785"/>
                <a:gd name="T100" fmla="*/ 936 w 1209"/>
                <a:gd name="T101" fmla="*/ 416 h 785"/>
                <a:gd name="T102" fmla="*/ 992 w 1209"/>
                <a:gd name="T103" fmla="*/ 424 h 785"/>
                <a:gd name="T104" fmla="*/ 1008 w 1209"/>
                <a:gd name="T105" fmla="*/ 480 h 785"/>
                <a:gd name="T106" fmla="*/ 1040 w 1209"/>
                <a:gd name="T107" fmla="*/ 496 h 785"/>
                <a:gd name="T108" fmla="*/ 1056 w 1209"/>
                <a:gd name="T109" fmla="*/ 472 h 785"/>
                <a:gd name="T110" fmla="*/ 1080 w 1209"/>
                <a:gd name="T111" fmla="*/ 480 h 785"/>
                <a:gd name="T112" fmla="*/ 1096 w 1209"/>
                <a:gd name="T113" fmla="*/ 464 h 785"/>
                <a:gd name="T114" fmla="*/ 1136 w 1209"/>
                <a:gd name="T115" fmla="*/ 440 h 785"/>
                <a:gd name="T116" fmla="*/ 1176 w 1209"/>
                <a:gd name="T117" fmla="*/ 456 h 785"/>
                <a:gd name="T118" fmla="*/ 1208 w 1209"/>
                <a:gd name="T119" fmla="*/ 536 h 785"/>
                <a:gd name="T120" fmla="*/ 1208 w 1209"/>
                <a:gd name="T121" fmla="*/ 576 h 785"/>
                <a:gd name="T122" fmla="*/ 1200 w 1209"/>
                <a:gd name="T123" fmla="*/ 712 h 785"/>
                <a:gd name="T124" fmla="*/ 0 w 1209"/>
                <a:gd name="T125" fmla="*/ 0 h 785"/>
                <a:gd name="T126" fmla="*/ 1209 w 1209"/>
                <a:gd name="T127" fmla="*/ 785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T124" t="T125" r="T126" b="T127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 24"/>
            <p:cNvSpPr/>
            <p:nvPr/>
          </p:nvSpPr>
          <p:spPr bwMode="auto">
            <a:xfrm>
              <a:off x="2413000" y="3894138"/>
              <a:ext cx="1133475" cy="869950"/>
            </a:xfrm>
            <a:custGeom>
              <a:avLst/>
              <a:gdLst>
                <a:gd name="T0" fmla="*/ 696 w 761"/>
                <a:gd name="T1" fmla="*/ 488 h 633"/>
                <a:gd name="T2" fmla="*/ 672 w 761"/>
                <a:gd name="T3" fmla="*/ 504 h 633"/>
                <a:gd name="T4" fmla="*/ 656 w 761"/>
                <a:gd name="T5" fmla="*/ 488 h 633"/>
                <a:gd name="T6" fmla="*/ 608 w 761"/>
                <a:gd name="T7" fmla="*/ 432 h 633"/>
                <a:gd name="T8" fmla="*/ 584 w 761"/>
                <a:gd name="T9" fmla="*/ 424 h 633"/>
                <a:gd name="T10" fmla="*/ 552 w 761"/>
                <a:gd name="T11" fmla="*/ 440 h 633"/>
                <a:gd name="T12" fmla="*/ 536 w 761"/>
                <a:gd name="T13" fmla="*/ 472 h 633"/>
                <a:gd name="T14" fmla="*/ 512 w 761"/>
                <a:gd name="T15" fmla="*/ 464 h 633"/>
                <a:gd name="T16" fmla="*/ 472 w 761"/>
                <a:gd name="T17" fmla="*/ 472 h 633"/>
                <a:gd name="T18" fmla="*/ 504 w 761"/>
                <a:gd name="T19" fmla="*/ 496 h 633"/>
                <a:gd name="T20" fmla="*/ 456 w 761"/>
                <a:gd name="T21" fmla="*/ 528 h 633"/>
                <a:gd name="T22" fmla="*/ 416 w 761"/>
                <a:gd name="T23" fmla="*/ 520 h 633"/>
                <a:gd name="T24" fmla="*/ 392 w 761"/>
                <a:gd name="T25" fmla="*/ 456 h 633"/>
                <a:gd name="T26" fmla="*/ 360 w 761"/>
                <a:gd name="T27" fmla="*/ 488 h 633"/>
                <a:gd name="T28" fmla="*/ 336 w 761"/>
                <a:gd name="T29" fmla="*/ 504 h 633"/>
                <a:gd name="T30" fmla="*/ 296 w 761"/>
                <a:gd name="T31" fmla="*/ 536 h 633"/>
                <a:gd name="T32" fmla="*/ 272 w 761"/>
                <a:gd name="T33" fmla="*/ 632 h 633"/>
                <a:gd name="T34" fmla="*/ 248 w 761"/>
                <a:gd name="T35" fmla="*/ 632 h 633"/>
                <a:gd name="T36" fmla="*/ 216 w 761"/>
                <a:gd name="T37" fmla="*/ 624 h 633"/>
                <a:gd name="T38" fmla="*/ 200 w 761"/>
                <a:gd name="T39" fmla="*/ 576 h 633"/>
                <a:gd name="T40" fmla="*/ 144 w 761"/>
                <a:gd name="T41" fmla="*/ 496 h 633"/>
                <a:gd name="T42" fmla="*/ 128 w 761"/>
                <a:gd name="T43" fmla="*/ 480 h 633"/>
                <a:gd name="T44" fmla="*/ 104 w 761"/>
                <a:gd name="T45" fmla="*/ 424 h 633"/>
                <a:gd name="T46" fmla="*/ 80 w 761"/>
                <a:gd name="T47" fmla="*/ 464 h 633"/>
                <a:gd name="T48" fmla="*/ 72 w 761"/>
                <a:gd name="T49" fmla="*/ 248 h 633"/>
                <a:gd name="T50" fmla="*/ 72 w 761"/>
                <a:gd name="T51" fmla="*/ 216 h 633"/>
                <a:gd name="T52" fmla="*/ 40 w 761"/>
                <a:gd name="T53" fmla="*/ 136 h 633"/>
                <a:gd name="T54" fmla="*/ 0 w 761"/>
                <a:gd name="T55" fmla="*/ 104 h 633"/>
                <a:gd name="T56" fmla="*/ 8 w 761"/>
                <a:gd name="T57" fmla="*/ 64 h 633"/>
                <a:gd name="T58" fmla="*/ 16 w 761"/>
                <a:gd name="T59" fmla="*/ 32 h 633"/>
                <a:gd name="T60" fmla="*/ 32 w 761"/>
                <a:gd name="T61" fmla="*/ 0 h 633"/>
                <a:gd name="T62" fmla="*/ 64 w 761"/>
                <a:gd name="T63" fmla="*/ 16 h 633"/>
                <a:gd name="T64" fmla="*/ 88 w 761"/>
                <a:gd name="T65" fmla="*/ 80 h 633"/>
                <a:gd name="T66" fmla="*/ 128 w 761"/>
                <a:gd name="T67" fmla="*/ 120 h 633"/>
                <a:gd name="T68" fmla="*/ 152 w 761"/>
                <a:gd name="T69" fmla="*/ 104 h 633"/>
                <a:gd name="T70" fmla="*/ 176 w 761"/>
                <a:gd name="T71" fmla="*/ 128 h 633"/>
                <a:gd name="T72" fmla="*/ 224 w 761"/>
                <a:gd name="T73" fmla="*/ 96 h 633"/>
                <a:gd name="T74" fmla="*/ 288 w 761"/>
                <a:gd name="T75" fmla="*/ 96 h 633"/>
                <a:gd name="T76" fmla="*/ 296 w 761"/>
                <a:gd name="T77" fmla="*/ 40 h 633"/>
                <a:gd name="T78" fmla="*/ 320 w 761"/>
                <a:gd name="T79" fmla="*/ 32 h 633"/>
                <a:gd name="T80" fmla="*/ 344 w 761"/>
                <a:gd name="T81" fmla="*/ 48 h 633"/>
                <a:gd name="T82" fmla="*/ 400 w 761"/>
                <a:gd name="T83" fmla="*/ 72 h 633"/>
                <a:gd name="T84" fmla="*/ 416 w 761"/>
                <a:gd name="T85" fmla="*/ 136 h 633"/>
                <a:gd name="T86" fmla="*/ 472 w 761"/>
                <a:gd name="T87" fmla="*/ 160 h 633"/>
                <a:gd name="T88" fmla="*/ 512 w 761"/>
                <a:gd name="T89" fmla="*/ 136 h 633"/>
                <a:gd name="T90" fmla="*/ 552 w 761"/>
                <a:gd name="T91" fmla="*/ 144 h 633"/>
                <a:gd name="T92" fmla="*/ 624 w 761"/>
                <a:gd name="T93" fmla="*/ 184 h 633"/>
                <a:gd name="T94" fmla="*/ 704 w 761"/>
                <a:gd name="T95" fmla="*/ 224 h 633"/>
                <a:gd name="T96" fmla="*/ 760 w 761"/>
                <a:gd name="T97" fmla="*/ 256 h 633"/>
                <a:gd name="T98" fmla="*/ 744 w 761"/>
                <a:gd name="T99" fmla="*/ 296 h 633"/>
                <a:gd name="T100" fmla="*/ 664 w 761"/>
                <a:gd name="T101" fmla="*/ 312 h 633"/>
                <a:gd name="T102" fmla="*/ 648 w 761"/>
                <a:gd name="T103" fmla="*/ 336 h 633"/>
                <a:gd name="T104" fmla="*/ 656 w 761"/>
                <a:gd name="T105" fmla="*/ 360 h 633"/>
                <a:gd name="T106" fmla="*/ 656 w 761"/>
                <a:gd name="T107" fmla="*/ 376 h 633"/>
                <a:gd name="T108" fmla="*/ 704 w 761"/>
                <a:gd name="T109" fmla="*/ 456 h 633"/>
                <a:gd name="T110" fmla="*/ 0 w 761"/>
                <a:gd name="T111" fmla="*/ 0 h 633"/>
                <a:gd name="T112" fmla="*/ 761 w 761"/>
                <a:gd name="T11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rgbClr val="00A1D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1757363" y="3289300"/>
              <a:ext cx="1169987" cy="847725"/>
            </a:xfrm>
            <a:custGeom>
              <a:avLst/>
              <a:gdLst>
                <a:gd name="T0" fmla="*/ 672 w 785"/>
                <a:gd name="T1" fmla="*/ 536 h 617"/>
                <a:gd name="T2" fmla="*/ 616 w 785"/>
                <a:gd name="T3" fmla="*/ 568 h 617"/>
                <a:gd name="T4" fmla="*/ 592 w 785"/>
                <a:gd name="T5" fmla="*/ 544 h 617"/>
                <a:gd name="T6" fmla="*/ 568 w 785"/>
                <a:gd name="T7" fmla="*/ 560 h 617"/>
                <a:gd name="T8" fmla="*/ 528 w 785"/>
                <a:gd name="T9" fmla="*/ 520 h 617"/>
                <a:gd name="T10" fmla="*/ 504 w 785"/>
                <a:gd name="T11" fmla="*/ 456 h 617"/>
                <a:gd name="T12" fmla="*/ 472 w 785"/>
                <a:gd name="T13" fmla="*/ 440 h 617"/>
                <a:gd name="T14" fmla="*/ 456 w 785"/>
                <a:gd name="T15" fmla="*/ 456 h 617"/>
                <a:gd name="T16" fmla="*/ 464 w 785"/>
                <a:gd name="T17" fmla="*/ 480 h 617"/>
                <a:gd name="T18" fmla="*/ 440 w 785"/>
                <a:gd name="T19" fmla="*/ 536 h 617"/>
                <a:gd name="T20" fmla="*/ 456 w 785"/>
                <a:gd name="T21" fmla="*/ 552 h 617"/>
                <a:gd name="T22" fmla="*/ 424 w 785"/>
                <a:gd name="T23" fmla="*/ 584 h 617"/>
                <a:gd name="T24" fmla="*/ 400 w 785"/>
                <a:gd name="T25" fmla="*/ 600 h 617"/>
                <a:gd name="T26" fmla="*/ 376 w 785"/>
                <a:gd name="T27" fmla="*/ 592 h 617"/>
                <a:gd name="T28" fmla="*/ 368 w 785"/>
                <a:gd name="T29" fmla="*/ 608 h 617"/>
                <a:gd name="T30" fmla="*/ 336 w 785"/>
                <a:gd name="T31" fmla="*/ 600 h 617"/>
                <a:gd name="T32" fmla="*/ 320 w 785"/>
                <a:gd name="T33" fmla="*/ 568 h 617"/>
                <a:gd name="T34" fmla="*/ 232 w 785"/>
                <a:gd name="T35" fmla="*/ 536 h 617"/>
                <a:gd name="T36" fmla="*/ 136 w 785"/>
                <a:gd name="T37" fmla="*/ 496 h 617"/>
                <a:gd name="T38" fmla="*/ 40 w 785"/>
                <a:gd name="T39" fmla="*/ 440 h 617"/>
                <a:gd name="T40" fmla="*/ 0 w 785"/>
                <a:gd name="T41" fmla="*/ 368 h 617"/>
                <a:gd name="T42" fmla="*/ 16 w 785"/>
                <a:gd name="T43" fmla="*/ 304 h 617"/>
                <a:gd name="T44" fmla="*/ 32 w 785"/>
                <a:gd name="T45" fmla="*/ 248 h 617"/>
                <a:gd name="T46" fmla="*/ 8 w 785"/>
                <a:gd name="T47" fmla="*/ 216 h 617"/>
                <a:gd name="T48" fmla="*/ 48 w 785"/>
                <a:gd name="T49" fmla="*/ 208 h 617"/>
                <a:gd name="T50" fmla="*/ 104 w 785"/>
                <a:gd name="T51" fmla="*/ 224 h 617"/>
                <a:gd name="T52" fmla="*/ 96 w 785"/>
                <a:gd name="T53" fmla="*/ 184 h 617"/>
                <a:gd name="T54" fmla="*/ 128 w 785"/>
                <a:gd name="T55" fmla="*/ 136 h 617"/>
                <a:gd name="T56" fmla="*/ 88 w 785"/>
                <a:gd name="T57" fmla="*/ 72 h 617"/>
                <a:gd name="T58" fmla="*/ 152 w 785"/>
                <a:gd name="T59" fmla="*/ 16 h 617"/>
                <a:gd name="T60" fmla="*/ 288 w 785"/>
                <a:gd name="T61" fmla="*/ 0 h 617"/>
                <a:gd name="T62" fmla="*/ 384 w 785"/>
                <a:gd name="T63" fmla="*/ 40 h 617"/>
                <a:gd name="T64" fmla="*/ 456 w 785"/>
                <a:gd name="T65" fmla="*/ 104 h 617"/>
                <a:gd name="T66" fmla="*/ 472 w 785"/>
                <a:gd name="T67" fmla="*/ 48 h 617"/>
                <a:gd name="T68" fmla="*/ 528 w 785"/>
                <a:gd name="T69" fmla="*/ 72 h 617"/>
                <a:gd name="T70" fmla="*/ 592 w 785"/>
                <a:gd name="T71" fmla="*/ 96 h 617"/>
                <a:gd name="T72" fmla="*/ 656 w 785"/>
                <a:gd name="T73" fmla="*/ 120 h 617"/>
                <a:gd name="T74" fmla="*/ 728 w 785"/>
                <a:gd name="T75" fmla="*/ 176 h 617"/>
                <a:gd name="T76" fmla="*/ 768 w 785"/>
                <a:gd name="T77" fmla="*/ 232 h 617"/>
                <a:gd name="T78" fmla="*/ 784 w 785"/>
                <a:gd name="T79" fmla="*/ 336 h 617"/>
                <a:gd name="T80" fmla="*/ 752 w 785"/>
                <a:gd name="T81" fmla="*/ 360 h 617"/>
                <a:gd name="T82" fmla="*/ 712 w 785"/>
                <a:gd name="T83" fmla="*/ 408 h 617"/>
                <a:gd name="T84" fmla="*/ 736 w 785"/>
                <a:gd name="T85" fmla="*/ 432 h 617"/>
                <a:gd name="T86" fmla="*/ 704 w 785"/>
                <a:gd name="T87" fmla="*/ 456 h 617"/>
                <a:gd name="T88" fmla="*/ 656 w 785"/>
                <a:gd name="T89" fmla="*/ 448 h 617"/>
                <a:gd name="T90" fmla="*/ 664 w 785"/>
                <a:gd name="T91" fmla="*/ 488 h 617"/>
                <a:gd name="T92" fmla="*/ 712 w 785"/>
                <a:gd name="T93" fmla="*/ 504 h 617"/>
                <a:gd name="T94" fmla="*/ 0 w 785"/>
                <a:gd name="T95" fmla="*/ 0 h 617"/>
                <a:gd name="T96" fmla="*/ 785 w 785"/>
                <a:gd name="T97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3879850" y="4365625"/>
              <a:ext cx="454025" cy="587375"/>
            </a:xfrm>
            <a:custGeom>
              <a:avLst/>
              <a:gdLst>
                <a:gd name="T0" fmla="*/ 272 w 305"/>
                <a:gd name="T1" fmla="*/ 40 h 425"/>
                <a:gd name="T2" fmla="*/ 280 w 305"/>
                <a:gd name="T3" fmla="*/ 72 h 425"/>
                <a:gd name="T4" fmla="*/ 304 w 305"/>
                <a:gd name="T5" fmla="*/ 88 h 425"/>
                <a:gd name="T6" fmla="*/ 304 w 305"/>
                <a:gd name="T7" fmla="*/ 136 h 425"/>
                <a:gd name="T8" fmla="*/ 272 w 305"/>
                <a:gd name="T9" fmla="*/ 152 h 425"/>
                <a:gd name="T10" fmla="*/ 272 w 305"/>
                <a:gd name="T11" fmla="*/ 160 h 425"/>
                <a:gd name="T12" fmla="*/ 240 w 305"/>
                <a:gd name="T13" fmla="*/ 160 h 425"/>
                <a:gd name="T14" fmla="*/ 224 w 305"/>
                <a:gd name="T15" fmla="*/ 176 h 425"/>
                <a:gd name="T16" fmla="*/ 224 w 305"/>
                <a:gd name="T17" fmla="*/ 200 h 425"/>
                <a:gd name="T18" fmla="*/ 232 w 305"/>
                <a:gd name="T19" fmla="*/ 208 h 425"/>
                <a:gd name="T20" fmla="*/ 208 w 305"/>
                <a:gd name="T21" fmla="*/ 240 h 425"/>
                <a:gd name="T22" fmla="*/ 192 w 305"/>
                <a:gd name="T23" fmla="*/ 240 h 425"/>
                <a:gd name="T24" fmla="*/ 192 w 305"/>
                <a:gd name="T25" fmla="*/ 272 h 425"/>
                <a:gd name="T26" fmla="*/ 192 w 305"/>
                <a:gd name="T27" fmla="*/ 280 h 425"/>
                <a:gd name="T28" fmla="*/ 192 w 305"/>
                <a:gd name="T29" fmla="*/ 304 h 425"/>
                <a:gd name="T30" fmla="*/ 176 w 305"/>
                <a:gd name="T31" fmla="*/ 320 h 425"/>
                <a:gd name="T32" fmla="*/ 168 w 305"/>
                <a:gd name="T33" fmla="*/ 360 h 425"/>
                <a:gd name="T34" fmla="*/ 160 w 305"/>
                <a:gd name="T35" fmla="*/ 384 h 425"/>
                <a:gd name="T36" fmla="*/ 160 w 305"/>
                <a:gd name="T37" fmla="*/ 392 h 425"/>
                <a:gd name="T38" fmla="*/ 152 w 305"/>
                <a:gd name="T39" fmla="*/ 416 h 425"/>
                <a:gd name="T40" fmla="*/ 136 w 305"/>
                <a:gd name="T41" fmla="*/ 416 h 425"/>
                <a:gd name="T42" fmla="*/ 128 w 305"/>
                <a:gd name="T43" fmla="*/ 408 h 425"/>
                <a:gd name="T44" fmla="*/ 64 w 305"/>
                <a:gd name="T45" fmla="*/ 424 h 425"/>
                <a:gd name="T46" fmla="*/ 56 w 305"/>
                <a:gd name="T47" fmla="*/ 416 h 425"/>
                <a:gd name="T48" fmla="*/ 80 w 305"/>
                <a:gd name="T49" fmla="*/ 368 h 425"/>
                <a:gd name="T50" fmla="*/ 56 w 305"/>
                <a:gd name="T51" fmla="*/ 360 h 425"/>
                <a:gd name="T52" fmla="*/ 40 w 305"/>
                <a:gd name="T53" fmla="*/ 368 h 425"/>
                <a:gd name="T54" fmla="*/ 24 w 305"/>
                <a:gd name="T55" fmla="*/ 360 h 425"/>
                <a:gd name="T56" fmla="*/ 24 w 305"/>
                <a:gd name="T57" fmla="*/ 320 h 425"/>
                <a:gd name="T58" fmla="*/ 40 w 305"/>
                <a:gd name="T59" fmla="*/ 312 h 425"/>
                <a:gd name="T60" fmla="*/ 48 w 305"/>
                <a:gd name="T61" fmla="*/ 312 h 425"/>
                <a:gd name="T62" fmla="*/ 48 w 305"/>
                <a:gd name="T63" fmla="*/ 288 h 425"/>
                <a:gd name="T64" fmla="*/ 32 w 305"/>
                <a:gd name="T65" fmla="*/ 288 h 425"/>
                <a:gd name="T66" fmla="*/ 32 w 305"/>
                <a:gd name="T67" fmla="*/ 272 h 425"/>
                <a:gd name="T68" fmla="*/ 16 w 305"/>
                <a:gd name="T69" fmla="*/ 264 h 425"/>
                <a:gd name="T70" fmla="*/ 16 w 305"/>
                <a:gd name="T71" fmla="*/ 216 h 425"/>
                <a:gd name="T72" fmla="*/ 0 w 305"/>
                <a:gd name="T73" fmla="*/ 200 h 425"/>
                <a:gd name="T74" fmla="*/ 8 w 305"/>
                <a:gd name="T75" fmla="*/ 176 h 425"/>
                <a:gd name="T76" fmla="*/ 32 w 305"/>
                <a:gd name="T77" fmla="*/ 152 h 425"/>
                <a:gd name="T78" fmla="*/ 32 w 305"/>
                <a:gd name="T79" fmla="*/ 128 h 425"/>
                <a:gd name="T80" fmla="*/ 24 w 305"/>
                <a:gd name="T81" fmla="*/ 120 h 425"/>
                <a:gd name="T82" fmla="*/ 32 w 305"/>
                <a:gd name="T83" fmla="*/ 104 h 425"/>
                <a:gd name="T84" fmla="*/ 16 w 305"/>
                <a:gd name="T85" fmla="*/ 80 h 425"/>
                <a:gd name="T86" fmla="*/ 32 w 305"/>
                <a:gd name="T87" fmla="*/ 64 h 425"/>
                <a:gd name="T88" fmla="*/ 56 w 305"/>
                <a:gd name="T89" fmla="*/ 56 h 425"/>
                <a:gd name="T90" fmla="*/ 112 w 305"/>
                <a:gd name="T91" fmla="*/ 24 h 425"/>
                <a:gd name="T92" fmla="*/ 144 w 305"/>
                <a:gd name="T93" fmla="*/ 8 h 425"/>
                <a:gd name="T94" fmla="*/ 168 w 305"/>
                <a:gd name="T95" fmla="*/ 8 h 425"/>
                <a:gd name="T96" fmla="*/ 184 w 305"/>
                <a:gd name="T97" fmla="*/ 0 h 425"/>
                <a:gd name="T98" fmla="*/ 192 w 305"/>
                <a:gd name="T99" fmla="*/ 8 h 425"/>
                <a:gd name="T100" fmla="*/ 184 w 305"/>
                <a:gd name="T101" fmla="*/ 16 h 425"/>
                <a:gd name="T102" fmla="*/ 184 w 305"/>
                <a:gd name="T103" fmla="*/ 32 h 425"/>
                <a:gd name="T104" fmla="*/ 208 w 305"/>
                <a:gd name="T105" fmla="*/ 32 h 425"/>
                <a:gd name="T106" fmla="*/ 208 w 305"/>
                <a:gd name="T107" fmla="*/ 16 h 425"/>
                <a:gd name="T108" fmla="*/ 216 w 305"/>
                <a:gd name="T109" fmla="*/ 0 h 425"/>
                <a:gd name="T110" fmla="*/ 232 w 305"/>
                <a:gd name="T111" fmla="*/ 16 h 425"/>
                <a:gd name="T112" fmla="*/ 240 w 305"/>
                <a:gd name="T113" fmla="*/ 32 h 425"/>
                <a:gd name="T114" fmla="*/ 272 w 305"/>
                <a:gd name="T115" fmla="*/ 32 h 425"/>
                <a:gd name="T116" fmla="*/ 272 w 305"/>
                <a:gd name="T117" fmla="*/ 40 h 425"/>
                <a:gd name="T118" fmla="*/ 0 w 305"/>
                <a:gd name="T119" fmla="*/ 0 h 425"/>
                <a:gd name="T120" fmla="*/ 305 w 305"/>
                <a:gd name="T121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T118" t="T119" r="T120" b="T121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3424238" y="4365625"/>
              <a:ext cx="527050" cy="576263"/>
            </a:xfrm>
            <a:custGeom>
              <a:avLst/>
              <a:gdLst>
                <a:gd name="T0" fmla="*/ 336 w 353"/>
                <a:gd name="T1" fmla="*/ 104 h 417"/>
                <a:gd name="T2" fmla="*/ 344 w 353"/>
                <a:gd name="T3" fmla="*/ 128 h 417"/>
                <a:gd name="T4" fmla="*/ 312 w 353"/>
                <a:gd name="T5" fmla="*/ 176 h 417"/>
                <a:gd name="T6" fmla="*/ 320 w 353"/>
                <a:gd name="T7" fmla="*/ 216 h 417"/>
                <a:gd name="T8" fmla="*/ 320 w 353"/>
                <a:gd name="T9" fmla="*/ 264 h 417"/>
                <a:gd name="T10" fmla="*/ 328 w 353"/>
                <a:gd name="T11" fmla="*/ 288 h 417"/>
                <a:gd name="T12" fmla="*/ 352 w 353"/>
                <a:gd name="T13" fmla="*/ 312 h 417"/>
                <a:gd name="T14" fmla="*/ 328 w 353"/>
                <a:gd name="T15" fmla="*/ 320 h 417"/>
                <a:gd name="T16" fmla="*/ 320 w 353"/>
                <a:gd name="T17" fmla="*/ 368 h 417"/>
                <a:gd name="T18" fmla="*/ 272 w 353"/>
                <a:gd name="T19" fmla="*/ 400 h 417"/>
                <a:gd name="T20" fmla="*/ 224 w 353"/>
                <a:gd name="T21" fmla="*/ 376 h 417"/>
                <a:gd name="T22" fmla="*/ 216 w 353"/>
                <a:gd name="T23" fmla="*/ 408 h 417"/>
                <a:gd name="T24" fmla="*/ 192 w 353"/>
                <a:gd name="T25" fmla="*/ 416 h 417"/>
                <a:gd name="T26" fmla="*/ 168 w 353"/>
                <a:gd name="T27" fmla="*/ 384 h 417"/>
                <a:gd name="T28" fmla="*/ 152 w 353"/>
                <a:gd name="T29" fmla="*/ 400 h 417"/>
                <a:gd name="T30" fmla="*/ 144 w 353"/>
                <a:gd name="T31" fmla="*/ 352 h 417"/>
                <a:gd name="T32" fmla="*/ 152 w 353"/>
                <a:gd name="T33" fmla="*/ 312 h 417"/>
                <a:gd name="T34" fmla="*/ 144 w 353"/>
                <a:gd name="T35" fmla="*/ 288 h 417"/>
                <a:gd name="T36" fmla="*/ 96 w 353"/>
                <a:gd name="T37" fmla="*/ 312 h 417"/>
                <a:gd name="T38" fmla="*/ 64 w 353"/>
                <a:gd name="T39" fmla="*/ 304 h 417"/>
                <a:gd name="T40" fmla="*/ 32 w 353"/>
                <a:gd name="T41" fmla="*/ 312 h 417"/>
                <a:gd name="T42" fmla="*/ 24 w 353"/>
                <a:gd name="T43" fmla="*/ 304 h 417"/>
                <a:gd name="T44" fmla="*/ 16 w 353"/>
                <a:gd name="T45" fmla="*/ 264 h 417"/>
                <a:gd name="T46" fmla="*/ 24 w 353"/>
                <a:gd name="T47" fmla="*/ 240 h 417"/>
                <a:gd name="T48" fmla="*/ 0 w 353"/>
                <a:gd name="T49" fmla="*/ 224 h 417"/>
                <a:gd name="T50" fmla="*/ 24 w 353"/>
                <a:gd name="T51" fmla="*/ 168 h 417"/>
                <a:gd name="T52" fmla="*/ 24 w 353"/>
                <a:gd name="T53" fmla="*/ 136 h 417"/>
                <a:gd name="T54" fmla="*/ 24 w 353"/>
                <a:gd name="T55" fmla="*/ 120 h 417"/>
                <a:gd name="T56" fmla="*/ 48 w 353"/>
                <a:gd name="T57" fmla="*/ 32 h 417"/>
                <a:gd name="T58" fmla="*/ 104 w 353"/>
                <a:gd name="T59" fmla="*/ 40 h 417"/>
                <a:gd name="T60" fmla="*/ 112 w 353"/>
                <a:gd name="T61" fmla="*/ 0 h 417"/>
                <a:gd name="T62" fmla="*/ 184 w 353"/>
                <a:gd name="T63" fmla="*/ 16 h 417"/>
                <a:gd name="T64" fmla="*/ 248 w 353"/>
                <a:gd name="T65" fmla="*/ 40 h 417"/>
                <a:gd name="T66" fmla="*/ 288 w 353"/>
                <a:gd name="T67" fmla="*/ 32 h 417"/>
                <a:gd name="T68" fmla="*/ 304 w 353"/>
                <a:gd name="T69" fmla="*/ 80 h 417"/>
                <a:gd name="T70" fmla="*/ 0 w 353"/>
                <a:gd name="T71" fmla="*/ 0 h 417"/>
                <a:gd name="T72" fmla="*/ 353 w 353"/>
                <a:gd name="T73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" name="Freeform 28"/>
            <p:cNvSpPr/>
            <p:nvPr/>
          </p:nvSpPr>
          <p:spPr bwMode="auto">
            <a:xfrm>
              <a:off x="3378200" y="4038600"/>
              <a:ext cx="728663" cy="439738"/>
            </a:xfrm>
            <a:custGeom>
              <a:avLst/>
              <a:gdLst>
                <a:gd name="T0" fmla="*/ 488 w 489"/>
                <a:gd name="T1" fmla="*/ 248 h 321"/>
                <a:gd name="T2" fmla="*/ 448 w 489"/>
                <a:gd name="T3" fmla="*/ 264 h 321"/>
                <a:gd name="T4" fmla="*/ 392 w 489"/>
                <a:gd name="T5" fmla="*/ 296 h 321"/>
                <a:gd name="T6" fmla="*/ 368 w 489"/>
                <a:gd name="T7" fmla="*/ 304 h 321"/>
                <a:gd name="T8" fmla="*/ 352 w 489"/>
                <a:gd name="T9" fmla="*/ 320 h 321"/>
                <a:gd name="T10" fmla="*/ 328 w 489"/>
                <a:gd name="T11" fmla="*/ 320 h 321"/>
                <a:gd name="T12" fmla="*/ 336 w 489"/>
                <a:gd name="T13" fmla="*/ 272 h 321"/>
                <a:gd name="T14" fmla="*/ 320 w 489"/>
                <a:gd name="T15" fmla="*/ 272 h 321"/>
                <a:gd name="T16" fmla="*/ 288 w 489"/>
                <a:gd name="T17" fmla="*/ 288 h 321"/>
                <a:gd name="T18" fmla="*/ 280 w 489"/>
                <a:gd name="T19" fmla="*/ 280 h 321"/>
                <a:gd name="T20" fmla="*/ 240 w 489"/>
                <a:gd name="T21" fmla="*/ 280 h 321"/>
                <a:gd name="T22" fmla="*/ 224 w 489"/>
                <a:gd name="T23" fmla="*/ 256 h 321"/>
                <a:gd name="T24" fmla="*/ 184 w 489"/>
                <a:gd name="T25" fmla="*/ 256 h 321"/>
                <a:gd name="T26" fmla="*/ 144 w 489"/>
                <a:gd name="T27" fmla="*/ 240 h 321"/>
                <a:gd name="T28" fmla="*/ 128 w 489"/>
                <a:gd name="T29" fmla="*/ 248 h 321"/>
                <a:gd name="T30" fmla="*/ 136 w 489"/>
                <a:gd name="T31" fmla="*/ 280 h 321"/>
                <a:gd name="T32" fmla="*/ 112 w 489"/>
                <a:gd name="T33" fmla="*/ 272 h 321"/>
                <a:gd name="T34" fmla="*/ 80 w 489"/>
                <a:gd name="T35" fmla="*/ 272 h 321"/>
                <a:gd name="T36" fmla="*/ 48 w 489"/>
                <a:gd name="T37" fmla="*/ 320 h 321"/>
                <a:gd name="T38" fmla="*/ 8 w 489"/>
                <a:gd name="T39" fmla="*/ 272 h 321"/>
                <a:gd name="T40" fmla="*/ 0 w 489"/>
                <a:gd name="T41" fmla="*/ 272 h 321"/>
                <a:gd name="T42" fmla="*/ 8 w 489"/>
                <a:gd name="T43" fmla="*/ 256 h 321"/>
                <a:gd name="T44" fmla="*/ 16 w 489"/>
                <a:gd name="T45" fmla="*/ 248 h 321"/>
                <a:gd name="T46" fmla="*/ 0 w 489"/>
                <a:gd name="T47" fmla="*/ 232 h 321"/>
                <a:gd name="T48" fmla="*/ 0 w 489"/>
                <a:gd name="T49" fmla="*/ 224 h 321"/>
                <a:gd name="T50" fmla="*/ 16 w 489"/>
                <a:gd name="T51" fmla="*/ 208 h 321"/>
                <a:gd name="T52" fmla="*/ 72 w 489"/>
                <a:gd name="T53" fmla="*/ 208 h 321"/>
                <a:gd name="T54" fmla="*/ 96 w 489"/>
                <a:gd name="T55" fmla="*/ 192 h 321"/>
                <a:gd name="T56" fmla="*/ 112 w 489"/>
                <a:gd name="T57" fmla="*/ 184 h 321"/>
                <a:gd name="T58" fmla="*/ 112 w 489"/>
                <a:gd name="T59" fmla="*/ 160 h 321"/>
                <a:gd name="T60" fmla="*/ 80 w 489"/>
                <a:gd name="T61" fmla="*/ 120 h 321"/>
                <a:gd name="T62" fmla="*/ 72 w 489"/>
                <a:gd name="T63" fmla="*/ 80 h 321"/>
                <a:gd name="T64" fmla="*/ 88 w 489"/>
                <a:gd name="T65" fmla="*/ 56 h 321"/>
                <a:gd name="T66" fmla="*/ 88 w 489"/>
                <a:gd name="T67" fmla="*/ 40 h 321"/>
                <a:gd name="T68" fmla="*/ 72 w 489"/>
                <a:gd name="T69" fmla="*/ 8 h 321"/>
                <a:gd name="T70" fmla="*/ 128 w 489"/>
                <a:gd name="T71" fmla="*/ 8 h 321"/>
                <a:gd name="T72" fmla="*/ 144 w 489"/>
                <a:gd name="T73" fmla="*/ 16 h 321"/>
                <a:gd name="T74" fmla="*/ 168 w 489"/>
                <a:gd name="T75" fmla="*/ 0 h 321"/>
                <a:gd name="T76" fmla="*/ 208 w 489"/>
                <a:gd name="T77" fmla="*/ 72 h 321"/>
                <a:gd name="T78" fmla="*/ 280 w 489"/>
                <a:gd name="T79" fmla="*/ 72 h 321"/>
                <a:gd name="T80" fmla="*/ 296 w 489"/>
                <a:gd name="T81" fmla="*/ 80 h 321"/>
                <a:gd name="T82" fmla="*/ 312 w 489"/>
                <a:gd name="T83" fmla="*/ 72 h 321"/>
                <a:gd name="T84" fmla="*/ 336 w 489"/>
                <a:gd name="T85" fmla="*/ 88 h 321"/>
                <a:gd name="T86" fmla="*/ 336 w 489"/>
                <a:gd name="T87" fmla="*/ 112 h 321"/>
                <a:gd name="T88" fmla="*/ 352 w 489"/>
                <a:gd name="T89" fmla="*/ 128 h 321"/>
                <a:gd name="T90" fmla="*/ 360 w 489"/>
                <a:gd name="T91" fmla="*/ 112 h 321"/>
                <a:gd name="T92" fmla="*/ 376 w 489"/>
                <a:gd name="T93" fmla="*/ 128 h 321"/>
                <a:gd name="T94" fmla="*/ 408 w 489"/>
                <a:gd name="T95" fmla="*/ 128 h 321"/>
                <a:gd name="T96" fmla="*/ 416 w 489"/>
                <a:gd name="T97" fmla="*/ 120 h 321"/>
                <a:gd name="T98" fmla="*/ 464 w 489"/>
                <a:gd name="T99" fmla="*/ 152 h 321"/>
                <a:gd name="T100" fmla="*/ 472 w 489"/>
                <a:gd name="T101" fmla="*/ 192 h 321"/>
                <a:gd name="T102" fmla="*/ 472 w 489"/>
                <a:gd name="T103" fmla="*/ 216 h 321"/>
                <a:gd name="T104" fmla="*/ 488 w 489"/>
                <a:gd name="T105" fmla="*/ 248 h 321"/>
                <a:gd name="T106" fmla="*/ 0 w 489"/>
                <a:gd name="T107" fmla="*/ 0 h 321"/>
                <a:gd name="T108" fmla="*/ 489 w 489"/>
                <a:gd name="T10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T106" t="T107" r="T108" b="T109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00A1D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" name="Freeform 29"/>
            <p:cNvSpPr/>
            <p:nvPr/>
          </p:nvSpPr>
          <p:spPr bwMode="auto">
            <a:xfrm>
              <a:off x="3962400" y="3883025"/>
              <a:ext cx="454025" cy="530225"/>
            </a:xfrm>
            <a:custGeom>
              <a:avLst/>
              <a:gdLst>
                <a:gd name="T0" fmla="*/ 88 w 305"/>
                <a:gd name="T1" fmla="*/ 0 h 385"/>
                <a:gd name="T2" fmla="*/ 128 w 305"/>
                <a:gd name="T3" fmla="*/ 32 h 385"/>
                <a:gd name="T4" fmla="*/ 176 w 305"/>
                <a:gd name="T5" fmla="*/ 64 h 385"/>
                <a:gd name="T6" fmla="*/ 200 w 305"/>
                <a:gd name="T7" fmla="*/ 96 h 385"/>
                <a:gd name="T8" fmla="*/ 240 w 305"/>
                <a:gd name="T9" fmla="*/ 136 h 385"/>
                <a:gd name="T10" fmla="*/ 272 w 305"/>
                <a:gd name="T11" fmla="*/ 144 h 385"/>
                <a:gd name="T12" fmla="*/ 248 w 305"/>
                <a:gd name="T13" fmla="*/ 144 h 385"/>
                <a:gd name="T14" fmla="*/ 232 w 305"/>
                <a:gd name="T15" fmla="*/ 176 h 385"/>
                <a:gd name="T16" fmla="*/ 248 w 305"/>
                <a:gd name="T17" fmla="*/ 224 h 385"/>
                <a:gd name="T18" fmla="*/ 288 w 305"/>
                <a:gd name="T19" fmla="*/ 248 h 385"/>
                <a:gd name="T20" fmla="*/ 288 w 305"/>
                <a:gd name="T21" fmla="*/ 296 h 385"/>
                <a:gd name="T22" fmla="*/ 280 w 305"/>
                <a:gd name="T23" fmla="*/ 320 h 385"/>
                <a:gd name="T24" fmla="*/ 264 w 305"/>
                <a:gd name="T25" fmla="*/ 312 h 385"/>
                <a:gd name="T26" fmla="*/ 272 w 305"/>
                <a:gd name="T27" fmla="*/ 344 h 385"/>
                <a:gd name="T28" fmla="*/ 264 w 305"/>
                <a:gd name="T29" fmla="*/ 360 h 385"/>
                <a:gd name="T30" fmla="*/ 224 w 305"/>
                <a:gd name="T31" fmla="*/ 384 h 385"/>
                <a:gd name="T32" fmla="*/ 184 w 305"/>
                <a:gd name="T33" fmla="*/ 384 h 385"/>
                <a:gd name="T34" fmla="*/ 152 w 305"/>
                <a:gd name="T35" fmla="*/ 368 h 385"/>
                <a:gd name="T36" fmla="*/ 128 w 305"/>
                <a:gd name="T37" fmla="*/ 384 h 385"/>
                <a:gd name="T38" fmla="*/ 136 w 305"/>
                <a:gd name="T39" fmla="*/ 360 h 385"/>
                <a:gd name="T40" fmla="*/ 120 w 305"/>
                <a:gd name="T41" fmla="*/ 368 h 385"/>
                <a:gd name="T42" fmla="*/ 80 w 305"/>
                <a:gd name="T43" fmla="*/ 312 h 385"/>
                <a:gd name="T44" fmla="*/ 72 w 305"/>
                <a:gd name="T45" fmla="*/ 264 h 385"/>
                <a:gd name="T46" fmla="*/ 72 w 305"/>
                <a:gd name="T47" fmla="*/ 216 h 385"/>
                <a:gd name="T48" fmla="*/ 72 w 305"/>
                <a:gd name="T49" fmla="*/ 160 h 385"/>
                <a:gd name="T50" fmla="*/ 24 w 305"/>
                <a:gd name="T51" fmla="*/ 152 h 385"/>
                <a:gd name="T52" fmla="*/ 0 w 305"/>
                <a:gd name="T53" fmla="*/ 136 h 385"/>
                <a:gd name="T54" fmla="*/ 32 w 305"/>
                <a:gd name="T55" fmla="*/ 120 h 385"/>
                <a:gd name="T56" fmla="*/ 40 w 305"/>
                <a:gd name="T57" fmla="*/ 40 h 385"/>
                <a:gd name="T58" fmla="*/ 72 w 305"/>
                <a:gd name="T59" fmla="*/ 56 h 385"/>
                <a:gd name="T60" fmla="*/ 104 w 305"/>
                <a:gd name="T61" fmla="*/ 48 h 385"/>
                <a:gd name="T62" fmla="*/ 80 w 305"/>
                <a:gd name="T63" fmla="*/ 16 h 385"/>
                <a:gd name="T64" fmla="*/ 0 w 305"/>
                <a:gd name="T65" fmla="*/ 0 h 385"/>
                <a:gd name="T66" fmla="*/ 305 w 305"/>
                <a:gd name="T67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T64" t="T65" r="T66" b="T67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" name="Freeform 30"/>
            <p:cNvSpPr/>
            <p:nvPr/>
          </p:nvSpPr>
          <p:spPr bwMode="auto">
            <a:xfrm>
              <a:off x="3557588" y="3717925"/>
              <a:ext cx="561975" cy="495300"/>
            </a:xfrm>
            <a:custGeom>
              <a:avLst/>
              <a:gdLst>
                <a:gd name="T0" fmla="*/ 200 w 377"/>
                <a:gd name="T1" fmla="*/ 8 h 361"/>
                <a:gd name="T2" fmla="*/ 248 w 377"/>
                <a:gd name="T3" fmla="*/ 0 h 361"/>
                <a:gd name="T4" fmla="*/ 264 w 377"/>
                <a:gd name="T5" fmla="*/ 16 h 361"/>
                <a:gd name="T6" fmla="*/ 304 w 377"/>
                <a:gd name="T7" fmla="*/ 24 h 361"/>
                <a:gd name="T8" fmla="*/ 320 w 377"/>
                <a:gd name="T9" fmla="*/ 16 h 361"/>
                <a:gd name="T10" fmla="*/ 336 w 377"/>
                <a:gd name="T11" fmla="*/ 16 h 361"/>
                <a:gd name="T12" fmla="*/ 280 w 377"/>
                <a:gd name="T13" fmla="*/ 64 h 361"/>
                <a:gd name="T14" fmla="*/ 272 w 377"/>
                <a:gd name="T15" fmla="*/ 88 h 361"/>
                <a:gd name="T16" fmla="*/ 280 w 377"/>
                <a:gd name="T17" fmla="*/ 96 h 361"/>
                <a:gd name="T18" fmla="*/ 288 w 377"/>
                <a:gd name="T19" fmla="*/ 96 h 361"/>
                <a:gd name="T20" fmla="*/ 320 w 377"/>
                <a:gd name="T21" fmla="*/ 128 h 361"/>
                <a:gd name="T22" fmla="*/ 352 w 377"/>
                <a:gd name="T23" fmla="*/ 128 h 361"/>
                <a:gd name="T24" fmla="*/ 352 w 377"/>
                <a:gd name="T25" fmla="*/ 144 h 361"/>
                <a:gd name="T26" fmla="*/ 376 w 377"/>
                <a:gd name="T27" fmla="*/ 152 h 361"/>
                <a:gd name="T28" fmla="*/ 376 w 377"/>
                <a:gd name="T29" fmla="*/ 168 h 361"/>
                <a:gd name="T30" fmla="*/ 352 w 377"/>
                <a:gd name="T31" fmla="*/ 192 h 361"/>
                <a:gd name="T32" fmla="*/ 352 w 377"/>
                <a:gd name="T33" fmla="*/ 176 h 361"/>
                <a:gd name="T34" fmla="*/ 328 w 377"/>
                <a:gd name="T35" fmla="*/ 160 h 361"/>
                <a:gd name="T36" fmla="*/ 312 w 377"/>
                <a:gd name="T37" fmla="*/ 160 h 361"/>
                <a:gd name="T38" fmla="*/ 312 w 377"/>
                <a:gd name="T39" fmla="*/ 208 h 361"/>
                <a:gd name="T40" fmla="*/ 304 w 377"/>
                <a:gd name="T41" fmla="*/ 240 h 361"/>
                <a:gd name="T42" fmla="*/ 280 w 377"/>
                <a:gd name="T43" fmla="*/ 240 h 361"/>
                <a:gd name="T44" fmla="*/ 272 w 377"/>
                <a:gd name="T45" fmla="*/ 248 h 361"/>
                <a:gd name="T46" fmla="*/ 288 w 377"/>
                <a:gd name="T47" fmla="*/ 256 h 361"/>
                <a:gd name="T48" fmla="*/ 296 w 377"/>
                <a:gd name="T49" fmla="*/ 272 h 361"/>
                <a:gd name="T50" fmla="*/ 320 w 377"/>
                <a:gd name="T51" fmla="*/ 288 h 361"/>
                <a:gd name="T52" fmla="*/ 344 w 377"/>
                <a:gd name="T53" fmla="*/ 280 h 361"/>
                <a:gd name="T54" fmla="*/ 352 w 377"/>
                <a:gd name="T55" fmla="*/ 336 h 361"/>
                <a:gd name="T56" fmla="*/ 304 w 377"/>
                <a:gd name="T57" fmla="*/ 360 h 361"/>
                <a:gd name="T58" fmla="*/ 296 w 377"/>
                <a:gd name="T59" fmla="*/ 352 h 361"/>
                <a:gd name="T60" fmla="*/ 288 w 377"/>
                <a:gd name="T61" fmla="*/ 360 h 361"/>
                <a:gd name="T62" fmla="*/ 256 w 377"/>
                <a:gd name="T63" fmla="*/ 360 h 361"/>
                <a:gd name="T64" fmla="*/ 240 w 377"/>
                <a:gd name="T65" fmla="*/ 344 h 361"/>
                <a:gd name="T66" fmla="*/ 232 w 377"/>
                <a:gd name="T67" fmla="*/ 360 h 361"/>
                <a:gd name="T68" fmla="*/ 216 w 377"/>
                <a:gd name="T69" fmla="*/ 344 h 361"/>
                <a:gd name="T70" fmla="*/ 216 w 377"/>
                <a:gd name="T71" fmla="*/ 320 h 361"/>
                <a:gd name="T72" fmla="*/ 192 w 377"/>
                <a:gd name="T73" fmla="*/ 304 h 361"/>
                <a:gd name="T74" fmla="*/ 176 w 377"/>
                <a:gd name="T75" fmla="*/ 312 h 361"/>
                <a:gd name="T76" fmla="*/ 160 w 377"/>
                <a:gd name="T77" fmla="*/ 304 h 361"/>
                <a:gd name="T78" fmla="*/ 88 w 377"/>
                <a:gd name="T79" fmla="*/ 296 h 361"/>
                <a:gd name="T80" fmla="*/ 48 w 377"/>
                <a:gd name="T81" fmla="*/ 232 h 361"/>
                <a:gd name="T82" fmla="*/ 16 w 377"/>
                <a:gd name="T83" fmla="*/ 184 h 361"/>
                <a:gd name="T84" fmla="*/ 0 w 377"/>
                <a:gd name="T85" fmla="*/ 128 h 361"/>
                <a:gd name="T86" fmla="*/ 32 w 377"/>
                <a:gd name="T87" fmla="*/ 128 h 361"/>
                <a:gd name="T88" fmla="*/ 112 w 377"/>
                <a:gd name="T89" fmla="*/ 80 h 361"/>
                <a:gd name="T90" fmla="*/ 136 w 377"/>
                <a:gd name="T91" fmla="*/ 80 h 361"/>
                <a:gd name="T92" fmla="*/ 168 w 377"/>
                <a:gd name="T93" fmla="*/ 80 h 361"/>
                <a:gd name="T94" fmla="*/ 192 w 377"/>
                <a:gd name="T95" fmla="*/ 48 h 361"/>
                <a:gd name="T96" fmla="*/ 200 w 377"/>
                <a:gd name="T97" fmla="*/ 8 h 361"/>
                <a:gd name="T98" fmla="*/ 0 w 377"/>
                <a:gd name="T99" fmla="*/ 0 h 361"/>
                <a:gd name="T100" fmla="*/ 377 w 377"/>
                <a:gd name="T10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3546475" y="3267075"/>
              <a:ext cx="371475" cy="630238"/>
            </a:xfrm>
            <a:custGeom>
              <a:avLst/>
              <a:gdLst>
                <a:gd name="T0" fmla="*/ 208 w 249"/>
                <a:gd name="T1" fmla="*/ 336 h 457"/>
                <a:gd name="T2" fmla="*/ 200 w 249"/>
                <a:gd name="T3" fmla="*/ 376 h 457"/>
                <a:gd name="T4" fmla="*/ 176 w 249"/>
                <a:gd name="T5" fmla="*/ 408 h 457"/>
                <a:gd name="T6" fmla="*/ 136 w 249"/>
                <a:gd name="T7" fmla="*/ 400 h 457"/>
                <a:gd name="T8" fmla="*/ 80 w 249"/>
                <a:gd name="T9" fmla="*/ 432 h 457"/>
                <a:gd name="T10" fmla="*/ 40 w 249"/>
                <a:gd name="T11" fmla="*/ 456 h 457"/>
                <a:gd name="T12" fmla="*/ 8 w 249"/>
                <a:gd name="T13" fmla="*/ 456 h 457"/>
                <a:gd name="T14" fmla="*/ 0 w 249"/>
                <a:gd name="T15" fmla="*/ 448 h 457"/>
                <a:gd name="T16" fmla="*/ 16 w 249"/>
                <a:gd name="T17" fmla="*/ 384 h 457"/>
                <a:gd name="T18" fmla="*/ 24 w 249"/>
                <a:gd name="T19" fmla="*/ 368 h 457"/>
                <a:gd name="T20" fmla="*/ 8 w 249"/>
                <a:gd name="T21" fmla="*/ 328 h 457"/>
                <a:gd name="T22" fmla="*/ 16 w 249"/>
                <a:gd name="T23" fmla="*/ 264 h 457"/>
                <a:gd name="T24" fmla="*/ 24 w 249"/>
                <a:gd name="T25" fmla="*/ 224 h 457"/>
                <a:gd name="T26" fmla="*/ 32 w 249"/>
                <a:gd name="T27" fmla="*/ 208 h 457"/>
                <a:gd name="T28" fmla="*/ 16 w 249"/>
                <a:gd name="T29" fmla="*/ 192 h 457"/>
                <a:gd name="T30" fmla="*/ 32 w 249"/>
                <a:gd name="T31" fmla="*/ 160 h 457"/>
                <a:gd name="T32" fmla="*/ 56 w 249"/>
                <a:gd name="T33" fmla="*/ 112 h 457"/>
                <a:gd name="T34" fmla="*/ 56 w 249"/>
                <a:gd name="T35" fmla="*/ 80 h 457"/>
                <a:gd name="T36" fmla="*/ 72 w 249"/>
                <a:gd name="T37" fmla="*/ 80 h 457"/>
                <a:gd name="T38" fmla="*/ 120 w 249"/>
                <a:gd name="T39" fmla="*/ 24 h 457"/>
                <a:gd name="T40" fmla="*/ 144 w 249"/>
                <a:gd name="T41" fmla="*/ 16 h 457"/>
                <a:gd name="T42" fmla="*/ 168 w 249"/>
                <a:gd name="T43" fmla="*/ 0 h 457"/>
                <a:gd name="T44" fmla="*/ 176 w 249"/>
                <a:gd name="T45" fmla="*/ 8 h 457"/>
                <a:gd name="T46" fmla="*/ 216 w 249"/>
                <a:gd name="T47" fmla="*/ 0 h 457"/>
                <a:gd name="T48" fmla="*/ 240 w 249"/>
                <a:gd name="T49" fmla="*/ 24 h 457"/>
                <a:gd name="T50" fmla="*/ 216 w 249"/>
                <a:gd name="T51" fmla="*/ 32 h 457"/>
                <a:gd name="T52" fmla="*/ 208 w 249"/>
                <a:gd name="T53" fmla="*/ 48 h 457"/>
                <a:gd name="T54" fmla="*/ 240 w 249"/>
                <a:gd name="T55" fmla="*/ 48 h 457"/>
                <a:gd name="T56" fmla="*/ 248 w 249"/>
                <a:gd name="T57" fmla="*/ 88 h 457"/>
                <a:gd name="T58" fmla="*/ 232 w 249"/>
                <a:gd name="T59" fmla="*/ 120 h 457"/>
                <a:gd name="T60" fmla="*/ 216 w 249"/>
                <a:gd name="T61" fmla="*/ 104 h 457"/>
                <a:gd name="T62" fmla="*/ 192 w 249"/>
                <a:gd name="T63" fmla="*/ 120 h 457"/>
                <a:gd name="T64" fmla="*/ 200 w 249"/>
                <a:gd name="T65" fmla="*/ 136 h 457"/>
                <a:gd name="T66" fmla="*/ 184 w 249"/>
                <a:gd name="T67" fmla="*/ 160 h 457"/>
                <a:gd name="T68" fmla="*/ 224 w 249"/>
                <a:gd name="T69" fmla="*/ 216 h 457"/>
                <a:gd name="T70" fmla="*/ 192 w 249"/>
                <a:gd name="T71" fmla="*/ 304 h 457"/>
                <a:gd name="T72" fmla="*/ 208 w 249"/>
                <a:gd name="T73" fmla="*/ 336 h 457"/>
                <a:gd name="T74" fmla="*/ 0 w 249"/>
                <a:gd name="T75" fmla="*/ 0 h 457"/>
                <a:gd name="T76" fmla="*/ 249 w 249"/>
                <a:gd name="T77" fmla="*/ 457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00A1D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" name="Freeform 32"/>
            <p:cNvSpPr/>
            <p:nvPr/>
          </p:nvSpPr>
          <p:spPr bwMode="auto">
            <a:xfrm>
              <a:off x="3152775" y="3376613"/>
              <a:ext cx="477838" cy="836612"/>
            </a:xfrm>
            <a:custGeom>
              <a:avLst/>
              <a:gdLst>
                <a:gd name="T0" fmla="*/ 320 w 321"/>
                <a:gd name="T1" fmla="*/ 480 h 609"/>
                <a:gd name="T2" fmla="*/ 296 w 321"/>
                <a:gd name="T3" fmla="*/ 496 h 609"/>
                <a:gd name="T4" fmla="*/ 280 w 321"/>
                <a:gd name="T5" fmla="*/ 488 h 609"/>
                <a:gd name="T6" fmla="*/ 224 w 321"/>
                <a:gd name="T7" fmla="*/ 488 h 609"/>
                <a:gd name="T8" fmla="*/ 240 w 321"/>
                <a:gd name="T9" fmla="*/ 520 h 609"/>
                <a:gd name="T10" fmla="*/ 224 w 321"/>
                <a:gd name="T11" fmla="*/ 560 h 609"/>
                <a:gd name="T12" fmla="*/ 232 w 321"/>
                <a:gd name="T13" fmla="*/ 608 h 609"/>
                <a:gd name="T14" fmla="*/ 200 w 321"/>
                <a:gd name="T15" fmla="*/ 600 h 609"/>
                <a:gd name="T16" fmla="*/ 152 w 321"/>
                <a:gd name="T17" fmla="*/ 568 h 609"/>
                <a:gd name="T18" fmla="*/ 96 w 321"/>
                <a:gd name="T19" fmla="*/ 552 h 609"/>
                <a:gd name="T20" fmla="*/ 56 w 321"/>
                <a:gd name="T21" fmla="*/ 520 h 609"/>
                <a:gd name="T22" fmla="*/ 16 w 321"/>
                <a:gd name="T23" fmla="*/ 520 h 609"/>
                <a:gd name="T24" fmla="*/ 16 w 321"/>
                <a:gd name="T25" fmla="*/ 512 h 609"/>
                <a:gd name="T26" fmla="*/ 0 w 321"/>
                <a:gd name="T27" fmla="*/ 504 h 609"/>
                <a:gd name="T28" fmla="*/ 8 w 321"/>
                <a:gd name="T29" fmla="*/ 496 h 609"/>
                <a:gd name="T30" fmla="*/ 8 w 321"/>
                <a:gd name="T31" fmla="*/ 472 h 609"/>
                <a:gd name="T32" fmla="*/ 0 w 321"/>
                <a:gd name="T33" fmla="*/ 464 h 609"/>
                <a:gd name="T34" fmla="*/ 16 w 321"/>
                <a:gd name="T35" fmla="*/ 456 h 609"/>
                <a:gd name="T36" fmla="*/ 48 w 321"/>
                <a:gd name="T37" fmla="*/ 456 h 609"/>
                <a:gd name="T38" fmla="*/ 48 w 321"/>
                <a:gd name="T39" fmla="*/ 344 h 609"/>
                <a:gd name="T40" fmla="*/ 88 w 321"/>
                <a:gd name="T41" fmla="*/ 344 h 609"/>
                <a:gd name="T42" fmla="*/ 88 w 321"/>
                <a:gd name="T43" fmla="*/ 360 h 609"/>
                <a:gd name="T44" fmla="*/ 112 w 321"/>
                <a:gd name="T45" fmla="*/ 360 h 609"/>
                <a:gd name="T46" fmla="*/ 112 w 321"/>
                <a:gd name="T47" fmla="*/ 328 h 609"/>
                <a:gd name="T48" fmla="*/ 160 w 321"/>
                <a:gd name="T49" fmla="*/ 328 h 609"/>
                <a:gd name="T50" fmla="*/ 168 w 321"/>
                <a:gd name="T51" fmla="*/ 280 h 609"/>
                <a:gd name="T52" fmla="*/ 168 w 321"/>
                <a:gd name="T53" fmla="*/ 248 h 609"/>
                <a:gd name="T54" fmla="*/ 144 w 321"/>
                <a:gd name="T55" fmla="*/ 232 h 609"/>
                <a:gd name="T56" fmla="*/ 112 w 321"/>
                <a:gd name="T57" fmla="*/ 208 h 609"/>
                <a:gd name="T58" fmla="*/ 96 w 321"/>
                <a:gd name="T59" fmla="*/ 184 h 609"/>
                <a:gd name="T60" fmla="*/ 104 w 321"/>
                <a:gd name="T61" fmla="*/ 144 h 609"/>
                <a:gd name="T62" fmla="*/ 120 w 321"/>
                <a:gd name="T63" fmla="*/ 128 h 609"/>
                <a:gd name="T64" fmla="*/ 144 w 321"/>
                <a:gd name="T65" fmla="*/ 144 h 609"/>
                <a:gd name="T66" fmla="*/ 176 w 321"/>
                <a:gd name="T67" fmla="*/ 144 h 609"/>
                <a:gd name="T68" fmla="*/ 184 w 321"/>
                <a:gd name="T69" fmla="*/ 120 h 609"/>
                <a:gd name="T70" fmla="*/ 200 w 321"/>
                <a:gd name="T71" fmla="*/ 120 h 609"/>
                <a:gd name="T72" fmla="*/ 192 w 321"/>
                <a:gd name="T73" fmla="*/ 88 h 609"/>
                <a:gd name="T74" fmla="*/ 248 w 321"/>
                <a:gd name="T75" fmla="*/ 32 h 609"/>
                <a:gd name="T76" fmla="*/ 248 w 321"/>
                <a:gd name="T77" fmla="*/ 16 h 609"/>
                <a:gd name="T78" fmla="*/ 280 w 321"/>
                <a:gd name="T79" fmla="*/ 16 h 609"/>
                <a:gd name="T80" fmla="*/ 288 w 321"/>
                <a:gd name="T81" fmla="*/ 24 h 609"/>
                <a:gd name="T82" fmla="*/ 296 w 321"/>
                <a:gd name="T83" fmla="*/ 8 h 609"/>
                <a:gd name="T84" fmla="*/ 304 w 321"/>
                <a:gd name="T85" fmla="*/ 0 h 609"/>
                <a:gd name="T86" fmla="*/ 320 w 321"/>
                <a:gd name="T87" fmla="*/ 24 h 609"/>
                <a:gd name="T88" fmla="*/ 320 w 321"/>
                <a:gd name="T89" fmla="*/ 32 h 609"/>
                <a:gd name="T90" fmla="*/ 280 w 321"/>
                <a:gd name="T91" fmla="*/ 112 h 609"/>
                <a:gd name="T92" fmla="*/ 296 w 321"/>
                <a:gd name="T93" fmla="*/ 128 h 609"/>
                <a:gd name="T94" fmla="*/ 280 w 321"/>
                <a:gd name="T95" fmla="*/ 184 h 609"/>
                <a:gd name="T96" fmla="*/ 272 w 321"/>
                <a:gd name="T97" fmla="*/ 248 h 609"/>
                <a:gd name="T98" fmla="*/ 288 w 321"/>
                <a:gd name="T99" fmla="*/ 288 h 609"/>
                <a:gd name="T100" fmla="*/ 264 w 321"/>
                <a:gd name="T101" fmla="*/ 360 h 609"/>
                <a:gd name="T102" fmla="*/ 272 w 321"/>
                <a:gd name="T103" fmla="*/ 376 h 609"/>
                <a:gd name="T104" fmla="*/ 288 w 321"/>
                <a:gd name="T105" fmla="*/ 432 h 609"/>
                <a:gd name="T106" fmla="*/ 320 w 321"/>
                <a:gd name="T107" fmla="*/ 480 h 609"/>
                <a:gd name="T108" fmla="*/ 0 w 321"/>
                <a:gd name="T109" fmla="*/ 0 h 609"/>
                <a:gd name="T110" fmla="*/ 321 w 321"/>
                <a:gd name="T111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T108" t="T109" r="T110" b="T111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00A1D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3062288" y="3387725"/>
              <a:ext cx="261937" cy="431800"/>
            </a:xfrm>
            <a:custGeom>
              <a:avLst/>
              <a:gdLst>
                <a:gd name="T0" fmla="*/ 176 w 177"/>
                <a:gd name="T1" fmla="*/ 120 h 313"/>
                <a:gd name="T2" fmla="*/ 160 w 177"/>
                <a:gd name="T3" fmla="*/ 104 h 313"/>
                <a:gd name="T4" fmla="*/ 120 w 177"/>
                <a:gd name="T5" fmla="*/ 88 h 313"/>
                <a:gd name="T6" fmla="*/ 136 w 177"/>
                <a:gd name="T7" fmla="*/ 32 h 313"/>
                <a:gd name="T8" fmla="*/ 128 w 177"/>
                <a:gd name="T9" fmla="*/ 0 h 313"/>
                <a:gd name="T10" fmla="*/ 72 w 177"/>
                <a:gd name="T11" fmla="*/ 56 h 313"/>
                <a:gd name="T12" fmla="*/ 64 w 177"/>
                <a:gd name="T13" fmla="*/ 112 h 313"/>
                <a:gd name="T14" fmla="*/ 40 w 177"/>
                <a:gd name="T15" fmla="*/ 120 h 313"/>
                <a:gd name="T16" fmla="*/ 8 w 177"/>
                <a:gd name="T17" fmla="*/ 144 h 313"/>
                <a:gd name="T18" fmla="*/ 0 w 177"/>
                <a:gd name="T19" fmla="*/ 168 h 313"/>
                <a:gd name="T20" fmla="*/ 40 w 177"/>
                <a:gd name="T21" fmla="*/ 192 h 313"/>
                <a:gd name="T22" fmla="*/ 40 w 177"/>
                <a:gd name="T23" fmla="*/ 224 h 313"/>
                <a:gd name="T24" fmla="*/ 48 w 177"/>
                <a:gd name="T25" fmla="*/ 240 h 313"/>
                <a:gd name="T26" fmla="*/ 40 w 177"/>
                <a:gd name="T27" fmla="*/ 264 h 313"/>
                <a:gd name="T28" fmla="*/ 48 w 177"/>
                <a:gd name="T29" fmla="*/ 280 h 313"/>
                <a:gd name="T30" fmla="*/ 96 w 177"/>
                <a:gd name="T31" fmla="*/ 312 h 313"/>
                <a:gd name="T32" fmla="*/ 112 w 177"/>
                <a:gd name="T33" fmla="*/ 312 h 313"/>
                <a:gd name="T34" fmla="*/ 112 w 177"/>
                <a:gd name="T35" fmla="*/ 296 h 313"/>
                <a:gd name="T36" fmla="*/ 128 w 177"/>
                <a:gd name="T37" fmla="*/ 272 h 313"/>
                <a:gd name="T38" fmla="*/ 120 w 177"/>
                <a:gd name="T39" fmla="*/ 240 h 313"/>
                <a:gd name="T40" fmla="*/ 112 w 177"/>
                <a:gd name="T41" fmla="*/ 240 h 313"/>
                <a:gd name="T42" fmla="*/ 104 w 177"/>
                <a:gd name="T43" fmla="*/ 208 h 313"/>
                <a:gd name="T44" fmla="*/ 120 w 177"/>
                <a:gd name="T45" fmla="*/ 208 h 313"/>
                <a:gd name="T46" fmla="*/ 120 w 177"/>
                <a:gd name="T47" fmla="*/ 176 h 313"/>
                <a:gd name="T48" fmla="*/ 136 w 177"/>
                <a:gd name="T49" fmla="*/ 176 h 313"/>
                <a:gd name="T50" fmla="*/ 152 w 177"/>
                <a:gd name="T51" fmla="*/ 184 h 313"/>
                <a:gd name="T52" fmla="*/ 160 w 177"/>
                <a:gd name="T53" fmla="*/ 136 h 313"/>
                <a:gd name="T54" fmla="*/ 176 w 177"/>
                <a:gd name="T55" fmla="*/ 120 h 313"/>
                <a:gd name="T56" fmla="*/ 0 w 177"/>
                <a:gd name="T57" fmla="*/ 0 h 313"/>
                <a:gd name="T58" fmla="*/ 177 w 177"/>
                <a:gd name="T5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T56" t="T57" r="T58" b="T59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2125663" y="2959100"/>
              <a:ext cx="1277937" cy="1155700"/>
            </a:xfrm>
            <a:custGeom>
              <a:avLst/>
              <a:gdLst>
                <a:gd name="T0" fmla="*/ 632 w 857"/>
                <a:gd name="T1" fmla="*/ 480 h 841"/>
                <a:gd name="T2" fmla="*/ 672 w 857"/>
                <a:gd name="T3" fmla="*/ 536 h 841"/>
                <a:gd name="T4" fmla="*/ 672 w 857"/>
                <a:gd name="T5" fmla="*/ 568 h 841"/>
                <a:gd name="T6" fmla="*/ 736 w 857"/>
                <a:gd name="T7" fmla="*/ 624 h 841"/>
                <a:gd name="T8" fmla="*/ 744 w 857"/>
                <a:gd name="T9" fmla="*/ 600 h 841"/>
                <a:gd name="T10" fmla="*/ 752 w 857"/>
                <a:gd name="T11" fmla="*/ 552 h 841"/>
                <a:gd name="T12" fmla="*/ 736 w 857"/>
                <a:gd name="T13" fmla="*/ 520 h 841"/>
                <a:gd name="T14" fmla="*/ 752 w 857"/>
                <a:gd name="T15" fmla="*/ 488 h 841"/>
                <a:gd name="T16" fmla="*/ 800 w 857"/>
                <a:gd name="T17" fmla="*/ 512 h 841"/>
                <a:gd name="T18" fmla="*/ 856 w 857"/>
                <a:gd name="T19" fmla="*/ 552 h 841"/>
                <a:gd name="T20" fmla="*/ 800 w 857"/>
                <a:gd name="T21" fmla="*/ 632 h 841"/>
                <a:gd name="T22" fmla="*/ 776 w 857"/>
                <a:gd name="T23" fmla="*/ 664 h 841"/>
                <a:gd name="T24" fmla="*/ 736 w 857"/>
                <a:gd name="T25" fmla="*/ 648 h 841"/>
                <a:gd name="T26" fmla="*/ 704 w 857"/>
                <a:gd name="T27" fmla="*/ 752 h 841"/>
                <a:gd name="T28" fmla="*/ 696 w 857"/>
                <a:gd name="T29" fmla="*/ 776 h 841"/>
                <a:gd name="T30" fmla="*/ 688 w 857"/>
                <a:gd name="T31" fmla="*/ 808 h 841"/>
                <a:gd name="T32" fmla="*/ 632 w 857"/>
                <a:gd name="T33" fmla="*/ 840 h 841"/>
                <a:gd name="T34" fmla="*/ 592 w 857"/>
                <a:gd name="T35" fmla="*/ 760 h 841"/>
                <a:gd name="T36" fmla="*/ 576 w 857"/>
                <a:gd name="T37" fmla="*/ 752 h 841"/>
                <a:gd name="T38" fmla="*/ 528 w 857"/>
                <a:gd name="T39" fmla="*/ 696 h 841"/>
                <a:gd name="T40" fmla="*/ 496 w 857"/>
                <a:gd name="T41" fmla="*/ 712 h 841"/>
                <a:gd name="T42" fmla="*/ 488 w 857"/>
                <a:gd name="T43" fmla="*/ 728 h 841"/>
                <a:gd name="T44" fmla="*/ 480 w 857"/>
                <a:gd name="T45" fmla="*/ 776 h 841"/>
                <a:gd name="T46" fmla="*/ 464 w 857"/>
                <a:gd name="T47" fmla="*/ 744 h 841"/>
                <a:gd name="T48" fmla="*/ 416 w 857"/>
                <a:gd name="T49" fmla="*/ 728 h 841"/>
                <a:gd name="T50" fmla="*/ 408 w 857"/>
                <a:gd name="T51" fmla="*/ 688 h 841"/>
                <a:gd name="T52" fmla="*/ 456 w 857"/>
                <a:gd name="T53" fmla="*/ 696 h 841"/>
                <a:gd name="T54" fmla="*/ 488 w 857"/>
                <a:gd name="T55" fmla="*/ 672 h 841"/>
                <a:gd name="T56" fmla="*/ 464 w 857"/>
                <a:gd name="T57" fmla="*/ 640 h 841"/>
                <a:gd name="T58" fmla="*/ 504 w 857"/>
                <a:gd name="T59" fmla="*/ 600 h 841"/>
                <a:gd name="T60" fmla="*/ 536 w 857"/>
                <a:gd name="T61" fmla="*/ 568 h 841"/>
                <a:gd name="T62" fmla="*/ 480 w 857"/>
                <a:gd name="T63" fmla="*/ 408 h 841"/>
                <a:gd name="T64" fmla="*/ 408 w 857"/>
                <a:gd name="T65" fmla="*/ 360 h 841"/>
                <a:gd name="T66" fmla="*/ 344 w 857"/>
                <a:gd name="T67" fmla="*/ 336 h 841"/>
                <a:gd name="T68" fmla="*/ 280 w 857"/>
                <a:gd name="T69" fmla="*/ 312 h 841"/>
                <a:gd name="T70" fmla="*/ 208 w 857"/>
                <a:gd name="T71" fmla="*/ 336 h 841"/>
                <a:gd name="T72" fmla="*/ 48 w 857"/>
                <a:gd name="T73" fmla="*/ 240 h 841"/>
                <a:gd name="T74" fmla="*/ 8 w 857"/>
                <a:gd name="T75" fmla="*/ 160 h 841"/>
                <a:gd name="T76" fmla="*/ 48 w 857"/>
                <a:gd name="T77" fmla="*/ 152 h 841"/>
                <a:gd name="T78" fmla="*/ 112 w 857"/>
                <a:gd name="T79" fmla="*/ 96 h 841"/>
                <a:gd name="T80" fmla="*/ 136 w 857"/>
                <a:gd name="T81" fmla="*/ 64 h 841"/>
                <a:gd name="T82" fmla="*/ 216 w 857"/>
                <a:gd name="T83" fmla="*/ 32 h 841"/>
                <a:gd name="T84" fmla="*/ 232 w 857"/>
                <a:gd name="T85" fmla="*/ 0 h 841"/>
                <a:gd name="T86" fmla="*/ 288 w 857"/>
                <a:gd name="T87" fmla="*/ 72 h 841"/>
                <a:gd name="T88" fmla="*/ 296 w 857"/>
                <a:gd name="T89" fmla="*/ 128 h 841"/>
                <a:gd name="T90" fmla="*/ 312 w 857"/>
                <a:gd name="T91" fmla="*/ 176 h 841"/>
                <a:gd name="T92" fmla="*/ 336 w 857"/>
                <a:gd name="T93" fmla="*/ 192 h 841"/>
                <a:gd name="T94" fmla="*/ 408 w 857"/>
                <a:gd name="T95" fmla="*/ 176 h 841"/>
                <a:gd name="T96" fmla="*/ 408 w 857"/>
                <a:gd name="T97" fmla="*/ 216 h 841"/>
                <a:gd name="T98" fmla="*/ 384 w 857"/>
                <a:gd name="T99" fmla="*/ 256 h 841"/>
                <a:gd name="T100" fmla="*/ 432 w 857"/>
                <a:gd name="T101" fmla="*/ 328 h 841"/>
                <a:gd name="T102" fmla="*/ 496 w 857"/>
                <a:gd name="T103" fmla="*/ 344 h 841"/>
                <a:gd name="T104" fmla="*/ 528 w 857"/>
                <a:gd name="T105" fmla="*/ 320 h 841"/>
                <a:gd name="T106" fmla="*/ 584 w 857"/>
                <a:gd name="T107" fmla="*/ 320 h 841"/>
                <a:gd name="T108" fmla="*/ 624 w 857"/>
                <a:gd name="T109" fmla="*/ 336 h 841"/>
                <a:gd name="T110" fmla="*/ 576 w 857"/>
                <a:gd name="T111" fmla="*/ 392 h 841"/>
                <a:gd name="T112" fmla="*/ 600 w 857"/>
                <a:gd name="T113" fmla="*/ 456 h 841"/>
                <a:gd name="T114" fmla="*/ 0 w 857"/>
                <a:gd name="T115" fmla="*/ 0 h 841"/>
                <a:gd name="T116" fmla="*/ 857 w 857"/>
                <a:gd name="T1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2" name="Freeform 35"/>
            <p:cNvSpPr/>
            <p:nvPr/>
          </p:nvSpPr>
          <p:spPr bwMode="auto">
            <a:xfrm>
              <a:off x="2530475" y="1892300"/>
              <a:ext cx="2124075" cy="1706563"/>
            </a:xfrm>
            <a:custGeom>
              <a:avLst/>
              <a:gdLst>
                <a:gd name="T0" fmla="*/ 16 w 1425"/>
                <a:gd name="T1" fmla="*/ 896 h 1241"/>
                <a:gd name="T2" fmla="*/ 64 w 1425"/>
                <a:gd name="T3" fmla="*/ 968 h 1241"/>
                <a:gd name="T4" fmla="*/ 136 w 1425"/>
                <a:gd name="T5" fmla="*/ 976 h 1241"/>
                <a:gd name="T6" fmla="*/ 112 w 1425"/>
                <a:gd name="T7" fmla="*/ 1032 h 1241"/>
                <a:gd name="T8" fmla="*/ 216 w 1425"/>
                <a:gd name="T9" fmla="*/ 1128 h 1241"/>
                <a:gd name="T10" fmla="*/ 256 w 1425"/>
                <a:gd name="T11" fmla="*/ 1096 h 1241"/>
                <a:gd name="T12" fmla="*/ 352 w 1425"/>
                <a:gd name="T13" fmla="*/ 1104 h 1241"/>
                <a:gd name="T14" fmla="*/ 328 w 1425"/>
                <a:gd name="T15" fmla="*/ 1240 h 1241"/>
                <a:gd name="T16" fmla="*/ 424 w 1425"/>
                <a:gd name="T17" fmla="*/ 1200 h 1241"/>
                <a:gd name="T18" fmla="*/ 496 w 1425"/>
                <a:gd name="T19" fmla="*/ 1112 h 1241"/>
                <a:gd name="T20" fmla="*/ 560 w 1425"/>
                <a:gd name="T21" fmla="*/ 1224 h 1241"/>
                <a:gd name="T22" fmla="*/ 600 w 1425"/>
                <a:gd name="T23" fmla="*/ 1200 h 1241"/>
                <a:gd name="T24" fmla="*/ 664 w 1425"/>
                <a:gd name="T25" fmla="*/ 1112 h 1241"/>
                <a:gd name="T26" fmla="*/ 704 w 1425"/>
                <a:gd name="T27" fmla="*/ 1096 h 1241"/>
                <a:gd name="T28" fmla="*/ 736 w 1425"/>
                <a:gd name="T29" fmla="*/ 1096 h 1241"/>
                <a:gd name="T30" fmla="*/ 800 w 1425"/>
                <a:gd name="T31" fmla="*/ 1024 h 1241"/>
                <a:gd name="T32" fmla="*/ 864 w 1425"/>
                <a:gd name="T33" fmla="*/ 1008 h 1241"/>
                <a:gd name="T34" fmla="*/ 896 w 1425"/>
                <a:gd name="T35" fmla="*/ 920 h 1241"/>
                <a:gd name="T36" fmla="*/ 944 w 1425"/>
                <a:gd name="T37" fmla="*/ 912 h 1241"/>
                <a:gd name="T38" fmla="*/ 1008 w 1425"/>
                <a:gd name="T39" fmla="*/ 872 h 1241"/>
                <a:gd name="T40" fmla="*/ 1088 w 1425"/>
                <a:gd name="T41" fmla="*/ 824 h 1241"/>
                <a:gd name="T42" fmla="*/ 1128 w 1425"/>
                <a:gd name="T43" fmla="*/ 920 h 1241"/>
                <a:gd name="T44" fmla="*/ 1176 w 1425"/>
                <a:gd name="T45" fmla="*/ 888 h 1241"/>
                <a:gd name="T46" fmla="*/ 1176 w 1425"/>
                <a:gd name="T47" fmla="*/ 840 h 1241"/>
                <a:gd name="T48" fmla="*/ 1352 w 1425"/>
                <a:gd name="T49" fmla="*/ 784 h 1241"/>
                <a:gd name="T50" fmla="*/ 1376 w 1425"/>
                <a:gd name="T51" fmla="*/ 728 h 1241"/>
                <a:gd name="T52" fmla="*/ 1312 w 1425"/>
                <a:gd name="T53" fmla="*/ 672 h 1241"/>
                <a:gd name="T54" fmla="*/ 1264 w 1425"/>
                <a:gd name="T55" fmla="*/ 560 h 1241"/>
                <a:gd name="T56" fmla="*/ 1336 w 1425"/>
                <a:gd name="T57" fmla="*/ 560 h 1241"/>
                <a:gd name="T58" fmla="*/ 1352 w 1425"/>
                <a:gd name="T59" fmla="*/ 472 h 1241"/>
                <a:gd name="T60" fmla="*/ 1296 w 1425"/>
                <a:gd name="T61" fmla="*/ 432 h 1241"/>
                <a:gd name="T62" fmla="*/ 1392 w 1425"/>
                <a:gd name="T63" fmla="*/ 296 h 1241"/>
                <a:gd name="T64" fmla="*/ 1424 w 1425"/>
                <a:gd name="T65" fmla="*/ 128 h 1241"/>
                <a:gd name="T66" fmla="*/ 1344 w 1425"/>
                <a:gd name="T67" fmla="*/ 128 h 1241"/>
                <a:gd name="T68" fmla="*/ 1264 w 1425"/>
                <a:gd name="T69" fmla="*/ 72 h 1241"/>
                <a:gd name="T70" fmla="*/ 1192 w 1425"/>
                <a:gd name="T71" fmla="*/ 64 h 1241"/>
                <a:gd name="T72" fmla="*/ 1168 w 1425"/>
                <a:gd name="T73" fmla="*/ 0 h 1241"/>
                <a:gd name="T74" fmla="*/ 1160 w 1425"/>
                <a:gd name="T75" fmla="*/ 64 h 1241"/>
                <a:gd name="T76" fmla="*/ 1128 w 1425"/>
                <a:gd name="T77" fmla="*/ 168 h 1241"/>
                <a:gd name="T78" fmla="*/ 1120 w 1425"/>
                <a:gd name="T79" fmla="*/ 240 h 1241"/>
                <a:gd name="T80" fmla="*/ 992 w 1425"/>
                <a:gd name="T81" fmla="*/ 280 h 1241"/>
                <a:gd name="T82" fmla="*/ 992 w 1425"/>
                <a:gd name="T83" fmla="*/ 432 h 1241"/>
                <a:gd name="T84" fmla="*/ 1056 w 1425"/>
                <a:gd name="T85" fmla="*/ 416 h 1241"/>
                <a:gd name="T86" fmla="*/ 1136 w 1425"/>
                <a:gd name="T87" fmla="*/ 448 h 1241"/>
                <a:gd name="T88" fmla="*/ 1136 w 1425"/>
                <a:gd name="T89" fmla="*/ 504 h 1241"/>
                <a:gd name="T90" fmla="*/ 1040 w 1425"/>
                <a:gd name="T91" fmla="*/ 536 h 1241"/>
                <a:gd name="T92" fmla="*/ 992 w 1425"/>
                <a:gd name="T93" fmla="*/ 592 h 1241"/>
                <a:gd name="T94" fmla="*/ 864 w 1425"/>
                <a:gd name="T95" fmla="*/ 664 h 1241"/>
                <a:gd name="T96" fmla="*/ 760 w 1425"/>
                <a:gd name="T97" fmla="*/ 648 h 1241"/>
                <a:gd name="T98" fmla="*/ 768 w 1425"/>
                <a:gd name="T99" fmla="*/ 752 h 1241"/>
                <a:gd name="T100" fmla="*/ 640 w 1425"/>
                <a:gd name="T101" fmla="*/ 848 h 1241"/>
                <a:gd name="T102" fmla="*/ 456 w 1425"/>
                <a:gd name="T103" fmla="*/ 880 h 1241"/>
                <a:gd name="T104" fmla="*/ 352 w 1425"/>
                <a:gd name="T105" fmla="*/ 888 h 1241"/>
                <a:gd name="T106" fmla="*/ 248 w 1425"/>
                <a:gd name="T107" fmla="*/ 864 h 1241"/>
                <a:gd name="T108" fmla="*/ 96 w 1425"/>
                <a:gd name="T109" fmla="*/ 816 h 1241"/>
                <a:gd name="T110" fmla="*/ 0 w 1425"/>
                <a:gd name="T111" fmla="*/ 0 h 1241"/>
                <a:gd name="T112" fmla="*/ 1425 w 1425"/>
                <a:gd name="T113" fmla="*/ 124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3" name="Freeform 36"/>
            <p:cNvSpPr/>
            <p:nvPr/>
          </p:nvSpPr>
          <p:spPr bwMode="auto">
            <a:xfrm>
              <a:off x="576263" y="2179638"/>
              <a:ext cx="1897062" cy="1419225"/>
            </a:xfrm>
            <a:custGeom>
              <a:avLst/>
              <a:gdLst>
                <a:gd name="T0" fmla="*/ 1256 w 1273"/>
                <a:gd name="T1" fmla="*/ 576 h 1033"/>
                <a:gd name="T2" fmla="*/ 1240 w 1273"/>
                <a:gd name="T3" fmla="*/ 632 h 1033"/>
                <a:gd name="T4" fmla="*/ 1176 w 1273"/>
                <a:gd name="T5" fmla="*/ 632 h 1033"/>
                <a:gd name="T6" fmla="*/ 1152 w 1273"/>
                <a:gd name="T7" fmla="*/ 664 h 1033"/>
                <a:gd name="T8" fmla="*/ 1080 w 1273"/>
                <a:gd name="T9" fmla="*/ 720 h 1033"/>
                <a:gd name="T10" fmla="*/ 1048 w 1273"/>
                <a:gd name="T11" fmla="*/ 728 h 1033"/>
                <a:gd name="T12" fmla="*/ 936 w 1273"/>
                <a:gd name="T13" fmla="*/ 824 h 1033"/>
                <a:gd name="T14" fmla="*/ 880 w 1273"/>
                <a:gd name="T15" fmla="*/ 880 h 1033"/>
                <a:gd name="T16" fmla="*/ 920 w 1273"/>
                <a:gd name="T17" fmla="*/ 944 h 1033"/>
                <a:gd name="T18" fmla="*/ 888 w 1273"/>
                <a:gd name="T19" fmla="*/ 992 h 1033"/>
                <a:gd name="T20" fmla="*/ 896 w 1273"/>
                <a:gd name="T21" fmla="*/ 1032 h 1033"/>
                <a:gd name="T22" fmla="*/ 840 w 1273"/>
                <a:gd name="T23" fmla="*/ 1016 h 1033"/>
                <a:gd name="T24" fmla="*/ 808 w 1273"/>
                <a:gd name="T25" fmla="*/ 1000 h 1033"/>
                <a:gd name="T26" fmla="*/ 736 w 1273"/>
                <a:gd name="T27" fmla="*/ 960 h 1033"/>
                <a:gd name="T28" fmla="*/ 600 w 1273"/>
                <a:gd name="T29" fmla="*/ 984 h 1033"/>
                <a:gd name="T30" fmla="*/ 512 w 1273"/>
                <a:gd name="T31" fmla="*/ 992 h 1033"/>
                <a:gd name="T32" fmla="*/ 432 w 1273"/>
                <a:gd name="T33" fmla="*/ 952 h 1033"/>
                <a:gd name="T34" fmla="*/ 368 w 1273"/>
                <a:gd name="T35" fmla="*/ 960 h 1033"/>
                <a:gd name="T36" fmla="*/ 272 w 1273"/>
                <a:gd name="T37" fmla="*/ 928 h 1033"/>
                <a:gd name="T38" fmla="*/ 216 w 1273"/>
                <a:gd name="T39" fmla="*/ 984 h 1033"/>
                <a:gd name="T40" fmla="*/ 152 w 1273"/>
                <a:gd name="T41" fmla="*/ 944 h 1033"/>
                <a:gd name="T42" fmla="*/ 104 w 1273"/>
                <a:gd name="T43" fmla="*/ 864 h 1033"/>
                <a:gd name="T44" fmla="*/ 56 w 1273"/>
                <a:gd name="T45" fmla="*/ 800 h 1033"/>
                <a:gd name="T46" fmla="*/ 64 w 1273"/>
                <a:gd name="T47" fmla="*/ 776 h 1033"/>
                <a:gd name="T48" fmla="*/ 40 w 1273"/>
                <a:gd name="T49" fmla="*/ 712 h 1033"/>
                <a:gd name="T50" fmla="*/ 0 w 1273"/>
                <a:gd name="T51" fmla="*/ 688 h 1033"/>
                <a:gd name="T52" fmla="*/ 32 w 1273"/>
                <a:gd name="T53" fmla="*/ 688 h 1033"/>
                <a:gd name="T54" fmla="*/ 32 w 1273"/>
                <a:gd name="T55" fmla="*/ 616 h 1033"/>
                <a:gd name="T56" fmla="*/ 24 w 1273"/>
                <a:gd name="T57" fmla="*/ 568 h 1033"/>
                <a:gd name="T58" fmla="*/ 0 w 1273"/>
                <a:gd name="T59" fmla="*/ 520 h 1033"/>
                <a:gd name="T60" fmla="*/ 88 w 1273"/>
                <a:gd name="T61" fmla="*/ 464 h 1033"/>
                <a:gd name="T62" fmla="*/ 136 w 1273"/>
                <a:gd name="T63" fmla="*/ 456 h 1033"/>
                <a:gd name="T64" fmla="*/ 152 w 1273"/>
                <a:gd name="T65" fmla="*/ 480 h 1033"/>
                <a:gd name="T66" fmla="*/ 200 w 1273"/>
                <a:gd name="T67" fmla="*/ 480 h 1033"/>
                <a:gd name="T68" fmla="*/ 304 w 1273"/>
                <a:gd name="T69" fmla="*/ 456 h 1033"/>
                <a:gd name="T70" fmla="*/ 416 w 1273"/>
                <a:gd name="T71" fmla="*/ 424 h 1033"/>
                <a:gd name="T72" fmla="*/ 424 w 1273"/>
                <a:gd name="T73" fmla="*/ 376 h 1033"/>
                <a:gd name="T74" fmla="*/ 472 w 1273"/>
                <a:gd name="T75" fmla="*/ 232 h 1033"/>
                <a:gd name="T76" fmla="*/ 456 w 1273"/>
                <a:gd name="T77" fmla="*/ 200 h 1033"/>
                <a:gd name="T78" fmla="*/ 592 w 1273"/>
                <a:gd name="T79" fmla="*/ 224 h 1033"/>
                <a:gd name="T80" fmla="*/ 664 w 1273"/>
                <a:gd name="T81" fmla="*/ 96 h 1033"/>
                <a:gd name="T82" fmla="*/ 784 w 1273"/>
                <a:gd name="T83" fmla="*/ 128 h 1033"/>
                <a:gd name="T84" fmla="*/ 784 w 1273"/>
                <a:gd name="T85" fmla="*/ 80 h 1033"/>
                <a:gd name="T86" fmla="*/ 840 w 1273"/>
                <a:gd name="T87" fmla="*/ 40 h 1033"/>
                <a:gd name="T88" fmla="*/ 880 w 1273"/>
                <a:gd name="T89" fmla="*/ 0 h 1033"/>
                <a:gd name="T90" fmla="*/ 928 w 1273"/>
                <a:gd name="T91" fmla="*/ 16 h 1033"/>
                <a:gd name="T92" fmla="*/ 928 w 1273"/>
                <a:gd name="T93" fmla="*/ 48 h 1033"/>
                <a:gd name="T94" fmla="*/ 960 w 1273"/>
                <a:gd name="T95" fmla="*/ 112 h 1033"/>
                <a:gd name="T96" fmla="*/ 1024 w 1273"/>
                <a:gd name="T97" fmla="*/ 144 h 1033"/>
                <a:gd name="T98" fmla="*/ 1040 w 1273"/>
                <a:gd name="T99" fmla="*/ 248 h 1033"/>
                <a:gd name="T100" fmla="*/ 1016 w 1273"/>
                <a:gd name="T101" fmla="*/ 336 h 1033"/>
                <a:gd name="T102" fmla="*/ 1112 w 1273"/>
                <a:gd name="T103" fmla="*/ 368 h 1033"/>
                <a:gd name="T104" fmla="*/ 1208 w 1273"/>
                <a:gd name="T105" fmla="*/ 440 h 1033"/>
                <a:gd name="T106" fmla="*/ 1232 w 1273"/>
                <a:gd name="T107" fmla="*/ 480 h 1033"/>
                <a:gd name="T108" fmla="*/ 1272 w 1273"/>
                <a:gd name="T109" fmla="*/ 568 h 1033"/>
                <a:gd name="T110" fmla="*/ 0 w 1273"/>
                <a:gd name="T111" fmla="*/ 0 h 1033"/>
                <a:gd name="T112" fmla="*/ 1273 w 1273"/>
                <a:gd name="T1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T110" t="T111" r="T112" b="T113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" name="Freeform 37"/>
            <p:cNvSpPr/>
            <p:nvPr/>
          </p:nvSpPr>
          <p:spPr bwMode="auto">
            <a:xfrm>
              <a:off x="4524375" y="4784725"/>
              <a:ext cx="190500" cy="355600"/>
            </a:xfrm>
            <a:custGeom>
              <a:avLst/>
              <a:gdLst>
                <a:gd name="T0" fmla="*/ 24 w 129"/>
                <a:gd name="T1" fmla="*/ 232 h 257"/>
                <a:gd name="T2" fmla="*/ 32 w 129"/>
                <a:gd name="T3" fmla="*/ 248 h 257"/>
                <a:gd name="T4" fmla="*/ 56 w 129"/>
                <a:gd name="T5" fmla="*/ 256 h 257"/>
                <a:gd name="T6" fmla="*/ 64 w 129"/>
                <a:gd name="T7" fmla="*/ 224 h 257"/>
                <a:gd name="T8" fmla="*/ 104 w 129"/>
                <a:gd name="T9" fmla="*/ 184 h 257"/>
                <a:gd name="T10" fmla="*/ 104 w 129"/>
                <a:gd name="T11" fmla="*/ 128 h 257"/>
                <a:gd name="T12" fmla="*/ 120 w 129"/>
                <a:gd name="T13" fmla="*/ 96 h 257"/>
                <a:gd name="T14" fmla="*/ 128 w 129"/>
                <a:gd name="T15" fmla="*/ 72 h 257"/>
                <a:gd name="T16" fmla="*/ 112 w 129"/>
                <a:gd name="T17" fmla="*/ 56 h 257"/>
                <a:gd name="T18" fmla="*/ 104 w 129"/>
                <a:gd name="T19" fmla="*/ 0 h 257"/>
                <a:gd name="T20" fmla="*/ 64 w 129"/>
                <a:gd name="T21" fmla="*/ 24 h 257"/>
                <a:gd name="T22" fmla="*/ 48 w 129"/>
                <a:gd name="T23" fmla="*/ 24 h 257"/>
                <a:gd name="T24" fmla="*/ 56 w 129"/>
                <a:gd name="T25" fmla="*/ 40 h 257"/>
                <a:gd name="T26" fmla="*/ 24 w 129"/>
                <a:gd name="T27" fmla="*/ 72 h 257"/>
                <a:gd name="T28" fmla="*/ 24 w 129"/>
                <a:gd name="T29" fmla="*/ 112 h 257"/>
                <a:gd name="T30" fmla="*/ 0 w 129"/>
                <a:gd name="T31" fmla="*/ 136 h 257"/>
                <a:gd name="T32" fmla="*/ 8 w 129"/>
                <a:gd name="T33" fmla="*/ 168 h 257"/>
                <a:gd name="T34" fmla="*/ 16 w 129"/>
                <a:gd name="T35" fmla="*/ 224 h 257"/>
                <a:gd name="T36" fmla="*/ 24 w 129"/>
                <a:gd name="T37" fmla="*/ 232 h 257"/>
                <a:gd name="T38" fmla="*/ 0 w 129"/>
                <a:gd name="T39" fmla="*/ 0 h 257"/>
                <a:gd name="T40" fmla="*/ 129 w 129"/>
                <a:gd name="T4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7809697" y="2809816"/>
            <a:ext cx="1872208" cy="2706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上海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809697" y="3232488"/>
            <a:ext cx="2664296" cy="2706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广州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809697" y="3651935"/>
            <a:ext cx="2376264" cy="2706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成都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897929" y="2694835"/>
            <a:ext cx="1237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20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79786" y="1792155"/>
            <a:ext cx="2605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业务覆盖范围</a:t>
            </a:r>
            <a:endParaRPr lang="zh-CN" altLang="en-US" sz="20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798836" y="2272243"/>
            <a:ext cx="1614544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请输入您的内容，或通过右键选择只保留文本来粘贴您的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内容。请输入您的内容，或通过右键选择只保留文本来粘贴您的内容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809697" y="2360554"/>
            <a:ext cx="2376264" cy="270669"/>
          </a:xfrm>
          <a:prstGeom prst="rect">
            <a:avLst/>
          </a:prstGeom>
          <a:solidFill>
            <a:srgbClr val="00A1DA"/>
          </a:solidFill>
          <a:ln>
            <a:noFill/>
          </a:ln>
          <a:effectLst>
            <a:outerShdw blurRad="152400" dist="63500" dir="2700000" sx="101000" sy="101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17" y="4754741"/>
            <a:ext cx="1566764" cy="1043923"/>
          </a:xfrm>
          <a:prstGeom prst="roundRect">
            <a:avLst/>
          </a:prstGeom>
          <a:ln w="28575">
            <a:solidFill>
              <a:srgbClr val="00A1DA"/>
            </a:solidFill>
          </a:ln>
        </p:spPr>
      </p:pic>
      <p:pic>
        <p:nvPicPr>
          <p:cNvPr id="43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9882" y="4678333"/>
            <a:ext cx="1565884" cy="1043923"/>
          </a:xfrm>
          <a:prstGeom prst="roundRect">
            <a:avLst/>
          </a:prstGeom>
          <a:noFill/>
          <a:ln w="28575">
            <a:solidFill>
              <a:srgbClr val="00A1D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图片 4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43" y="4718814"/>
            <a:ext cx="1578215" cy="1047211"/>
          </a:xfrm>
          <a:prstGeom prst="roundRect">
            <a:avLst/>
          </a:prstGeom>
          <a:ln w="28575">
            <a:solidFill>
              <a:srgbClr val="00A1DA"/>
            </a:solidFill>
          </a:ln>
        </p:spPr>
      </p:pic>
      <p:sp>
        <p:nvSpPr>
          <p:cNvPr id="52" name="矩形 51"/>
          <p:cNvSpPr/>
          <p:nvPr/>
        </p:nvSpPr>
        <p:spPr>
          <a:xfrm>
            <a:off x="10331048" y="2272243"/>
            <a:ext cx="1237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20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0549873" y="3088499"/>
            <a:ext cx="1237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20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0188143" y="3582194"/>
            <a:ext cx="1237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00A1D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2000" b="1" dirty="0">
              <a:solidFill>
                <a:srgbClr val="00A1D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75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7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75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24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24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25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25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925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25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25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25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25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 animBg="1"/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32012" y="1489318"/>
            <a:ext cx="2268537" cy="2227263"/>
            <a:chOff x="3032012" y="1199038"/>
            <a:chExt cx="2268537" cy="2227263"/>
          </a:xfrm>
        </p:grpSpPr>
        <p:sp>
          <p:nvSpPr>
            <p:cNvPr id="3" name="椭圆 2"/>
            <p:cNvSpPr/>
            <p:nvPr/>
          </p:nvSpPr>
          <p:spPr bwMode="auto">
            <a:xfrm>
              <a:off x="3032012" y="1199038"/>
              <a:ext cx="2268537" cy="222726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3223594" y="1387313"/>
              <a:ext cx="1885371" cy="1850711"/>
            </a:xfrm>
            <a:prstGeom prst="ellipse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54924" y="1489318"/>
            <a:ext cx="2268537" cy="2227263"/>
            <a:chOff x="6754924" y="1199038"/>
            <a:chExt cx="2268537" cy="2227263"/>
          </a:xfrm>
        </p:grpSpPr>
        <p:sp>
          <p:nvSpPr>
            <p:cNvPr id="6" name="椭圆 5"/>
            <p:cNvSpPr/>
            <p:nvPr/>
          </p:nvSpPr>
          <p:spPr bwMode="auto">
            <a:xfrm>
              <a:off x="6754924" y="1199038"/>
              <a:ext cx="2268537" cy="2227263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6902239" y="1345992"/>
              <a:ext cx="1973906" cy="1937619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</a:endParaRPr>
            </a:p>
          </p:txBody>
        </p:sp>
      </p:grpSp>
      <p:cxnSp>
        <p:nvCxnSpPr>
          <p:cNvPr id="8" name="直接连接符 7"/>
          <p:cNvCxnSpPr>
            <a:endCxn id="11" idx="1"/>
          </p:cNvCxnSpPr>
          <p:nvPr/>
        </p:nvCxnSpPr>
        <p:spPr bwMode="auto">
          <a:xfrm flipV="1">
            <a:off x="2923387" y="4867800"/>
            <a:ext cx="5737224" cy="17462"/>
          </a:xfrm>
          <a:prstGeom prst="line">
            <a:avLst/>
          </a:prstGeom>
          <a:ln w="57150">
            <a:solidFill>
              <a:srgbClr val="29C1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 bwMode="auto">
          <a:xfrm>
            <a:off x="2386806" y="4518552"/>
            <a:ext cx="1397795" cy="64610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提交审核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5364733" y="4518552"/>
            <a:ext cx="1395159" cy="6461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29C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审核中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8660611" y="4543952"/>
            <a:ext cx="1397795" cy="647695"/>
          </a:xfrm>
          <a:prstGeom prst="roundRect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已通过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 flipV="1">
            <a:off x="6069805" y="4028018"/>
            <a:ext cx="1587" cy="490534"/>
          </a:xfrm>
          <a:prstGeom prst="line">
            <a:avLst/>
          </a:prstGeom>
          <a:ln w="57150">
            <a:solidFill>
              <a:srgbClr val="29C1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537868" y="1119749"/>
            <a:ext cx="2996729" cy="2941638"/>
            <a:chOff x="4537868" y="829469"/>
            <a:chExt cx="2996729" cy="2941638"/>
          </a:xfrm>
        </p:grpSpPr>
        <p:sp>
          <p:nvSpPr>
            <p:cNvPr id="14" name="椭圆 13"/>
            <p:cNvSpPr/>
            <p:nvPr/>
          </p:nvSpPr>
          <p:spPr bwMode="auto">
            <a:xfrm>
              <a:off x="4537868" y="829469"/>
              <a:ext cx="2996729" cy="29416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4734827" y="1007346"/>
              <a:ext cx="2611900" cy="2563884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7EBEA7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996438" y="5333251"/>
            <a:ext cx="221923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请填入你的内容，或通过复制内容后用右键选择只保留文本来粘贴内容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61773" y="5333251"/>
            <a:ext cx="221923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请填入你的内容，或通过复制内容后用右键选择只保留文本来粘贴内容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49889" y="5339763"/>
            <a:ext cx="221923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请填入你的内容，或通过复制内容后用右键选择只保留文本来粘贴内容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4658" y="11663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服务项目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5"/>
          <p:cNvSpPr/>
          <p:nvPr/>
        </p:nvSpPr>
        <p:spPr bwMode="auto">
          <a:xfrm rot="5400000" flipH="1">
            <a:off x="754967" y="272295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015" y="1694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服务宗旨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燕尾形箭头 2"/>
          <p:cNvSpPr>
            <a:spLocks noChangeArrowheads="1"/>
          </p:cNvSpPr>
          <p:nvPr/>
        </p:nvSpPr>
        <p:spPr bwMode="auto">
          <a:xfrm>
            <a:off x="6747259" y="3422609"/>
            <a:ext cx="1113530" cy="551760"/>
          </a:xfrm>
          <a:prstGeom prst="notchedRightArrow">
            <a:avLst>
              <a:gd name="adj1" fmla="val 50000"/>
              <a:gd name="adj2" fmla="val 4998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34281" tIns="17140" rIns="34281" bIns="17140"/>
          <a:lstStyle/>
          <a:p>
            <a:pPr>
              <a:defRPr/>
            </a:pPr>
            <a:endParaRPr lang="zh-CN" altLang="en-US" sz="1400" dirty="0">
              <a:latin typeface="Corbel" panose="020B0503020204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421812" y="1503834"/>
            <a:ext cx="1402505" cy="1605507"/>
            <a:chOff x="7421812" y="1503834"/>
            <a:chExt cx="1402505" cy="1605507"/>
          </a:xfrm>
        </p:grpSpPr>
        <p:sp>
          <p:nvSpPr>
            <p:cNvPr id="5" name="任意多边形 4"/>
            <p:cNvSpPr/>
            <p:nvPr/>
          </p:nvSpPr>
          <p:spPr bwMode="auto">
            <a:xfrm>
              <a:off x="7427071" y="1503834"/>
              <a:ext cx="1397246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34"/>
            <p:cNvSpPr txBox="1"/>
            <p:nvPr/>
          </p:nvSpPr>
          <p:spPr>
            <a:xfrm>
              <a:off x="7421812" y="2417860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优秀设计师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270"/>
            <p:cNvSpPr>
              <a:spLocks noEditPoints="1"/>
            </p:cNvSpPr>
            <p:nvPr/>
          </p:nvSpPr>
          <p:spPr bwMode="auto">
            <a:xfrm>
              <a:off x="7860390" y="1742314"/>
              <a:ext cx="525347" cy="561923"/>
            </a:xfrm>
            <a:custGeom>
              <a:avLst/>
              <a:gdLst>
                <a:gd name="T0" fmla="*/ 46 w 158"/>
                <a:gd name="T1" fmla="*/ 68 h 169"/>
                <a:gd name="T2" fmla="*/ 66 w 158"/>
                <a:gd name="T3" fmla="*/ 62 h 169"/>
                <a:gd name="T4" fmla="*/ 81 w 158"/>
                <a:gd name="T5" fmla="*/ 75 h 169"/>
                <a:gd name="T6" fmla="*/ 94 w 158"/>
                <a:gd name="T7" fmla="*/ 88 h 169"/>
                <a:gd name="T8" fmla="*/ 107 w 158"/>
                <a:gd name="T9" fmla="*/ 103 h 169"/>
                <a:gd name="T10" fmla="*/ 101 w 158"/>
                <a:gd name="T11" fmla="*/ 117 h 169"/>
                <a:gd name="T12" fmla="*/ 101 w 158"/>
                <a:gd name="T13" fmla="*/ 139 h 169"/>
                <a:gd name="T14" fmla="*/ 85 w 158"/>
                <a:gd name="T15" fmla="*/ 150 h 169"/>
                <a:gd name="T16" fmla="*/ 70 w 158"/>
                <a:gd name="T17" fmla="*/ 160 h 169"/>
                <a:gd name="T18" fmla="*/ 52 w 158"/>
                <a:gd name="T19" fmla="*/ 169 h 169"/>
                <a:gd name="T20" fmla="*/ 39 w 158"/>
                <a:gd name="T21" fmla="*/ 160 h 169"/>
                <a:gd name="T22" fmla="*/ 19 w 158"/>
                <a:gd name="T23" fmla="*/ 154 h 169"/>
                <a:gd name="T24" fmla="*/ 11 w 158"/>
                <a:gd name="T25" fmla="*/ 136 h 169"/>
                <a:gd name="T26" fmla="*/ 8 w 158"/>
                <a:gd name="T27" fmla="*/ 117 h 169"/>
                <a:gd name="T28" fmla="*/ 2 w 158"/>
                <a:gd name="T29" fmla="*/ 99 h 169"/>
                <a:gd name="T30" fmla="*/ 15 w 158"/>
                <a:gd name="T31" fmla="*/ 88 h 169"/>
                <a:gd name="T32" fmla="*/ 26 w 158"/>
                <a:gd name="T33" fmla="*/ 70 h 169"/>
                <a:gd name="T34" fmla="*/ 94 w 158"/>
                <a:gd name="T35" fmla="*/ 13 h 169"/>
                <a:gd name="T36" fmla="*/ 83 w 158"/>
                <a:gd name="T37" fmla="*/ 24 h 169"/>
                <a:gd name="T38" fmla="*/ 74 w 158"/>
                <a:gd name="T39" fmla="*/ 35 h 169"/>
                <a:gd name="T40" fmla="*/ 79 w 158"/>
                <a:gd name="T41" fmla="*/ 48 h 169"/>
                <a:gd name="T42" fmla="*/ 79 w 158"/>
                <a:gd name="T43" fmla="*/ 64 h 169"/>
                <a:gd name="T44" fmla="*/ 92 w 158"/>
                <a:gd name="T45" fmla="*/ 72 h 169"/>
                <a:gd name="T46" fmla="*/ 105 w 158"/>
                <a:gd name="T47" fmla="*/ 79 h 169"/>
                <a:gd name="T48" fmla="*/ 120 w 158"/>
                <a:gd name="T49" fmla="*/ 86 h 169"/>
                <a:gd name="T50" fmla="*/ 129 w 158"/>
                <a:gd name="T51" fmla="*/ 77 h 169"/>
                <a:gd name="T52" fmla="*/ 145 w 158"/>
                <a:gd name="T53" fmla="*/ 73 h 169"/>
                <a:gd name="T54" fmla="*/ 149 w 158"/>
                <a:gd name="T55" fmla="*/ 59 h 169"/>
                <a:gd name="T56" fmla="*/ 153 w 158"/>
                <a:gd name="T57" fmla="*/ 44 h 169"/>
                <a:gd name="T58" fmla="*/ 155 w 158"/>
                <a:gd name="T59" fmla="*/ 29 h 169"/>
                <a:gd name="T60" fmla="*/ 145 w 158"/>
                <a:gd name="T61" fmla="*/ 22 h 169"/>
                <a:gd name="T62" fmla="*/ 136 w 158"/>
                <a:gd name="T63" fmla="*/ 7 h 169"/>
                <a:gd name="T64" fmla="*/ 122 w 158"/>
                <a:gd name="T65" fmla="*/ 5 h 169"/>
                <a:gd name="T66" fmla="*/ 107 w 158"/>
                <a:gd name="T67" fmla="*/ 7 h 169"/>
                <a:gd name="T68" fmla="*/ 109 w 158"/>
                <a:gd name="T69" fmla="*/ 31 h 169"/>
                <a:gd name="T70" fmla="*/ 127 w 158"/>
                <a:gd name="T71" fmla="*/ 37 h 169"/>
                <a:gd name="T72" fmla="*/ 118 w 158"/>
                <a:gd name="T73" fmla="*/ 55 h 169"/>
                <a:gd name="T74" fmla="*/ 103 w 158"/>
                <a:gd name="T75" fmla="*/ 40 h 169"/>
                <a:gd name="T76" fmla="*/ 122 w 158"/>
                <a:gd name="T77" fmla="*/ 37 h 169"/>
                <a:gd name="T78" fmla="*/ 120 w 158"/>
                <a:gd name="T79" fmla="*/ 51 h 169"/>
                <a:gd name="T80" fmla="*/ 107 w 158"/>
                <a:gd name="T81" fmla="*/ 48 h 169"/>
                <a:gd name="T82" fmla="*/ 114 w 158"/>
                <a:gd name="T83" fmla="*/ 35 h 169"/>
                <a:gd name="T84" fmla="*/ 101 w 158"/>
                <a:gd name="T85" fmla="*/ 20 h 169"/>
                <a:gd name="T86" fmla="*/ 101 w 158"/>
                <a:gd name="T87" fmla="*/ 64 h 169"/>
                <a:gd name="T88" fmla="*/ 140 w 158"/>
                <a:gd name="T89" fmla="*/ 49 h 169"/>
                <a:gd name="T90" fmla="*/ 122 w 158"/>
                <a:gd name="T91" fmla="*/ 18 h 169"/>
                <a:gd name="T92" fmla="*/ 43 w 158"/>
                <a:gd name="T93" fmla="*/ 121 h 169"/>
                <a:gd name="T94" fmla="*/ 61 w 158"/>
                <a:gd name="T95" fmla="*/ 127 h 169"/>
                <a:gd name="T96" fmla="*/ 63 w 158"/>
                <a:gd name="T97" fmla="*/ 105 h 169"/>
                <a:gd name="T98" fmla="*/ 57 w 158"/>
                <a:gd name="T99" fmla="*/ 106 h 169"/>
                <a:gd name="T100" fmla="*/ 46 w 158"/>
                <a:gd name="T101" fmla="*/ 116 h 169"/>
                <a:gd name="T102" fmla="*/ 59 w 158"/>
                <a:gd name="T103" fmla="*/ 123 h 169"/>
                <a:gd name="T104" fmla="*/ 63 w 158"/>
                <a:gd name="T105" fmla="*/ 110 h 169"/>
                <a:gd name="T106" fmla="*/ 50 w 158"/>
                <a:gd name="T107" fmla="*/ 83 h 169"/>
                <a:gd name="T108" fmla="*/ 22 w 158"/>
                <a:gd name="T109" fmla="*/ 106 h 169"/>
                <a:gd name="T110" fmla="*/ 30 w 158"/>
                <a:gd name="T111" fmla="*/ 136 h 169"/>
                <a:gd name="T112" fmla="*/ 65 w 158"/>
                <a:gd name="T113" fmla="*/ 147 h 169"/>
                <a:gd name="T114" fmla="*/ 87 w 158"/>
                <a:gd name="T115" fmla="*/ 123 h 169"/>
                <a:gd name="T116" fmla="*/ 74 w 158"/>
                <a:gd name="T117" fmla="*/ 8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8" h="169">
                  <a:moveTo>
                    <a:pt x="33" y="73"/>
                  </a:moveTo>
                  <a:lnTo>
                    <a:pt x="33" y="73"/>
                  </a:lnTo>
                  <a:lnTo>
                    <a:pt x="39" y="70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52" y="68"/>
                  </a:lnTo>
                  <a:lnTo>
                    <a:pt x="52" y="61"/>
                  </a:lnTo>
                  <a:lnTo>
                    <a:pt x="57" y="61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6" y="62"/>
                  </a:lnTo>
                  <a:lnTo>
                    <a:pt x="70" y="64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6" y="73"/>
                  </a:lnTo>
                  <a:lnTo>
                    <a:pt x="79" y="68"/>
                  </a:lnTo>
                  <a:lnTo>
                    <a:pt x="83" y="70"/>
                  </a:lnTo>
                  <a:lnTo>
                    <a:pt x="81" y="75"/>
                  </a:lnTo>
                  <a:lnTo>
                    <a:pt x="81" y="75"/>
                  </a:lnTo>
                  <a:lnTo>
                    <a:pt x="85" y="79"/>
                  </a:lnTo>
                  <a:lnTo>
                    <a:pt x="90" y="75"/>
                  </a:lnTo>
                  <a:lnTo>
                    <a:pt x="94" y="79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4" y="88"/>
                  </a:lnTo>
                  <a:lnTo>
                    <a:pt x="99" y="86"/>
                  </a:lnTo>
                  <a:lnTo>
                    <a:pt x="101" y="90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9" y="99"/>
                  </a:lnTo>
                  <a:lnTo>
                    <a:pt x="105" y="99"/>
                  </a:lnTo>
                  <a:lnTo>
                    <a:pt x="107" y="103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1" y="112"/>
                  </a:lnTo>
                  <a:lnTo>
                    <a:pt x="109" y="112"/>
                  </a:lnTo>
                  <a:lnTo>
                    <a:pt x="109" y="117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101" y="123"/>
                  </a:lnTo>
                  <a:lnTo>
                    <a:pt x="107" y="127"/>
                  </a:lnTo>
                  <a:lnTo>
                    <a:pt x="105" y="130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6" y="136"/>
                  </a:lnTo>
                  <a:lnTo>
                    <a:pt x="101" y="139"/>
                  </a:lnTo>
                  <a:lnTo>
                    <a:pt x="99" y="143"/>
                  </a:lnTo>
                  <a:lnTo>
                    <a:pt x="94" y="141"/>
                  </a:lnTo>
                  <a:lnTo>
                    <a:pt x="94" y="141"/>
                  </a:lnTo>
                  <a:lnTo>
                    <a:pt x="90" y="145"/>
                  </a:lnTo>
                  <a:lnTo>
                    <a:pt x="94" y="150"/>
                  </a:lnTo>
                  <a:lnTo>
                    <a:pt x="90" y="154"/>
                  </a:lnTo>
                  <a:lnTo>
                    <a:pt x="85" y="150"/>
                  </a:lnTo>
                  <a:lnTo>
                    <a:pt x="85" y="150"/>
                  </a:lnTo>
                  <a:lnTo>
                    <a:pt x="81" y="154"/>
                  </a:lnTo>
                  <a:lnTo>
                    <a:pt x="83" y="160"/>
                  </a:lnTo>
                  <a:lnTo>
                    <a:pt x="79" y="163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70" y="160"/>
                  </a:lnTo>
                  <a:lnTo>
                    <a:pt x="70" y="167"/>
                  </a:lnTo>
                  <a:lnTo>
                    <a:pt x="66" y="167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57" y="161"/>
                  </a:lnTo>
                  <a:lnTo>
                    <a:pt x="57" y="169"/>
                  </a:lnTo>
                  <a:lnTo>
                    <a:pt x="52" y="169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46" y="161"/>
                  </a:lnTo>
                  <a:lnTo>
                    <a:pt x="43" y="167"/>
                  </a:lnTo>
                  <a:lnTo>
                    <a:pt x="39" y="167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33" y="158"/>
                  </a:lnTo>
                  <a:lnTo>
                    <a:pt x="30" y="163"/>
                  </a:lnTo>
                  <a:lnTo>
                    <a:pt x="26" y="160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4" y="150"/>
                  </a:lnTo>
                  <a:lnTo>
                    <a:pt x="19" y="154"/>
                  </a:lnTo>
                  <a:lnTo>
                    <a:pt x="15" y="150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5" y="141"/>
                  </a:lnTo>
                  <a:lnTo>
                    <a:pt x="10" y="143"/>
                  </a:lnTo>
                  <a:lnTo>
                    <a:pt x="6" y="139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0" y="130"/>
                  </a:lnTo>
                  <a:lnTo>
                    <a:pt x="2" y="130"/>
                  </a:lnTo>
                  <a:lnTo>
                    <a:pt x="2" y="127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06"/>
                  </a:lnTo>
                  <a:lnTo>
                    <a:pt x="2" y="103"/>
                  </a:lnTo>
                  <a:lnTo>
                    <a:pt x="2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1" y="94"/>
                  </a:lnTo>
                  <a:lnTo>
                    <a:pt x="6" y="90"/>
                  </a:lnTo>
                  <a:lnTo>
                    <a:pt x="10" y="8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19" y="75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8" y="75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3" y="73"/>
                  </a:lnTo>
                  <a:lnTo>
                    <a:pt x="33" y="73"/>
                  </a:lnTo>
                  <a:close/>
                  <a:moveTo>
                    <a:pt x="98" y="11"/>
                  </a:moveTo>
                  <a:lnTo>
                    <a:pt x="94" y="5"/>
                  </a:lnTo>
                  <a:lnTo>
                    <a:pt x="90" y="7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0" y="16"/>
                  </a:lnTo>
                  <a:lnTo>
                    <a:pt x="85" y="13"/>
                  </a:lnTo>
                  <a:lnTo>
                    <a:pt x="83" y="16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3" y="24"/>
                  </a:lnTo>
                  <a:lnTo>
                    <a:pt x="79" y="22"/>
                  </a:lnTo>
                  <a:lnTo>
                    <a:pt x="77" y="2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79" y="33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7" y="42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51"/>
                  </a:lnTo>
                  <a:lnTo>
                    <a:pt x="74" y="53"/>
                  </a:lnTo>
                  <a:lnTo>
                    <a:pt x="76" y="57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3" y="61"/>
                  </a:lnTo>
                  <a:lnTo>
                    <a:pt x="79" y="64"/>
                  </a:lnTo>
                  <a:lnTo>
                    <a:pt x="81" y="68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8" y="68"/>
                  </a:lnTo>
                  <a:lnTo>
                    <a:pt x="85" y="73"/>
                  </a:lnTo>
                  <a:lnTo>
                    <a:pt x="88" y="75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6" y="75"/>
                  </a:lnTo>
                  <a:lnTo>
                    <a:pt x="94" y="79"/>
                  </a:lnTo>
                  <a:lnTo>
                    <a:pt x="98" y="81"/>
                  </a:lnTo>
                  <a:lnTo>
                    <a:pt x="99" y="77"/>
                  </a:lnTo>
                  <a:lnTo>
                    <a:pt x="99" y="77"/>
                  </a:lnTo>
                  <a:lnTo>
                    <a:pt x="105" y="79"/>
                  </a:lnTo>
                  <a:lnTo>
                    <a:pt x="105" y="84"/>
                  </a:lnTo>
                  <a:lnTo>
                    <a:pt x="109" y="84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14" y="81"/>
                  </a:lnTo>
                  <a:lnTo>
                    <a:pt x="116" y="86"/>
                  </a:lnTo>
                  <a:lnTo>
                    <a:pt x="120" y="86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3" y="79"/>
                  </a:lnTo>
                  <a:lnTo>
                    <a:pt x="127" y="84"/>
                  </a:lnTo>
                  <a:lnTo>
                    <a:pt x="129" y="83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33" y="75"/>
                  </a:lnTo>
                  <a:lnTo>
                    <a:pt x="136" y="81"/>
                  </a:lnTo>
                  <a:lnTo>
                    <a:pt x="140" y="77"/>
                  </a:lnTo>
                  <a:lnTo>
                    <a:pt x="138" y="73"/>
                  </a:lnTo>
                  <a:lnTo>
                    <a:pt x="138" y="73"/>
                  </a:lnTo>
                  <a:lnTo>
                    <a:pt x="140" y="70"/>
                  </a:lnTo>
                  <a:lnTo>
                    <a:pt x="145" y="73"/>
                  </a:lnTo>
                  <a:lnTo>
                    <a:pt x="147" y="70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7" y="62"/>
                  </a:lnTo>
                  <a:lnTo>
                    <a:pt x="153" y="64"/>
                  </a:lnTo>
                  <a:lnTo>
                    <a:pt x="155" y="61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1" y="53"/>
                  </a:lnTo>
                  <a:lnTo>
                    <a:pt x="156" y="55"/>
                  </a:lnTo>
                  <a:lnTo>
                    <a:pt x="156" y="51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4"/>
                  </a:lnTo>
                  <a:lnTo>
                    <a:pt x="158" y="44"/>
                  </a:lnTo>
                  <a:lnTo>
                    <a:pt x="158" y="40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51" y="35"/>
                  </a:lnTo>
                  <a:lnTo>
                    <a:pt x="156" y="33"/>
                  </a:lnTo>
                  <a:lnTo>
                    <a:pt x="155" y="29"/>
                  </a:lnTo>
                  <a:lnTo>
                    <a:pt x="151" y="29"/>
                  </a:lnTo>
                  <a:lnTo>
                    <a:pt x="151" y="29"/>
                  </a:lnTo>
                  <a:lnTo>
                    <a:pt x="147" y="26"/>
                  </a:lnTo>
                  <a:lnTo>
                    <a:pt x="153" y="22"/>
                  </a:lnTo>
                  <a:lnTo>
                    <a:pt x="151" y="18"/>
                  </a:lnTo>
                  <a:lnTo>
                    <a:pt x="145" y="22"/>
                  </a:lnTo>
                  <a:lnTo>
                    <a:pt x="145" y="22"/>
                  </a:lnTo>
                  <a:lnTo>
                    <a:pt x="142" y="18"/>
                  </a:lnTo>
                  <a:lnTo>
                    <a:pt x="145" y="13"/>
                  </a:lnTo>
                  <a:lnTo>
                    <a:pt x="144" y="11"/>
                  </a:lnTo>
                  <a:lnTo>
                    <a:pt x="138" y="15"/>
                  </a:lnTo>
                  <a:lnTo>
                    <a:pt x="138" y="15"/>
                  </a:lnTo>
                  <a:lnTo>
                    <a:pt x="134" y="11"/>
                  </a:lnTo>
                  <a:lnTo>
                    <a:pt x="136" y="7"/>
                  </a:lnTo>
                  <a:lnTo>
                    <a:pt x="134" y="5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27" y="7"/>
                  </a:lnTo>
                  <a:lnTo>
                    <a:pt x="127" y="2"/>
                  </a:lnTo>
                  <a:lnTo>
                    <a:pt x="123" y="2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07" y="7"/>
                  </a:lnTo>
                  <a:lnTo>
                    <a:pt x="105" y="2"/>
                  </a:lnTo>
                  <a:lnTo>
                    <a:pt x="101" y="4"/>
                  </a:lnTo>
                  <a:lnTo>
                    <a:pt x="101" y="9"/>
                  </a:lnTo>
                  <a:lnTo>
                    <a:pt x="101" y="9"/>
                  </a:lnTo>
                  <a:lnTo>
                    <a:pt x="98" y="11"/>
                  </a:lnTo>
                  <a:lnTo>
                    <a:pt x="98" y="11"/>
                  </a:lnTo>
                  <a:close/>
                  <a:moveTo>
                    <a:pt x="109" y="31"/>
                  </a:moveTo>
                  <a:lnTo>
                    <a:pt x="109" y="31"/>
                  </a:lnTo>
                  <a:lnTo>
                    <a:pt x="114" y="29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23" y="33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5" y="51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18" y="55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3" y="44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5" y="35"/>
                  </a:lnTo>
                  <a:lnTo>
                    <a:pt x="109" y="31"/>
                  </a:lnTo>
                  <a:lnTo>
                    <a:pt x="109" y="31"/>
                  </a:lnTo>
                  <a:close/>
                  <a:moveTo>
                    <a:pt x="118" y="35"/>
                  </a:moveTo>
                  <a:lnTo>
                    <a:pt x="118" y="35"/>
                  </a:lnTo>
                  <a:lnTo>
                    <a:pt x="122" y="37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5" y="42"/>
                  </a:lnTo>
                  <a:lnTo>
                    <a:pt x="123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16" y="51"/>
                  </a:lnTo>
                  <a:lnTo>
                    <a:pt x="112" y="51"/>
                  </a:lnTo>
                  <a:lnTo>
                    <a:pt x="112" y="51"/>
                  </a:lnTo>
                  <a:lnTo>
                    <a:pt x="110" y="49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4"/>
                  </a:lnTo>
                  <a:lnTo>
                    <a:pt x="107" y="40"/>
                  </a:lnTo>
                  <a:lnTo>
                    <a:pt x="107" y="40"/>
                  </a:lnTo>
                  <a:lnTo>
                    <a:pt x="109" y="37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4" y="35"/>
                  </a:lnTo>
                  <a:lnTo>
                    <a:pt x="118" y="35"/>
                  </a:lnTo>
                  <a:lnTo>
                    <a:pt x="118" y="35"/>
                  </a:lnTo>
                  <a:close/>
                  <a:moveTo>
                    <a:pt x="122" y="18"/>
                  </a:moveTo>
                  <a:lnTo>
                    <a:pt x="122" y="18"/>
                  </a:lnTo>
                  <a:lnTo>
                    <a:pt x="110" y="18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94" y="2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48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101" y="64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20" y="68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36" y="5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2" y="38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1" y="22"/>
                  </a:lnTo>
                  <a:lnTo>
                    <a:pt x="122" y="18"/>
                  </a:lnTo>
                  <a:lnTo>
                    <a:pt x="122" y="18"/>
                  </a:lnTo>
                  <a:close/>
                  <a:moveTo>
                    <a:pt x="48" y="103"/>
                  </a:moveTo>
                  <a:lnTo>
                    <a:pt x="48" y="103"/>
                  </a:lnTo>
                  <a:lnTo>
                    <a:pt x="44" y="106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1" y="116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6" y="125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5" y="128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5" y="123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6" y="114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3" y="105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48" y="103"/>
                  </a:lnTo>
                  <a:lnTo>
                    <a:pt x="48" y="103"/>
                  </a:lnTo>
                  <a:close/>
                  <a:moveTo>
                    <a:pt x="57" y="106"/>
                  </a:moveTo>
                  <a:lnTo>
                    <a:pt x="57" y="106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46" y="110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8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5" y="123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61" y="12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3" y="11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59" y="108"/>
                  </a:lnTo>
                  <a:lnTo>
                    <a:pt x="57" y="106"/>
                  </a:lnTo>
                  <a:lnTo>
                    <a:pt x="57" y="106"/>
                  </a:lnTo>
                  <a:close/>
                  <a:moveTo>
                    <a:pt x="63" y="83"/>
                  </a:moveTo>
                  <a:lnTo>
                    <a:pt x="63" y="83"/>
                  </a:lnTo>
                  <a:lnTo>
                    <a:pt x="57" y="83"/>
                  </a:lnTo>
                  <a:lnTo>
                    <a:pt x="50" y="83"/>
                  </a:lnTo>
                  <a:lnTo>
                    <a:pt x="44" y="84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3" y="90"/>
                  </a:lnTo>
                  <a:lnTo>
                    <a:pt x="28" y="95"/>
                  </a:lnTo>
                  <a:lnTo>
                    <a:pt x="24" y="101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12"/>
                  </a:lnTo>
                  <a:lnTo>
                    <a:pt x="22" y="119"/>
                  </a:lnTo>
                  <a:lnTo>
                    <a:pt x="22" y="125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0" y="136"/>
                  </a:lnTo>
                  <a:lnTo>
                    <a:pt x="35" y="141"/>
                  </a:lnTo>
                  <a:lnTo>
                    <a:pt x="41" y="145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52" y="147"/>
                  </a:lnTo>
                  <a:lnTo>
                    <a:pt x="59" y="147"/>
                  </a:lnTo>
                  <a:lnTo>
                    <a:pt x="65" y="147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76" y="139"/>
                  </a:lnTo>
                  <a:lnTo>
                    <a:pt x="81" y="134"/>
                  </a:lnTo>
                  <a:lnTo>
                    <a:pt x="85" y="128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7" y="117"/>
                  </a:lnTo>
                  <a:lnTo>
                    <a:pt x="87" y="110"/>
                  </a:lnTo>
                  <a:lnTo>
                    <a:pt x="85" y="105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79" y="94"/>
                  </a:lnTo>
                  <a:lnTo>
                    <a:pt x="74" y="88"/>
                  </a:lnTo>
                  <a:lnTo>
                    <a:pt x="68" y="84"/>
                  </a:lnTo>
                  <a:lnTo>
                    <a:pt x="63" y="83"/>
                  </a:lnTo>
                  <a:lnTo>
                    <a:pt x="63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989664" y="1484784"/>
            <a:ext cx="1438373" cy="1605507"/>
            <a:chOff x="8989664" y="1484784"/>
            <a:chExt cx="1438373" cy="1605507"/>
          </a:xfrm>
        </p:grpSpPr>
        <p:sp>
          <p:nvSpPr>
            <p:cNvPr id="9" name="任意多边形 8"/>
            <p:cNvSpPr/>
            <p:nvPr/>
          </p:nvSpPr>
          <p:spPr bwMode="auto">
            <a:xfrm>
              <a:off x="9030791" y="1484784"/>
              <a:ext cx="1397246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35"/>
            <p:cNvSpPr txBox="1"/>
            <p:nvPr/>
          </p:nvSpPr>
          <p:spPr>
            <a:xfrm>
              <a:off x="8989664" y="2392651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VIP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待遇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296"/>
            <p:cNvSpPr/>
            <p:nvPr/>
          </p:nvSpPr>
          <p:spPr bwMode="auto">
            <a:xfrm>
              <a:off x="9568553" y="1811711"/>
              <a:ext cx="430761" cy="430761"/>
            </a:xfrm>
            <a:custGeom>
              <a:avLst/>
              <a:gdLst>
                <a:gd name="T0" fmla="*/ 24 w 165"/>
                <a:gd name="T1" fmla="*/ 31 h 165"/>
                <a:gd name="T2" fmla="*/ 40 w 165"/>
                <a:gd name="T3" fmla="*/ 37 h 165"/>
                <a:gd name="T4" fmla="*/ 48 w 165"/>
                <a:gd name="T5" fmla="*/ 53 h 165"/>
                <a:gd name="T6" fmla="*/ 123 w 165"/>
                <a:gd name="T7" fmla="*/ 72 h 165"/>
                <a:gd name="T8" fmla="*/ 110 w 165"/>
                <a:gd name="T9" fmla="*/ 35 h 165"/>
                <a:gd name="T10" fmla="*/ 105 w 165"/>
                <a:gd name="T11" fmla="*/ 37 h 165"/>
                <a:gd name="T12" fmla="*/ 97 w 165"/>
                <a:gd name="T13" fmla="*/ 35 h 165"/>
                <a:gd name="T14" fmla="*/ 88 w 165"/>
                <a:gd name="T15" fmla="*/ 26 h 165"/>
                <a:gd name="T16" fmla="*/ 86 w 165"/>
                <a:gd name="T17" fmla="*/ 19 h 165"/>
                <a:gd name="T18" fmla="*/ 92 w 165"/>
                <a:gd name="T19" fmla="*/ 6 h 165"/>
                <a:gd name="T20" fmla="*/ 105 w 165"/>
                <a:gd name="T21" fmla="*/ 0 h 165"/>
                <a:gd name="T22" fmla="*/ 112 w 165"/>
                <a:gd name="T23" fmla="*/ 2 h 165"/>
                <a:gd name="T24" fmla="*/ 121 w 165"/>
                <a:gd name="T25" fmla="*/ 11 h 165"/>
                <a:gd name="T26" fmla="*/ 123 w 165"/>
                <a:gd name="T27" fmla="*/ 19 h 165"/>
                <a:gd name="T28" fmla="*/ 119 w 165"/>
                <a:gd name="T29" fmla="*/ 30 h 165"/>
                <a:gd name="T30" fmla="*/ 138 w 165"/>
                <a:gd name="T31" fmla="*/ 59 h 165"/>
                <a:gd name="T32" fmla="*/ 143 w 165"/>
                <a:gd name="T33" fmla="*/ 57 h 165"/>
                <a:gd name="T34" fmla="*/ 160 w 165"/>
                <a:gd name="T35" fmla="*/ 64 h 165"/>
                <a:gd name="T36" fmla="*/ 165 w 165"/>
                <a:gd name="T37" fmla="*/ 79 h 165"/>
                <a:gd name="T38" fmla="*/ 163 w 165"/>
                <a:gd name="T39" fmla="*/ 88 h 165"/>
                <a:gd name="T40" fmla="*/ 152 w 165"/>
                <a:gd name="T41" fmla="*/ 101 h 165"/>
                <a:gd name="T42" fmla="*/ 143 w 165"/>
                <a:gd name="T43" fmla="*/ 103 h 165"/>
                <a:gd name="T44" fmla="*/ 130 w 165"/>
                <a:gd name="T45" fmla="*/ 97 h 165"/>
                <a:gd name="T46" fmla="*/ 121 w 165"/>
                <a:gd name="T47" fmla="*/ 85 h 165"/>
                <a:gd name="T48" fmla="*/ 46 w 165"/>
                <a:gd name="T49" fmla="*/ 66 h 165"/>
                <a:gd name="T50" fmla="*/ 37 w 165"/>
                <a:gd name="T51" fmla="*/ 74 h 165"/>
                <a:gd name="T52" fmla="*/ 50 w 165"/>
                <a:gd name="T53" fmla="*/ 110 h 165"/>
                <a:gd name="T54" fmla="*/ 53 w 165"/>
                <a:gd name="T55" fmla="*/ 108 h 165"/>
                <a:gd name="T56" fmla="*/ 64 w 165"/>
                <a:gd name="T57" fmla="*/ 112 h 165"/>
                <a:gd name="T58" fmla="*/ 79 w 165"/>
                <a:gd name="T59" fmla="*/ 127 h 165"/>
                <a:gd name="T60" fmla="*/ 81 w 165"/>
                <a:gd name="T61" fmla="*/ 138 h 165"/>
                <a:gd name="T62" fmla="*/ 81 w 165"/>
                <a:gd name="T63" fmla="*/ 143 h 165"/>
                <a:gd name="T64" fmla="*/ 73 w 165"/>
                <a:gd name="T65" fmla="*/ 156 h 165"/>
                <a:gd name="T66" fmla="*/ 59 w 165"/>
                <a:gd name="T67" fmla="*/ 164 h 165"/>
                <a:gd name="T68" fmla="*/ 53 w 165"/>
                <a:gd name="T69" fmla="*/ 165 h 165"/>
                <a:gd name="T70" fmla="*/ 42 w 165"/>
                <a:gd name="T71" fmla="*/ 164 h 165"/>
                <a:gd name="T72" fmla="*/ 28 w 165"/>
                <a:gd name="T73" fmla="*/ 149 h 165"/>
                <a:gd name="T74" fmla="*/ 26 w 165"/>
                <a:gd name="T75" fmla="*/ 138 h 165"/>
                <a:gd name="T76" fmla="*/ 26 w 165"/>
                <a:gd name="T77" fmla="*/ 131 h 165"/>
                <a:gd name="T78" fmla="*/ 33 w 165"/>
                <a:gd name="T79" fmla="*/ 118 h 165"/>
                <a:gd name="T80" fmla="*/ 26 w 165"/>
                <a:gd name="T81" fmla="*/ 77 h 165"/>
                <a:gd name="T82" fmla="*/ 24 w 165"/>
                <a:gd name="T83" fmla="*/ 77 h 165"/>
                <a:gd name="T84" fmla="*/ 15 w 165"/>
                <a:gd name="T85" fmla="*/ 75 h 165"/>
                <a:gd name="T86" fmla="*/ 2 w 165"/>
                <a:gd name="T87" fmla="*/ 63 h 165"/>
                <a:gd name="T88" fmla="*/ 0 w 165"/>
                <a:gd name="T89" fmla="*/ 53 h 165"/>
                <a:gd name="T90" fmla="*/ 7 w 165"/>
                <a:gd name="T91" fmla="*/ 37 h 165"/>
                <a:gd name="T92" fmla="*/ 24 w 165"/>
                <a:gd name="T93" fmla="*/ 3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5" h="165">
                  <a:moveTo>
                    <a:pt x="24" y="31"/>
                  </a:moveTo>
                  <a:lnTo>
                    <a:pt x="24" y="31"/>
                  </a:lnTo>
                  <a:lnTo>
                    <a:pt x="33" y="33"/>
                  </a:lnTo>
                  <a:lnTo>
                    <a:pt x="40" y="37"/>
                  </a:lnTo>
                  <a:lnTo>
                    <a:pt x="46" y="44"/>
                  </a:lnTo>
                  <a:lnTo>
                    <a:pt x="48" y="53"/>
                  </a:lnTo>
                  <a:lnTo>
                    <a:pt x="123" y="72"/>
                  </a:lnTo>
                  <a:lnTo>
                    <a:pt x="123" y="72"/>
                  </a:lnTo>
                  <a:lnTo>
                    <a:pt x="127" y="64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97" y="35"/>
                  </a:lnTo>
                  <a:lnTo>
                    <a:pt x="92" y="31"/>
                  </a:lnTo>
                  <a:lnTo>
                    <a:pt x="88" y="26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8" y="11"/>
                  </a:lnTo>
                  <a:lnTo>
                    <a:pt x="92" y="6"/>
                  </a:lnTo>
                  <a:lnTo>
                    <a:pt x="97" y="2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2" y="2"/>
                  </a:lnTo>
                  <a:lnTo>
                    <a:pt x="117" y="6"/>
                  </a:lnTo>
                  <a:lnTo>
                    <a:pt x="121" y="11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1" y="24"/>
                  </a:lnTo>
                  <a:lnTo>
                    <a:pt x="119" y="30"/>
                  </a:lnTo>
                  <a:lnTo>
                    <a:pt x="138" y="59"/>
                  </a:lnTo>
                  <a:lnTo>
                    <a:pt x="138" y="59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52" y="59"/>
                  </a:lnTo>
                  <a:lnTo>
                    <a:pt x="160" y="64"/>
                  </a:lnTo>
                  <a:lnTo>
                    <a:pt x="163" y="72"/>
                  </a:lnTo>
                  <a:lnTo>
                    <a:pt x="165" y="79"/>
                  </a:lnTo>
                  <a:lnTo>
                    <a:pt x="165" y="79"/>
                  </a:lnTo>
                  <a:lnTo>
                    <a:pt x="163" y="88"/>
                  </a:lnTo>
                  <a:lnTo>
                    <a:pt x="160" y="96"/>
                  </a:lnTo>
                  <a:lnTo>
                    <a:pt x="152" y="101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36" y="101"/>
                  </a:lnTo>
                  <a:lnTo>
                    <a:pt x="130" y="97"/>
                  </a:lnTo>
                  <a:lnTo>
                    <a:pt x="125" y="92"/>
                  </a:lnTo>
                  <a:lnTo>
                    <a:pt x="121" y="85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2" y="70"/>
                  </a:lnTo>
                  <a:lnTo>
                    <a:pt x="37" y="74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9" y="110"/>
                  </a:lnTo>
                  <a:lnTo>
                    <a:pt x="64" y="112"/>
                  </a:lnTo>
                  <a:lnTo>
                    <a:pt x="73" y="118"/>
                  </a:lnTo>
                  <a:lnTo>
                    <a:pt x="79" y="127"/>
                  </a:lnTo>
                  <a:lnTo>
                    <a:pt x="81" y="132"/>
                  </a:lnTo>
                  <a:lnTo>
                    <a:pt x="81" y="138"/>
                  </a:lnTo>
                  <a:lnTo>
                    <a:pt x="81" y="138"/>
                  </a:lnTo>
                  <a:lnTo>
                    <a:pt x="81" y="143"/>
                  </a:lnTo>
                  <a:lnTo>
                    <a:pt x="79" y="149"/>
                  </a:lnTo>
                  <a:lnTo>
                    <a:pt x="73" y="156"/>
                  </a:lnTo>
                  <a:lnTo>
                    <a:pt x="64" y="164"/>
                  </a:lnTo>
                  <a:lnTo>
                    <a:pt x="59" y="164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48" y="164"/>
                  </a:lnTo>
                  <a:lnTo>
                    <a:pt x="42" y="164"/>
                  </a:lnTo>
                  <a:lnTo>
                    <a:pt x="33" y="156"/>
                  </a:lnTo>
                  <a:lnTo>
                    <a:pt x="28" y="149"/>
                  </a:lnTo>
                  <a:lnTo>
                    <a:pt x="26" y="143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1"/>
                  </a:lnTo>
                  <a:lnTo>
                    <a:pt x="29" y="123"/>
                  </a:lnTo>
                  <a:lnTo>
                    <a:pt x="33" y="118"/>
                  </a:lnTo>
                  <a:lnTo>
                    <a:pt x="39" y="11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15" y="75"/>
                  </a:lnTo>
                  <a:lnTo>
                    <a:pt x="7" y="70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44"/>
                  </a:lnTo>
                  <a:lnTo>
                    <a:pt x="7" y="37"/>
                  </a:lnTo>
                  <a:lnTo>
                    <a:pt x="15" y="33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783934" y="2919911"/>
            <a:ext cx="1418569" cy="1605507"/>
            <a:chOff x="9783934" y="2919911"/>
            <a:chExt cx="1418569" cy="1605507"/>
          </a:xfrm>
        </p:grpSpPr>
        <p:sp>
          <p:nvSpPr>
            <p:cNvPr id="13" name="任意多边形 12"/>
            <p:cNvSpPr/>
            <p:nvPr/>
          </p:nvSpPr>
          <p:spPr bwMode="auto">
            <a:xfrm>
              <a:off x="9805968" y="2919911"/>
              <a:ext cx="1396535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36"/>
            <p:cNvSpPr txBox="1"/>
            <p:nvPr/>
          </p:nvSpPr>
          <p:spPr>
            <a:xfrm>
              <a:off x="9783934" y="3819276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贴身顾问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302"/>
            <p:cNvSpPr>
              <a:spLocks noEditPoints="1"/>
            </p:cNvSpPr>
            <p:nvPr/>
          </p:nvSpPr>
          <p:spPr bwMode="auto">
            <a:xfrm>
              <a:off x="10315882" y="3240469"/>
              <a:ext cx="326629" cy="476935"/>
            </a:xfrm>
            <a:custGeom>
              <a:avLst/>
              <a:gdLst>
                <a:gd name="T0" fmla="*/ 57 w 113"/>
                <a:gd name="T1" fmla="*/ 0 h 165"/>
                <a:gd name="T2" fmla="*/ 79 w 113"/>
                <a:gd name="T3" fmla="*/ 4 h 165"/>
                <a:gd name="T4" fmla="*/ 97 w 113"/>
                <a:gd name="T5" fmla="*/ 17 h 165"/>
                <a:gd name="T6" fmla="*/ 102 w 113"/>
                <a:gd name="T7" fmla="*/ 24 h 165"/>
                <a:gd name="T8" fmla="*/ 112 w 113"/>
                <a:gd name="T9" fmla="*/ 44 h 165"/>
                <a:gd name="T10" fmla="*/ 113 w 113"/>
                <a:gd name="T11" fmla="*/ 55 h 165"/>
                <a:gd name="T12" fmla="*/ 108 w 113"/>
                <a:gd name="T13" fmla="*/ 77 h 165"/>
                <a:gd name="T14" fmla="*/ 97 w 113"/>
                <a:gd name="T15" fmla="*/ 96 h 165"/>
                <a:gd name="T16" fmla="*/ 58 w 113"/>
                <a:gd name="T17" fmla="*/ 165 h 165"/>
                <a:gd name="T18" fmla="*/ 16 w 113"/>
                <a:gd name="T19" fmla="*/ 96 h 165"/>
                <a:gd name="T20" fmla="*/ 9 w 113"/>
                <a:gd name="T21" fmla="*/ 86 h 165"/>
                <a:gd name="T22" fmla="*/ 1 w 113"/>
                <a:gd name="T23" fmla="*/ 68 h 165"/>
                <a:gd name="T24" fmla="*/ 0 w 113"/>
                <a:gd name="T25" fmla="*/ 55 h 165"/>
                <a:gd name="T26" fmla="*/ 5 w 113"/>
                <a:gd name="T27" fmla="*/ 33 h 165"/>
                <a:gd name="T28" fmla="*/ 16 w 113"/>
                <a:gd name="T29" fmla="*/ 17 h 165"/>
                <a:gd name="T30" fmla="*/ 25 w 113"/>
                <a:gd name="T31" fmla="*/ 9 h 165"/>
                <a:gd name="T32" fmla="*/ 46 w 113"/>
                <a:gd name="T33" fmla="*/ 0 h 165"/>
                <a:gd name="T34" fmla="*/ 57 w 113"/>
                <a:gd name="T35" fmla="*/ 0 h 165"/>
                <a:gd name="T36" fmla="*/ 80 w 113"/>
                <a:gd name="T37" fmla="*/ 33 h 165"/>
                <a:gd name="T38" fmla="*/ 69 w 113"/>
                <a:gd name="T39" fmla="*/ 26 h 165"/>
                <a:gd name="T40" fmla="*/ 57 w 113"/>
                <a:gd name="T41" fmla="*/ 22 h 165"/>
                <a:gd name="T42" fmla="*/ 49 w 113"/>
                <a:gd name="T43" fmla="*/ 24 h 165"/>
                <a:gd name="T44" fmla="*/ 38 w 113"/>
                <a:gd name="T45" fmla="*/ 28 h 165"/>
                <a:gd name="T46" fmla="*/ 33 w 113"/>
                <a:gd name="T47" fmla="*/ 33 h 165"/>
                <a:gd name="T48" fmla="*/ 25 w 113"/>
                <a:gd name="T49" fmla="*/ 42 h 165"/>
                <a:gd name="T50" fmla="*/ 23 w 113"/>
                <a:gd name="T51" fmla="*/ 55 h 165"/>
                <a:gd name="T52" fmla="*/ 23 w 113"/>
                <a:gd name="T53" fmla="*/ 63 h 165"/>
                <a:gd name="T54" fmla="*/ 29 w 113"/>
                <a:gd name="T55" fmla="*/ 75 h 165"/>
                <a:gd name="T56" fmla="*/ 33 w 113"/>
                <a:gd name="T57" fmla="*/ 79 h 165"/>
                <a:gd name="T58" fmla="*/ 44 w 113"/>
                <a:gd name="T59" fmla="*/ 86 h 165"/>
                <a:gd name="T60" fmla="*/ 57 w 113"/>
                <a:gd name="T61" fmla="*/ 90 h 165"/>
                <a:gd name="T62" fmla="*/ 64 w 113"/>
                <a:gd name="T63" fmla="*/ 88 h 165"/>
                <a:gd name="T64" fmla="*/ 75 w 113"/>
                <a:gd name="T65" fmla="*/ 85 h 165"/>
                <a:gd name="T66" fmla="*/ 80 w 113"/>
                <a:gd name="T67" fmla="*/ 79 h 165"/>
                <a:gd name="T68" fmla="*/ 88 w 113"/>
                <a:gd name="T69" fmla="*/ 70 h 165"/>
                <a:gd name="T70" fmla="*/ 90 w 113"/>
                <a:gd name="T71" fmla="*/ 55 h 165"/>
                <a:gd name="T72" fmla="*/ 90 w 113"/>
                <a:gd name="T73" fmla="*/ 50 h 165"/>
                <a:gd name="T74" fmla="*/ 84 w 113"/>
                <a:gd name="T75" fmla="*/ 37 h 165"/>
                <a:gd name="T76" fmla="*/ 80 w 113"/>
                <a:gd name="T77" fmla="*/ 3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165">
                  <a:moveTo>
                    <a:pt x="57" y="0"/>
                  </a:moveTo>
                  <a:lnTo>
                    <a:pt x="57" y="0"/>
                  </a:lnTo>
                  <a:lnTo>
                    <a:pt x="68" y="0"/>
                  </a:lnTo>
                  <a:lnTo>
                    <a:pt x="79" y="4"/>
                  </a:lnTo>
                  <a:lnTo>
                    <a:pt x="88" y="9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102" y="24"/>
                  </a:lnTo>
                  <a:lnTo>
                    <a:pt x="108" y="33"/>
                  </a:lnTo>
                  <a:lnTo>
                    <a:pt x="112" y="44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2" y="68"/>
                  </a:lnTo>
                  <a:lnTo>
                    <a:pt x="108" y="77"/>
                  </a:lnTo>
                  <a:lnTo>
                    <a:pt x="102" y="88"/>
                  </a:lnTo>
                  <a:lnTo>
                    <a:pt x="97" y="96"/>
                  </a:lnTo>
                  <a:lnTo>
                    <a:pt x="58" y="165"/>
                  </a:lnTo>
                  <a:lnTo>
                    <a:pt x="58" y="165"/>
                  </a:lnTo>
                  <a:lnTo>
                    <a:pt x="42" y="138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9" y="86"/>
                  </a:lnTo>
                  <a:lnTo>
                    <a:pt x="3" y="77"/>
                  </a:lnTo>
                  <a:lnTo>
                    <a:pt x="1" y="6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25" y="9"/>
                  </a:lnTo>
                  <a:lnTo>
                    <a:pt x="35" y="4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80" y="33"/>
                  </a:moveTo>
                  <a:lnTo>
                    <a:pt x="80" y="33"/>
                  </a:lnTo>
                  <a:lnTo>
                    <a:pt x="75" y="28"/>
                  </a:lnTo>
                  <a:lnTo>
                    <a:pt x="69" y="26"/>
                  </a:lnTo>
                  <a:lnTo>
                    <a:pt x="64" y="24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49" y="24"/>
                  </a:lnTo>
                  <a:lnTo>
                    <a:pt x="44" y="26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9" y="37"/>
                  </a:lnTo>
                  <a:lnTo>
                    <a:pt x="25" y="42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63"/>
                  </a:lnTo>
                  <a:lnTo>
                    <a:pt x="25" y="70"/>
                  </a:lnTo>
                  <a:lnTo>
                    <a:pt x="29" y="75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8" y="85"/>
                  </a:lnTo>
                  <a:lnTo>
                    <a:pt x="44" y="86"/>
                  </a:lnTo>
                  <a:lnTo>
                    <a:pt x="49" y="88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64" y="88"/>
                  </a:lnTo>
                  <a:lnTo>
                    <a:pt x="69" y="86"/>
                  </a:lnTo>
                  <a:lnTo>
                    <a:pt x="75" y="85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4" y="75"/>
                  </a:lnTo>
                  <a:lnTo>
                    <a:pt x="88" y="70"/>
                  </a:lnTo>
                  <a:lnTo>
                    <a:pt x="90" y="63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0"/>
                  </a:lnTo>
                  <a:lnTo>
                    <a:pt x="88" y="42"/>
                  </a:lnTo>
                  <a:lnTo>
                    <a:pt x="84" y="37"/>
                  </a:lnTo>
                  <a:lnTo>
                    <a:pt x="80" y="33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20588" y="2919911"/>
            <a:ext cx="1418569" cy="1605507"/>
            <a:chOff x="8220588" y="2919911"/>
            <a:chExt cx="1418569" cy="1605507"/>
          </a:xfrm>
        </p:grpSpPr>
        <p:sp>
          <p:nvSpPr>
            <p:cNvPr id="17" name="任意多边形 16"/>
            <p:cNvSpPr/>
            <p:nvPr/>
          </p:nvSpPr>
          <p:spPr bwMode="auto">
            <a:xfrm>
              <a:off x="8220588" y="2919911"/>
              <a:ext cx="1396535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37"/>
            <p:cNvSpPr txBox="1"/>
            <p:nvPr/>
          </p:nvSpPr>
          <p:spPr>
            <a:xfrm>
              <a:off x="8236652" y="3835869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责任至上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359"/>
            <p:cNvSpPr>
              <a:spLocks noEditPoints="1"/>
            </p:cNvSpPr>
            <p:nvPr/>
          </p:nvSpPr>
          <p:spPr bwMode="auto">
            <a:xfrm>
              <a:off x="8665619" y="3240470"/>
              <a:ext cx="443446" cy="529078"/>
            </a:xfrm>
            <a:custGeom>
              <a:avLst/>
              <a:gdLst>
                <a:gd name="T0" fmla="*/ 62 w 145"/>
                <a:gd name="T1" fmla="*/ 94 h 173"/>
                <a:gd name="T2" fmla="*/ 73 w 145"/>
                <a:gd name="T3" fmla="*/ 98 h 173"/>
                <a:gd name="T4" fmla="*/ 73 w 145"/>
                <a:gd name="T5" fmla="*/ 107 h 173"/>
                <a:gd name="T6" fmla="*/ 64 w 145"/>
                <a:gd name="T7" fmla="*/ 112 h 173"/>
                <a:gd name="T8" fmla="*/ 44 w 145"/>
                <a:gd name="T9" fmla="*/ 112 h 173"/>
                <a:gd name="T10" fmla="*/ 33 w 145"/>
                <a:gd name="T11" fmla="*/ 109 h 173"/>
                <a:gd name="T12" fmla="*/ 27 w 145"/>
                <a:gd name="T13" fmla="*/ 101 h 173"/>
                <a:gd name="T14" fmla="*/ 45 w 145"/>
                <a:gd name="T15" fmla="*/ 54 h 173"/>
                <a:gd name="T16" fmla="*/ 51 w 145"/>
                <a:gd name="T17" fmla="*/ 46 h 173"/>
                <a:gd name="T18" fmla="*/ 58 w 145"/>
                <a:gd name="T19" fmla="*/ 44 h 173"/>
                <a:gd name="T20" fmla="*/ 64 w 145"/>
                <a:gd name="T21" fmla="*/ 46 h 173"/>
                <a:gd name="T22" fmla="*/ 68 w 145"/>
                <a:gd name="T23" fmla="*/ 54 h 173"/>
                <a:gd name="T24" fmla="*/ 53 w 145"/>
                <a:gd name="T25" fmla="*/ 94 h 173"/>
                <a:gd name="T26" fmla="*/ 101 w 145"/>
                <a:gd name="T27" fmla="*/ 173 h 173"/>
                <a:gd name="T28" fmla="*/ 141 w 145"/>
                <a:gd name="T29" fmla="*/ 151 h 173"/>
                <a:gd name="T30" fmla="*/ 113 w 145"/>
                <a:gd name="T31" fmla="*/ 77 h 173"/>
                <a:gd name="T32" fmla="*/ 115 w 145"/>
                <a:gd name="T33" fmla="*/ 96 h 173"/>
                <a:gd name="T34" fmla="*/ 119 w 145"/>
                <a:gd name="T35" fmla="*/ 90 h 173"/>
                <a:gd name="T36" fmla="*/ 126 w 145"/>
                <a:gd name="T37" fmla="*/ 101 h 173"/>
                <a:gd name="T38" fmla="*/ 130 w 145"/>
                <a:gd name="T39" fmla="*/ 98 h 173"/>
                <a:gd name="T40" fmla="*/ 135 w 145"/>
                <a:gd name="T41" fmla="*/ 99 h 173"/>
                <a:gd name="T42" fmla="*/ 141 w 145"/>
                <a:gd name="T43" fmla="*/ 109 h 173"/>
                <a:gd name="T44" fmla="*/ 132 w 145"/>
                <a:gd name="T45" fmla="*/ 149 h 173"/>
                <a:gd name="T46" fmla="*/ 102 w 145"/>
                <a:gd name="T47" fmla="*/ 153 h 173"/>
                <a:gd name="T48" fmla="*/ 91 w 145"/>
                <a:gd name="T49" fmla="*/ 116 h 173"/>
                <a:gd name="T50" fmla="*/ 99 w 145"/>
                <a:gd name="T51" fmla="*/ 107 h 173"/>
                <a:gd name="T52" fmla="*/ 101 w 145"/>
                <a:gd name="T53" fmla="*/ 83 h 173"/>
                <a:gd name="T54" fmla="*/ 104 w 145"/>
                <a:gd name="T55" fmla="*/ 61 h 173"/>
                <a:gd name="T56" fmla="*/ 73 w 145"/>
                <a:gd name="T57" fmla="*/ 0 h 173"/>
                <a:gd name="T58" fmla="*/ 44 w 145"/>
                <a:gd name="T59" fmla="*/ 6 h 173"/>
                <a:gd name="T60" fmla="*/ 12 w 145"/>
                <a:gd name="T61" fmla="*/ 32 h 173"/>
                <a:gd name="T62" fmla="*/ 0 w 145"/>
                <a:gd name="T63" fmla="*/ 72 h 173"/>
                <a:gd name="T64" fmla="*/ 7 w 145"/>
                <a:gd name="T65" fmla="*/ 99 h 173"/>
                <a:gd name="T66" fmla="*/ 33 w 145"/>
                <a:gd name="T67" fmla="*/ 133 h 173"/>
                <a:gd name="T68" fmla="*/ 73 w 145"/>
                <a:gd name="T69" fmla="*/ 144 h 173"/>
                <a:gd name="T70" fmla="*/ 88 w 145"/>
                <a:gd name="T71" fmla="*/ 144 h 173"/>
                <a:gd name="T72" fmla="*/ 80 w 145"/>
                <a:gd name="T73" fmla="*/ 99 h 173"/>
                <a:gd name="T74" fmla="*/ 91 w 145"/>
                <a:gd name="T75" fmla="*/ 85 h 173"/>
                <a:gd name="T76" fmla="*/ 95 w 145"/>
                <a:gd name="T77" fmla="*/ 52 h 173"/>
                <a:gd name="T78" fmla="*/ 112 w 145"/>
                <a:gd name="T79" fmla="*/ 52 h 173"/>
                <a:gd name="T80" fmla="*/ 121 w 145"/>
                <a:gd name="T81" fmla="*/ 59 h 173"/>
                <a:gd name="T82" fmla="*/ 123 w 145"/>
                <a:gd name="T83" fmla="*/ 81 h 173"/>
                <a:gd name="T84" fmla="*/ 134 w 145"/>
                <a:gd name="T85" fmla="*/ 88 h 173"/>
                <a:gd name="T86" fmla="*/ 143 w 145"/>
                <a:gd name="T87" fmla="*/ 92 h 173"/>
                <a:gd name="T88" fmla="*/ 145 w 145"/>
                <a:gd name="T89" fmla="*/ 72 h 173"/>
                <a:gd name="T90" fmla="*/ 139 w 145"/>
                <a:gd name="T91" fmla="*/ 44 h 173"/>
                <a:gd name="T92" fmla="*/ 113 w 145"/>
                <a:gd name="T93" fmla="*/ 11 h 173"/>
                <a:gd name="T94" fmla="*/ 73 w 145"/>
                <a:gd name="T95" fmla="*/ 0 h 173"/>
                <a:gd name="T96" fmla="*/ 64 w 145"/>
                <a:gd name="T97" fmla="*/ 15 h 173"/>
                <a:gd name="T98" fmla="*/ 73 w 145"/>
                <a:gd name="T99" fmla="*/ 19 h 173"/>
                <a:gd name="T100" fmla="*/ 77 w 145"/>
                <a:gd name="T101" fmla="*/ 28 h 173"/>
                <a:gd name="T102" fmla="*/ 73 w 145"/>
                <a:gd name="T103" fmla="*/ 37 h 173"/>
                <a:gd name="T104" fmla="*/ 64 w 145"/>
                <a:gd name="T105" fmla="*/ 41 h 173"/>
                <a:gd name="T106" fmla="*/ 55 w 145"/>
                <a:gd name="T107" fmla="*/ 37 h 173"/>
                <a:gd name="T108" fmla="*/ 51 w 145"/>
                <a:gd name="T109" fmla="*/ 28 h 173"/>
                <a:gd name="T110" fmla="*/ 55 w 145"/>
                <a:gd name="T111" fmla="*/ 19 h 173"/>
                <a:gd name="T112" fmla="*/ 64 w 145"/>
                <a:gd name="T113" fmla="*/ 1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5" h="173">
                  <a:moveTo>
                    <a:pt x="53" y="94"/>
                  </a:moveTo>
                  <a:lnTo>
                    <a:pt x="62" y="94"/>
                  </a:lnTo>
                  <a:lnTo>
                    <a:pt x="62" y="94"/>
                  </a:lnTo>
                  <a:lnTo>
                    <a:pt x="68" y="94"/>
                  </a:lnTo>
                  <a:lnTo>
                    <a:pt x="71" y="96"/>
                  </a:lnTo>
                  <a:lnTo>
                    <a:pt x="73" y="98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7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4" y="112"/>
                  </a:lnTo>
                  <a:lnTo>
                    <a:pt x="58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36" y="112"/>
                  </a:lnTo>
                  <a:lnTo>
                    <a:pt x="33" y="109"/>
                  </a:lnTo>
                  <a:lnTo>
                    <a:pt x="33" y="109"/>
                  </a:lnTo>
                  <a:lnTo>
                    <a:pt x="29" y="105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9" y="94"/>
                  </a:lnTo>
                  <a:lnTo>
                    <a:pt x="44" y="57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7" y="50"/>
                  </a:lnTo>
                  <a:lnTo>
                    <a:pt x="51" y="46"/>
                  </a:lnTo>
                  <a:lnTo>
                    <a:pt x="55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8" y="50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61"/>
                  </a:lnTo>
                  <a:lnTo>
                    <a:pt x="53" y="94"/>
                  </a:lnTo>
                  <a:lnTo>
                    <a:pt x="53" y="94"/>
                  </a:lnTo>
                  <a:close/>
                  <a:moveTo>
                    <a:pt x="141" y="151"/>
                  </a:moveTo>
                  <a:lnTo>
                    <a:pt x="97" y="160"/>
                  </a:lnTo>
                  <a:lnTo>
                    <a:pt x="101" y="173"/>
                  </a:lnTo>
                  <a:lnTo>
                    <a:pt x="143" y="164"/>
                  </a:lnTo>
                  <a:lnTo>
                    <a:pt x="141" y="151"/>
                  </a:lnTo>
                  <a:lnTo>
                    <a:pt x="141" y="151"/>
                  </a:lnTo>
                  <a:close/>
                  <a:moveTo>
                    <a:pt x="112" y="61"/>
                  </a:moveTo>
                  <a:lnTo>
                    <a:pt x="112" y="61"/>
                  </a:lnTo>
                  <a:lnTo>
                    <a:pt x="113" y="77"/>
                  </a:lnTo>
                  <a:lnTo>
                    <a:pt x="113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119" y="90"/>
                  </a:lnTo>
                  <a:lnTo>
                    <a:pt x="119" y="90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30" y="98"/>
                  </a:lnTo>
                  <a:lnTo>
                    <a:pt x="130" y="98"/>
                  </a:lnTo>
                  <a:lnTo>
                    <a:pt x="135" y="99"/>
                  </a:lnTo>
                  <a:lnTo>
                    <a:pt x="135" y="99"/>
                  </a:lnTo>
                  <a:lnTo>
                    <a:pt x="135" y="107"/>
                  </a:lnTo>
                  <a:lnTo>
                    <a:pt x="135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37" y="133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97" y="144"/>
                  </a:lnTo>
                  <a:lnTo>
                    <a:pt x="93" y="131"/>
                  </a:lnTo>
                  <a:lnTo>
                    <a:pt x="91" y="116"/>
                  </a:lnTo>
                  <a:lnTo>
                    <a:pt x="90" y="99"/>
                  </a:lnTo>
                  <a:lnTo>
                    <a:pt x="97" y="90"/>
                  </a:lnTo>
                  <a:lnTo>
                    <a:pt x="99" y="107"/>
                  </a:lnTo>
                  <a:lnTo>
                    <a:pt x="101" y="105"/>
                  </a:lnTo>
                  <a:lnTo>
                    <a:pt x="101" y="105"/>
                  </a:lnTo>
                  <a:lnTo>
                    <a:pt x="101" y="83"/>
                  </a:lnTo>
                  <a:lnTo>
                    <a:pt x="101" y="72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12" y="61"/>
                  </a:lnTo>
                  <a:lnTo>
                    <a:pt x="112" y="61"/>
                  </a:lnTo>
                  <a:close/>
                  <a:moveTo>
                    <a:pt x="73" y="0"/>
                  </a:moveTo>
                  <a:lnTo>
                    <a:pt x="73" y="0"/>
                  </a:lnTo>
                  <a:lnTo>
                    <a:pt x="58" y="0"/>
                  </a:lnTo>
                  <a:lnTo>
                    <a:pt x="44" y="6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7" y="44"/>
                  </a:lnTo>
                  <a:lnTo>
                    <a:pt x="1" y="5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7" y="99"/>
                  </a:lnTo>
                  <a:lnTo>
                    <a:pt x="12" y="112"/>
                  </a:lnTo>
                  <a:lnTo>
                    <a:pt x="22" y="123"/>
                  </a:lnTo>
                  <a:lnTo>
                    <a:pt x="33" y="133"/>
                  </a:lnTo>
                  <a:lnTo>
                    <a:pt x="44" y="138"/>
                  </a:lnTo>
                  <a:lnTo>
                    <a:pt x="58" y="144"/>
                  </a:lnTo>
                  <a:lnTo>
                    <a:pt x="73" y="144"/>
                  </a:lnTo>
                  <a:lnTo>
                    <a:pt x="73" y="144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84" y="133"/>
                  </a:lnTo>
                  <a:lnTo>
                    <a:pt x="82" y="120"/>
                  </a:lnTo>
                  <a:lnTo>
                    <a:pt x="80" y="99"/>
                  </a:lnTo>
                  <a:lnTo>
                    <a:pt x="80" y="94"/>
                  </a:lnTo>
                  <a:lnTo>
                    <a:pt x="91" y="85"/>
                  </a:lnTo>
                  <a:lnTo>
                    <a:pt x="91" y="85"/>
                  </a:lnTo>
                  <a:lnTo>
                    <a:pt x="91" y="72"/>
                  </a:lnTo>
                  <a:lnTo>
                    <a:pt x="95" y="59"/>
                  </a:lnTo>
                  <a:lnTo>
                    <a:pt x="95" y="5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12" y="52"/>
                  </a:lnTo>
                  <a:lnTo>
                    <a:pt x="119" y="52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23" y="70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6" y="83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7" y="90"/>
                  </a:lnTo>
                  <a:lnTo>
                    <a:pt x="143" y="92"/>
                  </a:lnTo>
                  <a:lnTo>
                    <a:pt x="143" y="92"/>
                  </a:lnTo>
                  <a:lnTo>
                    <a:pt x="145" y="81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3" y="57"/>
                  </a:lnTo>
                  <a:lnTo>
                    <a:pt x="139" y="44"/>
                  </a:lnTo>
                  <a:lnTo>
                    <a:pt x="132" y="32"/>
                  </a:lnTo>
                  <a:lnTo>
                    <a:pt x="124" y="21"/>
                  </a:lnTo>
                  <a:lnTo>
                    <a:pt x="113" y="11"/>
                  </a:lnTo>
                  <a:lnTo>
                    <a:pt x="101" y="6"/>
                  </a:lnTo>
                  <a:lnTo>
                    <a:pt x="88" y="0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64" y="15"/>
                  </a:moveTo>
                  <a:lnTo>
                    <a:pt x="64" y="15"/>
                  </a:lnTo>
                  <a:lnTo>
                    <a:pt x="69" y="17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5" y="24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5" y="33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9" y="39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58" y="39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3" y="33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3" y="24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4" y="15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087941" y="4311813"/>
            <a:ext cx="1415804" cy="1605507"/>
            <a:chOff x="9087941" y="4311813"/>
            <a:chExt cx="1415804" cy="1605507"/>
          </a:xfrm>
        </p:grpSpPr>
        <p:sp>
          <p:nvSpPr>
            <p:cNvPr id="21" name="任意多边形 20"/>
            <p:cNvSpPr/>
            <p:nvPr/>
          </p:nvSpPr>
          <p:spPr bwMode="auto">
            <a:xfrm>
              <a:off x="9087941" y="4311813"/>
              <a:ext cx="1397246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39"/>
            <p:cNvSpPr txBox="1"/>
            <p:nvPr/>
          </p:nvSpPr>
          <p:spPr>
            <a:xfrm>
              <a:off x="9101240" y="5251946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微笑服务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309"/>
            <p:cNvSpPr>
              <a:spLocks noEditPoints="1"/>
            </p:cNvSpPr>
            <p:nvPr/>
          </p:nvSpPr>
          <p:spPr bwMode="auto">
            <a:xfrm>
              <a:off x="9593431" y="4659566"/>
              <a:ext cx="371455" cy="396037"/>
            </a:xfrm>
            <a:custGeom>
              <a:avLst/>
              <a:gdLst>
                <a:gd name="T0" fmla="*/ 9 w 136"/>
                <a:gd name="T1" fmla="*/ 10 h 145"/>
                <a:gd name="T2" fmla="*/ 36 w 136"/>
                <a:gd name="T3" fmla="*/ 8 h 145"/>
                <a:gd name="T4" fmla="*/ 51 w 136"/>
                <a:gd name="T5" fmla="*/ 6 h 145"/>
                <a:gd name="T6" fmla="*/ 68 w 136"/>
                <a:gd name="T7" fmla="*/ 0 h 145"/>
                <a:gd name="T8" fmla="*/ 70 w 136"/>
                <a:gd name="T9" fmla="*/ 0 h 145"/>
                <a:gd name="T10" fmla="*/ 99 w 136"/>
                <a:gd name="T11" fmla="*/ 8 h 145"/>
                <a:gd name="T12" fmla="*/ 112 w 136"/>
                <a:gd name="T13" fmla="*/ 10 h 145"/>
                <a:gd name="T14" fmla="*/ 136 w 136"/>
                <a:gd name="T15" fmla="*/ 8 h 145"/>
                <a:gd name="T16" fmla="*/ 136 w 136"/>
                <a:gd name="T17" fmla="*/ 19 h 145"/>
                <a:gd name="T18" fmla="*/ 130 w 136"/>
                <a:gd name="T19" fmla="*/ 74 h 145"/>
                <a:gd name="T20" fmla="*/ 115 w 136"/>
                <a:gd name="T21" fmla="*/ 111 h 145"/>
                <a:gd name="T22" fmla="*/ 106 w 136"/>
                <a:gd name="T23" fmla="*/ 123 h 145"/>
                <a:gd name="T24" fmla="*/ 82 w 136"/>
                <a:gd name="T25" fmla="*/ 140 h 145"/>
                <a:gd name="T26" fmla="*/ 68 w 136"/>
                <a:gd name="T27" fmla="*/ 145 h 145"/>
                <a:gd name="T28" fmla="*/ 66 w 136"/>
                <a:gd name="T29" fmla="*/ 145 h 145"/>
                <a:gd name="T30" fmla="*/ 40 w 136"/>
                <a:gd name="T31" fmla="*/ 133 h 145"/>
                <a:gd name="T32" fmla="*/ 20 w 136"/>
                <a:gd name="T33" fmla="*/ 111 h 145"/>
                <a:gd name="T34" fmla="*/ 11 w 136"/>
                <a:gd name="T35" fmla="*/ 94 h 145"/>
                <a:gd name="T36" fmla="*/ 2 w 136"/>
                <a:gd name="T37" fmla="*/ 48 h 145"/>
                <a:gd name="T38" fmla="*/ 0 w 136"/>
                <a:gd name="T39" fmla="*/ 8 h 145"/>
                <a:gd name="T40" fmla="*/ 9 w 136"/>
                <a:gd name="T41" fmla="*/ 10 h 145"/>
                <a:gd name="T42" fmla="*/ 112 w 136"/>
                <a:gd name="T43" fmla="*/ 74 h 145"/>
                <a:gd name="T44" fmla="*/ 115 w 136"/>
                <a:gd name="T45" fmla="*/ 54 h 145"/>
                <a:gd name="T46" fmla="*/ 119 w 136"/>
                <a:gd name="T47" fmla="*/ 28 h 145"/>
                <a:gd name="T48" fmla="*/ 97 w 136"/>
                <a:gd name="T49" fmla="*/ 26 h 145"/>
                <a:gd name="T50" fmla="*/ 68 w 136"/>
                <a:gd name="T51" fmla="*/ 19 h 145"/>
                <a:gd name="T52" fmla="*/ 68 w 136"/>
                <a:gd name="T53" fmla="*/ 74 h 145"/>
                <a:gd name="T54" fmla="*/ 68 w 136"/>
                <a:gd name="T55" fmla="*/ 74 h 145"/>
                <a:gd name="T56" fmla="*/ 24 w 136"/>
                <a:gd name="T57" fmla="*/ 74 h 145"/>
                <a:gd name="T58" fmla="*/ 33 w 136"/>
                <a:gd name="T59" fmla="*/ 100 h 145"/>
                <a:gd name="T60" fmla="*/ 40 w 136"/>
                <a:gd name="T61" fmla="*/ 111 h 145"/>
                <a:gd name="T62" fmla="*/ 59 w 136"/>
                <a:gd name="T63" fmla="*/ 123 h 145"/>
                <a:gd name="T64" fmla="*/ 68 w 136"/>
                <a:gd name="T65" fmla="*/ 12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6" h="145">
                  <a:moveTo>
                    <a:pt x="9" y="10"/>
                  </a:moveTo>
                  <a:lnTo>
                    <a:pt x="9" y="10"/>
                  </a:lnTo>
                  <a:lnTo>
                    <a:pt x="22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51" y="6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6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112" y="10"/>
                  </a:lnTo>
                  <a:lnTo>
                    <a:pt x="126" y="10"/>
                  </a:lnTo>
                  <a:lnTo>
                    <a:pt x="136" y="8"/>
                  </a:lnTo>
                  <a:lnTo>
                    <a:pt x="136" y="19"/>
                  </a:lnTo>
                  <a:lnTo>
                    <a:pt x="136" y="19"/>
                  </a:lnTo>
                  <a:lnTo>
                    <a:pt x="134" y="48"/>
                  </a:lnTo>
                  <a:lnTo>
                    <a:pt x="130" y="74"/>
                  </a:lnTo>
                  <a:lnTo>
                    <a:pt x="123" y="94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06" y="123"/>
                  </a:lnTo>
                  <a:lnTo>
                    <a:pt x="95" y="133"/>
                  </a:lnTo>
                  <a:lnTo>
                    <a:pt x="82" y="140"/>
                  </a:lnTo>
                  <a:lnTo>
                    <a:pt x="70" y="145"/>
                  </a:lnTo>
                  <a:lnTo>
                    <a:pt x="68" y="145"/>
                  </a:lnTo>
                  <a:lnTo>
                    <a:pt x="66" y="145"/>
                  </a:lnTo>
                  <a:lnTo>
                    <a:pt x="66" y="145"/>
                  </a:lnTo>
                  <a:lnTo>
                    <a:pt x="53" y="140"/>
                  </a:lnTo>
                  <a:lnTo>
                    <a:pt x="40" y="133"/>
                  </a:lnTo>
                  <a:lnTo>
                    <a:pt x="29" y="12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1" y="94"/>
                  </a:lnTo>
                  <a:lnTo>
                    <a:pt x="5" y="74"/>
                  </a:lnTo>
                  <a:lnTo>
                    <a:pt x="2" y="48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9" y="10"/>
                  </a:lnTo>
                  <a:close/>
                  <a:moveTo>
                    <a:pt x="68" y="74"/>
                  </a:moveTo>
                  <a:lnTo>
                    <a:pt x="112" y="74"/>
                  </a:lnTo>
                  <a:lnTo>
                    <a:pt x="112" y="74"/>
                  </a:lnTo>
                  <a:lnTo>
                    <a:pt x="115" y="54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82" y="24"/>
                  </a:lnTo>
                  <a:lnTo>
                    <a:pt x="68" y="19"/>
                  </a:lnTo>
                  <a:lnTo>
                    <a:pt x="68" y="74"/>
                  </a:lnTo>
                  <a:lnTo>
                    <a:pt x="68" y="74"/>
                  </a:lnTo>
                  <a:close/>
                  <a:moveTo>
                    <a:pt x="68" y="127"/>
                  </a:moveTo>
                  <a:lnTo>
                    <a:pt x="68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7" y="89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40" y="111"/>
                  </a:lnTo>
                  <a:lnTo>
                    <a:pt x="49" y="118"/>
                  </a:lnTo>
                  <a:lnTo>
                    <a:pt x="59" y="123"/>
                  </a:lnTo>
                  <a:lnTo>
                    <a:pt x="68" y="127"/>
                  </a:lnTo>
                  <a:lnTo>
                    <a:pt x="68" y="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624858" y="2111666"/>
            <a:ext cx="2885653" cy="3315763"/>
            <a:chOff x="3624858" y="2111666"/>
            <a:chExt cx="2885653" cy="3315763"/>
          </a:xfrm>
        </p:grpSpPr>
        <p:sp>
          <p:nvSpPr>
            <p:cNvPr id="25" name="任意多边形 24"/>
            <p:cNvSpPr/>
            <p:nvPr/>
          </p:nvSpPr>
          <p:spPr bwMode="auto">
            <a:xfrm>
              <a:off x="3624858" y="2111666"/>
              <a:ext cx="2885653" cy="3315763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289"/>
            <p:cNvSpPr>
              <a:spLocks noEditPoints="1"/>
            </p:cNvSpPr>
            <p:nvPr/>
          </p:nvSpPr>
          <p:spPr bwMode="auto">
            <a:xfrm>
              <a:off x="4706763" y="2493749"/>
              <a:ext cx="736147" cy="708882"/>
            </a:xfrm>
            <a:custGeom>
              <a:avLst/>
              <a:gdLst>
                <a:gd name="T0" fmla="*/ 129 w 162"/>
                <a:gd name="T1" fmla="*/ 11 h 156"/>
                <a:gd name="T2" fmla="*/ 129 w 162"/>
                <a:gd name="T3" fmla="*/ 3 h 156"/>
                <a:gd name="T4" fmla="*/ 134 w 162"/>
                <a:gd name="T5" fmla="*/ 0 h 156"/>
                <a:gd name="T6" fmla="*/ 140 w 162"/>
                <a:gd name="T7" fmla="*/ 1 h 156"/>
                <a:gd name="T8" fmla="*/ 156 w 162"/>
                <a:gd name="T9" fmla="*/ 25 h 156"/>
                <a:gd name="T10" fmla="*/ 162 w 162"/>
                <a:gd name="T11" fmla="*/ 55 h 156"/>
                <a:gd name="T12" fmla="*/ 156 w 162"/>
                <a:gd name="T13" fmla="*/ 80 h 156"/>
                <a:gd name="T14" fmla="*/ 140 w 162"/>
                <a:gd name="T15" fmla="*/ 100 h 156"/>
                <a:gd name="T16" fmla="*/ 132 w 162"/>
                <a:gd name="T17" fmla="*/ 102 h 156"/>
                <a:gd name="T18" fmla="*/ 129 w 162"/>
                <a:gd name="T19" fmla="*/ 97 h 156"/>
                <a:gd name="T20" fmla="*/ 131 w 162"/>
                <a:gd name="T21" fmla="*/ 89 h 156"/>
                <a:gd name="T22" fmla="*/ 143 w 162"/>
                <a:gd name="T23" fmla="*/ 75 h 156"/>
                <a:gd name="T24" fmla="*/ 147 w 162"/>
                <a:gd name="T25" fmla="*/ 55 h 156"/>
                <a:gd name="T26" fmla="*/ 143 w 162"/>
                <a:gd name="T27" fmla="*/ 33 h 156"/>
                <a:gd name="T28" fmla="*/ 131 w 162"/>
                <a:gd name="T29" fmla="*/ 12 h 156"/>
                <a:gd name="T30" fmla="*/ 83 w 162"/>
                <a:gd name="T31" fmla="*/ 36 h 156"/>
                <a:gd name="T32" fmla="*/ 96 w 162"/>
                <a:gd name="T33" fmla="*/ 45 h 156"/>
                <a:gd name="T34" fmla="*/ 96 w 162"/>
                <a:gd name="T35" fmla="*/ 55 h 156"/>
                <a:gd name="T36" fmla="*/ 88 w 162"/>
                <a:gd name="T37" fmla="*/ 64 h 156"/>
                <a:gd name="T38" fmla="*/ 76 w 162"/>
                <a:gd name="T39" fmla="*/ 64 h 156"/>
                <a:gd name="T40" fmla="*/ 68 w 162"/>
                <a:gd name="T41" fmla="*/ 55 h 156"/>
                <a:gd name="T42" fmla="*/ 68 w 162"/>
                <a:gd name="T43" fmla="*/ 45 h 156"/>
                <a:gd name="T44" fmla="*/ 83 w 162"/>
                <a:gd name="T45" fmla="*/ 36 h 156"/>
                <a:gd name="T46" fmla="*/ 33 w 162"/>
                <a:gd name="T47" fmla="*/ 12 h 156"/>
                <a:gd name="T48" fmla="*/ 35 w 162"/>
                <a:gd name="T49" fmla="*/ 5 h 156"/>
                <a:gd name="T50" fmla="*/ 31 w 162"/>
                <a:gd name="T51" fmla="*/ 1 h 156"/>
                <a:gd name="T52" fmla="*/ 24 w 162"/>
                <a:gd name="T53" fmla="*/ 1 h 156"/>
                <a:gd name="T54" fmla="*/ 6 w 162"/>
                <a:gd name="T55" fmla="*/ 25 h 156"/>
                <a:gd name="T56" fmla="*/ 0 w 162"/>
                <a:gd name="T57" fmla="*/ 55 h 156"/>
                <a:gd name="T58" fmla="*/ 8 w 162"/>
                <a:gd name="T59" fmla="*/ 80 h 156"/>
                <a:gd name="T60" fmla="*/ 24 w 162"/>
                <a:gd name="T61" fmla="*/ 100 h 156"/>
                <a:gd name="T62" fmla="*/ 28 w 162"/>
                <a:gd name="T63" fmla="*/ 102 h 156"/>
                <a:gd name="T64" fmla="*/ 33 w 162"/>
                <a:gd name="T65" fmla="*/ 100 h 156"/>
                <a:gd name="T66" fmla="*/ 35 w 162"/>
                <a:gd name="T67" fmla="*/ 91 h 156"/>
                <a:gd name="T68" fmla="*/ 26 w 162"/>
                <a:gd name="T69" fmla="*/ 82 h 156"/>
                <a:gd name="T70" fmla="*/ 17 w 162"/>
                <a:gd name="T71" fmla="*/ 64 h 156"/>
                <a:gd name="T72" fmla="*/ 17 w 162"/>
                <a:gd name="T73" fmla="*/ 44 h 156"/>
                <a:gd name="T74" fmla="*/ 26 w 162"/>
                <a:gd name="T75" fmla="*/ 22 h 156"/>
                <a:gd name="T76" fmla="*/ 52 w 162"/>
                <a:gd name="T77" fmla="*/ 34 h 156"/>
                <a:gd name="T78" fmla="*/ 44 w 162"/>
                <a:gd name="T79" fmla="*/ 53 h 156"/>
                <a:gd name="T80" fmla="*/ 53 w 162"/>
                <a:gd name="T81" fmla="*/ 71 h 156"/>
                <a:gd name="T82" fmla="*/ 57 w 162"/>
                <a:gd name="T83" fmla="*/ 75 h 156"/>
                <a:gd name="T84" fmla="*/ 55 w 162"/>
                <a:gd name="T85" fmla="*/ 80 h 156"/>
                <a:gd name="T86" fmla="*/ 48 w 162"/>
                <a:gd name="T87" fmla="*/ 84 h 156"/>
                <a:gd name="T88" fmla="*/ 39 w 162"/>
                <a:gd name="T89" fmla="*/ 77 h 156"/>
                <a:gd name="T90" fmla="*/ 30 w 162"/>
                <a:gd name="T91" fmla="*/ 53 h 156"/>
                <a:gd name="T92" fmla="*/ 37 w 162"/>
                <a:gd name="T93" fmla="*/ 31 h 156"/>
                <a:gd name="T94" fmla="*/ 46 w 162"/>
                <a:gd name="T95" fmla="*/ 22 h 156"/>
                <a:gd name="T96" fmla="*/ 53 w 162"/>
                <a:gd name="T97" fmla="*/ 23 h 156"/>
                <a:gd name="T98" fmla="*/ 55 w 162"/>
                <a:gd name="T99" fmla="*/ 29 h 156"/>
                <a:gd name="T100" fmla="*/ 52 w 162"/>
                <a:gd name="T101" fmla="*/ 34 h 156"/>
                <a:gd name="T102" fmla="*/ 116 w 162"/>
                <a:gd name="T103" fmla="*/ 44 h 156"/>
                <a:gd name="T104" fmla="*/ 114 w 162"/>
                <a:gd name="T105" fmla="*/ 66 h 156"/>
                <a:gd name="T106" fmla="*/ 107 w 162"/>
                <a:gd name="T107" fmla="*/ 73 h 156"/>
                <a:gd name="T108" fmla="*/ 109 w 162"/>
                <a:gd name="T109" fmla="*/ 80 h 156"/>
                <a:gd name="T110" fmla="*/ 112 w 162"/>
                <a:gd name="T111" fmla="*/ 84 h 156"/>
                <a:gd name="T112" fmla="*/ 118 w 162"/>
                <a:gd name="T113" fmla="*/ 82 h 156"/>
                <a:gd name="T114" fmla="*/ 132 w 162"/>
                <a:gd name="T115" fmla="*/ 62 h 156"/>
                <a:gd name="T116" fmla="*/ 131 w 162"/>
                <a:gd name="T117" fmla="*/ 38 h 156"/>
                <a:gd name="T118" fmla="*/ 120 w 162"/>
                <a:gd name="T119" fmla="*/ 23 h 156"/>
                <a:gd name="T120" fmla="*/ 112 w 162"/>
                <a:gd name="T121" fmla="*/ 22 h 156"/>
                <a:gd name="T122" fmla="*/ 109 w 162"/>
                <a:gd name="T123" fmla="*/ 27 h 156"/>
                <a:gd name="T124" fmla="*/ 110 w 162"/>
                <a:gd name="T125" fmla="*/ 3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156">
                  <a:moveTo>
                    <a:pt x="131" y="12"/>
                  </a:moveTo>
                  <a:lnTo>
                    <a:pt x="131" y="12"/>
                  </a:lnTo>
                  <a:lnTo>
                    <a:pt x="129" y="11"/>
                  </a:lnTo>
                  <a:lnTo>
                    <a:pt x="127" y="9"/>
                  </a:lnTo>
                  <a:lnTo>
                    <a:pt x="127" y="5"/>
                  </a:lnTo>
                  <a:lnTo>
                    <a:pt x="129" y="3"/>
                  </a:lnTo>
                  <a:lnTo>
                    <a:pt x="129" y="3"/>
                  </a:lnTo>
                  <a:lnTo>
                    <a:pt x="131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9" y="12"/>
                  </a:lnTo>
                  <a:lnTo>
                    <a:pt x="156" y="25"/>
                  </a:lnTo>
                  <a:lnTo>
                    <a:pt x="156" y="25"/>
                  </a:lnTo>
                  <a:lnTo>
                    <a:pt x="162" y="40"/>
                  </a:lnTo>
                  <a:lnTo>
                    <a:pt x="162" y="55"/>
                  </a:lnTo>
                  <a:lnTo>
                    <a:pt x="162" y="55"/>
                  </a:lnTo>
                  <a:lnTo>
                    <a:pt x="160" y="67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49" y="91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38" y="102"/>
                  </a:lnTo>
                  <a:lnTo>
                    <a:pt x="134" y="102"/>
                  </a:lnTo>
                  <a:lnTo>
                    <a:pt x="132" y="102"/>
                  </a:lnTo>
                  <a:lnTo>
                    <a:pt x="131" y="100"/>
                  </a:lnTo>
                  <a:lnTo>
                    <a:pt x="131" y="100"/>
                  </a:lnTo>
                  <a:lnTo>
                    <a:pt x="129" y="97"/>
                  </a:lnTo>
                  <a:lnTo>
                    <a:pt x="129" y="95"/>
                  </a:lnTo>
                  <a:lnTo>
                    <a:pt x="129" y="91"/>
                  </a:lnTo>
                  <a:lnTo>
                    <a:pt x="131" y="89"/>
                  </a:lnTo>
                  <a:lnTo>
                    <a:pt x="131" y="89"/>
                  </a:lnTo>
                  <a:lnTo>
                    <a:pt x="138" y="82"/>
                  </a:lnTo>
                  <a:lnTo>
                    <a:pt x="143" y="75"/>
                  </a:lnTo>
                  <a:lnTo>
                    <a:pt x="143" y="75"/>
                  </a:lnTo>
                  <a:lnTo>
                    <a:pt x="145" y="64"/>
                  </a:lnTo>
                  <a:lnTo>
                    <a:pt x="147" y="55"/>
                  </a:lnTo>
                  <a:lnTo>
                    <a:pt x="147" y="55"/>
                  </a:lnTo>
                  <a:lnTo>
                    <a:pt x="147" y="4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38" y="22"/>
                  </a:lnTo>
                  <a:lnTo>
                    <a:pt x="131" y="12"/>
                  </a:lnTo>
                  <a:lnTo>
                    <a:pt x="131" y="12"/>
                  </a:lnTo>
                  <a:close/>
                  <a:moveTo>
                    <a:pt x="83" y="36"/>
                  </a:moveTo>
                  <a:lnTo>
                    <a:pt x="83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6" y="45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2" y="62"/>
                  </a:lnTo>
                  <a:lnTo>
                    <a:pt x="88" y="64"/>
                  </a:lnTo>
                  <a:lnTo>
                    <a:pt x="88" y="156"/>
                  </a:lnTo>
                  <a:lnTo>
                    <a:pt x="76" y="156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0" y="58"/>
                  </a:lnTo>
                  <a:lnTo>
                    <a:pt x="68" y="55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45"/>
                  </a:lnTo>
                  <a:lnTo>
                    <a:pt x="72" y="40"/>
                  </a:lnTo>
                  <a:lnTo>
                    <a:pt x="77" y="38"/>
                  </a:lnTo>
                  <a:lnTo>
                    <a:pt x="83" y="36"/>
                  </a:lnTo>
                  <a:lnTo>
                    <a:pt x="83" y="36"/>
                  </a:lnTo>
                  <a:close/>
                  <a:moveTo>
                    <a:pt x="33" y="12"/>
                  </a:moveTo>
                  <a:lnTo>
                    <a:pt x="33" y="12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67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5" y="91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31" y="102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5" y="97"/>
                  </a:lnTo>
                  <a:lnTo>
                    <a:pt x="35" y="95"/>
                  </a:lnTo>
                  <a:lnTo>
                    <a:pt x="35" y="91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26" y="82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17" y="64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7" y="4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6" y="22"/>
                  </a:lnTo>
                  <a:lnTo>
                    <a:pt x="33" y="12"/>
                  </a:lnTo>
                  <a:lnTo>
                    <a:pt x="33" y="12"/>
                  </a:lnTo>
                  <a:close/>
                  <a:moveTo>
                    <a:pt x="52" y="34"/>
                  </a:moveTo>
                  <a:lnTo>
                    <a:pt x="52" y="34"/>
                  </a:lnTo>
                  <a:lnTo>
                    <a:pt x="46" y="44"/>
                  </a:lnTo>
                  <a:lnTo>
                    <a:pt x="44" y="53"/>
                  </a:lnTo>
                  <a:lnTo>
                    <a:pt x="48" y="62"/>
                  </a:lnTo>
                  <a:lnTo>
                    <a:pt x="50" y="66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5" y="73"/>
                  </a:lnTo>
                  <a:lnTo>
                    <a:pt x="57" y="75"/>
                  </a:lnTo>
                  <a:lnTo>
                    <a:pt x="57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3" y="82"/>
                  </a:lnTo>
                  <a:lnTo>
                    <a:pt x="52" y="84"/>
                  </a:lnTo>
                  <a:lnTo>
                    <a:pt x="48" y="84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39" y="77"/>
                  </a:lnTo>
                  <a:lnTo>
                    <a:pt x="33" y="69"/>
                  </a:lnTo>
                  <a:lnTo>
                    <a:pt x="31" y="62"/>
                  </a:lnTo>
                  <a:lnTo>
                    <a:pt x="30" y="53"/>
                  </a:lnTo>
                  <a:lnTo>
                    <a:pt x="30" y="45"/>
                  </a:lnTo>
                  <a:lnTo>
                    <a:pt x="33" y="38"/>
                  </a:lnTo>
                  <a:lnTo>
                    <a:pt x="37" y="31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7"/>
                  </a:lnTo>
                  <a:lnTo>
                    <a:pt x="55" y="29"/>
                  </a:lnTo>
                  <a:lnTo>
                    <a:pt x="53" y="33"/>
                  </a:lnTo>
                  <a:lnTo>
                    <a:pt x="52" y="34"/>
                  </a:lnTo>
                  <a:lnTo>
                    <a:pt x="52" y="34"/>
                  </a:lnTo>
                  <a:close/>
                  <a:moveTo>
                    <a:pt x="110" y="34"/>
                  </a:moveTo>
                  <a:lnTo>
                    <a:pt x="110" y="34"/>
                  </a:lnTo>
                  <a:lnTo>
                    <a:pt x="116" y="44"/>
                  </a:lnTo>
                  <a:lnTo>
                    <a:pt x="118" y="53"/>
                  </a:lnTo>
                  <a:lnTo>
                    <a:pt x="116" y="62"/>
                  </a:lnTo>
                  <a:lnTo>
                    <a:pt x="114" y="66"/>
                  </a:lnTo>
                  <a:lnTo>
                    <a:pt x="110" y="71"/>
                  </a:lnTo>
                  <a:lnTo>
                    <a:pt x="110" y="71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7" y="78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10" y="82"/>
                  </a:lnTo>
                  <a:lnTo>
                    <a:pt x="112" y="84"/>
                  </a:lnTo>
                  <a:lnTo>
                    <a:pt x="116" y="84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5" y="77"/>
                  </a:lnTo>
                  <a:lnTo>
                    <a:pt x="129" y="69"/>
                  </a:lnTo>
                  <a:lnTo>
                    <a:pt x="132" y="62"/>
                  </a:lnTo>
                  <a:lnTo>
                    <a:pt x="134" y="53"/>
                  </a:lnTo>
                  <a:lnTo>
                    <a:pt x="132" y="45"/>
                  </a:lnTo>
                  <a:lnTo>
                    <a:pt x="131" y="38"/>
                  </a:lnTo>
                  <a:lnTo>
                    <a:pt x="127" y="31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8" y="22"/>
                  </a:lnTo>
                  <a:lnTo>
                    <a:pt x="116" y="22"/>
                  </a:lnTo>
                  <a:lnTo>
                    <a:pt x="112" y="22"/>
                  </a:lnTo>
                  <a:lnTo>
                    <a:pt x="110" y="23"/>
                  </a:lnTo>
                  <a:lnTo>
                    <a:pt x="110" y="23"/>
                  </a:lnTo>
                  <a:lnTo>
                    <a:pt x="109" y="27"/>
                  </a:lnTo>
                  <a:lnTo>
                    <a:pt x="109" y="29"/>
                  </a:lnTo>
                  <a:lnTo>
                    <a:pt x="109" y="33"/>
                  </a:lnTo>
                  <a:lnTo>
                    <a:pt x="110" y="34"/>
                  </a:lnTo>
                  <a:lnTo>
                    <a:pt x="110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7" name="TextBox 21"/>
          <p:cNvSpPr txBox="1"/>
          <p:nvPr/>
        </p:nvSpPr>
        <p:spPr>
          <a:xfrm>
            <a:off x="3846757" y="3357845"/>
            <a:ext cx="2515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用心服务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2"/>
          <p:cNvSpPr txBox="1"/>
          <p:nvPr/>
        </p:nvSpPr>
        <p:spPr>
          <a:xfrm>
            <a:off x="3914675" y="3861901"/>
            <a:ext cx="232256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>
              <a:defRPr/>
            </a:pPr>
            <a:r>
              <a:rPr lang="zh-CN" altLang="en-US" dirty="0">
                <a:solidFill>
                  <a:schemeClr val="bg1"/>
                </a:solidFill>
              </a:rPr>
              <a:t>请填入您的内容，或复制内容后点击右键选择只保留文本来粘贴您的内容。请填入您的内容，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9" name="燕尾形箭头 28"/>
          <p:cNvSpPr>
            <a:spLocks noChangeArrowheads="1"/>
          </p:cNvSpPr>
          <p:nvPr/>
        </p:nvSpPr>
        <p:spPr bwMode="auto">
          <a:xfrm>
            <a:off x="2161448" y="3367063"/>
            <a:ext cx="1113530" cy="551760"/>
          </a:xfrm>
          <a:prstGeom prst="notchedRightArrow">
            <a:avLst>
              <a:gd name="adj1" fmla="val 50000"/>
              <a:gd name="adj2" fmla="val 4998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lIns="34281" tIns="17140" rIns="34281" bIns="17140"/>
          <a:lstStyle/>
          <a:p>
            <a:pPr>
              <a:defRPr/>
            </a:pPr>
            <a:endParaRPr lang="zh-CN" altLang="en-US" dirty="0">
              <a:latin typeface="Corbel" panose="020B0503020204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82638" y="3073894"/>
            <a:ext cx="989965" cy="1138099"/>
            <a:chOff x="982638" y="3073894"/>
            <a:chExt cx="989965" cy="1138099"/>
          </a:xfrm>
        </p:grpSpPr>
        <p:sp>
          <p:nvSpPr>
            <p:cNvPr id="31" name="任意多边形 30"/>
            <p:cNvSpPr/>
            <p:nvPr/>
          </p:nvSpPr>
          <p:spPr bwMode="auto">
            <a:xfrm>
              <a:off x="982638" y="3073894"/>
              <a:ext cx="989965" cy="1138099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411"/>
            <p:cNvSpPr>
              <a:spLocks noEditPoints="1"/>
            </p:cNvSpPr>
            <p:nvPr/>
          </p:nvSpPr>
          <p:spPr bwMode="auto">
            <a:xfrm>
              <a:off x="1140387" y="3249847"/>
              <a:ext cx="674465" cy="693071"/>
            </a:xfrm>
            <a:custGeom>
              <a:avLst/>
              <a:gdLst>
                <a:gd name="T0" fmla="*/ 68 w 145"/>
                <a:gd name="T1" fmla="*/ 75 h 149"/>
                <a:gd name="T2" fmla="*/ 86 w 145"/>
                <a:gd name="T3" fmla="*/ 86 h 149"/>
                <a:gd name="T4" fmla="*/ 81 w 145"/>
                <a:gd name="T5" fmla="*/ 110 h 149"/>
                <a:gd name="T6" fmla="*/ 73 w 145"/>
                <a:gd name="T7" fmla="*/ 129 h 149"/>
                <a:gd name="T8" fmla="*/ 57 w 145"/>
                <a:gd name="T9" fmla="*/ 140 h 149"/>
                <a:gd name="T10" fmla="*/ 38 w 145"/>
                <a:gd name="T11" fmla="*/ 141 h 149"/>
                <a:gd name="T12" fmla="*/ 18 w 145"/>
                <a:gd name="T13" fmla="*/ 130 h 149"/>
                <a:gd name="T14" fmla="*/ 9 w 145"/>
                <a:gd name="T15" fmla="*/ 118 h 149"/>
                <a:gd name="T16" fmla="*/ 9 w 145"/>
                <a:gd name="T17" fmla="*/ 90 h 149"/>
                <a:gd name="T18" fmla="*/ 18 w 145"/>
                <a:gd name="T19" fmla="*/ 77 h 149"/>
                <a:gd name="T20" fmla="*/ 38 w 145"/>
                <a:gd name="T21" fmla="*/ 68 h 149"/>
                <a:gd name="T22" fmla="*/ 121 w 145"/>
                <a:gd name="T23" fmla="*/ 30 h 149"/>
                <a:gd name="T24" fmla="*/ 99 w 145"/>
                <a:gd name="T25" fmla="*/ 33 h 149"/>
                <a:gd name="T26" fmla="*/ 88 w 145"/>
                <a:gd name="T27" fmla="*/ 44 h 149"/>
                <a:gd name="T28" fmla="*/ 88 w 145"/>
                <a:gd name="T29" fmla="*/ 63 h 149"/>
                <a:gd name="T30" fmla="*/ 93 w 145"/>
                <a:gd name="T31" fmla="*/ 77 h 149"/>
                <a:gd name="T32" fmla="*/ 106 w 145"/>
                <a:gd name="T33" fmla="*/ 90 h 149"/>
                <a:gd name="T34" fmla="*/ 130 w 145"/>
                <a:gd name="T35" fmla="*/ 86 h 149"/>
                <a:gd name="T36" fmla="*/ 141 w 145"/>
                <a:gd name="T37" fmla="*/ 75 h 149"/>
                <a:gd name="T38" fmla="*/ 139 w 145"/>
                <a:gd name="T39" fmla="*/ 59 h 149"/>
                <a:gd name="T40" fmla="*/ 134 w 145"/>
                <a:gd name="T41" fmla="*/ 44 h 149"/>
                <a:gd name="T42" fmla="*/ 121 w 145"/>
                <a:gd name="T43" fmla="*/ 35 h 149"/>
                <a:gd name="T44" fmla="*/ 125 w 145"/>
                <a:gd name="T45" fmla="*/ 61 h 149"/>
                <a:gd name="T46" fmla="*/ 104 w 145"/>
                <a:gd name="T47" fmla="*/ 68 h 149"/>
                <a:gd name="T48" fmla="*/ 110 w 145"/>
                <a:gd name="T49" fmla="*/ 50 h 149"/>
                <a:gd name="T50" fmla="*/ 117 w 145"/>
                <a:gd name="T51" fmla="*/ 64 h 149"/>
                <a:gd name="T52" fmla="*/ 110 w 145"/>
                <a:gd name="T53" fmla="*/ 57 h 149"/>
                <a:gd name="T54" fmla="*/ 132 w 145"/>
                <a:gd name="T55" fmla="*/ 63 h 149"/>
                <a:gd name="T56" fmla="*/ 106 w 145"/>
                <a:gd name="T57" fmla="*/ 75 h 149"/>
                <a:gd name="T58" fmla="*/ 103 w 145"/>
                <a:gd name="T59" fmla="*/ 46 h 149"/>
                <a:gd name="T60" fmla="*/ 66 w 145"/>
                <a:gd name="T61" fmla="*/ 0 h 149"/>
                <a:gd name="T62" fmla="*/ 44 w 145"/>
                <a:gd name="T63" fmla="*/ 4 h 149"/>
                <a:gd name="T64" fmla="*/ 33 w 145"/>
                <a:gd name="T65" fmla="*/ 17 h 149"/>
                <a:gd name="T66" fmla="*/ 33 w 145"/>
                <a:gd name="T67" fmla="*/ 33 h 149"/>
                <a:gd name="T68" fmla="*/ 40 w 145"/>
                <a:gd name="T69" fmla="*/ 48 h 149"/>
                <a:gd name="T70" fmla="*/ 53 w 145"/>
                <a:gd name="T71" fmla="*/ 61 h 149"/>
                <a:gd name="T72" fmla="*/ 75 w 145"/>
                <a:gd name="T73" fmla="*/ 57 h 149"/>
                <a:gd name="T74" fmla="*/ 86 w 145"/>
                <a:gd name="T75" fmla="*/ 46 h 149"/>
                <a:gd name="T76" fmla="*/ 86 w 145"/>
                <a:gd name="T77" fmla="*/ 30 h 149"/>
                <a:gd name="T78" fmla="*/ 81 w 145"/>
                <a:gd name="T79" fmla="*/ 15 h 149"/>
                <a:gd name="T80" fmla="*/ 66 w 145"/>
                <a:gd name="T81" fmla="*/ 6 h 149"/>
                <a:gd name="T82" fmla="*/ 71 w 145"/>
                <a:gd name="T83" fmla="*/ 33 h 149"/>
                <a:gd name="T84" fmla="*/ 51 w 145"/>
                <a:gd name="T85" fmla="*/ 39 h 149"/>
                <a:gd name="T86" fmla="*/ 57 w 145"/>
                <a:gd name="T87" fmla="*/ 20 h 149"/>
                <a:gd name="T88" fmla="*/ 62 w 145"/>
                <a:gd name="T89" fmla="*/ 35 h 149"/>
                <a:gd name="T90" fmla="*/ 57 w 145"/>
                <a:gd name="T91" fmla="*/ 28 h 149"/>
                <a:gd name="T92" fmla="*/ 77 w 145"/>
                <a:gd name="T93" fmla="*/ 33 h 149"/>
                <a:gd name="T94" fmla="*/ 51 w 145"/>
                <a:gd name="T95" fmla="*/ 46 h 149"/>
                <a:gd name="T96" fmla="*/ 49 w 145"/>
                <a:gd name="T97" fmla="*/ 19 h 149"/>
                <a:gd name="T98" fmla="*/ 44 w 145"/>
                <a:gd name="T99" fmla="*/ 88 h 149"/>
                <a:gd name="T100" fmla="*/ 33 w 145"/>
                <a:gd name="T101" fmla="*/ 116 h 149"/>
                <a:gd name="T102" fmla="*/ 59 w 145"/>
                <a:gd name="T103" fmla="*/ 110 h 149"/>
                <a:gd name="T104" fmla="*/ 44 w 145"/>
                <a:gd name="T105" fmla="*/ 88 h 149"/>
                <a:gd name="T106" fmla="*/ 38 w 145"/>
                <a:gd name="T107" fmla="*/ 99 h 149"/>
                <a:gd name="T108" fmla="*/ 44 w 145"/>
                <a:gd name="T109" fmla="*/ 112 h 149"/>
                <a:gd name="T110" fmla="*/ 51 w 145"/>
                <a:gd name="T111" fmla="*/ 101 h 149"/>
                <a:gd name="T112" fmla="*/ 35 w 145"/>
                <a:gd name="T113" fmla="*/ 81 h 149"/>
                <a:gd name="T114" fmla="*/ 27 w 145"/>
                <a:gd name="T115" fmla="*/ 121 h 149"/>
                <a:gd name="T116" fmla="*/ 70 w 145"/>
                <a:gd name="T117" fmla="*/ 10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49">
                  <a:moveTo>
                    <a:pt x="51" y="68"/>
                  </a:moveTo>
                  <a:lnTo>
                    <a:pt x="51" y="68"/>
                  </a:lnTo>
                  <a:lnTo>
                    <a:pt x="59" y="70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8" y="64"/>
                  </a:lnTo>
                  <a:lnTo>
                    <a:pt x="71" y="68"/>
                  </a:lnTo>
                  <a:lnTo>
                    <a:pt x="68" y="75"/>
                  </a:lnTo>
                  <a:lnTo>
                    <a:pt x="68" y="75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3" y="81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4" y="83"/>
                  </a:lnTo>
                  <a:lnTo>
                    <a:pt x="86" y="86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81" y="97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90" y="105"/>
                  </a:lnTo>
                  <a:lnTo>
                    <a:pt x="88" y="110"/>
                  </a:lnTo>
                  <a:lnTo>
                    <a:pt x="81" y="110"/>
                  </a:lnTo>
                  <a:lnTo>
                    <a:pt x="81" y="110"/>
                  </a:lnTo>
                  <a:lnTo>
                    <a:pt x="79" y="118"/>
                  </a:lnTo>
                  <a:lnTo>
                    <a:pt x="86" y="121"/>
                  </a:lnTo>
                  <a:lnTo>
                    <a:pt x="86" y="121"/>
                  </a:lnTo>
                  <a:lnTo>
                    <a:pt x="82" y="127"/>
                  </a:lnTo>
                  <a:lnTo>
                    <a:pt x="81" y="13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8" y="134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6" y="143"/>
                  </a:lnTo>
                  <a:lnTo>
                    <a:pt x="62" y="145"/>
                  </a:lnTo>
                  <a:lnTo>
                    <a:pt x="57" y="140"/>
                  </a:lnTo>
                  <a:lnTo>
                    <a:pt x="57" y="140"/>
                  </a:lnTo>
                  <a:lnTo>
                    <a:pt x="51" y="14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4" y="149"/>
                  </a:lnTo>
                  <a:lnTo>
                    <a:pt x="38" y="149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31" y="140"/>
                  </a:lnTo>
                  <a:lnTo>
                    <a:pt x="27" y="145"/>
                  </a:lnTo>
                  <a:lnTo>
                    <a:pt x="27" y="145"/>
                  </a:lnTo>
                  <a:lnTo>
                    <a:pt x="22" y="143"/>
                  </a:lnTo>
                  <a:lnTo>
                    <a:pt x="18" y="140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5" y="129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7"/>
                  </a:lnTo>
                  <a:lnTo>
                    <a:pt x="3" y="121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7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9" y="90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5" y="81"/>
                  </a:lnTo>
                  <a:lnTo>
                    <a:pt x="9" y="77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2" y="64"/>
                  </a:lnTo>
                  <a:lnTo>
                    <a:pt x="27" y="63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8" y="68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44" y="59"/>
                  </a:lnTo>
                  <a:lnTo>
                    <a:pt x="49" y="61"/>
                  </a:lnTo>
                  <a:lnTo>
                    <a:pt x="51" y="68"/>
                  </a:lnTo>
                  <a:lnTo>
                    <a:pt x="51" y="68"/>
                  </a:lnTo>
                  <a:close/>
                  <a:moveTo>
                    <a:pt x="121" y="35"/>
                  </a:moveTo>
                  <a:lnTo>
                    <a:pt x="121" y="30"/>
                  </a:lnTo>
                  <a:lnTo>
                    <a:pt x="121" y="30"/>
                  </a:lnTo>
                  <a:lnTo>
                    <a:pt x="114" y="30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08" y="35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99" y="33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5" y="42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0" y="5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2" y="61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90" y="66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8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3" y="77"/>
                  </a:lnTo>
                  <a:lnTo>
                    <a:pt x="93" y="77"/>
                  </a:lnTo>
                  <a:lnTo>
                    <a:pt x="95" y="79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9" y="86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06" y="85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14" y="92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21" y="86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30" y="86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2" y="7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41" y="75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9" y="68"/>
                  </a:lnTo>
                  <a:lnTo>
                    <a:pt x="145" y="68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3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1" y="44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2" y="42"/>
                  </a:lnTo>
                  <a:lnTo>
                    <a:pt x="136" y="37"/>
                  </a:lnTo>
                  <a:lnTo>
                    <a:pt x="136" y="37"/>
                  </a:lnTo>
                  <a:lnTo>
                    <a:pt x="130" y="33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1" y="35"/>
                  </a:lnTo>
                  <a:lnTo>
                    <a:pt x="121" y="35"/>
                  </a:lnTo>
                  <a:close/>
                  <a:moveTo>
                    <a:pt x="115" y="50"/>
                  </a:moveTo>
                  <a:lnTo>
                    <a:pt x="115" y="50"/>
                  </a:lnTo>
                  <a:lnTo>
                    <a:pt x="119" y="50"/>
                  </a:lnTo>
                  <a:lnTo>
                    <a:pt x="123" y="53"/>
                  </a:lnTo>
                  <a:lnTo>
                    <a:pt x="123" y="53"/>
                  </a:lnTo>
                  <a:lnTo>
                    <a:pt x="125" y="57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21" y="70"/>
                  </a:lnTo>
                  <a:lnTo>
                    <a:pt x="117" y="72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08" y="70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3" y="64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4" y="55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10" y="50"/>
                  </a:lnTo>
                  <a:lnTo>
                    <a:pt x="115" y="50"/>
                  </a:lnTo>
                  <a:lnTo>
                    <a:pt x="115" y="50"/>
                  </a:lnTo>
                  <a:close/>
                  <a:moveTo>
                    <a:pt x="117" y="57"/>
                  </a:moveTo>
                  <a:lnTo>
                    <a:pt x="117" y="57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10" y="57"/>
                  </a:lnTo>
                  <a:lnTo>
                    <a:pt x="110" y="57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17" y="57"/>
                  </a:lnTo>
                  <a:lnTo>
                    <a:pt x="117" y="57"/>
                  </a:lnTo>
                  <a:close/>
                  <a:moveTo>
                    <a:pt x="128" y="50"/>
                  </a:moveTo>
                  <a:lnTo>
                    <a:pt x="128" y="50"/>
                  </a:lnTo>
                  <a:lnTo>
                    <a:pt x="130" y="55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28" y="68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19" y="77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06" y="75"/>
                  </a:lnTo>
                  <a:lnTo>
                    <a:pt x="101" y="72"/>
                  </a:lnTo>
                  <a:lnTo>
                    <a:pt x="101" y="72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9" y="52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110" y="4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123" y="46"/>
                  </a:lnTo>
                  <a:lnTo>
                    <a:pt x="128" y="50"/>
                  </a:lnTo>
                  <a:lnTo>
                    <a:pt x="128" y="50"/>
                  </a:lnTo>
                  <a:close/>
                  <a:moveTo>
                    <a:pt x="66" y="6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4" y="4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2" y="13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3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5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3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7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4" y="59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53" y="57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60" y="63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6" y="57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75" y="57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9" y="50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86" y="46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4" y="39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31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4" y="24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6" y="15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9" y="13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75" y="4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66" y="6"/>
                  </a:lnTo>
                  <a:lnTo>
                    <a:pt x="66" y="6"/>
                  </a:lnTo>
                  <a:close/>
                  <a:moveTo>
                    <a:pt x="60" y="20"/>
                  </a:moveTo>
                  <a:lnTo>
                    <a:pt x="60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0" y="28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5" y="41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49" y="35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26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60" y="20"/>
                  </a:lnTo>
                  <a:lnTo>
                    <a:pt x="60" y="20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4" y="28"/>
                  </a:lnTo>
                  <a:lnTo>
                    <a:pt x="64" y="28"/>
                  </a:lnTo>
                  <a:close/>
                  <a:moveTo>
                    <a:pt x="73" y="20"/>
                  </a:moveTo>
                  <a:lnTo>
                    <a:pt x="73" y="20"/>
                  </a:lnTo>
                  <a:lnTo>
                    <a:pt x="77" y="26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5" y="39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4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6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37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5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8" y="17"/>
                  </a:lnTo>
                  <a:lnTo>
                    <a:pt x="73" y="20"/>
                  </a:lnTo>
                  <a:lnTo>
                    <a:pt x="73" y="20"/>
                  </a:lnTo>
                  <a:close/>
                  <a:moveTo>
                    <a:pt x="44" y="88"/>
                  </a:moveTo>
                  <a:lnTo>
                    <a:pt x="44" y="88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9" y="97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9" y="110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8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51" y="119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9" y="97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1" y="90"/>
                  </a:lnTo>
                  <a:lnTo>
                    <a:pt x="44" y="88"/>
                  </a:lnTo>
                  <a:lnTo>
                    <a:pt x="44" y="88"/>
                  </a:lnTo>
                  <a:close/>
                  <a:moveTo>
                    <a:pt x="49" y="99"/>
                  </a:moveTo>
                  <a:lnTo>
                    <a:pt x="49" y="99"/>
                  </a:lnTo>
                  <a:lnTo>
                    <a:pt x="48" y="97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101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38" y="107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42" y="110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1" y="107"/>
                  </a:lnTo>
                  <a:lnTo>
                    <a:pt x="51" y="105"/>
                  </a:lnTo>
                  <a:lnTo>
                    <a:pt x="51" y="105"/>
                  </a:lnTo>
                  <a:lnTo>
                    <a:pt x="51" y="101"/>
                  </a:lnTo>
                  <a:lnTo>
                    <a:pt x="49" y="99"/>
                  </a:lnTo>
                  <a:lnTo>
                    <a:pt x="49" y="99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55" y="81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35" y="81"/>
                  </a:lnTo>
                  <a:lnTo>
                    <a:pt x="27" y="86"/>
                  </a:lnTo>
                  <a:lnTo>
                    <a:pt x="27" y="86"/>
                  </a:lnTo>
                  <a:lnTo>
                    <a:pt x="22" y="94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2" y="114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5" y="127"/>
                  </a:lnTo>
                  <a:lnTo>
                    <a:pt x="44" y="129"/>
                  </a:lnTo>
                  <a:lnTo>
                    <a:pt x="44" y="129"/>
                  </a:lnTo>
                  <a:lnTo>
                    <a:pt x="55" y="127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8" y="114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68" y="94"/>
                  </a:lnTo>
                  <a:lnTo>
                    <a:pt x="62" y="86"/>
                  </a:lnTo>
                  <a:lnTo>
                    <a:pt x="62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459912" y="4368963"/>
            <a:ext cx="1402505" cy="1605507"/>
            <a:chOff x="7459912" y="4368963"/>
            <a:chExt cx="1402505" cy="1605507"/>
          </a:xfrm>
        </p:grpSpPr>
        <p:sp>
          <p:nvSpPr>
            <p:cNvPr id="34" name="任意多边形 33"/>
            <p:cNvSpPr/>
            <p:nvPr/>
          </p:nvSpPr>
          <p:spPr bwMode="auto">
            <a:xfrm>
              <a:off x="7465171" y="4368963"/>
              <a:ext cx="1397246" cy="1605507"/>
            </a:xfrm>
            <a:custGeom>
              <a:avLst/>
              <a:gdLst>
                <a:gd name="connsiteX0" fmla="*/ 0 w 4017518"/>
                <a:gd name="connsiteY0" fmla="*/ 1747621 h 3495241"/>
                <a:gd name="connsiteX1" fmla="*/ 873810 w 4017518"/>
                <a:gd name="connsiteY1" fmla="*/ 1 h 3495241"/>
                <a:gd name="connsiteX2" fmla="*/ 3143708 w 4017518"/>
                <a:gd name="connsiteY2" fmla="*/ 1 h 3495241"/>
                <a:gd name="connsiteX3" fmla="*/ 4017518 w 4017518"/>
                <a:gd name="connsiteY3" fmla="*/ 1747621 h 3495241"/>
                <a:gd name="connsiteX4" fmla="*/ 3143708 w 4017518"/>
                <a:gd name="connsiteY4" fmla="*/ 3495240 h 3495241"/>
                <a:gd name="connsiteX5" fmla="*/ 873810 w 4017518"/>
                <a:gd name="connsiteY5" fmla="*/ 3495240 h 3495241"/>
                <a:gd name="connsiteX6" fmla="*/ 0 w 4017518"/>
                <a:gd name="connsiteY6" fmla="*/ 1747621 h 349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7518" h="3495241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8"/>
            <p:cNvSpPr txBox="1"/>
            <p:nvPr/>
          </p:nvSpPr>
          <p:spPr>
            <a:xfrm>
              <a:off x="7459912" y="5276962"/>
              <a:ext cx="1402505" cy="276999"/>
            </a:xfrm>
            <a:prstGeom prst="rect">
              <a:avLst/>
            </a:prstGeom>
            <a:noFill/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4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高效快捷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27"/>
            <p:cNvSpPr>
              <a:spLocks noEditPoints="1"/>
            </p:cNvSpPr>
            <p:nvPr/>
          </p:nvSpPr>
          <p:spPr bwMode="auto">
            <a:xfrm>
              <a:off x="7926721" y="4761165"/>
              <a:ext cx="414248" cy="355470"/>
            </a:xfrm>
            <a:custGeom>
              <a:avLst/>
              <a:gdLst>
                <a:gd name="T0" fmla="*/ 75 w 148"/>
                <a:gd name="T1" fmla="*/ 57 h 127"/>
                <a:gd name="T2" fmla="*/ 73 w 148"/>
                <a:gd name="T3" fmla="*/ 57 h 127"/>
                <a:gd name="T4" fmla="*/ 7 w 148"/>
                <a:gd name="T5" fmla="*/ 37 h 127"/>
                <a:gd name="T6" fmla="*/ 24 w 148"/>
                <a:gd name="T7" fmla="*/ 13 h 127"/>
                <a:gd name="T8" fmla="*/ 92 w 148"/>
                <a:gd name="T9" fmla="*/ 13 h 127"/>
                <a:gd name="T10" fmla="*/ 128 w 148"/>
                <a:gd name="T11" fmla="*/ 37 h 127"/>
                <a:gd name="T12" fmla="*/ 134 w 148"/>
                <a:gd name="T13" fmla="*/ 6 h 127"/>
                <a:gd name="T14" fmla="*/ 128 w 148"/>
                <a:gd name="T15" fmla="*/ 0 h 127"/>
                <a:gd name="T16" fmla="*/ 55 w 148"/>
                <a:gd name="T17" fmla="*/ 0 h 127"/>
                <a:gd name="T18" fmla="*/ 15 w 148"/>
                <a:gd name="T19" fmla="*/ 0 h 127"/>
                <a:gd name="T20" fmla="*/ 7 w 148"/>
                <a:gd name="T21" fmla="*/ 37 h 127"/>
                <a:gd name="T22" fmla="*/ 141 w 148"/>
                <a:gd name="T23" fmla="*/ 42 h 127"/>
                <a:gd name="T24" fmla="*/ 148 w 148"/>
                <a:gd name="T25" fmla="*/ 103 h 127"/>
                <a:gd name="T26" fmla="*/ 143 w 148"/>
                <a:gd name="T27" fmla="*/ 127 h 127"/>
                <a:gd name="T28" fmla="*/ 114 w 148"/>
                <a:gd name="T29" fmla="*/ 103 h 127"/>
                <a:gd name="T30" fmla="*/ 35 w 148"/>
                <a:gd name="T31" fmla="*/ 127 h 127"/>
                <a:gd name="T32" fmla="*/ 5 w 148"/>
                <a:gd name="T33" fmla="*/ 103 h 127"/>
                <a:gd name="T34" fmla="*/ 0 w 148"/>
                <a:gd name="T35" fmla="*/ 57 h 127"/>
                <a:gd name="T36" fmla="*/ 7 w 148"/>
                <a:gd name="T37" fmla="*/ 39 h 127"/>
                <a:gd name="T38" fmla="*/ 70 w 148"/>
                <a:gd name="T39" fmla="*/ 39 h 127"/>
                <a:gd name="T40" fmla="*/ 128 w 148"/>
                <a:gd name="T41" fmla="*/ 39 h 127"/>
                <a:gd name="T42" fmla="*/ 141 w 148"/>
                <a:gd name="T43" fmla="*/ 42 h 127"/>
                <a:gd name="T44" fmla="*/ 20 w 148"/>
                <a:gd name="T45" fmla="*/ 59 h 127"/>
                <a:gd name="T46" fmla="*/ 16 w 148"/>
                <a:gd name="T47" fmla="*/ 61 h 127"/>
                <a:gd name="T48" fmla="*/ 9 w 148"/>
                <a:gd name="T49" fmla="*/ 66 h 127"/>
                <a:gd name="T50" fmla="*/ 9 w 148"/>
                <a:gd name="T51" fmla="*/ 70 h 127"/>
                <a:gd name="T52" fmla="*/ 13 w 148"/>
                <a:gd name="T53" fmla="*/ 77 h 127"/>
                <a:gd name="T54" fmla="*/ 20 w 148"/>
                <a:gd name="T55" fmla="*/ 81 h 127"/>
                <a:gd name="T56" fmla="*/ 24 w 148"/>
                <a:gd name="T57" fmla="*/ 81 h 127"/>
                <a:gd name="T58" fmla="*/ 29 w 148"/>
                <a:gd name="T59" fmla="*/ 74 h 127"/>
                <a:gd name="T60" fmla="*/ 31 w 148"/>
                <a:gd name="T61" fmla="*/ 70 h 127"/>
                <a:gd name="T62" fmla="*/ 27 w 148"/>
                <a:gd name="T63" fmla="*/ 63 h 127"/>
                <a:gd name="T64" fmla="*/ 20 w 148"/>
                <a:gd name="T65" fmla="*/ 59 h 127"/>
                <a:gd name="T66" fmla="*/ 126 w 148"/>
                <a:gd name="T67" fmla="*/ 59 h 127"/>
                <a:gd name="T68" fmla="*/ 121 w 148"/>
                <a:gd name="T69" fmla="*/ 61 h 127"/>
                <a:gd name="T70" fmla="*/ 115 w 148"/>
                <a:gd name="T71" fmla="*/ 66 h 127"/>
                <a:gd name="T72" fmla="*/ 115 w 148"/>
                <a:gd name="T73" fmla="*/ 70 h 127"/>
                <a:gd name="T74" fmla="*/ 117 w 148"/>
                <a:gd name="T75" fmla="*/ 77 h 127"/>
                <a:gd name="T76" fmla="*/ 126 w 148"/>
                <a:gd name="T77" fmla="*/ 81 h 127"/>
                <a:gd name="T78" fmla="*/ 130 w 148"/>
                <a:gd name="T79" fmla="*/ 81 h 127"/>
                <a:gd name="T80" fmla="*/ 136 w 148"/>
                <a:gd name="T81" fmla="*/ 74 h 127"/>
                <a:gd name="T82" fmla="*/ 137 w 148"/>
                <a:gd name="T83" fmla="*/ 70 h 127"/>
                <a:gd name="T84" fmla="*/ 134 w 148"/>
                <a:gd name="T85" fmla="*/ 63 h 127"/>
                <a:gd name="T86" fmla="*/ 126 w 148"/>
                <a:gd name="T87" fmla="*/ 59 h 127"/>
                <a:gd name="T88" fmla="*/ 44 w 148"/>
                <a:gd name="T89" fmla="*/ 64 h 127"/>
                <a:gd name="T90" fmla="*/ 103 w 148"/>
                <a:gd name="T91" fmla="*/ 90 h 127"/>
                <a:gd name="T92" fmla="*/ 44 w 148"/>
                <a:gd name="T93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" h="127">
                  <a:moveTo>
                    <a:pt x="73" y="57"/>
                  </a:moveTo>
                  <a:lnTo>
                    <a:pt x="75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close/>
                  <a:moveTo>
                    <a:pt x="7" y="37"/>
                  </a:moveTo>
                  <a:lnTo>
                    <a:pt x="18" y="37"/>
                  </a:lnTo>
                  <a:lnTo>
                    <a:pt x="24" y="13"/>
                  </a:lnTo>
                  <a:lnTo>
                    <a:pt x="55" y="13"/>
                  </a:lnTo>
                  <a:lnTo>
                    <a:pt x="92" y="13"/>
                  </a:lnTo>
                  <a:lnTo>
                    <a:pt x="123" y="13"/>
                  </a:lnTo>
                  <a:lnTo>
                    <a:pt x="128" y="37"/>
                  </a:lnTo>
                  <a:lnTo>
                    <a:pt x="141" y="37"/>
                  </a:lnTo>
                  <a:lnTo>
                    <a:pt x="134" y="6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92" y="0"/>
                  </a:lnTo>
                  <a:lnTo>
                    <a:pt x="55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7" y="37"/>
                  </a:lnTo>
                  <a:lnTo>
                    <a:pt x="7" y="37"/>
                  </a:lnTo>
                  <a:close/>
                  <a:moveTo>
                    <a:pt x="141" y="42"/>
                  </a:moveTo>
                  <a:lnTo>
                    <a:pt x="148" y="57"/>
                  </a:lnTo>
                  <a:lnTo>
                    <a:pt x="148" y="103"/>
                  </a:lnTo>
                  <a:lnTo>
                    <a:pt x="143" y="103"/>
                  </a:lnTo>
                  <a:lnTo>
                    <a:pt x="143" y="127"/>
                  </a:lnTo>
                  <a:lnTo>
                    <a:pt x="114" y="127"/>
                  </a:lnTo>
                  <a:lnTo>
                    <a:pt x="114" y="103"/>
                  </a:lnTo>
                  <a:lnTo>
                    <a:pt x="35" y="103"/>
                  </a:lnTo>
                  <a:lnTo>
                    <a:pt x="35" y="127"/>
                  </a:lnTo>
                  <a:lnTo>
                    <a:pt x="5" y="127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0" y="57"/>
                  </a:lnTo>
                  <a:lnTo>
                    <a:pt x="5" y="42"/>
                  </a:lnTo>
                  <a:lnTo>
                    <a:pt x="7" y="39"/>
                  </a:lnTo>
                  <a:lnTo>
                    <a:pt x="18" y="39"/>
                  </a:lnTo>
                  <a:lnTo>
                    <a:pt x="70" y="39"/>
                  </a:lnTo>
                  <a:lnTo>
                    <a:pt x="79" y="39"/>
                  </a:lnTo>
                  <a:lnTo>
                    <a:pt x="128" y="39"/>
                  </a:lnTo>
                  <a:lnTo>
                    <a:pt x="141" y="39"/>
                  </a:lnTo>
                  <a:lnTo>
                    <a:pt x="141" y="42"/>
                  </a:lnTo>
                  <a:lnTo>
                    <a:pt x="141" y="42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lnTo>
                    <a:pt x="16" y="61"/>
                  </a:lnTo>
                  <a:lnTo>
                    <a:pt x="13" y="63"/>
                  </a:lnTo>
                  <a:lnTo>
                    <a:pt x="9" y="66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4"/>
                  </a:lnTo>
                  <a:lnTo>
                    <a:pt x="13" y="77"/>
                  </a:lnTo>
                  <a:lnTo>
                    <a:pt x="16" y="81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24" y="81"/>
                  </a:lnTo>
                  <a:lnTo>
                    <a:pt x="27" y="77"/>
                  </a:lnTo>
                  <a:lnTo>
                    <a:pt x="29" y="74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9" y="66"/>
                  </a:lnTo>
                  <a:lnTo>
                    <a:pt x="27" y="63"/>
                  </a:lnTo>
                  <a:lnTo>
                    <a:pt x="24" y="61"/>
                  </a:lnTo>
                  <a:lnTo>
                    <a:pt x="20" y="59"/>
                  </a:lnTo>
                  <a:lnTo>
                    <a:pt x="20" y="59"/>
                  </a:lnTo>
                  <a:close/>
                  <a:moveTo>
                    <a:pt x="126" y="59"/>
                  </a:moveTo>
                  <a:lnTo>
                    <a:pt x="126" y="59"/>
                  </a:lnTo>
                  <a:lnTo>
                    <a:pt x="121" y="61"/>
                  </a:lnTo>
                  <a:lnTo>
                    <a:pt x="117" y="63"/>
                  </a:lnTo>
                  <a:lnTo>
                    <a:pt x="115" y="66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7" y="77"/>
                  </a:lnTo>
                  <a:lnTo>
                    <a:pt x="121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30" y="81"/>
                  </a:lnTo>
                  <a:lnTo>
                    <a:pt x="134" y="77"/>
                  </a:lnTo>
                  <a:lnTo>
                    <a:pt x="136" y="74"/>
                  </a:lnTo>
                  <a:lnTo>
                    <a:pt x="137" y="70"/>
                  </a:lnTo>
                  <a:lnTo>
                    <a:pt x="137" y="70"/>
                  </a:lnTo>
                  <a:lnTo>
                    <a:pt x="136" y="66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26" y="59"/>
                  </a:lnTo>
                  <a:lnTo>
                    <a:pt x="126" y="59"/>
                  </a:lnTo>
                  <a:close/>
                  <a:moveTo>
                    <a:pt x="44" y="64"/>
                  </a:moveTo>
                  <a:lnTo>
                    <a:pt x="44" y="90"/>
                  </a:lnTo>
                  <a:lnTo>
                    <a:pt x="103" y="90"/>
                  </a:lnTo>
                  <a:lnTo>
                    <a:pt x="103" y="64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Freeform 5"/>
          <p:cNvSpPr/>
          <p:nvPr/>
        </p:nvSpPr>
        <p:spPr bwMode="auto">
          <a:xfrm rot="5400000" flipH="1">
            <a:off x="682959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27" grpId="0"/>
      <p:bldP spid="28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6959302" y="2870486"/>
            <a:ext cx="2337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800" spc="200" dirty="0">
                <a:solidFill>
                  <a:schemeClr val="accent5">
                    <a:lumMod val="50000"/>
                  </a:schemeClr>
                </a:solidFill>
              </a:rPr>
              <a:t>Culture and honor</a:t>
            </a:r>
            <a:endParaRPr lang="zh-CN" altLang="en-US" kern="800" spc="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306922" y="3016002"/>
            <a:ext cx="1252780" cy="113577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6691492" y="1872258"/>
            <a:ext cx="4186594" cy="9694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文化及荣誉</a:t>
            </a:r>
            <a:endParaRPr lang="zh-CN" altLang="en-US" sz="57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3"/>
          <p:cNvSpPr txBox="1"/>
          <p:nvPr/>
        </p:nvSpPr>
        <p:spPr>
          <a:xfrm>
            <a:off x="6743278" y="5013176"/>
            <a:ext cx="21602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团队风采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047534" y="3717032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文化理念</a:t>
            </a:r>
            <a:endParaRPr lang="en-US" altLang="zh-CN" sz="2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047534" y="4365104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经营理念</a:t>
            </a:r>
            <a:endParaRPr lang="zh-CN" altLang="en-US" sz="2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43278" y="3717032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企业信条</a:t>
            </a:r>
            <a:endParaRPr lang="en-US" altLang="zh-CN" sz="2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6743278" y="4365104"/>
            <a:ext cx="21602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企业资质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5"/>
          <p:cNvSpPr/>
          <p:nvPr/>
        </p:nvSpPr>
        <p:spPr bwMode="auto">
          <a:xfrm rot="5400000">
            <a:off x="1599126" y="1804400"/>
            <a:ext cx="3598776" cy="3247577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  <p:grpSp>
        <p:nvGrpSpPr>
          <p:cNvPr id="24" name="组合 23"/>
          <p:cNvGrpSpPr/>
          <p:nvPr/>
        </p:nvGrpSpPr>
        <p:grpSpPr>
          <a:xfrm>
            <a:off x="2350790" y="2708920"/>
            <a:ext cx="2021717" cy="1209278"/>
            <a:chOff x="2278782" y="3717032"/>
            <a:chExt cx="2021717" cy="1209278"/>
          </a:xfrm>
        </p:grpSpPr>
        <p:sp>
          <p:nvSpPr>
            <p:cNvPr id="27" name="文本框 3"/>
            <p:cNvSpPr txBox="1"/>
            <p:nvPr/>
          </p:nvSpPr>
          <p:spPr>
            <a:xfrm>
              <a:off x="2691779" y="3717032"/>
              <a:ext cx="1296145" cy="7694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bg1"/>
                  </a:solidFill>
                  <a:latin typeface="锐字荣光黑简1.0" pitchFamily="2" charset="-122"/>
                  <a:ea typeface="锐字荣光黑简1.0" pitchFamily="2" charset="-122"/>
                </a:rPr>
                <a:t>03</a:t>
              </a:r>
              <a:endParaRPr lang="zh-CN" altLang="en-US" sz="4400" b="1" dirty="0">
                <a:solidFill>
                  <a:schemeClr val="bg1"/>
                </a:solidFill>
                <a:latin typeface="锐字荣光黑简1.0" pitchFamily="2" charset="-122"/>
                <a:ea typeface="锐字荣光黑简1.0" pitchFamily="2" charset="-122"/>
              </a:endParaRPr>
            </a:p>
          </p:txBody>
        </p:sp>
        <p:sp>
          <p:nvSpPr>
            <p:cNvPr id="36" name="等腰三角形 35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"/>
            <p:cNvSpPr txBox="1"/>
            <p:nvPr/>
          </p:nvSpPr>
          <p:spPr>
            <a:xfrm>
              <a:off x="2278782" y="4387416"/>
              <a:ext cx="2021717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CONTENTS——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99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24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18" grpId="0"/>
      <p:bldP spid="30" grpId="0"/>
      <p:bldP spid="31" grpId="0"/>
      <p:bldP spid="32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2162" y="1694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企业信条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2066862" y="1556792"/>
            <a:ext cx="8229600" cy="1066800"/>
          </a:xfrm>
          <a:custGeom>
            <a:avLst/>
            <a:gdLst>
              <a:gd name="connsiteX0" fmla="*/ 0 w 8229600"/>
              <a:gd name="connsiteY0" fmla="*/ 1047750 h 1066800"/>
              <a:gd name="connsiteX1" fmla="*/ 0 w 8229600"/>
              <a:gd name="connsiteY1" fmla="*/ 0 h 1066800"/>
              <a:gd name="connsiteX2" fmla="*/ 8229600 w 8229600"/>
              <a:gd name="connsiteY2" fmla="*/ 0 h 1066800"/>
              <a:gd name="connsiteX3" fmla="*/ 8229600 w 8229600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1066800">
                <a:moveTo>
                  <a:pt x="0" y="104775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1066800"/>
                </a:lnTo>
              </a:path>
            </a:pathLst>
          </a:cu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10800000">
            <a:off x="2022146" y="4450431"/>
            <a:ext cx="8229600" cy="1066800"/>
          </a:xfrm>
          <a:custGeom>
            <a:avLst/>
            <a:gdLst>
              <a:gd name="connsiteX0" fmla="*/ 0 w 8229600"/>
              <a:gd name="connsiteY0" fmla="*/ 1047750 h 1066800"/>
              <a:gd name="connsiteX1" fmla="*/ 0 w 8229600"/>
              <a:gd name="connsiteY1" fmla="*/ 0 h 1066800"/>
              <a:gd name="connsiteX2" fmla="*/ 8229600 w 8229600"/>
              <a:gd name="connsiteY2" fmla="*/ 0 h 1066800"/>
              <a:gd name="connsiteX3" fmla="*/ 8229600 w 8229600"/>
              <a:gd name="connsiteY3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1066800">
                <a:moveTo>
                  <a:pt x="0" y="104775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1066800"/>
                </a:lnTo>
              </a:path>
            </a:pathLst>
          </a:cu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32980" y="4616086"/>
            <a:ext cx="7234634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</a:t>
            </a:r>
            <a:r>
              <a:rPr lang="zh-CN" alt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04988" y="1879782"/>
            <a:ext cx="7234634" cy="757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。输入您的内容或者通过右键复制粘贴您的内容，并选择只保留文字。输入您的内容或者通过右键复制粘贴您的内容，并选择只保留文字。输入您的内容或者通过右键复制粘贴您的内容，并选择只保留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42678" y="3004538"/>
            <a:ext cx="2349356" cy="1011192"/>
            <a:chOff x="1342678" y="3004538"/>
            <a:chExt cx="2349356" cy="1011192"/>
          </a:xfrm>
        </p:grpSpPr>
        <p:sp>
          <p:nvSpPr>
            <p:cNvPr id="8" name="Freeform 7"/>
            <p:cNvSpPr/>
            <p:nvPr/>
          </p:nvSpPr>
          <p:spPr bwMode="auto">
            <a:xfrm>
              <a:off x="1342678" y="3004538"/>
              <a:ext cx="2349356" cy="1011192"/>
            </a:xfrm>
            <a:custGeom>
              <a:avLst/>
              <a:gdLst>
                <a:gd name="T0" fmla="*/ 483734 w 829"/>
                <a:gd name="T1" fmla="*/ 0 h 357"/>
                <a:gd name="T2" fmla="*/ 2240309 w 829"/>
                <a:gd name="T3" fmla="*/ 0 h 357"/>
                <a:gd name="T4" fmla="*/ 2240309 w 829"/>
                <a:gd name="T5" fmla="*/ 964766 h 357"/>
                <a:gd name="T6" fmla="*/ 483734 w 829"/>
                <a:gd name="T7" fmla="*/ 964766 h 357"/>
                <a:gd name="T8" fmla="*/ 0 w 829"/>
                <a:gd name="T9" fmla="*/ 486437 h 357"/>
                <a:gd name="T10" fmla="*/ 483734 w 829"/>
                <a:gd name="T11" fmla="*/ 0 h 357"/>
                <a:gd name="T12" fmla="*/ 483734 w 829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357"/>
                <a:gd name="T23" fmla="*/ 829 w 829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357">
                  <a:moveTo>
                    <a:pt x="179" y="0"/>
                  </a:moveTo>
                  <a:lnTo>
                    <a:pt x="829" y="0"/>
                  </a:lnTo>
                  <a:lnTo>
                    <a:pt x="829" y="357"/>
                  </a:lnTo>
                  <a:lnTo>
                    <a:pt x="179" y="357"/>
                  </a:lnTo>
                  <a:lnTo>
                    <a:pt x="0" y="18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883964" y="3092345"/>
              <a:ext cx="1592688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461705" y="3318943"/>
              <a:ext cx="342908" cy="382384"/>
            </a:xfrm>
            <a:custGeom>
              <a:avLst/>
              <a:gdLst>
                <a:gd name="T0" fmla="*/ 181062 w 121"/>
                <a:gd name="T1" fmla="*/ 0 h 135"/>
                <a:gd name="T2" fmla="*/ 181062 w 121"/>
                <a:gd name="T3" fmla="*/ 83775 h 135"/>
                <a:gd name="T4" fmla="*/ 326992 w 121"/>
                <a:gd name="T5" fmla="*/ 83775 h 135"/>
                <a:gd name="T6" fmla="*/ 326992 w 121"/>
                <a:gd name="T7" fmla="*/ 281053 h 135"/>
                <a:gd name="T8" fmla="*/ 181062 w 121"/>
                <a:gd name="T9" fmla="*/ 281053 h 135"/>
                <a:gd name="T10" fmla="*/ 181062 w 121"/>
                <a:gd name="T11" fmla="*/ 364828 h 135"/>
                <a:gd name="T12" fmla="*/ 0 w 121"/>
                <a:gd name="T13" fmla="*/ 186468 h 135"/>
                <a:gd name="T14" fmla="*/ 181062 w 121"/>
                <a:gd name="T15" fmla="*/ 0 h 135"/>
                <a:gd name="T16" fmla="*/ 181062 w 121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35"/>
                <a:gd name="T29" fmla="*/ 121 w 121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35">
                  <a:moveTo>
                    <a:pt x="67" y="0"/>
                  </a:moveTo>
                  <a:lnTo>
                    <a:pt x="67" y="31"/>
                  </a:lnTo>
                  <a:lnTo>
                    <a:pt x="121" y="31"/>
                  </a:lnTo>
                  <a:lnTo>
                    <a:pt x="121" y="104"/>
                  </a:lnTo>
                  <a:lnTo>
                    <a:pt x="67" y="104"/>
                  </a:lnTo>
                  <a:lnTo>
                    <a:pt x="67" y="135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1883964" y="3284105"/>
              <a:ext cx="1592688" cy="3462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团结一致</a:t>
              </a:r>
              <a:endParaRPr lang="en-US" altLang="zh-CN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674597" y="3004538"/>
            <a:ext cx="2357858" cy="1011192"/>
            <a:chOff x="3674597" y="3004538"/>
            <a:chExt cx="2357858" cy="1011192"/>
          </a:xfrm>
        </p:grpSpPr>
        <p:sp>
          <p:nvSpPr>
            <p:cNvPr id="13" name="Freeform 10"/>
            <p:cNvSpPr/>
            <p:nvPr/>
          </p:nvSpPr>
          <p:spPr bwMode="auto">
            <a:xfrm>
              <a:off x="3674597" y="3004538"/>
              <a:ext cx="2357858" cy="1011192"/>
            </a:xfrm>
            <a:custGeom>
              <a:avLst/>
              <a:gdLst>
                <a:gd name="T0" fmla="*/ 491841 w 832"/>
                <a:gd name="T1" fmla="*/ 0 h 357"/>
                <a:gd name="T2" fmla="*/ 2248417 w 832"/>
                <a:gd name="T3" fmla="*/ 0 h 357"/>
                <a:gd name="T4" fmla="*/ 2248417 w 832"/>
                <a:gd name="T5" fmla="*/ 964766 h 357"/>
                <a:gd name="T6" fmla="*/ 491841 w 832"/>
                <a:gd name="T7" fmla="*/ 964766 h 357"/>
                <a:gd name="T8" fmla="*/ 0 w 832"/>
                <a:gd name="T9" fmla="*/ 486437 h 357"/>
                <a:gd name="T10" fmla="*/ 491841 w 832"/>
                <a:gd name="T11" fmla="*/ 0 h 357"/>
                <a:gd name="T12" fmla="*/ 491841 w 832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2"/>
                <a:gd name="T22" fmla="*/ 0 h 357"/>
                <a:gd name="T23" fmla="*/ 832 w 83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2" h="357">
                  <a:moveTo>
                    <a:pt x="182" y="0"/>
                  </a:moveTo>
                  <a:lnTo>
                    <a:pt x="832" y="0"/>
                  </a:lnTo>
                  <a:lnTo>
                    <a:pt x="832" y="357"/>
                  </a:lnTo>
                  <a:lnTo>
                    <a:pt x="182" y="357"/>
                  </a:lnTo>
                  <a:lnTo>
                    <a:pt x="0" y="18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224387" y="3092345"/>
              <a:ext cx="1592687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796458" y="3318943"/>
              <a:ext cx="348576" cy="382384"/>
            </a:xfrm>
            <a:custGeom>
              <a:avLst/>
              <a:gdLst>
                <a:gd name="T0" fmla="*/ 183764 w 123"/>
                <a:gd name="T1" fmla="*/ 0 h 135"/>
                <a:gd name="T2" fmla="*/ 183764 w 123"/>
                <a:gd name="T3" fmla="*/ 83775 h 135"/>
                <a:gd name="T4" fmla="*/ 332397 w 123"/>
                <a:gd name="T5" fmla="*/ 83775 h 135"/>
                <a:gd name="T6" fmla="*/ 332397 w 123"/>
                <a:gd name="T7" fmla="*/ 281053 h 135"/>
                <a:gd name="T8" fmla="*/ 183764 w 123"/>
                <a:gd name="T9" fmla="*/ 281053 h 135"/>
                <a:gd name="T10" fmla="*/ 183764 w 123"/>
                <a:gd name="T11" fmla="*/ 364828 h 135"/>
                <a:gd name="T12" fmla="*/ 0 w 123"/>
                <a:gd name="T13" fmla="*/ 186468 h 135"/>
                <a:gd name="T14" fmla="*/ 183764 w 123"/>
                <a:gd name="T15" fmla="*/ 0 h 135"/>
                <a:gd name="T16" fmla="*/ 183764 w 123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35"/>
                <a:gd name="T29" fmla="*/ 123 w 12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35">
                  <a:moveTo>
                    <a:pt x="68" y="0"/>
                  </a:moveTo>
                  <a:lnTo>
                    <a:pt x="68" y="31"/>
                  </a:lnTo>
                  <a:lnTo>
                    <a:pt x="123" y="31"/>
                  </a:lnTo>
                  <a:lnTo>
                    <a:pt x="123" y="104"/>
                  </a:lnTo>
                  <a:lnTo>
                    <a:pt x="68" y="104"/>
                  </a:lnTo>
                  <a:lnTo>
                    <a:pt x="68" y="135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4224387" y="3284105"/>
              <a:ext cx="1592687" cy="3462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稳步发展</a:t>
              </a:r>
              <a:endParaRPr lang="en-US" altLang="zh-CN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15019" y="3004538"/>
            <a:ext cx="2349356" cy="1011192"/>
            <a:chOff x="6015019" y="3004538"/>
            <a:chExt cx="2349356" cy="1011192"/>
          </a:xfrm>
        </p:grpSpPr>
        <p:sp>
          <p:nvSpPr>
            <p:cNvPr id="18" name="Freeform 7"/>
            <p:cNvSpPr/>
            <p:nvPr/>
          </p:nvSpPr>
          <p:spPr bwMode="auto">
            <a:xfrm>
              <a:off x="6015019" y="3004538"/>
              <a:ext cx="2349356" cy="1011192"/>
            </a:xfrm>
            <a:custGeom>
              <a:avLst/>
              <a:gdLst>
                <a:gd name="T0" fmla="*/ 483734 w 829"/>
                <a:gd name="T1" fmla="*/ 0 h 357"/>
                <a:gd name="T2" fmla="*/ 2240309 w 829"/>
                <a:gd name="T3" fmla="*/ 0 h 357"/>
                <a:gd name="T4" fmla="*/ 2240309 w 829"/>
                <a:gd name="T5" fmla="*/ 964766 h 357"/>
                <a:gd name="T6" fmla="*/ 483734 w 829"/>
                <a:gd name="T7" fmla="*/ 964766 h 357"/>
                <a:gd name="T8" fmla="*/ 0 w 829"/>
                <a:gd name="T9" fmla="*/ 486437 h 357"/>
                <a:gd name="T10" fmla="*/ 483734 w 829"/>
                <a:gd name="T11" fmla="*/ 0 h 357"/>
                <a:gd name="T12" fmla="*/ 483734 w 829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9"/>
                <a:gd name="T22" fmla="*/ 0 h 357"/>
                <a:gd name="T23" fmla="*/ 829 w 829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9" h="357">
                  <a:moveTo>
                    <a:pt x="179" y="0"/>
                  </a:moveTo>
                  <a:lnTo>
                    <a:pt x="829" y="0"/>
                  </a:lnTo>
                  <a:lnTo>
                    <a:pt x="829" y="357"/>
                  </a:lnTo>
                  <a:lnTo>
                    <a:pt x="179" y="357"/>
                  </a:lnTo>
                  <a:lnTo>
                    <a:pt x="0" y="180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6556305" y="3092345"/>
              <a:ext cx="1592688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6134046" y="3318943"/>
              <a:ext cx="342908" cy="382384"/>
            </a:xfrm>
            <a:custGeom>
              <a:avLst/>
              <a:gdLst>
                <a:gd name="T0" fmla="*/ 181062 w 121"/>
                <a:gd name="T1" fmla="*/ 0 h 135"/>
                <a:gd name="T2" fmla="*/ 181062 w 121"/>
                <a:gd name="T3" fmla="*/ 83775 h 135"/>
                <a:gd name="T4" fmla="*/ 326992 w 121"/>
                <a:gd name="T5" fmla="*/ 83775 h 135"/>
                <a:gd name="T6" fmla="*/ 326992 w 121"/>
                <a:gd name="T7" fmla="*/ 281053 h 135"/>
                <a:gd name="T8" fmla="*/ 181062 w 121"/>
                <a:gd name="T9" fmla="*/ 281053 h 135"/>
                <a:gd name="T10" fmla="*/ 181062 w 121"/>
                <a:gd name="T11" fmla="*/ 364828 h 135"/>
                <a:gd name="T12" fmla="*/ 0 w 121"/>
                <a:gd name="T13" fmla="*/ 186468 h 135"/>
                <a:gd name="T14" fmla="*/ 181062 w 121"/>
                <a:gd name="T15" fmla="*/ 0 h 135"/>
                <a:gd name="T16" fmla="*/ 181062 w 121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1"/>
                <a:gd name="T28" fmla="*/ 0 h 135"/>
                <a:gd name="T29" fmla="*/ 121 w 121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1" h="135">
                  <a:moveTo>
                    <a:pt x="67" y="0"/>
                  </a:moveTo>
                  <a:lnTo>
                    <a:pt x="67" y="31"/>
                  </a:lnTo>
                  <a:lnTo>
                    <a:pt x="121" y="31"/>
                  </a:lnTo>
                  <a:lnTo>
                    <a:pt x="121" y="104"/>
                  </a:lnTo>
                  <a:lnTo>
                    <a:pt x="67" y="104"/>
                  </a:lnTo>
                  <a:lnTo>
                    <a:pt x="67" y="135"/>
                  </a:lnTo>
                  <a:lnTo>
                    <a:pt x="0" y="6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6556305" y="3284105"/>
              <a:ext cx="1592688" cy="3462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脚踏实地</a:t>
              </a:r>
              <a:endParaRPr lang="en-US" altLang="zh-CN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46938" y="3004538"/>
            <a:ext cx="2357858" cy="1011192"/>
            <a:chOff x="8346938" y="3004538"/>
            <a:chExt cx="2357858" cy="1011192"/>
          </a:xfrm>
        </p:grpSpPr>
        <p:sp>
          <p:nvSpPr>
            <p:cNvPr id="23" name="Freeform 10"/>
            <p:cNvSpPr/>
            <p:nvPr/>
          </p:nvSpPr>
          <p:spPr bwMode="auto">
            <a:xfrm>
              <a:off x="8346938" y="3004538"/>
              <a:ext cx="2357858" cy="1011192"/>
            </a:xfrm>
            <a:custGeom>
              <a:avLst/>
              <a:gdLst>
                <a:gd name="T0" fmla="*/ 491841 w 832"/>
                <a:gd name="T1" fmla="*/ 0 h 357"/>
                <a:gd name="T2" fmla="*/ 2248417 w 832"/>
                <a:gd name="T3" fmla="*/ 0 h 357"/>
                <a:gd name="T4" fmla="*/ 2248417 w 832"/>
                <a:gd name="T5" fmla="*/ 964766 h 357"/>
                <a:gd name="T6" fmla="*/ 491841 w 832"/>
                <a:gd name="T7" fmla="*/ 964766 h 357"/>
                <a:gd name="T8" fmla="*/ 0 w 832"/>
                <a:gd name="T9" fmla="*/ 486437 h 357"/>
                <a:gd name="T10" fmla="*/ 491841 w 832"/>
                <a:gd name="T11" fmla="*/ 0 h 357"/>
                <a:gd name="T12" fmla="*/ 491841 w 832"/>
                <a:gd name="T13" fmla="*/ 0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2"/>
                <a:gd name="T22" fmla="*/ 0 h 357"/>
                <a:gd name="T23" fmla="*/ 832 w 83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2" h="357">
                  <a:moveTo>
                    <a:pt x="182" y="0"/>
                  </a:moveTo>
                  <a:lnTo>
                    <a:pt x="832" y="0"/>
                  </a:lnTo>
                  <a:lnTo>
                    <a:pt x="832" y="357"/>
                  </a:lnTo>
                  <a:lnTo>
                    <a:pt x="182" y="357"/>
                  </a:lnTo>
                  <a:lnTo>
                    <a:pt x="0" y="18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A1D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8896728" y="3092345"/>
              <a:ext cx="1592687" cy="841244"/>
            </a:xfrm>
            <a:custGeom>
              <a:avLst/>
              <a:gdLst>
                <a:gd name="T0" fmla="*/ 0 w 562"/>
                <a:gd name="T1" fmla="*/ 0 h 297"/>
                <a:gd name="T2" fmla="*/ 1518762 w 562"/>
                <a:gd name="T3" fmla="*/ 0 h 297"/>
                <a:gd name="T4" fmla="*/ 1518762 w 562"/>
                <a:gd name="T5" fmla="*/ 802621 h 297"/>
                <a:gd name="T6" fmla="*/ 0 w 562"/>
                <a:gd name="T7" fmla="*/ 802621 h 297"/>
                <a:gd name="T8" fmla="*/ 0 w 562"/>
                <a:gd name="T9" fmla="*/ 0 h 297"/>
                <a:gd name="T10" fmla="*/ 0 w 562"/>
                <a:gd name="T11" fmla="*/ 0 h 2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2"/>
                <a:gd name="T19" fmla="*/ 0 h 297"/>
                <a:gd name="T20" fmla="*/ 562 w 562"/>
                <a:gd name="T21" fmla="*/ 297 h 2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2" h="297">
                  <a:moveTo>
                    <a:pt x="0" y="0"/>
                  </a:moveTo>
                  <a:lnTo>
                    <a:pt x="562" y="0"/>
                  </a:lnTo>
                  <a:lnTo>
                    <a:pt x="562" y="297"/>
                  </a:lnTo>
                  <a:lnTo>
                    <a:pt x="0" y="2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8468799" y="3318943"/>
              <a:ext cx="348576" cy="382384"/>
            </a:xfrm>
            <a:custGeom>
              <a:avLst/>
              <a:gdLst>
                <a:gd name="T0" fmla="*/ 183764 w 123"/>
                <a:gd name="T1" fmla="*/ 0 h 135"/>
                <a:gd name="T2" fmla="*/ 183764 w 123"/>
                <a:gd name="T3" fmla="*/ 83775 h 135"/>
                <a:gd name="T4" fmla="*/ 332397 w 123"/>
                <a:gd name="T5" fmla="*/ 83775 h 135"/>
                <a:gd name="T6" fmla="*/ 332397 w 123"/>
                <a:gd name="T7" fmla="*/ 281053 h 135"/>
                <a:gd name="T8" fmla="*/ 183764 w 123"/>
                <a:gd name="T9" fmla="*/ 281053 h 135"/>
                <a:gd name="T10" fmla="*/ 183764 w 123"/>
                <a:gd name="T11" fmla="*/ 364828 h 135"/>
                <a:gd name="T12" fmla="*/ 0 w 123"/>
                <a:gd name="T13" fmla="*/ 186468 h 135"/>
                <a:gd name="T14" fmla="*/ 183764 w 123"/>
                <a:gd name="T15" fmla="*/ 0 h 135"/>
                <a:gd name="T16" fmla="*/ 183764 w 123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"/>
                <a:gd name="T28" fmla="*/ 0 h 135"/>
                <a:gd name="T29" fmla="*/ 123 w 123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" h="135">
                  <a:moveTo>
                    <a:pt x="68" y="0"/>
                  </a:moveTo>
                  <a:lnTo>
                    <a:pt x="68" y="31"/>
                  </a:lnTo>
                  <a:lnTo>
                    <a:pt x="123" y="31"/>
                  </a:lnTo>
                  <a:lnTo>
                    <a:pt x="123" y="104"/>
                  </a:lnTo>
                  <a:lnTo>
                    <a:pt x="68" y="104"/>
                  </a:lnTo>
                  <a:lnTo>
                    <a:pt x="68" y="135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accent5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896728" y="3284105"/>
              <a:ext cx="1592687" cy="3462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68573" tIns="34287" rIns="68573" bIns="34287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勇于创新</a:t>
              </a:r>
              <a:endParaRPr lang="en-US" altLang="zh-CN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6193208" y="3225220"/>
            <a:ext cx="1467124" cy="1468851"/>
            <a:chOff x="6193208" y="3341170"/>
            <a:chExt cx="1467124" cy="1468851"/>
          </a:xfrm>
        </p:grpSpPr>
        <p:sp>
          <p:nvSpPr>
            <p:cNvPr id="24" name="Freeform 8"/>
            <p:cNvSpPr/>
            <p:nvPr/>
          </p:nvSpPr>
          <p:spPr bwMode="auto">
            <a:xfrm>
              <a:off x="6193208" y="3341170"/>
              <a:ext cx="1460706" cy="1468851"/>
            </a:xfrm>
            <a:custGeom>
              <a:avLst/>
              <a:gdLst>
                <a:gd name="T0" fmla="*/ 129 w 454"/>
                <a:gd name="T1" fmla="*/ 456 h 457"/>
                <a:gd name="T2" fmla="*/ 120 w 454"/>
                <a:gd name="T3" fmla="*/ 457 h 457"/>
                <a:gd name="T4" fmla="*/ 0 w 454"/>
                <a:gd name="T5" fmla="*/ 347 h 457"/>
                <a:gd name="T6" fmla="*/ 0 w 454"/>
                <a:gd name="T7" fmla="*/ 345 h 457"/>
                <a:gd name="T8" fmla="*/ 0 w 454"/>
                <a:gd name="T9" fmla="*/ 0 h 457"/>
                <a:gd name="T10" fmla="*/ 121 w 454"/>
                <a:gd name="T11" fmla="*/ 0 h 457"/>
                <a:gd name="T12" fmla="*/ 454 w 454"/>
                <a:gd name="T13" fmla="*/ 333 h 457"/>
                <a:gd name="T14" fmla="*/ 454 w 454"/>
                <a:gd name="T15" fmla="*/ 455 h 457"/>
                <a:gd name="T16" fmla="*/ 378 w 454"/>
                <a:gd name="T17" fmla="*/ 456 h 457"/>
                <a:gd name="T18" fmla="*/ 129 w 454"/>
                <a:gd name="T19" fmla="*/ 456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4" h="457">
                  <a:moveTo>
                    <a:pt x="129" y="456"/>
                  </a:moveTo>
                  <a:cubicBezTo>
                    <a:pt x="126" y="456"/>
                    <a:pt x="123" y="457"/>
                    <a:pt x="120" y="457"/>
                  </a:cubicBezTo>
                  <a:cubicBezTo>
                    <a:pt x="44" y="452"/>
                    <a:pt x="0" y="390"/>
                    <a:pt x="0" y="347"/>
                  </a:cubicBezTo>
                  <a:cubicBezTo>
                    <a:pt x="0" y="346"/>
                    <a:pt x="0" y="345"/>
                    <a:pt x="0" y="345"/>
                  </a:cubicBezTo>
                  <a:cubicBezTo>
                    <a:pt x="0" y="256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305" y="0"/>
                    <a:pt x="454" y="149"/>
                    <a:pt x="454" y="333"/>
                  </a:cubicBezTo>
                  <a:cubicBezTo>
                    <a:pt x="454" y="455"/>
                    <a:pt x="454" y="455"/>
                    <a:pt x="454" y="455"/>
                  </a:cubicBezTo>
                  <a:cubicBezTo>
                    <a:pt x="454" y="455"/>
                    <a:pt x="423" y="455"/>
                    <a:pt x="378" y="456"/>
                  </a:cubicBezTo>
                  <a:cubicBezTo>
                    <a:pt x="303" y="456"/>
                    <a:pt x="191" y="456"/>
                    <a:pt x="129" y="4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6278019" y="3405255"/>
              <a:ext cx="430990" cy="312657"/>
              <a:chOff x="4640263" y="2546350"/>
              <a:chExt cx="630238" cy="457200"/>
            </a:xfrm>
            <a:solidFill>
              <a:schemeClr val="bg1"/>
            </a:solidFill>
          </p:grpSpPr>
          <p:sp>
            <p:nvSpPr>
              <p:cNvPr id="28" name="Oval 8"/>
              <p:cNvSpPr>
                <a:spLocks noChangeArrowheads="1"/>
              </p:cNvSpPr>
              <p:nvPr/>
            </p:nvSpPr>
            <p:spPr bwMode="auto">
              <a:xfrm>
                <a:off x="4940300" y="2706688"/>
                <a:ext cx="187325" cy="1841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9"/>
              <p:cNvSpPr>
                <a:spLocks noEditPoints="1"/>
              </p:cNvSpPr>
              <p:nvPr/>
            </p:nvSpPr>
            <p:spPr bwMode="auto">
              <a:xfrm>
                <a:off x="4640263" y="2546350"/>
                <a:ext cx="630238" cy="457200"/>
              </a:xfrm>
              <a:custGeom>
                <a:avLst/>
                <a:gdLst>
                  <a:gd name="T0" fmla="*/ 146 w 168"/>
                  <a:gd name="T1" fmla="*/ 12 h 122"/>
                  <a:gd name="T2" fmla="*/ 135 w 168"/>
                  <a:gd name="T3" fmla="*/ 12 h 122"/>
                  <a:gd name="T4" fmla="*/ 121 w 168"/>
                  <a:gd name="T5" fmla="*/ 0 h 122"/>
                  <a:gd name="T6" fmla="*/ 84 w 168"/>
                  <a:gd name="T7" fmla="*/ 0 h 122"/>
                  <a:gd name="T8" fmla="*/ 73 w 168"/>
                  <a:gd name="T9" fmla="*/ 12 h 122"/>
                  <a:gd name="T10" fmla="*/ 50 w 168"/>
                  <a:gd name="T11" fmla="*/ 12 h 122"/>
                  <a:gd name="T12" fmla="*/ 43 w 168"/>
                  <a:gd name="T13" fmla="*/ 5 h 122"/>
                  <a:gd name="T14" fmla="*/ 27 w 168"/>
                  <a:gd name="T15" fmla="*/ 5 h 122"/>
                  <a:gd name="T16" fmla="*/ 20 w 168"/>
                  <a:gd name="T17" fmla="*/ 12 h 122"/>
                  <a:gd name="T18" fmla="*/ 0 w 168"/>
                  <a:gd name="T19" fmla="*/ 34 h 122"/>
                  <a:gd name="T20" fmla="*/ 0 w 168"/>
                  <a:gd name="T21" fmla="*/ 99 h 122"/>
                  <a:gd name="T22" fmla="*/ 22 w 168"/>
                  <a:gd name="T23" fmla="*/ 122 h 122"/>
                  <a:gd name="T24" fmla="*/ 146 w 168"/>
                  <a:gd name="T25" fmla="*/ 122 h 122"/>
                  <a:gd name="T26" fmla="*/ 168 w 168"/>
                  <a:gd name="T27" fmla="*/ 99 h 122"/>
                  <a:gd name="T28" fmla="*/ 168 w 168"/>
                  <a:gd name="T29" fmla="*/ 34 h 122"/>
                  <a:gd name="T30" fmla="*/ 146 w 168"/>
                  <a:gd name="T31" fmla="*/ 12 h 122"/>
                  <a:gd name="T32" fmla="*/ 20 w 168"/>
                  <a:gd name="T33" fmla="*/ 94 h 122"/>
                  <a:gd name="T34" fmla="*/ 16 w 168"/>
                  <a:gd name="T35" fmla="*/ 98 h 122"/>
                  <a:gd name="T36" fmla="*/ 12 w 168"/>
                  <a:gd name="T37" fmla="*/ 94 h 122"/>
                  <a:gd name="T38" fmla="*/ 12 w 168"/>
                  <a:gd name="T39" fmla="*/ 49 h 122"/>
                  <a:gd name="T40" fmla="*/ 16 w 168"/>
                  <a:gd name="T41" fmla="*/ 45 h 122"/>
                  <a:gd name="T42" fmla="*/ 20 w 168"/>
                  <a:gd name="T43" fmla="*/ 49 h 122"/>
                  <a:gd name="T44" fmla="*/ 20 w 168"/>
                  <a:gd name="T45" fmla="*/ 94 h 122"/>
                  <a:gd name="T46" fmla="*/ 45 w 168"/>
                  <a:gd name="T47" fmla="*/ 29 h 122"/>
                  <a:gd name="T48" fmla="*/ 41 w 168"/>
                  <a:gd name="T49" fmla="*/ 33 h 122"/>
                  <a:gd name="T50" fmla="*/ 30 w 168"/>
                  <a:gd name="T51" fmla="*/ 33 h 122"/>
                  <a:gd name="T52" fmla="*/ 25 w 168"/>
                  <a:gd name="T53" fmla="*/ 29 h 122"/>
                  <a:gd name="T54" fmla="*/ 25 w 168"/>
                  <a:gd name="T55" fmla="*/ 26 h 122"/>
                  <a:gd name="T56" fmla="*/ 30 w 168"/>
                  <a:gd name="T57" fmla="*/ 22 h 122"/>
                  <a:gd name="T58" fmla="*/ 41 w 168"/>
                  <a:gd name="T59" fmla="*/ 22 h 122"/>
                  <a:gd name="T60" fmla="*/ 45 w 168"/>
                  <a:gd name="T61" fmla="*/ 26 h 122"/>
                  <a:gd name="T62" fmla="*/ 45 w 168"/>
                  <a:gd name="T63" fmla="*/ 29 h 122"/>
                  <a:gd name="T64" fmla="*/ 105 w 168"/>
                  <a:gd name="T65" fmla="*/ 103 h 122"/>
                  <a:gd name="T66" fmla="*/ 69 w 168"/>
                  <a:gd name="T67" fmla="*/ 67 h 122"/>
                  <a:gd name="T68" fmla="*/ 105 w 168"/>
                  <a:gd name="T69" fmla="*/ 32 h 122"/>
                  <a:gd name="T70" fmla="*/ 140 w 168"/>
                  <a:gd name="T71" fmla="*/ 67 h 122"/>
                  <a:gd name="T72" fmla="*/ 105 w 168"/>
                  <a:gd name="T73" fmla="*/ 10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8" h="122">
                    <a:moveTo>
                      <a:pt x="146" y="12"/>
                    </a:moveTo>
                    <a:cubicBezTo>
                      <a:pt x="135" y="12"/>
                      <a:pt x="135" y="12"/>
                      <a:pt x="135" y="12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49" y="8"/>
                      <a:pt x="47" y="5"/>
                      <a:pt x="43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4" y="5"/>
                      <a:pt x="21" y="8"/>
                      <a:pt x="20" y="12"/>
                    </a:cubicBezTo>
                    <a:cubicBezTo>
                      <a:pt x="9" y="13"/>
                      <a:pt x="0" y="23"/>
                      <a:pt x="0" y="34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12"/>
                      <a:pt x="10" y="122"/>
                      <a:pt x="22" y="122"/>
                    </a:cubicBezTo>
                    <a:cubicBezTo>
                      <a:pt x="146" y="122"/>
                      <a:pt x="146" y="122"/>
                      <a:pt x="146" y="122"/>
                    </a:cubicBezTo>
                    <a:cubicBezTo>
                      <a:pt x="158" y="122"/>
                      <a:pt x="168" y="112"/>
                      <a:pt x="168" y="99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8" y="22"/>
                      <a:pt x="158" y="12"/>
                      <a:pt x="146" y="12"/>
                    </a:cubicBezTo>
                    <a:moveTo>
                      <a:pt x="20" y="94"/>
                    </a:moveTo>
                    <a:cubicBezTo>
                      <a:pt x="20" y="96"/>
                      <a:pt x="18" y="98"/>
                      <a:pt x="16" y="98"/>
                    </a:cubicBezTo>
                    <a:cubicBezTo>
                      <a:pt x="14" y="98"/>
                      <a:pt x="12" y="96"/>
                      <a:pt x="12" y="94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7"/>
                      <a:pt x="14" y="45"/>
                      <a:pt x="16" y="45"/>
                    </a:cubicBezTo>
                    <a:cubicBezTo>
                      <a:pt x="18" y="45"/>
                      <a:pt x="20" y="47"/>
                      <a:pt x="20" y="49"/>
                    </a:cubicBezTo>
                    <a:lnTo>
                      <a:pt x="20" y="94"/>
                    </a:lnTo>
                    <a:close/>
                    <a:moveTo>
                      <a:pt x="45" y="29"/>
                    </a:moveTo>
                    <a:cubicBezTo>
                      <a:pt x="45" y="31"/>
                      <a:pt x="43" y="33"/>
                      <a:pt x="41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7" y="33"/>
                      <a:pt x="25" y="31"/>
                      <a:pt x="25" y="29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4"/>
                      <a:pt x="27" y="22"/>
                      <a:pt x="30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3" y="22"/>
                      <a:pt x="45" y="24"/>
                      <a:pt x="45" y="26"/>
                    </a:cubicBezTo>
                    <a:lnTo>
                      <a:pt x="45" y="29"/>
                    </a:lnTo>
                    <a:close/>
                    <a:moveTo>
                      <a:pt x="105" y="103"/>
                    </a:moveTo>
                    <a:cubicBezTo>
                      <a:pt x="85" y="103"/>
                      <a:pt x="69" y="87"/>
                      <a:pt x="69" y="67"/>
                    </a:cubicBezTo>
                    <a:cubicBezTo>
                      <a:pt x="69" y="48"/>
                      <a:pt x="85" y="32"/>
                      <a:pt x="105" y="32"/>
                    </a:cubicBezTo>
                    <a:cubicBezTo>
                      <a:pt x="124" y="32"/>
                      <a:pt x="140" y="48"/>
                      <a:pt x="140" y="67"/>
                    </a:cubicBezTo>
                    <a:cubicBezTo>
                      <a:pt x="140" y="87"/>
                      <a:pt x="124" y="103"/>
                      <a:pt x="105" y="10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文本框 68"/>
            <p:cNvSpPr txBox="1"/>
            <p:nvPr/>
          </p:nvSpPr>
          <p:spPr>
            <a:xfrm>
              <a:off x="7082225" y="4330356"/>
              <a:ext cx="527709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97"/>
            <p:cNvSpPr txBox="1"/>
            <p:nvPr/>
          </p:nvSpPr>
          <p:spPr>
            <a:xfrm>
              <a:off x="6303518" y="4005064"/>
              <a:ext cx="1356814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企业精神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22583" y="1886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文化理念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42963" y="1340768"/>
            <a:ext cx="1800200" cy="1468851"/>
            <a:chOff x="4642963" y="1456718"/>
            <a:chExt cx="1800200" cy="1468851"/>
          </a:xfrm>
        </p:grpSpPr>
        <p:sp>
          <p:nvSpPr>
            <p:cNvPr id="4" name="Freeform 5"/>
            <p:cNvSpPr/>
            <p:nvPr/>
          </p:nvSpPr>
          <p:spPr bwMode="auto">
            <a:xfrm>
              <a:off x="4642963" y="1456718"/>
              <a:ext cx="1463421" cy="1468851"/>
            </a:xfrm>
            <a:custGeom>
              <a:avLst/>
              <a:gdLst>
                <a:gd name="T0" fmla="*/ 455 w 455"/>
                <a:gd name="T1" fmla="*/ 0 h 457"/>
                <a:gd name="T2" fmla="*/ 333 w 455"/>
                <a:gd name="T3" fmla="*/ 0 h 457"/>
                <a:gd name="T4" fmla="*/ 0 w 455"/>
                <a:gd name="T5" fmla="*/ 333 h 457"/>
                <a:gd name="T6" fmla="*/ 0 w 455"/>
                <a:gd name="T7" fmla="*/ 455 h 457"/>
                <a:gd name="T8" fmla="*/ 77 w 455"/>
                <a:gd name="T9" fmla="*/ 456 h 457"/>
                <a:gd name="T10" fmla="*/ 326 w 455"/>
                <a:gd name="T11" fmla="*/ 457 h 457"/>
                <a:gd name="T12" fmla="*/ 335 w 455"/>
                <a:gd name="T13" fmla="*/ 457 h 457"/>
                <a:gd name="T14" fmla="*/ 455 w 455"/>
                <a:gd name="T15" fmla="*/ 347 h 457"/>
                <a:gd name="T16" fmla="*/ 455 w 455"/>
                <a:gd name="T17" fmla="*/ 345 h 457"/>
                <a:gd name="T18" fmla="*/ 455 w 455"/>
                <a:gd name="T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5" h="457">
                  <a:moveTo>
                    <a:pt x="455" y="0"/>
                  </a:moveTo>
                  <a:cubicBezTo>
                    <a:pt x="333" y="0"/>
                    <a:pt x="333" y="0"/>
                    <a:pt x="333" y="0"/>
                  </a:cubicBezTo>
                  <a:cubicBezTo>
                    <a:pt x="149" y="0"/>
                    <a:pt x="0" y="149"/>
                    <a:pt x="0" y="333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55"/>
                    <a:pt x="32" y="456"/>
                    <a:pt x="77" y="456"/>
                  </a:cubicBezTo>
                  <a:cubicBezTo>
                    <a:pt x="152" y="456"/>
                    <a:pt x="263" y="456"/>
                    <a:pt x="326" y="457"/>
                  </a:cubicBezTo>
                  <a:cubicBezTo>
                    <a:pt x="329" y="457"/>
                    <a:pt x="332" y="457"/>
                    <a:pt x="335" y="457"/>
                  </a:cubicBezTo>
                  <a:cubicBezTo>
                    <a:pt x="410" y="452"/>
                    <a:pt x="455" y="390"/>
                    <a:pt x="455" y="347"/>
                  </a:cubicBezTo>
                  <a:cubicBezTo>
                    <a:pt x="455" y="347"/>
                    <a:pt x="455" y="346"/>
                    <a:pt x="455" y="345"/>
                  </a:cubicBezTo>
                  <a:cubicBezTo>
                    <a:pt x="455" y="257"/>
                    <a:pt x="455" y="0"/>
                    <a:pt x="455" y="0"/>
                  </a:cubicBezTo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307"/>
            <p:cNvSpPr>
              <a:spLocks noChangeAspect="1" noEditPoints="1"/>
            </p:cNvSpPr>
            <p:nvPr/>
          </p:nvSpPr>
          <p:spPr bwMode="auto">
            <a:xfrm>
              <a:off x="5721508" y="1583477"/>
              <a:ext cx="307850" cy="449739"/>
            </a:xfrm>
            <a:custGeom>
              <a:avLst/>
              <a:gdLst>
                <a:gd name="T0" fmla="*/ 151 w 243"/>
                <a:gd name="T1" fmla="*/ 4 h 354"/>
                <a:gd name="T2" fmla="*/ 236 w 243"/>
                <a:gd name="T3" fmla="*/ 91 h 354"/>
                <a:gd name="T4" fmla="*/ 212 w 243"/>
                <a:gd name="T5" fmla="*/ 202 h 354"/>
                <a:gd name="T6" fmla="*/ 201 w 243"/>
                <a:gd name="T7" fmla="*/ 243 h 354"/>
                <a:gd name="T8" fmla="*/ 199 w 243"/>
                <a:gd name="T9" fmla="*/ 276 h 354"/>
                <a:gd name="T10" fmla="*/ 183 w 243"/>
                <a:gd name="T11" fmla="*/ 322 h 354"/>
                <a:gd name="T12" fmla="*/ 143 w 243"/>
                <a:gd name="T13" fmla="*/ 354 h 354"/>
                <a:gd name="T14" fmla="*/ 63 w 243"/>
                <a:gd name="T15" fmla="*/ 328 h 354"/>
                <a:gd name="T16" fmla="*/ 43 w 243"/>
                <a:gd name="T17" fmla="*/ 281 h 354"/>
                <a:gd name="T18" fmla="*/ 43 w 243"/>
                <a:gd name="T19" fmla="*/ 253 h 354"/>
                <a:gd name="T20" fmla="*/ 39 w 243"/>
                <a:gd name="T21" fmla="*/ 231 h 354"/>
                <a:gd name="T22" fmla="*/ 10 w 243"/>
                <a:gd name="T23" fmla="*/ 163 h 354"/>
                <a:gd name="T24" fmla="*/ 74 w 243"/>
                <a:gd name="T25" fmla="*/ 10 h 354"/>
                <a:gd name="T26" fmla="*/ 114 w 243"/>
                <a:gd name="T27" fmla="*/ 0 h 354"/>
                <a:gd name="T28" fmla="*/ 121 w 243"/>
                <a:gd name="T29" fmla="*/ 245 h 354"/>
                <a:gd name="T30" fmla="*/ 180 w 243"/>
                <a:gd name="T31" fmla="*/ 233 h 354"/>
                <a:gd name="T32" fmla="*/ 205 w 243"/>
                <a:gd name="T33" fmla="*/ 168 h 354"/>
                <a:gd name="T34" fmla="*/ 182 w 243"/>
                <a:gd name="T35" fmla="*/ 44 h 354"/>
                <a:gd name="T36" fmla="*/ 26 w 243"/>
                <a:gd name="T37" fmla="*/ 138 h 354"/>
                <a:gd name="T38" fmla="*/ 62 w 243"/>
                <a:gd name="T39" fmla="*/ 235 h 354"/>
                <a:gd name="T40" fmla="*/ 121 w 243"/>
                <a:gd name="T41" fmla="*/ 245 h 354"/>
                <a:gd name="T42" fmla="*/ 74 w 243"/>
                <a:gd name="T43" fmla="*/ 254 h 354"/>
                <a:gd name="T44" fmla="*/ 74 w 243"/>
                <a:gd name="T45" fmla="*/ 274 h 354"/>
                <a:gd name="T46" fmla="*/ 169 w 243"/>
                <a:gd name="T47" fmla="*/ 274 h 354"/>
                <a:gd name="T48" fmla="*/ 169 w 243"/>
                <a:gd name="T49" fmla="*/ 254 h 354"/>
                <a:gd name="T50" fmla="*/ 121 w 243"/>
                <a:gd name="T51" fmla="*/ 283 h 354"/>
                <a:gd name="T52" fmla="*/ 64 w 243"/>
                <a:gd name="T53" fmla="*/ 289 h 354"/>
                <a:gd name="T54" fmla="*/ 140 w 243"/>
                <a:gd name="T55" fmla="*/ 303 h 354"/>
                <a:gd name="T56" fmla="*/ 178 w 243"/>
                <a:gd name="T57" fmla="*/ 297 h 354"/>
                <a:gd name="T58" fmla="*/ 121 w 243"/>
                <a:gd name="T59" fmla="*/ 283 h 354"/>
                <a:gd name="T60" fmla="*/ 100 w 243"/>
                <a:gd name="T61" fmla="*/ 332 h 354"/>
                <a:gd name="T62" fmla="*/ 159 w 243"/>
                <a:gd name="T63" fmla="*/ 313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" h="354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60"/>
            <p:cNvSpPr txBox="1"/>
            <p:nvPr/>
          </p:nvSpPr>
          <p:spPr>
            <a:xfrm>
              <a:off x="4681834" y="2420888"/>
              <a:ext cx="527709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89"/>
            <p:cNvSpPr txBox="1"/>
            <p:nvPr/>
          </p:nvSpPr>
          <p:spPr>
            <a:xfrm>
              <a:off x="4727494" y="2132856"/>
              <a:ext cx="1715669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核心理念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文本框 41"/>
          <p:cNvSpPr txBox="1"/>
          <p:nvPr/>
        </p:nvSpPr>
        <p:spPr>
          <a:xfrm>
            <a:off x="6527254" y="1576514"/>
            <a:ext cx="32282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42"/>
          <p:cNvSpPr txBox="1"/>
          <p:nvPr/>
        </p:nvSpPr>
        <p:spPr>
          <a:xfrm>
            <a:off x="982638" y="3058742"/>
            <a:ext cx="32282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43"/>
          <p:cNvSpPr txBox="1"/>
          <p:nvPr/>
        </p:nvSpPr>
        <p:spPr>
          <a:xfrm>
            <a:off x="7955331" y="3411344"/>
            <a:ext cx="32282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44"/>
          <p:cNvSpPr txBox="1"/>
          <p:nvPr/>
        </p:nvSpPr>
        <p:spPr>
          <a:xfrm>
            <a:off x="2554731" y="4944539"/>
            <a:ext cx="322827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191851" y="4783552"/>
            <a:ext cx="1476193" cy="1468851"/>
            <a:chOff x="6191851" y="4899502"/>
            <a:chExt cx="1476193" cy="1468851"/>
          </a:xfrm>
        </p:grpSpPr>
        <p:sp>
          <p:nvSpPr>
            <p:cNvPr id="35" name="Freeform 7"/>
            <p:cNvSpPr/>
            <p:nvPr/>
          </p:nvSpPr>
          <p:spPr bwMode="auto">
            <a:xfrm>
              <a:off x="6191851" y="4899502"/>
              <a:ext cx="1463421" cy="1468851"/>
            </a:xfrm>
            <a:custGeom>
              <a:avLst/>
              <a:gdLst>
                <a:gd name="T0" fmla="*/ 120 w 455"/>
                <a:gd name="T1" fmla="*/ 0 h 457"/>
                <a:gd name="T2" fmla="*/ 0 w 455"/>
                <a:gd name="T3" fmla="*/ 110 h 457"/>
                <a:gd name="T4" fmla="*/ 0 w 455"/>
                <a:gd name="T5" fmla="*/ 112 h 457"/>
                <a:gd name="T6" fmla="*/ 0 w 455"/>
                <a:gd name="T7" fmla="*/ 457 h 457"/>
                <a:gd name="T8" fmla="*/ 122 w 455"/>
                <a:gd name="T9" fmla="*/ 457 h 457"/>
                <a:gd name="T10" fmla="*/ 122 w 455"/>
                <a:gd name="T11" fmla="*/ 457 h 457"/>
                <a:gd name="T12" fmla="*/ 455 w 455"/>
                <a:gd name="T13" fmla="*/ 124 h 457"/>
                <a:gd name="T14" fmla="*/ 455 w 455"/>
                <a:gd name="T15" fmla="*/ 3 h 457"/>
                <a:gd name="T16" fmla="*/ 378 w 455"/>
                <a:gd name="T17" fmla="*/ 2 h 457"/>
                <a:gd name="T18" fmla="*/ 129 w 455"/>
                <a:gd name="T19" fmla="*/ 1 h 457"/>
                <a:gd name="T20" fmla="*/ 120 w 455"/>
                <a:gd name="T21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457">
                  <a:moveTo>
                    <a:pt x="120" y="0"/>
                  </a:moveTo>
                  <a:cubicBezTo>
                    <a:pt x="45" y="5"/>
                    <a:pt x="0" y="67"/>
                    <a:pt x="0" y="110"/>
                  </a:cubicBezTo>
                  <a:cubicBezTo>
                    <a:pt x="0" y="111"/>
                    <a:pt x="0" y="112"/>
                    <a:pt x="0" y="112"/>
                  </a:cubicBezTo>
                  <a:cubicBezTo>
                    <a:pt x="0" y="201"/>
                    <a:pt x="0" y="457"/>
                    <a:pt x="0" y="457"/>
                  </a:cubicBezTo>
                  <a:cubicBezTo>
                    <a:pt x="122" y="457"/>
                    <a:pt x="122" y="457"/>
                    <a:pt x="122" y="457"/>
                  </a:cubicBezTo>
                  <a:cubicBezTo>
                    <a:pt x="122" y="457"/>
                    <a:pt x="122" y="457"/>
                    <a:pt x="122" y="457"/>
                  </a:cubicBezTo>
                  <a:cubicBezTo>
                    <a:pt x="306" y="457"/>
                    <a:pt x="455" y="308"/>
                    <a:pt x="455" y="124"/>
                  </a:cubicBezTo>
                  <a:cubicBezTo>
                    <a:pt x="455" y="3"/>
                    <a:pt x="455" y="3"/>
                    <a:pt x="455" y="3"/>
                  </a:cubicBezTo>
                  <a:cubicBezTo>
                    <a:pt x="455" y="3"/>
                    <a:pt x="423" y="2"/>
                    <a:pt x="378" y="2"/>
                  </a:cubicBezTo>
                  <a:cubicBezTo>
                    <a:pt x="303" y="1"/>
                    <a:pt x="192" y="1"/>
                    <a:pt x="129" y="1"/>
                  </a:cubicBezTo>
                  <a:cubicBezTo>
                    <a:pt x="126" y="1"/>
                    <a:pt x="123" y="1"/>
                    <a:pt x="120" y="0"/>
                  </a:cubicBezTo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66"/>
            <p:cNvSpPr>
              <a:spLocks noChangeAspect="1" noEditPoints="1"/>
            </p:cNvSpPr>
            <p:nvPr/>
          </p:nvSpPr>
          <p:spPr bwMode="auto">
            <a:xfrm>
              <a:off x="6278019" y="5794289"/>
              <a:ext cx="400205" cy="438476"/>
            </a:xfrm>
            <a:custGeom>
              <a:avLst/>
              <a:gdLst>
                <a:gd name="T0" fmla="*/ 62 w 183"/>
                <a:gd name="T1" fmla="*/ 22 h 200"/>
                <a:gd name="T2" fmla="*/ 36 w 183"/>
                <a:gd name="T3" fmla="*/ 11 h 200"/>
                <a:gd name="T4" fmla="*/ 0 w 183"/>
                <a:gd name="T5" fmla="*/ 48 h 200"/>
                <a:gd name="T6" fmla="*/ 9 w 183"/>
                <a:gd name="T7" fmla="*/ 73 h 200"/>
                <a:gd name="T8" fmla="*/ 62 w 183"/>
                <a:gd name="T9" fmla="*/ 22 h 200"/>
                <a:gd name="T10" fmla="*/ 147 w 183"/>
                <a:gd name="T11" fmla="*/ 11 h 200"/>
                <a:gd name="T12" fmla="*/ 119 w 183"/>
                <a:gd name="T13" fmla="*/ 23 h 200"/>
                <a:gd name="T14" fmla="*/ 170 w 183"/>
                <a:gd name="T15" fmla="*/ 76 h 200"/>
                <a:gd name="T16" fmla="*/ 183 w 183"/>
                <a:gd name="T17" fmla="*/ 48 h 200"/>
                <a:gd name="T18" fmla="*/ 147 w 183"/>
                <a:gd name="T19" fmla="*/ 11 h 200"/>
                <a:gd name="T20" fmla="*/ 169 w 183"/>
                <a:gd name="T21" fmla="*/ 103 h 200"/>
                <a:gd name="T22" fmla="*/ 96 w 183"/>
                <a:gd name="T23" fmla="*/ 23 h 200"/>
                <a:gd name="T24" fmla="*/ 96 w 183"/>
                <a:gd name="T25" fmla="*/ 6 h 200"/>
                <a:gd name="T26" fmla="*/ 98 w 183"/>
                <a:gd name="T27" fmla="*/ 6 h 200"/>
                <a:gd name="T28" fmla="*/ 102 w 183"/>
                <a:gd name="T29" fmla="*/ 3 h 200"/>
                <a:gd name="T30" fmla="*/ 98 w 183"/>
                <a:gd name="T31" fmla="*/ 0 h 200"/>
                <a:gd name="T32" fmla="*/ 81 w 183"/>
                <a:gd name="T33" fmla="*/ 0 h 200"/>
                <a:gd name="T34" fmla="*/ 78 w 183"/>
                <a:gd name="T35" fmla="*/ 3 h 200"/>
                <a:gd name="T36" fmla="*/ 81 w 183"/>
                <a:gd name="T37" fmla="*/ 6 h 200"/>
                <a:gd name="T38" fmla="*/ 84 w 183"/>
                <a:gd name="T39" fmla="*/ 6 h 200"/>
                <a:gd name="T40" fmla="*/ 84 w 183"/>
                <a:gd name="T41" fmla="*/ 23 h 200"/>
                <a:gd name="T42" fmla="*/ 9 w 183"/>
                <a:gd name="T43" fmla="*/ 103 h 200"/>
                <a:gd name="T44" fmla="*/ 38 w 183"/>
                <a:gd name="T45" fmla="*/ 164 h 200"/>
                <a:gd name="T46" fmla="*/ 29 w 183"/>
                <a:gd name="T47" fmla="*/ 190 h 200"/>
                <a:gd name="T48" fmla="*/ 33 w 183"/>
                <a:gd name="T49" fmla="*/ 198 h 200"/>
                <a:gd name="T50" fmla="*/ 35 w 183"/>
                <a:gd name="T51" fmla="*/ 199 h 200"/>
                <a:gd name="T52" fmla="*/ 43 w 183"/>
                <a:gd name="T53" fmla="*/ 196 h 200"/>
                <a:gd name="T54" fmla="*/ 53 w 183"/>
                <a:gd name="T55" fmla="*/ 174 h 200"/>
                <a:gd name="T56" fmla="*/ 89 w 183"/>
                <a:gd name="T57" fmla="*/ 183 h 200"/>
                <a:gd name="T58" fmla="*/ 125 w 183"/>
                <a:gd name="T59" fmla="*/ 174 h 200"/>
                <a:gd name="T60" fmla="*/ 136 w 183"/>
                <a:gd name="T61" fmla="*/ 196 h 200"/>
                <a:gd name="T62" fmla="*/ 144 w 183"/>
                <a:gd name="T63" fmla="*/ 199 h 200"/>
                <a:gd name="T64" fmla="*/ 146 w 183"/>
                <a:gd name="T65" fmla="*/ 198 h 200"/>
                <a:gd name="T66" fmla="*/ 149 w 183"/>
                <a:gd name="T67" fmla="*/ 190 h 200"/>
                <a:gd name="T68" fmla="*/ 141 w 183"/>
                <a:gd name="T69" fmla="*/ 164 h 200"/>
                <a:gd name="T70" fmla="*/ 169 w 183"/>
                <a:gd name="T71" fmla="*/ 103 h 200"/>
                <a:gd name="T72" fmla="*/ 89 w 183"/>
                <a:gd name="T73" fmla="*/ 167 h 200"/>
                <a:gd name="T74" fmla="*/ 25 w 183"/>
                <a:gd name="T75" fmla="*/ 103 h 200"/>
                <a:gd name="T76" fmla="*/ 89 w 183"/>
                <a:gd name="T77" fmla="*/ 39 h 200"/>
                <a:gd name="T78" fmla="*/ 153 w 183"/>
                <a:gd name="T79" fmla="*/ 103 h 200"/>
                <a:gd name="T80" fmla="*/ 89 w 183"/>
                <a:gd name="T81" fmla="*/ 167 h 200"/>
                <a:gd name="T82" fmla="*/ 97 w 183"/>
                <a:gd name="T83" fmla="*/ 111 h 200"/>
                <a:gd name="T84" fmla="*/ 100 w 183"/>
                <a:gd name="T85" fmla="*/ 103 h 200"/>
                <a:gd name="T86" fmla="*/ 91 w 183"/>
                <a:gd name="T87" fmla="*/ 92 h 200"/>
                <a:gd name="T88" fmla="*/ 91 w 183"/>
                <a:gd name="T89" fmla="*/ 55 h 200"/>
                <a:gd name="T90" fmla="*/ 89 w 183"/>
                <a:gd name="T91" fmla="*/ 53 h 200"/>
                <a:gd name="T92" fmla="*/ 87 w 183"/>
                <a:gd name="T93" fmla="*/ 55 h 200"/>
                <a:gd name="T94" fmla="*/ 87 w 183"/>
                <a:gd name="T95" fmla="*/ 92 h 200"/>
                <a:gd name="T96" fmla="*/ 78 w 183"/>
                <a:gd name="T97" fmla="*/ 103 h 200"/>
                <a:gd name="T98" fmla="*/ 89 w 183"/>
                <a:gd name="T99" fmla="*/ 114 h 200"/>
                <a:gd name="T100" fmla="*/ 93 w 183"/>
                <a:gd name="T101" fmla="*/ 113 h 200"/>
                <a:gd name="T102" fmla="*/ 104 w 183"/>
                <a:gd name="T103" fmla="*/ 131 h 200"/>
                <a:gd name="T104" fmla="*/ 107 w 183"/>
                <a:gd name="T105" fmla="*/ 132 h 200"/>
                <a:gd name="T106" fmla="*/ 108 w 183"/>
                <a:gd name="T107" fmla="*/ 129 h 200"/>
                <a:gd name="T108" fmla="*/ 97 w 183"/>
                <a:gd name="T10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200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57200" dist="482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69"/>
            <p:cNvSpPr txBox="1"/>
            <p:nvPr/>
          </p:nvSpPr>
          <p:spPr>
            <a:xfrm>
              <a:off x="7082225" y="4899502"/>
              <a:ext cx="527709" cy="46166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96"/>
            <p:cNvSpPr txBox="1"/>
            <p:nvPr/>
          </p:nvSpPr>
          <p:spPr>
            <a:xfrm>
              <a:off x="6311230" y="5225855"/>
              <a:ext cx="1356814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发展使命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42963" y="2906199"/>
            <a:ext cx="1800200" cy="1466136"/>
            <a:chOff x="4642963" y="3022149"/>
            <a:chExt cx="1800200" cy="1466136"/>
          </a:xfrm>
        </p:grpSpPr>
        <p:grpSp>
          <p:nvGrpSpPr>
            <p:cNvPr id="9" name="组合 8"/>
            <p:cNvGrpSpPr/>
            <p:nvPr/>
          </p:nvGrpSpPr>
          <p:grpSpPr>
            <a:xfrm>
              <a:off x="4642963" y="3022149"/>
              <a:ext cx="1463421" cy="1466136"/>
              <a:chOff x="4642963" y="3022149"/>
              <a:chExt cx="1463421" cy="1466136"/>
            </a:xfrm>
          </p:grpSpPr>
          <p:sp>
            <p:nvSpPr>
              <p:cNvPr id="11" name="Freeform 6"/>
              <p:cNvSpPr/>
              <p:nvPr/>
            </p:nvSpPr>
            <p:spPr bwMode="auto">
              <a:xfrm>
                <a:off x="4642963" y="3022149"/>
                <a:ext cx="1463421" cy="1466136"/>
              </a:xfrm>
              <a:custGeom>
                <a:avLst/>
                <a:gdLst>
                  <a:gd name="T0" fmla="*/ 326 w 455"/>
                  <a:gd name="T1" fmla="*/ 0 h 456"/>
                  <a:gd name="T2" fmla="*/ 335 w 455"/>
                  <a:gd name="T3" fmla="*/ 0 h 456"/>
                  <a:gd name="T4" fmla="*/ 455 w 455"/>
                  <a:gd name="T5" fmla="*/ 110 h 456"/>
                  <a:gd name="T6" fmla="*/ 455 w 455"/>
                  <a:gd name="T7" fmla="*/ 112 h 456"/>
                  <a:gd name="T8" fmla="*/ 455 w 455"/>
                  <a:gd name="T9" fmla="*/ 456 h 456"/>
                  <a:gd name="T10" fmla="*/ 333 w 455"/>
                  <a:gd name="T11" fmla="*/ 456 h 456"/>
                  <a:gd name="T12" fmla="*/ 0 w 455"/>
                  <a:gd name="T13" fmla="*/ 123 h 456"/>
                  <a:gd name="T14" fmla="*/ 0 w 455"/>
                  <a:gd name="T15" fmla="*/ 1 h 456"/>
                  <a:gd name="T16" fmla="*/ 77 w 455"/>
                  <a:gd name="T17" fmla="*/ 1 h 456"/>
                  <a:gd name="T18" fmla="*/ 326 w 455"/>
                  <a:gd name="T1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456">
                    <a:moveTo>
                      <a:pt x="326" y="0"/>
                    </a:moveTo>
                    <a:cubicBezTo>
                      <a:pt x="329" y="0"/>
                      <a:pt x="332" y="0"/>
                      <a:pt x="335" y="0"/>
                    </a:cubicBezTo>
                    <a:cubicBezTo>
                      <a:pt x="410" y="5"/>
                      <a:pt x="455" y="67"/>
                      <a:pt x="455" y="110"/>
                    </a:cubicBezTo>
                    <a:cubicBezTo>
                      <a:pt x="455" y="110"/>
                      <a:pt x="455" y="111"/>
                      <a:pt x="455" y="112"/>
                    </a:cubicBezTo>
                    <a:cubicBezTo>
                      <a:pt x="455" y="200"/>
                      <a:pt x="455" y="456"/>
                      <a:pt x="455" y="456"/>
                    </a:cubicBezTo>
                    <a:cubicBezTo>
                      <a:pt x="333" y="456"/>
                      <a:pt x="333" y="456"/>
                      <a:pt x="333" y="456"/>
                    </a:cubicBezTo>
                    <a:cubicBezTo>
                      <a:pt x="149" y="456"/>
                      <a:pt x="0" y="307"/>
                      <a:pt x="0" y="1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2" y="1"/>
                      <a:pt x="77" y="1"/>
                    </a:cubicBezTo>
                    <a:cubicBezTo>
                      <a:pt x="152" y="0"/>
                      <a:pt x="263" y="0"/>
                      <a:pt x="32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" name="组合 11"/>
              <p:cNvGrpSpPr>
                <a:grpSpLocks noChangeAspect="1"/>
              </p:cNvGrpSpPr>
              <p:nvPr/>
            </p:nvGrpSpPr>
            <p:grpSpPr>
              <a:xfrm>
                <a:off x="5721508" y="3906435"/>
                <a:ext cx="338635" cy="493949"/>
                <a:chOff x="1797050" y="5657850"/>
                <a:chExt cx="422275" cy="615950"/>
              </a:xfrm>
              <a:solidFill>
                <a:schemeClr val="bg1"/>
              </a:solidFill>
            </p:grpSpPr>
            <p:sp>
              <p:nvSpPr>
                <p:cNvPr id="14" name="Oval 114"/>
                <p:cNvSpPr>
                  <a:spLocks noChangeArrowheads="1"/>
                </p:cNvSpPr>
                <p:nvPr/>
              </p:nvSpPr>
              <p:spPr bwMode="auto">
                <a:xfrm>
                  <a:off x="1970088" y="5832475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5" name="Oval 115"/>
                <p:cNvSpPr>
                  <a:spLocks noChangeArrowheads="1"/>
                </p:cNvSpPr>
                <p:nvPr/>
              </p:nvSpPr>
              <p:spPr bwMode="auto">
                <a:xfrm>
                  <a:off x="1970088" y="6062663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" name="Oval 116"/>
                <p:cNvSpPr>
                  <a:spLocks noChangeArrowheads="1"/>
                </p:cNvSpPr>
                <p:nvPr/>
              </p:nvSpPr>
              <p:spPr bwMode="auto">
                <a:xfrm>
                  <a:off x="1854200" y="5946775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Oval 117"/>
                <p:cNvSpPr>
                  <a:spLocks noChangeArrowheads="1"/>
                </p:cNvSpPr>
                <p:nvPr/>
              </p:nvSpPr>
              <p:spPr bwMode="auto">
                <a:xfrm>
                  <a:off x="2084388" y="5946775"/>
                  <a:ext cx="38100" cy="381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Freeform 118"/>
                <p:cNvSpPr/>
                <p:nvPr/>
              </p:nvSpPr>
              <p:spPr bwMode="auto">
                <a:xfrm>
                  <a:off x="1887538" y="6024563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Freeform 119"/>
                <p:cNvSpPr/>
                <p:nvPr/>
              </p:nvSpPr>
              <p:spPr bwMode="auto">
                <a:xfrm>
                  <a:off x="1887538" y="5861050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Freeform 120"/>
                <p:cNvSpPr/>
                <p:nvPr/>
              </p:nvSpPr>
              <p:spPr bwMode="auto">
                <a:xfrm>
                  <a:off x="2051050" y="6024563"/>
                  <a:ext cx="38100" cy="42862"/>
                </a:xfrm>
                <a:custGeom>
                  <a:avLst/>
                  <a:gdLst>
                    <a:gd name="T0" fmla="*/ 1 w 8"/>
                    <a:gd name="T1" fmla="*/ 2 h 9"/>
                    <a:gd name="T2" fmla="*/ 1 w 8"/>
                    <a:gd name="T3" fmla="*/ 7 h 9"/>
                    <a:gd name="T4" fmla="*/ 7 w 8"/>
                    <a:gd name="T5" fmla="*/ 7 h 9"/>
                    <a:gd name="T6" fmla="*/ 7 w 8"/>
                    <a:gd name="T7" fmla="*/ 2 h 9"/>
                    <a:gd name="T8" fmla="*/ 1 w 8"/>
                    <a:gd name="T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" name="Freeform 121"/>
                <p:cNvSpPr>
                  <a:spLocks noEditPoints="1"/>
                </p:cNvSpPr>
                <p:nvPr/>
              </p:nvSpPr>
              <p:spPr bwMode="auto">
                <a:xfrm>
                  <a:off x="1797050" y="5657850"/>
                  <a:ext cx="422275" cy="615950"/>
                </a:xfrm>
                <a:custGeom>
                  <a:avLst/>
                  <a:gdLst>
                    <a:gd name="T0" fmla="*/ 80 w 88"/>
                    <a:gd name="T1" fmla="*/ 56 h 128"/>
                    <a:gd name="T2" fmla="*/ 79 w 88"/>
                    <a:gd name="T3" fmla="*/ 56 h 128"/>
                    <a:gd name="T4" fmla="*/ 70 w 88"/>
                    <a:gd name="T5" fmla="*/ 37 h 128"/>
                    <a:gd name="T6" fmla="*/ 64 w 88"/>
                    <a:gd name="T7" fmla="*/ 6 h 128"/>
                    <a:gd name="T8" fmla="*/ 56 w 88"/>
                    <a:gd name="T9" fmla="*/ 0 h 128"/>
                    <a:gd name="T10" fmla="*/ 24 w 88"/>
                    <a:gd name="T11" fmla="*/ 0 h 128"/>
                    <a:gd name="T12" fmla="*/ 17 w 88"/>
                    <a:gd name="T13" fmla="*/ 6 h 128"/>
                    <a:gd name="T14" fmla="*/ 11 w 88"/>
                    <a:gd name="T15" fmla="*/ 36 h 128"/>
                    <a:gd name="T16" fmla="*/ 0 w 88"/>
                    <a:gd name="T17" fmla="*/ 64 h 128"/>
                    <a:gd name="T18" fmla="*/ 10 w 88"/>
                    <a:gd name="T19" fmla="*/ 90 h 128"/>
                    <a:gd name="T20" fmla="*/ 16 w 88"/>
                    <a:gd name="T21" fmla="*/ 121 h 128"/>
                    <a:gd name="T22" fmla="*/ 24 w 88"/>
                    <a:gd name="T23" fmla="*/ 128 h 128"/>
                    <a:gd name="T24" fmla="*/ 56 w 88"/>
                    <a:gd name="T25" fmla="*/ 128 h 128"/>
                    <a:gd name="T26" fmla="*/ 64 w 88"/>
                    <a:gd name="T27" fmla="*/ 121 h 128"/>
                    <a:gd name="T28" fmla="*/ 70 w 88"/>
                    <a:gd name="T29" fmla="*/ 90 h 128"/>
                    <a:gd name="T30" fmla="*/ 79 w 88"/>
                    <a:gd name="T31" fmla="*/ 71 h 128"/>
                    <a:gd name="T32" fmla="*/ 80 w 88"/>
                    <a:gd name="T33" fmla="*/ 72 h 128"/>
                    <a:gd name="T34" fmla="*/ 88 w 88"/>
                    <a:gd name="T35" fmla="*/ 64 h 128"/>
                    <a:gd name="T36" fmla="*/ 80 w 88"/>
                    <a:gd name="T37" fmla="*/ 56 h 128"/>
                    <a:gd name="T38" fmla="*/ 24 w 88"/>
                    <a:gd name="T39" fmla="*/ 8 h 128"/>
                    <a:gd name="T40" fmla="*/ 56 w 88"/>
                    <a:gd name="T41" fmla="*/ 8 h 128"/>
                    <a:gd name="T42" fmla="*/ 60 w 88"/>
                    <a:gd name="T43" fmla="*/ 29 h 128"/>
                    <a:gd name="T44" fmla="*/ 40 w 88"/>
                    <a:gd name="T45" fmla="*/ 24 h 128"/>
                    <a:gd name="T46" fmla="*/ 20 w 88"/>
                    <a:gd name="T47" fmla="*/ 29 h 128"/>
                    <a:gd name="T48" fmla="*/ 24 w 88"/>
                    <a:gd name="T49" fmla="*/ 8 h 128"/>
                    <a:gd name="T50" fmla="*/ 56 w 88"/>
                    <a:gd name="T51" fmla="*/ 120 h 128"/>
                    <a:gd name="T52" fmla="*/ 24 w 88"/>
                    <a:gd name="T53" fmla="*/ 120 h 128"/>
                    <a:gd name="T54" fmla="*/ 20 w 88"/>
                    <a:gd name="T55" fmla="*/ 98 h 128"/>
                    <a:gd name="T56" fmla="*/ 40 w 88"/>
                    <a:gd name="T57" fmla="*/ 104 h 128"/>
                    <a:gd name="T58" fmla="*/ 60 w 88"/>
                    <a:gd name="T59" fmla="*/ 98 h 128"/>
                    <a:gd name="T60" fmla="*/ 56 w 88"/>
                    <a:gd name="T61" fmla="*/ 120 h 128"/>
                    <a:gd name="T62" fmla="*/ 40 w 88"/>
                    <a:gd name="T63" fmla="*/ 96 h 128"/>
                    <a:gd name="T64" fmla="*/ 8 w 88"/>
                    <a:gd name="T65" fmla="*/ 64 h 128"/>
                    <a:gd name="T66" fmla="*/ 40 w 88"/>
                    <a:gd name="T67" fmla="*/ 32 h 128"/>
                    <a:gd name="T68" fmla="*/ 72 w 88"/>
                    <a:gd name="T69" fmla="*/ 64 h 128"/>
                    <a:gd name="T70" fmla="*/ 40 w 88"/>
                    <a:gd name="T71" fmla="*/ 9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8" h="128">
                      <a:moveTo>
                        <a:pt x="80" y="56"/>
                      </a:moveTo>
                      <a:cubicBezTo>
                        <a:pt x="80" y="56"/>
                        <a:pt x="79" y="56"/>
                        <a:pt x="79" y="56"/>
                      </a:cubicBezTo>
                      <a:cubicBezTo>
                        <a:pt x="78" y="49"/>
                        <a:pt x="75" y="43"/>
                        <a:pt x="70" y="37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2"/>
                        <a:pt x="60" y="0"/>
                        <a:pt x="5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1" y="0"/>
                        <a:pt x="17" y="2"/>
                        <a:pt x="17" y="6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4" y="43"/>
                        <a:pt x="0" y="53"/>
                        <a:pt x="0" y="64"/>
                      </a:cubicBezTo>
                      <a:cubicBezTo>
                        <a:pt x="0" y="74"/>
                        <a:pt x="4" y="83"/>
                        <a:pt x="10" y="90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5"/>
                        <a:pt x="20" y="128"/>
                        <a:pt x="24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60" y="128"/>
                        <a:pt x="63" y="125"/>
                        <a:pt x="64" y="121"/>
                      </a:cubicBezTo>
                      <a:cubicBezTo>
                        <a:pt x="70" y="90"/>
                        <a:pt x="70" y="90"/>
                        <a:pt x="70" y="90"/>
                      </a:cubicBezTo>
                      <a:cubicBezTo>
                        <a:pt x="74" y="85"/>
                        <a:pt x="78" y="79"/>
                        <a:pt x="79" y="71"/>
                      </a:cubicBezTo>
                      <a:cubicBezTo>
                        <a:pt x="79" y="71"/>
                        <a:pt x="80" y="72"/>
                        <a:pt x="80" y="72"/>
                      </a:cubicBezTo>
                      <a:cubicBezTo>
                        <a:pt x="84" y="72"/>
                        <a:pt x="88" y="68"/>
                        <a:pt x="88" y="64"/>
                      </a:cubicBezTo>
                      <a:cubicBezTo>
                        <a:pt x="88" y="59"/>
                        <a:pt x="84" y="56"/>
                        <a:pt x="80" y="56"/>
                      </a:cubicBezTo>
                      <a:moveTo>
                        <a:pt x="24" y="8"/>
                      </a:move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55" y="26"/>
                        <a:pt x="48" y="24"/>
                        <a:pt x="40" y="24"/>
                      </a:cubicBezTo>
                      <a:cubicBezTo>
                        <a:pt x="33" y="24"/>
                        <a:pt x="26" y="26"/>
                        <a:pt x="20" y="29"/>
                      </a:cubicBezTo>
                      <a:lnTo>
                        <a:pt x="24" y="8"/>
                      </a:lnTo>
                      <a:close/>
                      <a:moveTo>
                        <a:pt x="56" y="120"/>
                      </a:moveTo>
                      <a:cubicBezTo>
                        <a:pt x="24" y="120"/>
                        <a:pt x="24" y="120"/>
                        <a:pt x="24" y="120"/>
                      </a:cubicBezTo>
                      <a:cubicBezTo>
                        <a:pt x="20" y="98"/>
                        <a:pt x="20" y="98"/>
                        <a:pt x="20" y="98"/>
                      </a:cubicBezTo>
                      <a:cubicBezTo>
                        <a:pt x="26" y="101"/>
                        <a:pt x="33" y="104"/>
                        <a:pt x="40" y="104"/>
                      </a:cubicBezTo>
                      <a:cubicBezTo>
                        <a:pt x="47" y="104"/>
                        <a:pt x="54" y="101"/>
                        <a:pt x="60" y="98"/>
                      </a:cubicBezTo>
                      <a:lnTo>
                        <a:pt x="56" y="120"/>
                      </a:lnTo>
                      <a:close/>
                      <a:moveTo>
                        <a:pt x="40" y="96"/>
                      </a:moveTo>
                      <a:cubicBezTo>
                        <a:pt x="22" y="96"/>
                        <a:pt x="8" y="81"/>
                        <a:pt x="8" y="64"/>
                      </a:cubicBezTo>
                      <a:cubicBezTo>
                        <a:pt x="8" y="46"/>
                        <a:pt x="22" y="32"/>
                        <a:pt x="40" y="32"/>
                      </a:cubicBezTo>
                      <a:cubicBezTo>
                        <a:pt x="58" y="32"/>
                        <a:pt x="72" y="46"/>
                        <a:pt x="72" y="64"/>
                      </a:cubicBezTo>
                      <a:cubicBezTo>
                        <a:pt x="72" y="81"/>
                        <a:pt x="58" y="96"/>
                        <a:pt x="40" y="9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Freeform 122"/>
                <p:cNvSpPr/>
                <p:nvPr/>
              </p:nvSpPr>
              <p:spPr bwMode="auto">
                <a:xfrm>
                  <a:off x="1970088" y="5865813"/>
                  <a:ext cx="114300" cy="119062"/>
                </a:xfrm>
                <a:custGeom>
                  <a:avLst/>
                  <a:gdLst>
                    <a:gd name="T0" fmla="*/ 24 w 24"/>
                    <a:gd name="T1" fmla="*/ 1 h 25"/>
                    <a:gd name="T2" fmla="*/ 22 w 24"/>
                    <a:gd name="T3" fmla="*/ 1 h 25"/>
                    <a:gd name="T4" fmla="*/ 1 w 24"/>
                    <a:gd name="T5" fmla="*/ 18 h 25"/>
                    <a:gd name="T6" fmla="*/ 0 w 24"/>
                    <a:gd name="T7" fmla="*/ 21 h 25"/>
                    <a:gd name="T8" fmla="*/ 1 w 24"/>
                    <a:gd name="T9" fmla="*/ 23 h 25"/>
                    <a:gd name="T10" fmla="*/ 4 w 24"/>
                    <a:gd name="T11" fmla="*/ 25 h 25"/>
                    <a:gd name="T12" fmla="*/ 7 w 24"/>
                    <a:gd name="T13" fmla="*/ 23 h 25"/>
                    <a:gd name="T14" fmla="*/ 14 w 24"/>
                    <a:gd name="T15" fmla="*/ 15 h 25"/>
                    <a:gd name="T16" fmla="*/ 24 w 24"/>
                    <a:gd name="T17" fmla="*/ 3 h 25"/>
                    <a:gd name="T18" fmla="*/ 24 w 24"/>
                    <a:gd name="T19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5">
                      <a:moveTo>
                        <a:pt x="24" y="1"/>
                      </a:moveTo>
                      <a:cubicBezTo>
                        <a:pt x="23" y="0"/>
                        <a:pt x="23" y="0"/>
                        <a:pt x="22" y="1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2"/>
                        <a:pt x="0" y="23"/>
                        <a:pt x="1" y="23"/>
                      </a:cubicBezTo>
                      <a:cubicBezTo>
                        <a:pt x="2" y="24"/>
                        <a:pt x="3" y="25"/>
                        <a:pt x="4" y="25"/>
                      </a:cubicBezTo>
                      <a:cubicBezTo>
                        <a:pt x="5" y="25"/>
                        <a:pt x="6" y="24"/>
                        <a:pt x="7" y="23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2"/>
                        <a:pt x="24" y="1"/>
                        <a:pt x="24" y="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495300" dist="571500" dir="8100000" algn="tr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" name="文本框 67"/>
              <p:cNvSpPr txBox="1"/>
              <p:nvPr/>
            </p:nvSpPr>
            <p:spPr>
              <a:xfrm>
                <a:off x="4695754" y="3024241"/>
                <a:ext cx="527709" cy="461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文本框 95"/>
            <p:cNvSpPr txBox="1"/>
            <p:nvPr/>
          </p:nvSpPr>
          <p:spPr>
            <a:xfrm>
              <a:off x="4727494" y="3378478"/>
              <a:ext cx="1715669" cy="3385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团队作风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Freeform 5"/>
          <p:cNvSpPr/>
          <p:nvPr/>
        </p:nvSpPr>
        <p:spPr bwMode="auto">
          <a:xfrm rot="5400000" flipH="1">
            <a:off x="97161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/>
          <p:nvPr/>
        </p:nvSpPr>
        <p:spPr bwMode="auto">
          <a:xfrm rot="5400000">
            <a:off x="5122091" y="1089747"/>
            <a:ext cx="2234260" cy="2016222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  <p:sp>
        <p:nvSpPr>
          <p:cNvPr id="6" name="矩形 5"/>
          <p:cNvSpPr/>
          <p:nvPr/>
        </p:nvSpPr>
        <p:spPr>
          <a:xfrm>
            <a:off x="1248296" y="529533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55279" y="529533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产品及服务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63591" y="529533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文化及荣誉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18238" y="529533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规划及未来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05744" y="3789040"/>
            <a:ext cx="1297399" cy="1284485"/>
            <a:chOff x="1486694" y="2665507"/>
            <a:chExt cx="1297399" cy="1284485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1476182" y="2728182"/>
              <a:ext cx="1284485" cy="115913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8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86694" y="3047437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4800" dirty="0"/>
                <a:t>01</a:t>
              </a:r>
              <a:endParaRPr lang="zh-CN" altLang="en-US" sz="48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42048" y="3789040"/>
            <a:ext cx="1297399" cy="1284485"/>
            <a:chOff x="4222998" y="2665507"/>
            <a:chExt cx="1297399" cy="1284485"/>
          </a:xfrm>
        </p:grpSpPr>
        <p:sp>
          <p:nvSpPr>
            <p:cNvPr id="14" name="Freeform 5"/>
            <p:cNvSpPr/>
            <p:nvPr/>
          </p:nvSpPr>
          <p:spPr bwMode="auto">
            <a:xfrm rot="5400000">
              <a:off x="4226425" y="2728182"/>
              <a:ext cx="1284485" cy="115913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8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222998" y="3078969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4800" dirty="0"/>
                <a:t>02</a:t>
              </a:r>
              <a:endParaRPr lang="zh-CN" altLang="en-US" sz="48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59302" y="3789040"/>
            <a:ext cx="1297399" cy="1284485"/>
            <a:chOff x="6940252" y="2689493"/>
            <a:chExt cx="1297399" cy="1284485"/>
          </a:xfrm>
        </p:grpSpPr>
        <p:sp>
          <p:nvSpPr>
            <p:cNvPr id="17" name="Freeform 5"/>
            <p:cNvSpPr/>
            <p:nvPr/>
          </p:nvSpPr>
          <p:spPr bwMode="auto">
            <a:xfrm rot="5400000">
              <a:off x="6967655" y="2752168"/>
              <a:ext cx="1284485" cy="115913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8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6940252" y="3087353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4800" dirty="0"/>
                <a:t>03</a:t>
              </a:r>
              <a:endParaRPr lang="zh-CN" altLang="en-US" sz="4800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460532" y="3789040"/>
            <a:ext cx="1297399" cy="1284485"/>
            <a:chOff x="9441482" y="2562069"/>
            <a:chExt cx="1297399" cy="1284485"/>
          </a:xfrm>
        </p:grpSpPr>
        <p:sp>
          <p:nvSpPr>
            <p:cNvPr id="20" name="Freeform 5"/>
            <p:cNvSpPr/>
            <p:nvPr/>
          </p:nvSpPr>
          <p:spPr bwMode="auto">
            <a:xfrm rot="5400000">
              <a:off x="9456528" y="2624744"/>
              <a:ext cx="1284485" cy="115913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48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9441482" y="2996952"/>
              <a:ext cx="1297399" cy="4327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4800" dirty="0"/>
                <a:t>04</a:t>
              </a:r>
              <a:endParaRPr lang="zh-CN" altLang="en-US" sz="480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50990" y="1628800"/>
            <a:ext cx="4094690" cy="903542"/>
            <a:chOff x="1635681" y="1052621"/>
            <a:chExt cx="3682058" cy="903542"/>
          </a:xfrm>
        </p:grpSpPr>
        <p:sp>
          <p:nvSpPr>
            <p:cNvPr id="4" name="文本框 3"/>
            <p:cNvSpPr txBox="1"/>
            <p:nvPr/>
          </p:nvSpPr>
          <p:spPr>
            <a:xfrm>
              <a:off x="1635681" y="1648386"/>
              <a:ext cx="3682058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CONTENTS——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3"/>
            <p:cNvSpPr txBox="1"/>
            <p:nvPr/>
          </p:nvSpPr>
          <p:spPr>
            <a:xfrm>
              <a:off x="2644315" y="1052621"/>
              <a:ext cx="1800200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b="1" spc="600" dirty="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目录</a:t>
              </a:r>
              <a:endParaRPr lang="zh-CN" altLang="en-US" sz="3600" b="1" spc="600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646" y="1694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企业资质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18" y="1700808"/>
            <a:ext cx="3515618" cy="492049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62920" y="1556792"/>
            <a:ext cx="5912406" cy="1313790"/>
            <a:chOff x="1262920" y="1340768"/>
            <a:chExt cx="5912406" cy="1313790"/>
          </a:xfrm>
        </p:grpSpPr>
        <p:sp>
          <p:nvSpPr>
            <p:cNvPr id="5" name="圆角矩形 4"/>
            <p:cNvSpPr/>
            <p:nvPr/>
          </p:nvSpPr>
          <p:spPr>
            <a:xfrm>
              <a:off x="1691528" y="1649290"/>
              <a:ext cx="5483798" cy="680145"/>
            </a:xfrm>
            <a:prstGeom prst="roundRect">
              <a:avLst>
                <a:gd name="adj" fmla="val 50000"/>
              </a:avLst>
            </a:prstGeom>
            <a:noFill/>
            <a:ln w="73025" cmpd="thickThin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262920" y="1340768"/>
              <a:ext cx="1309805" cy="1313790"/>
              <a:chOff x="1335088" y="1651000"/>
              <a:chExt cx="3130550" cy="3140075"/>
            </a:xfrm>
            <a:effectLst>
              <a:outerShdw blurRad="406400" dist="241300" dir="2700000" sx="92000" sy="92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Oval 16"/>
              <p:cNvSpPr>
                <a:spLocks noChangeArrowheads="1"/>
              </p:cNvSpPr>
              <p:nvPr/>
            </p:nvSpPr>
            <p:spPr bwMode="auto">
              <a:xfrm>
                <a:off x="1335088" y="1651000"/>
                <a:ext cx="3130550" cy="3140075"/>
              </a:xfrm>
              <a:prstGeom prst="ellipse">
                <a:avLst/>
              </a:pr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>
                  <a:solidFill>
                    <a:schemeClr val="accent5">
                      <a:lumMod val="50000"/>
                    </a:schemeClr>
                  </a:solidFill>
                  <a:latin typeface="Calibri" panose="020F050202020403020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0" name="Oval 17"/>
              <p:cNvSpPr>
                <a:spLocks noChangeArrowheads="1"/>
              </p:cNvSpPr>
              <p:nvPr/>
            </p:nvSpPr>
            <p:spPr bwMode="auto">
              <a:xfrm>
                <a:off x="1499570" y="1825284"/>
                <a:ext cx="2788121" cy="279531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>
                  <a:solidFill>
                    <a:schemeClr val="accent5">
                      <a:lumMod val="50000"/>
                    </a:schemeClr>
                  </a:solidFill>
                  <a:latin typeface="Calibri" panose="020F050202020403020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11" name="Freeform 18"/>
              <p:cNvSpPr>
                <a:spLocks noEditPoints="1" noChangeArrowheads="1"/>
              </p:cNvSpPr>
              <p:nvPr/>
            </p:nvSpPr>
            <p:spPr bwMode="auto">
              <a:xfrm>
                <a:off x="1566863" y="1878013"/>
                <a:ext cx="2665412" cy="2686050"/>
              </a:xfrm>
              <a:custGeom>
                <a:avLst/>
                <a:gdLst>
                  <a:gd name="T0" fmla="*/ 2147483647 w 390"/>
                  <a:gd name="T1" fmla="*/ 2147483647 h 391"/>
                  <a:gd name="T2" fmla="*/ 2147483647 w 390"/>
                  <a:gd name="T3" fmla="*/ 2147483647 h 391"/>
                  <a:gd name="T4" fmla="*/ 2147483647 w 390"/>
                  <a:gd name="T5" fmla="*/ 2147483647 h 391"/>
                  <a:gd name="T6" fmla="*/ 2147483647 w 390"/>
                  <a:gd name="T7" fmla="*/ 2147483647 h 391"/>
                  <a:gd name="T8" fmla="*/ 2147483647 w 390"/>
                  <a:gd name="T9" fmla="*/ 2147483647 h 391"/>
                  <a:gd name="T10" fmla="*/ 2147483647 w 390"/>
                  <a:gd name="T11" fmla="*/ 2147483647 h 391"/>
                  <a:gd name="T12" fmla="*/ 2147483647 w 390"/>
                  <a:gd name="T13" fmla="*/ 2147483647 h 391"/>
                  <a:gd name="T14" fmla="*/ 2147483647 w 390"/>
                  <a:gd name="T15" fmla="*/ 2147483647 h 391"/>
                  <a:gd name="T16" fmla="*/ 2147483647 w 390"/>
                  <a:gd name="T17" fmla="*/ 2147483647 h 391"/>
                  <a:gd name="T18" fmla="*/ 2147483647 w 390"/>
                  <a:gd name="T19" fmla="*/ 2147483647 h 391"/>
                  <a:gd name="T20" fmla="*/ 2147483647 w 390"/>
                  <a:gd name="T21" fmla="*/ 2147483647 h 391"/>
                  <a:gd name="T22" fmla="*/ 2147483647 w 390"/>
                  <a:gd name="T23" fmla="*/ 2147483647 h 391"/>
                  <a:gd name="T24" fmla="*/ 2147483647 w 390"/>
                  <a:gd name="T25" fmla="*/ 2147483647 h 391"/>
                  <a:gd name="T26" fmla="*/ 2147483647 w 390"/>
                  <a:gd name="T27" fmla="*/ 2147483647 h 391"/>
                  <a:gd name="T28" fmla="*/ 2147483647 w 390"/>
                  <a:gd name="T29" fmla="*/ 2147483647 h 391"/>
                  <a:gd name="T30" fmla="*/ 2147483647 w 390"/>
                  <a:gd name="T31" fmla="*/ 2147483647 h 391"/>
                  <a:gd name="T32" fmla="*/ 2147483647 w 390"/>
                  <a:gd name="T33" fmla="*/ 2147483647 h 391"/>
                  <a:gd name="T34" fmla="*/ 1961770810 w 390"/>
                  <a:gd name="T35" fmla="*/ 2147483647 h 391"/>
                  <a:gd name="T36" fmla="*/ 2147483647 w 390"/>
                  <a:gd name="T37" fmla="*/ 2147483647 h 391"/>
                  <a:gd name="T38" fmla="*/ 1401268586 w 390"/>
                  <a:gd name="T39" fmla="*/ 2147483647 h 391"/>
                  <a:gd name="T40" fmla="*/ 1307849342 w 390"/>
                  <a:gd name="T41" fmla="*/ 2147483647 h 391"/>
                  <a:gd name="T42" fmla="*/ 2147483647 w 390"/>
                  <a:gd name="T43" fmla="*/ 2147483647 h 391"/>
                  <a:gd name="T44" fmla="*/ 887465947 w 390"/>
                  <a:gd name="T45" fmla="*/ 2147483647 h 391"/>
                  <a:gd name="T46" fmla="*/ 2147483647 w 390"/>
                  <a:gd name="T47" fmla="*/ 2147483647 h 391"/>
                  <a:gd name="T48" fmla="*/ 420383288 w 390"/>
                  <a:gd name="T49" fmla="*/ 2147483647 h 391"/>
                  <a:gd name="T50" fmla="*/ 326964044 w 390"/>
                  <a:gd name="T51" fmla="*/ 2147483647 h 391"/>
                  <a:gd name="T52" fmla="*/ 2147483647 w 390"/>
                  <a:gd name="T53" fmla="*/ 2147483647 h 391"/>
                  <a:gd name="T54" fmla="*/ 280251005 w 390"/>
                  <a:gd name="T55" fmla="*/ 2147483647 h 391"/>
                  <a:gd name="T56" fmla="*/ 2147483647 w 390"/>
                  <a:gd name="T57" fmla="*/ 2147483647 h 391"/>
                  <a:gd name="T58" fmla="*/ 2147483647 w 390"/>
                  <a:gd name="T59" fmla="*/ 2147483647 h 391"/>
                  <a:gd name="T60" fmla="*/ 186838542 w 390"/>
                  <a:gd name="T61" fmla="*/ 2147483647 h 391"/>
                  <a:gd name="T62" fmla="*/ 2147483647 w 390"/>
                  <a:gd name="T63" fmla="*/ 2147483647 h 391"/>
                  <a:gd name="T64" fmla="*/ 2147483647 w 390"/>
                  <a:gd name="T65" fmla="*/ 2147483647 h 391"/>
                  <a:gd name="T66" fmla="*/ 233544800 w 390"/>
                  <a:gd name="T67" fmla="*/ 2147483647 h 391"/>
                  <a:gd name="T68" fmla="*/ 2147483647 w 390"/>
                  <a:gd name="T69" fmla="*/ 2147483647 h 391"/>
                  <a:gd name="T70" fmla="*/ 2147483647 w 390"/>
                  <a:gd name="T71" fmla="*/ 2147483647 h 391"/>
                  <a:gd name="T72" fmla="*/ 513795805 w 390"/>
                  <a:gd name="T73" fmla="*/ 2147483647 h 391"/>
                  <a:gd name="T74" fmla="*/ 2147483647 w 390"/>
                  <a:gd name="T75" fmla="*/ 2147483647 h 391"/>
                  <a:gd name="T76" fmla="*/ 747340498 w 390"/>
                  <a:gd name="T77" fmla="*/ 2147483647 h 391"/>
                  <a:gd name="T78" fmla="*/ 2147483647 w 390"/>
                  <a:gd name="T79" fmla="*/ 2147483647 h 391"/>
                  <a:gd name="T80" fmla="*/ 2147483647 w 390"/>
                  <a:gd name="T81" fmla="*/ 2147483647 h 391"/>
                  <a:gd name="T82" fmla="*/ 1541394036 w 390"/>
                  <a:gd name="T83" fmla="*/ 2147483647 h 391"/>
                  <a:gd name="T84" fmla="*/ 1681519485 w 390"/>
                  <a:gd name="T85" fmla="*/ 2147483647 h 391"/>
                  <a:gd name="T86" fmla="*/ 2147483647 w 390"/>
                  <a:gd name="T87" fmla="*/ 2147483647 h 391"/>
                  <a:gd name="T88" fmla="*/ 2147483647 w 390"/>
                  <a:gd name="T89" fmla="*/ 2147483647 h 391"/>
                  <a:gd name="T90" fmla="*/ 2147483647 w 390"/>
                  <a:gd name="T91" fmla="*/ 2147483647 h 391"/>
                  <a:gd name="T92" fmla="*/ 2147483647 w 390"/>
                  <a:gd name="T93" fmla="*/ 2147483647 h 391"/>
                  <a:gd name="T94" fmla="*/ 2147483647 w 390"/>
                  <a:gd name="T95" fmla="*/ 2147483647 h 391"/>
                  <a:gd name="T96" fmla="*/ 2147483647 w 390"/>
                  <a:gd name="T97" fmla="*/ 1982092179 h 391"/>
                  <a:gd name="T98" fmla="*/ 2147483647 w 390"/>
                  <a:gd name="T99" fmla="*/ 1793319512 h 391"/>
                  <a:gd name="T100" fmla="*/ 2147483647 w 390"/>
                  <a:gd name="T101" fmla="*/ 1604554145 h 391"/>
                  <a:gd name="T102" fmla="*/ 2147483647 w 390"/>
                  <a:gd name="T103" fmla="*/ 1085432209 h 391"/>
                  <a:gd name="T104" fmla="*/ 2147483647 w 390"/>
                  <a:gd name="T105" fmla="*/ 991049525 h 391"/>
                  <a:gd name="T106" fmla="*/ 2147483647 w 390"/>
                  <a:gd name="T107" fmla="*/ 849464979 h 391"/>
                  <a:gd name="T108" fmla="*/ 2147483647 w 390"/>
                  <a:gd name="T109" fmla="*/ 660699611 h 391"/>
                  <a:gd name="T110" fmla="*/ 2147483647 w 390"/>
                  <a:gd name="T111" fmla="*/ 471927374 h 391"/>
                  <a:gd name="T112" fmla="*/ 2147483647 w 390"/>
                  <a:gd name="T113" fmla="*/ 424732490 h 391"/>
                  <a:gd name="T114" fmla="*/ 2147483647 w 390"/>
                  <a:gd name="T115" fmla="*/ 377544583 h 391"/>
                  <a:gd name="T116" fmla="*/ 2147483647 w 390"/>
                  <a:gd name="T117" fmla="*/ 188772291 h 391"/>
                  <a:gd name="T118" fmla="*/ 2147483647 w 390"/>
                  <a:gd name="T119" fmla="*/ 47194790 h 391"/>
                  <a:gd name="T120" fmla="*/ 2147483647 w 390"/>
                  <a:gd name="T121" fmla="*/ 235960252 h 3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0"/>
                  <a:gd name="T184" fmla="*/ 0 h 391"/>
                  <a:gd name="T185" fmla="*/ 390 w 390"/>
                  <a:gd name="T186" fmla="*/ 391 h 3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0" h="391">
                    <a:moveTo>
                      <a:pt x="193" y="389"/>
                    </a:moveTo>
                    <a:cubicBezTo>
                      <a:pt x="193" y="387"/>
                      <a:pt x="194" y="386"/>
                      <a:pt x="195" y="386"/>
                    </a:cubicBezTo>
                    <a:cubicBezTo>
                      <a:pt x="195" y="386"/>
                      <a:pt x="195" y="386"/>
                      <a:pt x="195" y="386"/>
                    </a:cubicBezTo>
                    <a:cubicBezTo>
                      <a:pt x="196" y="386"/>
                      <a:pt x="197" y="387"/>
                      <a:pt x="197" y="389"/>
                    </a:cubicBezTo>
                    <a:cubicBezTo>
                      <a:pt x="197" y="389"/>
                      <a:pt x="197" y="389"/>
                      <a:pt x="197" y="389"/>
                    </a:cubicBezTo>
                    <a:cubicBezTo>
                      <a:pt x="197" y="390"/>
                      <a:pt x="196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4" y="391"/>
                      <a:pt x="193" y="390"/>
                      <a:pt x="193" y="389"/>
                    </a:cubicBezTo>
                    <a:close/>
                    <a:moveTo>
                      <a:pt x="200" y="388"/>
                    </a:moveTo>
                    <a:cubicBezTo>
                      <a:pt x="200" y="387"/>
                      <a:pt x="201" y="386"/>
                      <a:pt x="202" y="386"/>
                    </a:cubicBezTo>
                    <a:cubicBezTo>
                      <a:pt x="202" y="386"/>
                      <a:pt x="202" y="386"/>
                      <a:pt x="202" y="386"/>
                    </a:cubicBezTo>
                    <a:cubicBezTo>
                      <a:pt x="203" y="386"/>
                      <a:pt x="204" y="387"/>
                      <a:pt x="204" y="388"/>
                    </a:cubicBezTo>
                    <a:cubicBezTo>
                      <a:pt x="204" y="388"/>
                      <a:pt x="204" y="388"/>
                      <a:pt x="204" y="388"/>
                    </a:cubicBezTo>
                    <a:cubicBezTo>
                      <a:pt x="204" y="390"/>
                      <a:pt x="203" y="390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1" y="391"/>
                      <a:pt x="200" y="390"/>
                      <a:pt x="200" y="388"/>
                    </a:cubicBezTo>
                    <a:close/>
                    <a:moveTo>
                      <a:pt x="188" y="391"/>
                    </a:moveTo>
                    <a:cubicBezTo>
                      <a:pt x="187" y="390"/>
                      <a:pt x="186" y="389"/>
                      <a:pt x="186" y="388"/>
                    </a:cubicBezTo>
                    <a:cubicBezTo>
                      <a:pt x="186" y="388"/>
                      <a:pt x="186" y="388"/>
                      <a:pt x="186" y="388"/>
                    </a:cubicBezTo>
                    <a:cubicBezTo>
                      <a:pt x="186" y="387"/>
                      <a:pt x="187" y="386"/>
                      <a:pt x="188" y="386"/>
                    </a:cubicBezTo>
                    <a:cubicBezTo>
                      <a:pt x="188" y="386"/>
                      <a:pt x="188" y="386"/>
                      <a:pt x="188" y="386"/>
                    </a:cubicBezTo>
                    <a:cubicBezTo>
                      <a:pt x="189" y="386"/>
                      <a:pt x="190" y="387"/>
                      <a:pt x="190" y="388"/>
                    </a:cubicBezTo>
                    <a:cubicBezTo>
                      <a:pt x="190" y="388"/>
                      <a:pt x="190" y="388"/>
                      <a:pt x="190" y="388"/>
                    </a:cubicBezTo>
                    <a:cubicBezTo>
                      <a:pt x="190" y="390"/>
                      <a:pt x="189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lose/>
                    <a:moveTo>
                      <a:pt x="207" y="388"/>
                    </a:moveTo>
                    <a:cubicBezTo>
                      <a:pt x="207" y="387"/>
                      <a:pt x="208" y="386"/>
                      <a:pt x="209" y="386"/>
                    </a:cubicBez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86"/>
                      <a:pt x="211" y="387"/>
                      <a:pt x="211" y="388"/>
                    </a:cubicBezTo>
                    <a:cubicBezTo>
                      <a:pt x="211" y="388"/>
                      <a:pt x="211" y="388"/>
                      <a:pt x="211" y="388"/>
                    </a:cubicBezTo>
                    <a:cubicBezTo>
                      <a:pt x="211" y="389"/>
                      <a:pt x="210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8" y="390"/>
                      <a:pt x="207" y="389"/>
                      <a:pt x="207" y="388"/>
                    </a:cubicBezTo>
                    <a:close/>
                    <a:moveTo>
                      <a:pt x="181" y="390"/>
                    </a:moveTo>
                    <a:cubicBezTo>
                      <a:pt x="179" y="390"/>
                      <a:pt x="178" y="389"/>
                      <a:pt x="179" y="388"/>
                    </a:cubicBezTo>
                    <a:cubicBezTo>
                      <a:pt x="179" y="388"/>
                      <a:pt x="179" y="388"/>
                      <a:pt x="179" y="388"/>
                    </a:cubicBezTo>
                    <a:cubicBezTo>
                      <a:pt x="179" y="387"/>
                      <a:pt x="180" y="386"/>
                      <a:pt x="181" y="386"/>
                    </a:cubicBezTo>
                    <a:cubicBezTo>
                      <a:pt x="181" y="386"/>
                      <a:pt x="181" y="386"/>
                      <a:pt x="181" y="386"/>
                    </a:cubicBezTo>
                    <a:cubicBezTo>
                      <a:pt x="182" y="386"/>
                      <a:pt x="183" y="387"/>
                      <a:pt x="183" y="388"/>
                    </a:cubicBezTo>
                    <a:cubicBezTo>
                      <a:pt x="183" y="388"/>
                      <a:pt x="183" y="388"/>
                      <a:pt x="183" y="388"/>
                    </a:cubicBezTo>
                    <a:cubicBezTo>
                      <a:pt x="183" y="389"/>
                      <a:pt x="182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lose/>
                    <a:moveTo>
                      <a:pt x="214" y="388"/>
                    </a:moveTo>
                    <a:cubicBezTo>
                      <a:pt x="214" y="386"/>
                      <a:pt x="215" y="385"/>
                      <a:pt x="216" y="385"/>
                    </a:cubicBezTo>
                    <a:cubicBezTo>
                      <a:pt x="216" y="385"/>
                      <a:pt x="216" y="385"/>
                      <a:pt x="216" y="385"/>
                    </a:cubicBezTo>
                    <a:cubicBezTo>
                      <a:pt x="217" y="385"/>
                      <a:pt x="218" y="386"/>
                      <a:pt x="218" y="387"/>
                    </a:cubicBezTo>
                    <a:cubicBezTo>
                      <a:pt x="218" y="387"/>
                      <a:pt x="218" y="387"/>
                      <a:pt x="218" y="387"/>
                    </a:cubicBezTo>
                    <a:cubicBezTo>
                      <a:pt x="219" y="388"/>
                      <a:pt x="218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5" y="389"/>
                      <a:pt x="214" y="389"/>
                      <a:pt x="214" y="388"/>
                    </a:cubicBezTo>
                    <a:close/>
                    <a:moveTo>
                      <a:pt x="173" y="389"/>
                    </a:moveTo>
                    <a:cubicBezTo>
                      <a:pt x="172" y="389"/>
                      <a:pt x="171" y="388"/>
                      <a:pt x="171" y="387"/>
                    </a:cubicBezTo>
                    <a:cubicBezTo>
                      <a:pt x="171" y="387"/>
                      <a:pt x="171" y="387"/>
                      <a:pt x="171" y="387"/>
                    </a:cubicBezTo>
                    <a:cubicBezTo>
                      <a:pt x="171" y="386"/>
                      <a:pt x="173" y="385"/>
                      <a:pt x="174" y="385"/>
                    </a:cubicBezTo>
                    <a:cubicBezTo>
                      <a:pt x="174" y="385"/>
                      <a:pt x="174" y="385"/>
                      <a:pt x="174" y="385"/>
                    </a:cubicBezTo>
                    <a:cubicBezTo>
                      <a:pt x="175" y="385"/>
                      <a:pt x="176" y="386"/>
                      <a:pt x="176" y="388"/>
                    </a:cubicBezTo>
                    <a:cubicBezTo>
                      <a:pt x="176" y="388"/>
                      <a:pt x="176" y="388"/>
                      <a:pt x="176" y="388"/>
                    </a:cubicBezTo>
                    <a:cubicBezTo>
                      <a:pt x="175" y="389"/>
                      <a:pt x="175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lose/>
                    <a:moveTo>
                      <a:pt x="221" y="387"/>
                    </a:moveTo>
                    <a:cubicBezTo>
                      <a:pt x="221" y="386"/>
                      <a:pt x="222" y="385"/>
                      <a:pt x="223" y="384"/>
                    </a:cubicBezTo>
                    <a:cubicBezTo>
                      <a:pt x="223" y="384"/>
                      <a:pt x="223" y="384"/>
                      <a:pt x="223" y="384"/>
                    </a:cubicBezTo>
                    <a:cubicBezTo>
                      <a:pt x="224" y="384"/>
                      <a:pt x="225" y="385"/>
                      <a:pt x="226" y="386"/>
                    </a:cubicBezTo>
                    <a:cubicBezTo>
                      <a:pt x="226" y="386"/>
                      <a:pt x="226" y="386"/>
                      <a:pt x="226" y="386"/>
                    </a:cubicBezTo>
                    <a:cubicBezTo>
                      <a:pt x="226" y="387"/>
                      <a:pt x="225" y="388"/>
                      <a:pt x="224" y="389"/>
                    </a:cubicBez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24" y="389"/>
                      <a:pt x="224" y="389"/>
                      <a:pt x="223" y="389"/>
                    </a:cubicBezTo>
                    <a:cubicBezTo>
                      <a:pt x="223" y="389"/>
                      <a:pt x="223" y="389"/>
                      <a:pt x="223" y="389"/>
                    </a:cubicBezTo>
                    <a:cubicBezTo>
                      <a:pt x="222" y="389"/>
                      <a:pt x="222" y="388"/>
                      <a:pt x="221" y="387"/>
                    </a:cubicBezTo>
                    <a:close/>
                    <a:moveTo>
                      <a:pt x="166" y="388"/>
                    </a:moveTo>
                    <a:cubicBezTo>
                      <a:pt x="165" y="388"/>
                      <a:pt x="164" y="387"/>
                      <a:pt x="164" y="386"/>
                    </a:cubicBezTo>
                    <a:cubicBezTo>
                      <a:pt x="164" y="386"/>
                      <a:pt x="164" y="386"/>
                      <a:pt x="164" y="386"/>
                    </a:cubicBezTo>
                    <a:cubicBezTo>
                      <a:pt x="164" y="385"/>
                      <a:pt x="165" y="384"/>
                      <a:pt x="167" y="384"/>
                    </a:cubicBezTo>
                    <a:cubicBezTo>
                      <a:pt x="167" y="384"/>
                      <a:pt x="167" y="384"/>
                      <a:pt x="167" y="384"/>
                    </a:cubicBezTo>
                    <a:cubicBezTo>
                      <a:pt x="168" y="384"/>
                      <a:pt x="169" y="386"/>
                      <a:pt x="168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8" y="388"/>
                      <a:pt x="167" y="389"/>
                      <a:pt x="166" y="389"/>
                    </a:cubicBezTo>
                    <a:cubicBezTo>
                      <a:pt x="166" y="389"/>
                      <a:pt x="166" y="389"/>
                      <a:pt x="166" y="389"/>
                    </a:cubicBezTo>
                    <a:cubicBezTo>
                      <a:pt x="166" y="389"/>
                      <a:pt x="166" y="389"/>
                      <a:pt x="166" y="388"/>
                    </a:cubicBezTo>
                    <a:close/>
                    <a:moveTo>
                      <a:pt x="229" y="386"/>
                    </a:moveTo>
                    <a:cubicBezTo>
                      <a:pt x="228" y="384"/>
                      <a:pt x="229" y="383"/>
                      <a:pt x="230" y="383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1" y="383"/>
                      <a:pt x="232" y="384"/>
                      <a:pt x="233" y="385"/>
                    </a:cubicBezTo>
                    <a:cubicBezTo>
                      <a:pt x="233" y="385"/>
                      <a:pt x="233" y="385"/>
                      <a:pt x="233" y="385"/>
                    </a:cubicBezTo>
                    <a:cubicBezTo>
                      <a:pt x="233" y="386"/>
                      <a:pt x="232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0" y="387"/>
                      <a:pt x="229" y="387"/>
                      <a:pt x="229" y="386"/>
                    </a:cubicBezTo>
                    <a:close/>
                    <a:moveTo>
                      <a:pt x="159" y="387"/>
                    </a:move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8" y="387"/>
                      <a:pt x="157" y="386"/>
                      <a:pt x="157" y="385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57" y="384"/>
                      <a:pt x="158" y="383"/>
                      <a:pt x="160" y="383"/>
                    </a:cubicBezTo>
                    <a:cubicBezTo>
                      <a:pt x="160" y="383"/>
                      <a:pt x="160" y="383"/>
                      <a:pt x="160" y="383"/>
                    </a:cubicBezTo>
                    <a:cubicBezTo>
                      <a:pt x="161" y="383"/>
                      <a:pt x="161" y="384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7"/>
                      <a:pt x="160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lose/>
                    <a:moveTo>
                      <a:pt x="236" y="384"/>
                    </a:moveTo>
                    <a:cubicBezTo>
                      <a:pt x="235" y="383"/>
                      <a:pt x="236" y="382"/>
                      <a:pt x="237" y="382"/>
                    </a:cubicBezTo>
                    <a:cubicBezTo>
                      <a:pt x="237" y="382"/>
                      <a:pt x="237" y="382"/>
                      <a:pt x="237" y="382"/>
                    </a:cubicBezTo>
                    <a:cubicBezTo>
                      <a:pt x="238" y="381"/>
                      <a:pt x="239" y="382"/>
                      <a:pt x="240" y="383"/>
                    </a:cubicBezTo>
                    <a:cubicBezTo>
                      <a:pt x="240" y="383"/>
                      <a:pt x="240" y="383"/>
                      <a:pt x="240" y="383"/>
                    </a:cubicBezTo>
                    <a:cubicBezTo>
                      <a:pt x="240" y="384"/>
                      <a:pt x="239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7" y="386"/>
                      <a:pt x="236" y="385"/>
                      <a:pt x="236" y="384"/>
                    </a:cubicBezTo>
                    <a:close/>
                    <a:moveTo>
                      <a:pt x="152" y="386"/>
                    </a:moveTo>
                    <a:cubicBezTo>
                      <a:pt x="151" y="386"/>
                      <a:pt x="150" y="384"/>
                      <a:pt x="150" y="383"/>
                    </a:cubicBezTo>
                    <a:cubicBezTo>
                      <a:pt x="150" y="383"/>
                      <a:pt x="150" y="383"/>
                      <a:pt x="150" y="383"/>
                    </a:cubicBezTo>
                    <a:cubicBezTo>
                      <a:pt x="150" y="382"/>
                      <a:pt x="151" y="381"/>
                      <a:pt x="153" y="382"/>
                    </a:cubicBezTo>
                    <a:cubicBezTo>
                      <a:pt x="153" y="382"/>
                      <a:pt x="153" y="382"/>
                      <a:pt x="153" y="382"/>
                    </a:cubicBezTo>
                    <a:cubicBezTo>
                      <a:pt x="154" y="382"/>
                      <a:pt x="154" y="383"/>
                      <a:pt x="154" y="384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4" y="385"/>
                      <a:pt x="153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lose/>
                    <a:moveTo>
                      <a:pt x="243" y="383"/>
                    </a:moveTo>
                    <a:cubicBezTo>
                      <a:pt x="242" y="381"/>
                      <a:pt x="243" y="380"/>
                      <a:pt x="244" y="380"/>
                    </a:cubicBezTo>
                    <a:cubicBezTo>
                      <a:pt x="244" y="380"/>
                      <a:pt x="244" y="380"/>
                      <a:pt x="244" y="380"/>
                    </a:cubicBezTo>
                    <a:cubicBezTo>
                      <a:pt x="245" y="380"/>
                      <a:pt x="246" y="380"/>
                      <a:pt x="247" y="382"/>
                    </a:cubicBezTo>
                    <a:cubicBezTo>
                      <a:pt x="247" y="382"/>
                      <a:pt x="247" y="382"/>
                      <a:pt x="247" y="382"/>
                    </a:cubicBezTo>
                    <a:cubicBezTo>
                      <a:pt x="247" y="383"/>
                      <a:pt x="246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4" y="384"/>
                      <a:pt x="243" y="384"/>
                      <a:pt x="243" y="383"/>
                    </a:cubicBezTo>
                    <a:close/>
                    <a:moveTo>
                      <a:pt x="145" y="384"/>
                    </a:move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3" y="384"/>
                      <a:pt x="143" y="383"/>
                      <a:pt x="143" y="381"/>
                    </a:cubicBezTo>
                    <a:cubicBezTo>
                      <a:pt x="143" y="381"/>
                      <a:pt x="143" y="381"/>
                      <a:pt x="143" y="381"/>
                    </a:cubicBezTo>
                    <a:cubicBezTo>
                      <a:pt x="143" y="380"/>
                      <a:pt x="145" y="380"/>
                      <a:pt x="146" y="380"/>
                    </a:cubicBezTo>
                    <a:cubicBezTo>
                      <a:pt x="146" y="380"/>
                      <a:pt x="146" y="380"/>
                      <a:pt x="146" y="380"/>
                    </a:cubicBezTo>
                    <a:cubicBezTo>
                      <a:pt x="147" y="380"/>
                      <a:pt x="147" y="381"/>
                      <a:pt x="147" y="383"/>
                    </a:cubicBezTo>
                    <a:cubicBezTo>
                      <a:pt x="147" y="383"/>
                      <a:pt x="147" y="383"/>
                      <a:pt x="147" y="383"/>
                    </a:cubicBezTo>
                    <a:cubicBezTo>
                      <a:pt x="147" y="383"/>
                      <a:pt x="146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lose/>
                    <a:moveTo>
                      <a:pt x="250" y="381"/>
                    </a:moveTo>
                    <a:cubicBezTo>
                      <a:pt x="249" y="380"/>
                      <a:pt x="250" y="378"/>
                      <a:pt x="251" y="378"/>
                    </a:cubicBezTo>
                    <a:cubicBezTo>
                      <a:pt x="251" y="378"/>
                      <a:pt x="251" y="378"/>
                      <a:pt x="251" y="378"/>
                    </a:cubicBezTo>
                    <a:cubicBezTo>
                      <a:pt x="252" y="378"/>
                      <a:pt x="253" y="378"/>
                      <a:pt x="254" y="379"/>
                    </a:cubicBezTo>
                    <a:cubicBezTo>
                      <a:pt x="254" y="379"/>
                      <a:pt x="254" y="379"/>
                      <a:pt x="254" y="379"/>
                    </a:cubicBezTo>
                    <a:cubicBezTo>
                      <a:pt x="254" y="381"/>
                      <a:pt x="253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1" y="382"/>
                      <a:pt x="250" y="382"/>
                      <a:pt x="250" y="381"/>
                    </a:cubicBezTo>
                    <a:close/>
                    <a:moveTo>
                      <a:pt x="138" y="382"/>
                    </a:moveTo>
                    <a:cubicBezTo>
                      <a:pt x="136" y="382"/>
                      <a:pt x="136" y="380"/>
                      <a:pt x="136" y="379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36" y="378"/>
                      <a:pt x="138" y="378"/>
                      <a:pt x="139" y="378"/>
                    </a:cubicBezTo>
                    <a:cubicBezTo>
                      <a:pt x="139" y="378"/>
                      <a:pt x="139" y="378"/>
                      <a:pt x="139" y="378"/>
                    </a:cubicBezTo>
                    <a:cubicBezTo>
                      <a:pt x="140" y="378"/>
                      <a:pt x="141" y="379"/>
                      <a:pt x="140" y="381"/>
                    </a:cubicBezTo>
                    <a:cubicBezTo>
                      <a:pt x="140" y="381"/>
                      <a:pt x="140" y="381"/>
                      <a:pt x="140" y="381"/>
                    </a:cubicBezTo>
                    <a:cubicBezTo>
                      <a:pt x="140" y="382"/>
                      <a:pt x="139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lose/>
                    <a:moveTo>
                      <a:pt x="256" y="379"/>
                    </a:moveTo>
                    <a:cubicBezTo>
                      <a:pt x="256" y="377"/>
                      <a:pt x="257" y="376"/>
                      <a:pt x="258" y="376"/>
                    </a:cubicBezTo>
                    <a:cubicBezTo>
                      <a:pt x="258" y="376"/>
                      <a:pt x="258" y="376"/>
                      <a:pt x="258" y="376"/>
                    </a:cubicBezTo>
                    <a:cubicBezTo>
                      <a:pt x="259" y="375"/>
                      <a:pt x="260" y="376"/>
                      <a:pt x="260" y="377"/>
                    </a:cubicBezTo>
                    <a:cubicBezTo>
                      <a:pt x="260" y="377"/>
                      <a:pt x="260" y="377"/>
                      <a:pt x="260" y="377"/>
                    </a:cubicBezTo>
                    <a:cubicBezTo>
                      <a:pt x="261" y="378"/>
                      <a:pt x="260" y="379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8" y="380"/>
                      <a:pt x="257" y="379"/>
                      <a:pt x="256" y="379"/>
                    </a:cubicBezTo>
                    <a:close/>
                    <a:moveTo>
                      <a:pt x="131" y="380"/>
                    </a:moveTo>
                    <a:cubicBezTo>
                      <a:pt x="129" y="379"/>
                      <a:pt x="129" y="378"/>
                      <a:pt x="129" y="377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6"/>
                      <a:pt x="131" y="375"/>
                      <a:pt x="132" y="376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3" y="376"/>
                      <a:pt x="134" y="377"/>
                      <a:pt x="133" y="378"/>
                    </a:cubicBezTo>
                    <a:cubicBezTo>
                      <a:pt x="133" y="378"/>
                      <a:pt x="133" y="378"/>
                      <a:pt x="133" y="378"/>
                    </a:cubicBezTo>
                    <a:cubicBezTo>
                      <a:pt x="133" y="379"/>
                      <a:pt x="132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lose/>
                    <a:moveTo>
                      <a:pt x="263" y="376"/>
                    </a:moveTo>
                    <a:cubicBezTo>
                      <a:pt x="263" y="375"/>
                      <a:pt x="263" y="374"/>
                      <a:pt x="264" y="373"/>
                    </a:cubicBezTo>
                    <a:cubicBezTo>
                      <a:pt x="264" y="373"/>
                      <a:pt x="264" y="373"/>
                      <a:pt x="264" y="373"/>
                    </a:cubicBezTo>
                    <a:cubicBezTo>
                      <a:pt x="266" y="373"/>
                      <a:pt x="267" y="373"/>
                      <a:pt x="267" y="375"/>
                    </a:cubicBezTo>
                    <a:cubicBezTo>
                      <a:pt x="267" y="375"/>
                      <a:pt x="267" y="375"/>
                      <a:pt x="267" y="375"/>
                    </a:cubicBezTo>
                    <a:cubicBezTo>
                      <a:pt x="268" y="376"/>
                      <a:pt x="267" y="377"/>
                      <a:pt x="266" y="377"/>
                    </a:cubicBezTo>
                    <a:cubicBezTo>
                      <a:pt x="266" y="377"/>
                      <a:pt x="266" y="377"/>
                      <a:pt x="266" y="377"/>
                    </a:cubicBezTo>
                    <a:cubicBezTo>
                      <a:pt x="266" y="377"/>
                      <a:pt x="266" y="377"/>
                      <a:pt x="265" y="377"/>
                    </a:cubicBezTo>
                    <a:cubicBezTo>
                      <a:pt x="265" y="377"/>
                      <a:pt x="265" y="377"/>
                      <a:pt x="265" y="377"/>
                    </a:cubicBezTo>
                    <a:cubicBezTo>
                      <a:pt x="264" y="377"/>
                      <a:pt x="264" y="377"/>
                      <a:pt x="263" y="376"/>
                    </a:cubicBezTo>
                    <a:close/>
                    <a:moveTo>
                      <a:pt x="124" y="377"/>
                    </a:moveTo>
                    <a:cubicBezTo>
                      <a:pt x="123" y="377"/>
                      <a:pt x="122" y="375"/>
                      <a:pt x="123" y="374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23" y="373"/>
                      <a:pt x="124" y="373"/>
                      <a:pt x="125" y="373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4"/>
                      <a:pt x="127" y="375"/>
                      <a:pt x="126" y="376"/>
                    </a:cubicBezTo>
                    <a:cubicBezTo>
                      <a:pt x="126" y="376"/>
                      <a:pt x="126" y="376"/>
                      <a:pt x="126" y="376"/>
                    </a:cubicBezTo>
                    <a:cubicBezTo>
                      <a:pt x="126" y="377"/>
                      <a:pt x="125" y="377"/>
                      <a:pt x="125" y="377"/>
                    </a:cubicBezTo>
                    <a:cubicBezTo>
                      <a:pt x="125" y="377"/>
                      <a:pt x="125" y="377"/>
                      <a:pt x="125" y="377"/>
                    </a:cubicBezTo>
                    <a:cubicBezTo>
                      <a:pt x="124" y="377"/>
                      <a:pt x="124" y="377"/>
                      <a:pt x="124" y="377"/>
                    </a:cubicBezTo>
                    <a:close/>
                    <a:moveTo>
                      <a:pt x="270" y="373"/>
                    </a:moveTo>
                    <a:cubicBezTo>
                      <a:pt x="270" y="372"/>
                      <a:pt x="270" y="371"/>
                      <a:pt x="271" y="371"/>
                    </a:cubicBezTo>
                    <a:cubicBezTo>
                      <a:pt x="271" y="371"/>
                      <a:pt x="271" y="371"/>
                      <a:pt x="271" y="371"/>
                    </a:cubicBezTo>
                    <a:cubicBezTo>
                      <a:pt x="272" y="370"/>
                      <a:pt x="273" y="371"/>
                      <a:pt x="274" y="372"/>
                    </a:cubicBezTo>
                    <a:cubicBezTo>
                      <a:pt x="274" y="372"/>
                      <a:pt x="274" y="372"/>
                      <a:pt x="274" y="372"/>
                    </a:cubicBezTo>
                    <a:cubicBezTo>
                      <a:pt x="274" y="373"/>
                      <a:pt x="274" y="374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1" y="375"/>
                      <a:pt x="270" y="374"/>
                      <a:pt x="270" y="373"/>
                    </a:cubicBezTo>
                    <a:close/>
                    <a:moveTo>
                      <a:pt x="117" y="374"/>
                    </a:moveTo>
                    <a:cubicBezTo>
                      <a:pt x="116" y="374"/>
                      <a:pt x="115" y="373"/>
                      <a:pt x="116" y="372"/>
                    </a:cubicBezTo>
                    <a:cubicBezTo>
                      <a:pt x="116" y="372"/>
                      <a:pt x="116" y="372"/>
                      <a:pt x="116" y="372"/>
                    </a:cubicBezTo>
                    <a:cubicBezTo>
                      <a:pt x="116" y="370"/>
                      <a:pt x="118" y="370"/>
                      <a:pt x="119" y="370"/>
                    </a:cubicBezTo>
                    <a:cubicBezTo>
                      <a:pt x="119" y="370"/>
                      <a:pt x="119" y="370"/>
                      <a:pt x="119" y="370"/>
                    </a:cubicBezTo>
                    <a:cubicBezTo>
                      <a:pt x="120" y="371"/>
                      <a:pt x="120" y="372"/>
                      <a:pt x="120" y="373"/>
                    </a:cubicBezTo>
                    <a:cubicBezTo>
                      <a:pt x="120" y="373"/>
                      <a:pt x="120" y="373"/>
                      <a:pt x="120" y="373"/>
                    </a:cubicBezTo>
                    <a:cubicBezTo>
                      <a:pt x="119" y="374"/>
                      <a:pt x="119" y="375"/>
                      <a:pt x="118" y="375"/>
                    </a:cubicBezTo>
                    <a:cubicBezTo>
                      <a:pt x="118" y="375"/>
                      <a:pt x="118" y="375"/>
                      <a:pt x="118" y="375"/>
                    </a:cubicBezTo>
                    <a:cubicBezTo>
                      <a:pt x="118" y="375"/>
                      <a:pt x="117" y="374"/>
                      <a:pt x="117" y="374"/>
                    </a:cubicBezTo>
                    <a:close/>
                    <a:moveTo>
                      <a:pt x="277" y="370"/>
                    </a:moveTo>
                    <a:cubicBezTo>
                      <a:pt x="276" y="369"/>
                      <a:pt x="276" y="368"/>
                      <a:pt x="278" y="368"/>
                    </a:cubicBezTo>
                    <a:cubicBezTo>
                      <a:pt x="278" y="368"/>
                      <a:pt x="278" y="368"/>
                      <a:pt x="278" y="368"/>
                    </a:cubicBezTo>
                    <a:cubicBezTo>
                      <a:pt x="279" y="367"/>
                      <a:pt x="280" y="368"/>
                      <a:pt x="280" y="369"/>
                    </a:cubicBezTo>
                    <a:cubicBezTo>
                      <a:pt x="280" y="369"/>
                      <a:pt x="280" y="369"/>
                      <a:pt x="280" y="369"/>
                    </a:cubicBezTo>
                    <a:cubicBezTo>
                      <a:pt x="281" y="370"/>
                      <a:pt x="280" y="371"/>
                      <a:pt x="279" y="371"/>
                    </a:cubicBezTo>
                    <a:cubicBezTo>
                      <a:pt x="279" y="371"/>
                      <a:pt x="279" y="371"/>
                      <a:pt x="279" y="371"/>
                    </a:cubicBezTo>
                    <a:cubicBezTo>
                      <a:pt x="279" y="372"/>
                      <a:pt x="279" y="372"/>
                      <a:pt x="278" y="372"/>
                    </a:cubicBezTo>
                    <a:cubicBezTo>
                      <a:pt x="278" y="372"/>
                      <a:pt x="278" y="372"/>
                      <a:pt x="278" y="372"/>
                    </a:cubicBezTo>
                    <a:cubicBezTo>
                      <a:pt x="278" y="372"/>
                      <a:pt x="277" y="371"/>
                      <a:pt x="277" y="370"/>
                    </a:cubicBezTo>
                    <a:close/>
                    <a:moveTo>
                      <a:pt x="110" y="371"/>
                    </a:moveTo>
                    <a:cubicBezTo>
                      <a:pt x="109" y="371"/>
                      <a:pt x="109" y="370"/>
                      <a:pt x="109" y="368"/>
                    </a:cubicBezTo>
                    <a:cubicBezTo>
                      <a:pt x="109" y="368"/>
                      <a:pt x="109" y="368"/>
                      <a:pt x="109" y="368"/>
                    </a:cubicBezTo>
                    <a:cubicBezTo>
                      <a:pt x="110" y="367"/>
                      <a:pt x="111" y="367"/>
                      <a:pt x="112" y="367"/>
                    </a:cubicBezTo>
                    <a:cubicBezTo>
                      <a:pt x="112" y="367"/>
                      <a:pt x="112" y="367"/>
                      <a:pt x="112" y="367"/>
                    </a:cubicBezTo>
                    <a:cubicBezTo>
                      <a:pt x="113" y="368"/>
                      <a:pt x="114" y="369"/>
                      <a:pt x="113" y="370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3" y="371"/>
                      <a:pt x="112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0" y="371"/>
                    </a:cubicBezTo>
                    <a:close/>
                    <a:moveTo>
                      <a:pt x="283" y="367"/>
                    </a:moveTo>
                    <a:cubicBezTo>
                      <a:pt x="282" y="366"/>
                      <a:pt x="283" y="365"/>
                      <a:pt x="284" y="364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5" y="364"/>
                      <a:pt x="286" y="364"/>
                      <a:pt x="287" y="365"/>
                    </a:cubicBezTo>
                    <a:cubicBezTo>
                      <a:pt x="287" y="365"/>
                      <a:pt x="287" y="365"/>
                      <a:pt x="287" y="365"/>
                    </a:cubicBezTo>
                    <a:cubicBezTo>
                      <a:pt x="287" y="366"/>
                      <a:pt x="287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5" y="368"/>
                      <a:pt x="285" y="368"/>
                    </a:cubicBezTo>
                    <a:cubicBezTo>
                      <a:pt x="285" y="368"/>
                      <a:pt x="285" y="368"/>
                      <a:pt x="285" y="368"/>
                    </a:cubicBezTo>
                    <a:cubicBezTo>
                      <a:pt x="284" y="368"/>
                      <a:pt x="283" y="368"/>
                      <a:pt x="283" y="367"/>
                    </a:cubicBezTo>
                    <a:close/>
                    <a:moveTo>
                      <a:pt x="104" y="368"/>
                    </a:moveTo>
                    <a:cubicBezTo>
                      <a:pt x="103" y="367"/>
                      <a:pt x="102" y="366"/>
                      <a:pt x="103" y="365"/>
                    </a:cubicBezTo>
                    <a:cubicBezTo>
                      <a:pt x="103" y="365"/>
                      <a:pt x="103" y="365"/>
                      <a:pt x="103" y="365"/>
                    </a:cubicBezTo>
                    <a:cubicBezTo>
                      <a:pt x="103" y="364"/>
                      <a:pt x="105" y="364"/>
                      <a:pt x="106" y="364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7" y="365"/>
                      <a:pt x="107" y="366"/>
                      <a:pt x="107" y="367"/>
                    </a:cubicBezTo>
                    <a:cubicBezTo>
                      <a:pt x="107" y="367"/>
                      <a:pt x="107" y="367"/>
                      <a:pt x="107" y="367"/>
                    </a:cubicBezTo>
                    <a:cubicBezTo>
                      <a:pt x="106" y="368"/>
                      <a:pt x="106" y="368"/>
                      <a:pt x="105" y="368"/>
                    </a:cubicBezTo>
                    <a:cubicBezTo>
                      <a:pt x="105" y="368"/>
                      <a:pt x="105" y="368"/>
                      <a:pt x="105" y="368"/>
                    </a:cubicBezTo>
                    <a:cubicBezTo>
                      <a:pt x="104" y="368"/>
                      <a:pt x="104" y="368"/>
                      <a:pt x="104" y="368"/>
                    </a:cubicBezTo>
                    <a:close/>
                    <a:moveTo>
                      <a:pt x="289" y="364"/>
                    </a:moveTo>
                    <a:cubicBezTo>
                      <a:pt x="289" y="363"/>
                      <a:pt x="289" y="362"/>
                      <a:pt x="290" y="361"/>
                    </a:cubicBezTo>
                    <a:cubicBezTo>
                      <a:pt x="290" y="361"/>
                      <a:pt x="290" y="361"/>
                      <a:pt x="290" y="361"/>
                    </a:cubicBezTo>
                    <a:cubicBezTo>
                      <a:pt x="291" y="360"/>
                      <a:pt x="292" y="361"/>
                      <a:pt x="293" y="362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94" y="363"/>
                      <a:pt x="293" y="364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1" y="365"/>
                    </a:cubicBezTo>
                    <a:cubicBezTo>
                      <a:pt x="291" y="365"/>
                      <a:pt x="291" y="365"/>
                      <a:pt x="291" y="365"/>
                    </a:cubicBezTo>
                    <a:cubicBezTo>
                      <a:pt x="290" y="365"/>
                      <a:pt x="290" y="365"/>
                      <a:pt x="289" y="364"/>
                    </a:cubicBezTo>
                    <a:close/>
                    <a:moveTo>
                      <a:pt x="97" y="364"/>
                    </a:moveTo>
                    <a:cubicBezTo>
                      <a:pt x="96" y="364"/>
                      <a:pt x="96" y="363"/>
                      <a:pt x="97" y="362"/>
                    </a:cubicBezTo>
                    <a:cubicBezTo>
                      <a:pt x="97" y="362"/>
                      <a:pt x="97" y="362"/>
                      <a:pt x="97" y="362"/>
                    </a:cubicBezTo>
                    <a:cubicBezTo>
                      <a:pt x="97" y="361"/>
                      <a:pt x="99" y="360"/>
                      <a:pt x="100" y="361"/>
                    </a:cubicBezTo>
                    <a:cubicBezTo>
                      <a:pt x="100" y="361"/>
                      <a:pt x="100" y="361"/>
                      <a:pt x="100" y="361"/>
                    </a:cubicBezTo>
                    <a:cubicBezTo>
                      <a:pt x="101" y="361"/>
                      <a:pt x="101" y="363"/>
                      <a:pt x="100" y="364"/>
                    </a:cubicBezTo>
                    <a:cubicBezTo>
                      <a:pt x="100" y="364"/>
                      <a:pt x="100" y="364"/>
                      <a:pt x="100" y="364"/>
                    </a:cubicBezTo>
                    <a:cubicBezTo>
                      <a:pt x="100" y="364"/>
                      <a:pt x="99" y="365"/>
                      <a:pt x="98" y="365"/>
                    </a:cubicBezTo>
                    <a:cubicBezTo>
                      <a:pt x="98" y="365"/>
                      <a:pt x="98" y="365"/>
                      <a:pt x="98" y="365"/>
                    </a:cubicBezTo>
                    <a:cubicBezTo>
                      <a:pt x="98" y="365"/>
                      <a:pt x="98" y="365"/>
                      <a:pt x="97" y="364"/>
                    </a:cubicBezTo>
                    <a:close/>
                    <a:moveTo>
                      <a:pt x="296" y="360"/>
                    </a:moveTo>
                    <a:cubicBezTo>
                      <a:pt x="295" y="359"/>
                      <a:pt x="295" y="358"/>
                      <a:pt x="296" y="357"/>
                    </a:cubicBezTo>
                    <a:cubicBezTo>
                      <a:pt x="296" y="357"/>
                      <a:pt x="296" y="357"/>
                      <a:pt x="296" y="357"/>
                    </a:cubicBezTo>
                    <a:cubicBezTo>
                      <a:pt x="297" y="357"/>
                      <a:pt x="299" y="357"/>
                      <a:pt x="299" y="358"/>
                    </a:cubicBezTo>
                    <a:cubicBezTo>
                      <a:pt x="299" y="358"/>
                      <a:pt x="299" y="358"/>
                      <a:pt x="299" y="358"/>
                    </a:cubicBezTo>
                    <a:cubicBezTo>
                      <a:pt x="300" y="359"/>
                      <a:pt x="299" y="360"/>
                      <a:pt x="299" y="361"/>
                    </a:cubicBezTo>
                    <a:cubicBezTo>
                      <a:pt x="299" y="361"/>
                      <a:pt x="299" y="361"/>
                      <a:pt x="299" y="361"/>
                    </a:cubicBezTo>
                    <a:cubicBezTo>
                      <a:pt x="298" y="361"/>
                      <a:pt x="298" y="361"/>
                      <a:pt x="297" y="361"/>
                    </a:cubicBezTo>
                    <a:cubicBezTo>
                      <a:pt x="297" y="361"/>
                      <a:pt x="297" y="361"/>
                      <a:pt x="297" y="361"/>
                    </a:cubicBezTo>
                    <a:cubicBezTo>
                      <a:pt x="297" y="361"/>
                      <a:pt x="296" y="361"/>
                      <a:pt x="296" y="360"/>
                    </a:cubicBezTo>
                    <a:close/>
                    <a:moveTo>
                      <a:pt x="91" y="361"/>
                    </a:moveTo>
                    <a:cubicBezTo>
                      <a:pt x="90" y="360"/>
                      <a:pt x="90" y="359"/>
                      <a:pt x="91" y="358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1" y="357"/>
                      <a:pt x="92" y="356"/>
                      <a:pt x="93" y="357"/>
                    </a:cubicBezTo>
                    <a:cubicBezTo>
                      <a:pt x="93" y="357"/>
                      <a:pt x="93" y="357"/>
                      <a:pt x="93" y="357"/>
                    </a:cubicBezTo>
                    <a:cubicBezTo>
                      <a:pt x="94" y="358"/>
                      <a:pt x="95" y="359"/>
                      <a:pt x="94" y="360"/>
                    </a:cubicBezTo>
                    <a:cubicBezTo>
                      <a:pt x="94" y="360"/>
                      <a:pt x="94" y="360"/>
                      <a:pt x="94" y="360"/>
                    </a:cubicBezTo>
                    <a:cubicBezTo>
                      <a:pt x="94" y="361"/>
                      <a:pt x="93" y="361"/>
                      <a:pt x="92" y="361"/>
                    </a:cubicBezTo>
                    <a:cubicBezTo>
                      <a:pt x="92" y="361"/>
                      <a:pt x="92" y="361"/>
                      <a:pt x="92" y="361"/>
                    </a:cubicBezTo>
                    <a:cubicBezTo>
                      <a:pt x="92" y="361"/>
                      <a:pt x="92" y="361"/>
                      <a:pt x="91" y="361"/>
                    </a:cubicBezTo>
                    <a:close/>
                    <a:moveTo>
                      <a:pt x="302" y="356"/>
                    </a:moveTo>
                    <a:cubicBezTo>
                      <a:pt x="301" y="355"/>
                      <a:pt x="301" y="354"/>
                      <a:pt x="302" y="353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3" y="353"/>
                      <a:pt x="305" y="353"/>
                      <a:pt x="305" y="354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6" y="355"/>
                      <a:pt x="306" y="356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4" y="357"/>
                      <a:pt x="304" y="357"/>
                      <a:pt x="303" y="357"/>
                    </a:cubicBezTo>
                    <a:cubicBezTo>
                      <a:pt x="303" y="357"/>
                      <a:pt x="303" y="357"/>
                      <a:pt x="303" y="357"/>
                    </a:cubicBezTo>
                    <a:cubicBezTo>
                      <a:pt x="303" y="357"/>
                      <a:pt x="302" y="357"/>
                      <a:pt x="302" y="356"/>
                    </a:cubicBezTo>
                    <a:close/>
                    <a:moveTo>
                      <a:pt x="85" y="357"/>
                    </a:moveTo>
                    <a:cubicBezTo>
                      <a:pt x="84" y="356"/>
                      <a:pt x="84" y="355"/>
                      <a:pt x="85" y="354"/>
                    </a:cubicBezTo>
                    <a:cubicBezTo>
                      <a:pt x="85" y="354"/>
                      <a:pt x="85" y="354"/>
                      <a:pt x="85" y="354"/>
                    </a:cubicBezTo>
                    <a:cubicBezTo>
                      <a:pt x="85" y="353"/>
                      <a:pt x="86" y="352"/>
                      <a:pt x="87" y="353"/>
                    </a:cubicBezTo>
                    <a:cubicBezTo>
                      <a:pt x="87" y="353"/>
                      <a:pt x="87" y="353"/>
                      <a:pt x="87" y="353"/>
                    </a:cubicBezTo>
                    <a:cubicBezTo>
                      <a:pt x="88" y="354"/>
                      <a:pt x="89" y="355"/>
                      <a:pt x="88" y="356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8" y="357"/>
                      <a:pt x="87" y="357"/>
                      <a:pt x="86" y="357"/>
                    </a:cubicBezTo>
                    <a:cubicBezTo>
                      <a:pt x="86" y="357"/>
                      <a:pt x="86" y="357"/>
                      <a:pt x="86" y="357"/>
                    </a:cubicBezTo>
                    <a:cubicBezTo>
                      <a:pt x="86" y="357"/>
                      <a:pt x="85" y="357"/>
                      <a:pt x="85" y="357"/>
                    </a:cubicBezTo>
                    <a:close/>
                    <a:moveTo>
                      <a:pt x="308" y="352"/>
                    </a:moveTo>
                    <a:cubicBezTo>
                      <a:pt x="307" y="351"/>
                      <a:pt x="307" y="350"/>
                      <a:pt x="308" y="349"/>
                    </a:cubicBezTo>
                    <a:cubicBezTo>
                      <a:pt x="308" y="349"/>
                      <a:pt x="308" y="349"/>
                      <a:pt x="308" y="349"/>
                    </a:cubicBezTo>
                    <a:cubicBezTo>
                      <a:pt x="309" y="349"/>
                      <a:pt x="310" y="349"/>
                      <a:pt x="311" y="350"/>
                    </a:cubicBezTo>
                    <a:cubicBezTo>
                      <a:pt x="311" y="350"/>
                      <a:pt x="311" y="350"/>
                      <a:pt x="311" y="350"/>
                    </a:cubicBezTo>
                    <a:cubicBezTo>
                      <a:pt x="312" y="351"/>
                      <a:pt x="312" y="352"/>
                      <a:pt x="311" y="353"/>
                    </a:cubicBezTo>
                    <a:cubicBezTo>
                      <a:pt x="311" y="353"/>
                      <a:pt x="311" y="353"/>
                      <a:pt x="311" y="353"/>
                    </a:cubicBezTo>
                    <a:cubicBezTo>
                      <a:pt x="310" y="353"/>
                      <a:pt x="310" y="353"/>
                      <a:pt x="309" y="353"/>
                    </a:cubicBez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09" y="353"/>
                      <a:pt x="308" y="353"/>
                      <a:pt x="308" y="352"/>
                    </a:cubicBezTo>
                    <a:close/>
                    <a:moveTo>
                      <a:pt x="79" y="352"/>
                    </a:moveTo>
                    <a:cubicBezTo>
                      <a:pt x="78" y="352"/>
                      <a:pt x="78" y="350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8"/>
                      <a:pt x="81" y="348"/>
                      <a:pt x="82" y="349"/>
                    </a:cubicBezTo>
                    <a:cubicBezTo>
                      <a:pt x="82" y="349"/>
                      <a:pt x="82" y="349"/>
                      <a:pt x="82" y="349"/>
                    </a:cubicBezTo>
                    <a:cubicBezTo>
                      <a:pt x="83" y="350"/>
                      <a:pt x="83" y="351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3"/>
                      <a:pt x="81" y="353"/>
                      <a:pt x="80" y="353"/>
                    </a:cubicBezTo>
                    <a:cubicBezTo>
                      <a:pt x="80" y="353"/>
                      <a:pt x="80" y="353"/>
                      <a:pt x="80" y="353"/>
                    </a:cubicBezTo>
                    <a:cubicBezTo>
                      <a:pt x="80" y="353"/>
                      <a:pt x="80" y="353"/>
                      <a:pt x="79" y="352"/>
                    </a:cubicBezTo>
                    <a:close/>
                    <a:moveTo>
                      <a:pt x="313" y="348"/>
                    </a:moveTo>
                    <a:cubicBezTo>
                      <a:pt x="313" y="347"/>
                      <a:pt x="313" y="346"/>
                      <a:pt x="314" y="345"/>
                    </a:cubicBezTo>
                    <a:cubicBezTo>
                      <a:pt x="314" y="345"/>
                      <a:pt x="314" y="345"/>
                      <a:pt x="314" y="345"/>
                    </a:cubicBezTo>
                    <a:cubicBezTo>
                      <a:pt x="315" y="344"/>
                      <a:pt x="316" y="344"/>
                      <a:pt x="317" y="345"/>
                    </a:cubicBezTo>
                    <a:cubicBezTo>
                      <a:pt x="317" y="345"/>
                      <a:pt x="317" y="345"/>
                      <a:pt x="317" y="345"/>
                    </a:cubicBezTo>
                    <a:cubicBezTo>
                      <a:pt x="317" y="346"/>
                      <a:pt x="317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9"/>
                      <a:pt x="315" y="349"/>
                      <a:pt x="315" y="349"/>
                    </a:cubicBezTo>
                    <a:cubicBezTo>
                      <a:pt x="315" y="349"/>
                      <a:pt x="315" y="349"/>
                      <a:pt x="315" y="349"/>
                    </a:cubicBezTo>
                    <a:cubicBezTo>
                      <a:pt x="314" y="349"/>
                      <a:pt x="314" y="348"/>
                      <a:pt x="313" y="348"/>
                    </a:cubicBezTo>
                    <a:close/>
                    <a:moveTo>
                      <a:pt x="73" y="348"/>
                    </a:moveTo>
                    <a:cubicBezTo>
                      <a:pt x="72" y="347"/>
                      <a:pt x="72" y="346"/>
                      <a:pt x="73" y="345"/>
                    </a:cubicBezTo>
                    <a:cubicBezTo>
                      <a:pt x="73" y="345"/>
                      <a:pt x="73" y="345"/>
                      <a:pt x="73" y="345"/>
                    </a:cubicBezTo>
                    <a:cubicBezTo>
                      <a:pt x="74" y="344"/>
                      <a:pt x="75" y="344"/>
                      <a:pt x="76" y="345"/>
                    </a:cubicBezTo>
                    <a:cubicBezTo>
                      <a:pt x="76" y="345"/>
                      <a:pt x="76" y="345"/>
                      <a:pt x="76" y="345"/>
                    </a:cubicBezTo>
                    <a:cubicBezTo>
                      <a:pt x="77" y="345"/>
                      <a:pt x="77" y="347"/>
                      <a:pt x="76" y="348"/>
                    </a:cubicBezTo>
                    <a:cubicBezTo>
                      <a:pt x="76" y="348"/>
                      <a:pt x="76" y="348"/>
                      <a:pt x="76" y="348"/>
                    </a:cubicBezTo>
                    <a:cubicBezTo>
                      <a:pt x="76" y="348"/>
                      <a:pt x="75" y="348"/>
                      <a:pt x="75" y="348"/>
                    </a:cubicBezTo>
                    <a:cubicBezTo>
                      <a:pt x="75" y="348"/>
                      <a:pt x="75" y="348"/>
                      <a:pt x="75" y="348"/>
                    </a:cubicBezTo>
                    <a:cubicBezTo>
                      <a:pt x="74" y="348"/>
                      <a:pt x="74" y="348"/>
                      <a:pt x="73" y="348"/>
                    </a:cubicBezTo>
                    <a:close/>
                    <a:moveTo>
                      <a:pt x="319" y="343"/>
                    </a:moveTo>
                    <a:cubicBezTo>
                      <a:pt x="318" y="343"/>
                      <a:pt x="318" y="341"/>
                      <a:pt x="319" y="340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20" y="340"/>
                      <a:pt x="321" y="340"/>
                      <a:pt x="322" y="341"/>
                    </a:cubicBezTo>
                    <a:cubicBezTo>
                      <a:pt x="322" y="341"/>
                      <a:pt x="322" y="341"/>
                      <a:pt x="322" y="341"/>
                    </a:cubicBezTo>
                    <a:cubicBezTo>
                      <a:pt x="323" y="342"/>
                      <a:pt x="323" y="343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1" y="344"/>
                      <a:pt x="321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0" y="344"/>
                      <a:pt x="319" y="344"/>
                      <a:pt x="319" y="343"/>
                    </a:cubicBezTo>
                    <a:close/>
                    <a:moveTo>
                      <a:pt x="68" y="343"/>
                    </a:moveTo>
                    <a:cubicBezTo>
                      <a:pt x="67" y="342"/>
                      <a:pt x="67" y="341"/>
                      <a:pt x="68" y="340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8" y="339"/>
                      <a:pt x="70" y="339"/>
                      <a:pt x="70" y="340"/>
                    </a:cubicBezTo>
                    <a:cubicBezTo>
                      <a:pt x="70" y="340"/>
                      <a:pt x="70" y="340"/>
                      <a:pt x="70" y="340"/>
                    </a:cubicBezTo>
                    <a:cubicBezTo>
                      <a:pt x="71" y="341"/>
                      <a:pt x="71" y="342"/>
                      <a:pt x="71" y="343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0" y="344"/>
                      <a:pt x="70" y="344"/>
                      <a:pt x="69" y="344"/>
                    </a:cubicBezTo>
                    <a:cubicBezTo>
                      <a:pt x="69" y="344"/>
                      <a:pt x="69" y="344"/>
                      <a:pt x="69" y="344"/>
                    </a:cubicBezTo>
                    <a:cubicBezTo>
                      <a:pt x="69" y="344"/>
                      <a:pt x="68" y="344"/>
                      <a:pt x="68" y="343"/>
                    </a:cubicBezTo>
                    <a:close/>
                    <a:moveTo>
                      <a:pt x="324" y="339"/>
                    </a:moveTo>
                    <a:cubicBezTo>
                      <a:pt x="324" y="338"/>
                      <a:pt x="324" y="336"/>
                      <a:pt x="325" y="336"/>
                    </a:cubicBezTo>
                    <a:cubicBezTo>
                      <a:pt x="325" y="336"/>
                      <a:pt x="325" y="336"/>
                      <a:pt x="325" y="336"/>
                    </a:cubicBezTo>
                    <a:cubicBezTo>
                      <a:pt x="325" y="335"/>
                      <a:pt x="327" y="335"/>
                      <a:pt x="328" y="336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7"/>
                      <a:pt x="328" y="338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6" y="339"/>
                    </a:cubicBezTo>
                    <a:cubicBezTo>
                      <a:pt x="326" y="339"/>
                      <a:pt x="326" y="339"/>
                      <a:pt x="326" y="339"/>
                    </a:cubicBezTo>
                    <a:cubicBezTo>
                      <a:pt x="325" y="339"/>
                      <a:pt x="325" y="339"/>
                      <a:pt x="324" y="339"/>
                    </a:cubicBezTo>
                    <a:close/>
                    <a:moveTo>
                      <a:pt x="62" y="338"/>
                    </a:moveTo>
                    <a:cubicBezTo>
                      <a:pt x="62" y="338"/>
                      <a:pt x="62" y="338"/>
                      <a:pt x="62" y="338"/>
                    </a:cubicBezTo>
                    <a:cubicBezTo>
                      <a:pt x="62" y="338"/>
                      <a:pt x="62" y="338"/>
                      <a:pt x="62" y="338"/>
                    </a:cubicBezTo>
                    <a:cubicBezTo>
                      <a:pt x="61" y="338"/>
                      <a:pt x="61" y="336"/>
                      <a:pt x="62" y="335"/>
                    </a:cubicBezTo>
                    <a:cubicBezTo>
                      <a:pt x="62" y="335"/>
                      <a:pt x="62" y="335"/>
                      <a:pt x="62" y="335"/>
                    </a:cubicBezTo>
                    <a:cubicBezTo>
                      <a:pt x="63" y="335"/>
                      <a:pt x="64" y="334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6" y="336"/>
                      <a:pt x="66" y="337"/>
                      <a:pt x="65" y="338"/>
                    </a:cubicBezTo>
                    <a:cubicBezTo>
                      <a:pt x="65" y="338"/>
                      <a:pt x="65" y="338"/>
                      <a:pt x="65" y="338"/>
                    </a:cubicBezTo>
                    <a:cubicBezTo>
                      <a:pt x="65" y="339"/>
                      <a:pt x="64" y="339"/>
                      <a:pt x="64" y="339"/>
                    </a:cubicBezTo>
                    <a:cubicBezTo>
                      <a:pt x="64" y="339"/>
                      <a:pt x="64" y="339"/>
                      <a:pt x="64" y="339"/>
                    </a:cubicBezTo>
                    <a:cubicBezTo>
                      <a:pt x="63" y="339"/>
                      <a:pt x="63" y="339"/>
                      <a:pt x="62" y="338"/>
                    </a:cubicBezTo>
                    <a:close/>
                    <a:moveTo>
                      <a:pt x="330" y="334"/>
                    </a:moveTo>
                    <a:cubicBezTo>
                      <a:pt x="329" y="333"/>
                      <a:pt x="329" y="332"/>
                      <a:pt x="330" y="331"/>
                    </a:cubicBezTo>
                    <a:cubicBezTo>
                      <a:pt x="330" y="331"/>
                      <a:pt x="330" y="331"/>
                      <a:pt x="330" y="331"/>
                    </a:cubicBezTo>
                    <a:cubicBezTo>
                      <a:pt x="331" y="330"/>
                      <a:pt x="332" y="330"/>
                      <a:pt x="333" y="331"/>
                    </a:cubicBezTo>
                    <a:cubicBezTo>
                      <a:pt x="333" y="331"/>
                      <a:pt x="333" y="331"/>
                      <a:pt x="333" y="331"/>
                    </a:cubicBezTo>
                    <a:cubicBezTo>
                      <a:pt x="334" y="332"/>
                      <a:pt x="334" y="333"/>
                      <a:pt x="333" y="334"/>
                    </a:cubicBezTo>
                    <a:cubicBezTo>
                      <a:pt x="333" y="334"/>
                      <a:pt x="333" y="334"/>
                      <a:pt x="333" y="334"/>
                    </a:cubicBezTo>
                    <a:cubicBezTo>
                      <a:pt x="332" y="334"/>
                      <a:pt x="332" y="334"/>
                      <a:pt x="331" y="334"/>
                    </a:cubicBezTo>
                    <a:cubicBezTo>
                      <a:pt x="331" y="334"/>
                      <a:pt x="331" y="334"/>
                      <a:pt x="331" y="334"/>
                    </a:cubicBezTo>
                    <a:cubicBezTo>
                      <a:pt x="331" y="334"/>
                      <a:pt x="330" y="334"/>
                      <a:pt x="330" y="334"/>
                    </a:cubicBezTo>
                    <a:close/>
                    <a:moveTo>
                      <a:pt x="57" y="333"/>
                    </a:moveTo>
                    <a:cubicBezTo>
                      <a:pt x="56" y="332"/>
                      <a:pt x="56" y="331"/>
                      <a:pt x="57" y="330"/>
                    </a:cubicBezTo>
                    <a:cubicBezTo>
                      <a:pt x="57" y="330"/>
                      <a:pt x="57" y="330"/>
                      <a:pt x="57" y="330"/>
                    </a:cubicBezTo>
                    <a:cubicBezTo>
                      <a:pt x="58" y="329"/>
                      <a:pt x="59" y="329"/>
                      <a:pt x="60" y="330"/>
                    </a:cubicBezTo>
                    <a:cubicBezTo>
                      <a:pt x="60" y="330"/>
                      <a:pt x="60" y="330"/>
                      <a:pt x="60" y="330"/>
                    </a:cubicBezTo>
                    <a:cubicBezTo>
                      <a:pt x="61" y="331"/>
                      <a:pt x="61" y="332"/>
                      <a:pt x="60" y="333"/>
                    </a:cubicBezTo>
                    <a:cubicBezTo>
                      <a:pt x="60" y="333"/>
                      <a:pt x="60" y="333"/>
                      <a:pt x="60" y="333"/>
                    </a:cubicBezTo>
                    <a:cubicBezTo>
                      <a:pt x="60" y="334"/>
                      <a:pt x="59" y="334"/>
                      <a:pt x="59" y="334"/>
                    </a:cubicBezTo>
                    <a:cubicBezTo>
                      <a:pt x="59" y="334"/>
                      <a:pt x="59" y="334"/>
                      <a:pt x="59" y="334"/>
                    </a:cubicBezTo>
                    <a:cubicBezTo>
                      <a:pt x="58" y="334"/>
                      <a:pt x="57" y="334"/>
                      <a:pt x="57" y="333"/>
                    </a:cubicBezTo>
                    <a:close/>
                    <a:moveTo>
                      <a:pt x="335" y="329"/>
                    </a:moveTo>
                    <a:cubicBezTo>
                      <a:pt x="334" y="328"/>
                      <a:pt x="334" y="326"/>
                      <a:pt x="335" y="326"/>
                    </a:cubicBezTo>
                    <a:cubicBezTo>
                      <a:pt x="335" y="326"/>
                      <a:pt x="335" y="326"/>
                      <a:pt x="335" y="326"/>
                    </a:cubicBezTo>
                    <a:cubicBezTo>
                      <a:pt x="335" y="325"/>
                      <a:pt x="337" y="325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39" y="326"/>
                      <a:pt x="339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7" y="329"/>
                      <a:pt x="337" y="329"/>
                      <a:pt x="336" y="329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6" y="329"/>
                      <a:pt x="335" y="329"/>
                      <a:pt x="335" y="329"/>
                    </a:cubicBezTo>
                    <a:close/>
                    <a:moveTo>
                      <a:pt x="52" y="328"/>
                    </a:moveTo>
                    <a:cubicBezTo>
                      <a:pt x="52" y="328"/>
                      <a:pt x="52" y="328"/>
                      <a:pt x="52" y="328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1" y="327"/>
                      <a:pt x="51" y="326"/>
                      <a:pt x="52" y="325"/>
                    </a:cubicBezTo>
                    <a:cubicBezTo>
                      <a:pt x="52" y="325"/>
                      <a:pt x="52" y="325"/>
                      <a:pt x="52" y="325"/>
                    </a:cubicBezTo>
                    <a:cubicBezTo>
                      <a:pt x="53" y="324"/>
                      <a:pt x="54" y="324"/>
                      <a:pt x="55" y="325"/>
                    </a:cubicBezTo>
                    <a:cubicBezTo>
                      <a:pt x="55" y="325"/>
                      <a:pt x="55" y="325"/>
                      <a:pt x="55" y="325"/>
                    </a:cubicBezTo>
                    <a:cubicBezTo>
                      <a:pt x="56" y="326"/>
                      <a:pt x="56" y="327"/>
                      <a:pt x="55" y="328"/>
                    </a:cubicBezTo>
                    <a:cubicBezTo>
                      <a:pt x="55" y="328"/>
                      <a:pt x="55" y="328"/>
                      <a:pt x="55" y="328"/>
                    </a:cubicBezTo>
                    <a:cubicBezTo>
                      <a:pt x="55" y="329"/>
                      <a:pt x="54" y="329"/>
                      <a:pt x="54" y="329"/>
                    </a:cubicBezTo>
                    <a:cubicBezTo>
                      <a:pt x="54" y="329"/>
                      <a:pt x="54" y="329"/>
                      <a:pt x="54" y="329"/>
                    </a:cubicBezTo>
                    <a:cubicBezTo>
                      <a:pt x="53" y="329"/>
                      <a:pt x="52" y="329"/>
                      <a:pt x="52" y="328"/>
                    </a:cubicBezTo>
                    <a:close/>
                    <a:moveTo>
                      <a:pt x="340" y="323"/>
                    </a:moveTo>
                    <a:cubicBezTo>
                      <a:pt x="339" y="323"/>
                      <a:pt x="339" y="321"/>
                      <a:pt x="339" y="320"/>
                    </a:cubicBezTo>
                    <a:cubicBezTo>
                      <a:pt x="339" y="320"/>
                      <a:pt x="339" y="320"/>
                      <a:pt x="339" y="320"/>
                    </a:cubicBezTo>
                    <a:cubicBezTo>
                      <a:pt x="340" y="319"/>
                      <a:pt x="342" y="319"/>
                      <a:pt x="342" y="320"/>
                    </a:cubicBezTo>
                    <a:cubicBezTo>
                      <a:pt x="342" y="320"/>
                      <a:pt x="342" y="320"/>
                      <a:pt x="342" y="320"/>
                    </a:cubicBezTo>
                    <a:cubicBezTo>
                      <a:pt x="343" y="321"/>
                      <a:pt x="343" y="322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2" y="324"/>
                      <a:pt x="342" y="324"/>
                      <a:pt x="341" y="324"/>
                    </a:cubicBezTo>
                    <a:cubicBezTo>
                      <a:pt x="341" y="324"/>
                      <a:pt x="341" y="324"/>
                      <a:pt x="341" y="324"/>
                    </a:cubicBezTo>
                    <a:cubicBezTo>
                      <a:pt x="341" y="324"/>
                      <a:pt x="340" y="324"/>
                      <a:pt x="340" y="323"/>
                    </a:cubicBezTo>
                    <a:close/>
                    <a:moveTo>
                      <a:pt x="47" y="323"/>
                    </a:moveTo>
                    <a:cubicBezTo>
                      <a:pt x="47" y="323"/>
                      <a:pt x="47" y="323"/>
                      <a:pt x="47" y="323"/>
                    </a:cubicBezTo>
                    <a:cubicBezTo>
                      <a:pt x="47" y="323"/>
                      <a:pt x="47" y="323"/>
                      <a:pt x="47" y="323"/>
                    </a:cubicBezTo>
                    <a:cubicBezTo>
                      <a:pt x="46" y="322"/>
                      <a:pt x="46" y="320"/>
                      <a:pt x="47" y="320"/>
                    </a:cubicBezTo>
                    <a:cubicBezTo>
                      <a:pt x="47" y="320"/>
                      <a:pt x="47" y="320"/>
                      <a:pt x="47" y="320"/>
                    </a:cubicBezTo>
                    <a:cubicBezTo>
                      <a:pt x="48" y="319"/>
                      <a:pt x="50" y="319"/>
                      <a:pt x="50" y="320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1" y="321"/>
                      <a:pt x="51" y="322"/>
                      <a:pt x="50" y="323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50" y="323"/>
                      <a:pt x="49" y="323"/>
                      <a:pt x="49" y="323"/>
                    </a:cubicBezTo>
                    <a:cubicBezTo>
                      <a:pt x="49" y="323"/>
                      <a:pt x="49" y="323"/>
                      <a:pt x="49" y="323"/>
                    </a:cubicBezTo>
                    <a:cubicBezTo>
                      <a:pt x="48" y="323"/>
                      <a:pt x="48" y="323"/>
                      <a:pt x="47" y="323"/>
                    </a:cubicBezTo>
                    <a:close/>
                    <a:moveTo>
                      <a:pt x="344" y="318"/>
                    </a:moveTo>
                    <a:cubicBezTo>
                      <a:pt x="343" y="317"/>
                      <a:pt x="343" y="316"/>
                      <a:pt x="344" y="315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5" y="314"/>
                      <a:pt x="346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8" y="315"/>
                      <a:pt x="348" y="317"/>
                      <a:pt x="347" y="317"/>
                    </a:cubicBezTo>
                    <a:cubicBezTo>
                      <a:pt x="347" y="317"/>
                      <a:pt x="347" y="317"/>
                      <a:pt x="347" y="317"/>
                    </a:cubicBezTo>
                    <a:cubicBezTo>
                      <a:pt x="347" y="318"/>
                      <a:pt x="346" y="318"/>
                      <a:pt x="346" y="318"/>
                    </a:cubicBezTo>
                    <a:cubicBezTo>
                      <a:pt x="346" y="318"/>
                      <a:pt x="346" y="318"/>
                      <a:pt x="346" y="318"/>
                    </a:cubicBezTo>
                    <a:cubicBezTo>
                      <a:pt x="345" y="318"/>
                      <a:pt x="345" y="318"/>
                      <a:pt x="344" y="318"/>
                    </a:cubicBezTo>
                    <a:close/>
                    <a:moveTo>
                      <a:pt x="42" y="317"/>
                    </a:moveTo>
                    <a:cubicBezTo>
                      <a:pt x="42" y="316"/>
                      <a:pt x="42" y="315"/>
                      <a:pt x="43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4" y="313"/>
                      <a:pt x="45" y="313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7" y="315"/>
                      <a:pt x="46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8"/>
                      <a:pt x="45" y="318"/>
                      <a:pt x="44" y="318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4" y="318"/>
                      <a:pt x="43" y="318"/>
                      <a:pt x="42" y="317"/>
                    </a:cubicBezTo>
                    <a:close/>
                    <a:moveTo>
                      <a:pt x="349" y="312"/>
                    </a:moveTo>
                    <a:cubicBezTo>
                      <a:pt x="348" y="311"/>
                      <a:pt x="348" y="310"/>
                      <a:pt x="348" y="309"/>
                    </a:cubicBezTo>
                    <a:cubicBezTo>
                      <a:pt x="348" y="309"/>
                      <a:pt x="348" y="309"/>
                      <a:pt x="348" y="309"/>
                    </a:cubicBezTo>
                    <a:cubicBezTo>
                      <a:pt x="349" y="308"/>
                      <a:pt x="350" y="308"/>
                      <a:pt x="351" y="309"/>
                    </a:cubicBezTo>
                    <a:cubicBezTo>
                      <a:pt x="351" y="309"/>
                      <a:pt x="351" y="309"/>
                      <a:pt x="351" y="309"/>
                    </a:cubicBezTo>
                    <a:cubicBezTo>
                      <a:pt x="352" y="309"/>
                      <a:pt x="352" y="311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1" y="312"/>
                      <a:pt x="351" y="313"/>
                      <a:pt x="350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50" y="313"/>
                      <a:pt x="349" y="312"/>
                      <a:pt x="349" y="312"/>
                    </a:cubicBezTo>
                    <a:close/>
                    <a:moveTo>
                      <a:pt x="38" y="311"/>
                    </a:moveTo>
                    <a:cubicBezTo>
                      <a:pt x="37" y="310"/>
                      <a:pt x="38" y="309"/>
                      <a:pt x="38" y="308"/>
                    </a:cubicBezTo>
                    <a:cubicBezTo>
                      <a:pt x="38" y="308"/>
                      <a:pt x="38" y="308"/>
                      <a:pt x="38" y="308"/>
                    </a:cubicBezTo>
                    <a:cubicBezTo>
                      <a:pt x="39" y="308"/>
                      <a:pt x="41" y="308"/>
                      <a:pt x="41" y="309"/>
                    </a:cubicBezTo>
                    <a:cubicBezTo>
                      <a:pt x="41" y="309"/>
                      <a:pt x="41" y="309"/>
                      <a:pt x="41" y="309"/>
                    </a:cubicBezTo>
                    <a:cubicBezTo>
                      <a:pt x="42" y="310"/>
                      <a:pt x="42" y="311"/>
                      <a:pt x="41" y="312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40" y="312"/>
                      <a:pt x="40" y="312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9" y="312"/>
                      <a:pt x="38" y="312"/>
                      <a:pt x="38" y="311"/>
                    </a:cubicBezTo>
                    <a:close/>
                    <a:moveTo>
                      <a:pt x="353" y="306"/>
                    </a:moveTo>
                    <a:cubicBezTo>
                      <a:pt x="352" y="306"/>
                      <a:pt x="352" y="304"/>
                      <a:pt x="353" y="303"/>
                    </a:cubicBezTo>
                    <a:cubicBezTo>
                      <a:pt x="353" y="303"/>
                      <a:pt x="353" y="303"/>
                      <a:pt x="353" y="303"/>
                    </a:cubicBezTo>
                    <a:cubicBezTo>
                      <a:pt x="353" y="302"/>
                      <a:pt x="355" y="302"/>
                      <a:pt x="355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6" y="303"/>
                      <a:pt x="357" y="305"/>
                      <a:pt x="356" y="306"/>
                    </a:cubicBezTo>
                    <a:cubicBezTo>
                      <a:pt x="356" y="306"/>
                      <a:pt x="356" y="306"/>
                      <a:pt x="356" y="306"/>
                    </a:cubicBezTo>
                    <a:cubicBezTo>
                      <a:pt x="356" y="306"/>
                      <a:pt x="355" y="307"/>
                      <a:pt x="354" y="307"/>
                    </a:cubicBezTo>
                    <a:cubicBezTo>
                      <a:pt x="354" y="307"/>
                      <a:pt x="354" y="307"/>
                      <a:pt x="354" y="307"/>
                    </a:cubicBezTo>
                    <a:cubicBezTo>
                      <a:pt x="354" y="307"/>
                      <a:pt x="353" y="307"/>
                      <a:pt x="353" y="306"/>
                    </a:cubicBezTo>
                    <a:close/>
                    <a:moveTo>
                      <a:pt x="34" y="305"/>
                    </a:moveTo>
                    <a:cubicBezTo>
                      <a:pt x="33" y="304"/>
                      <a:pt x="33" y="303"/>
                      <a:pt x="34" y="302"/>
                    </a:cubicBezTo>
                    <a:cubicBezTo>
                      <a:pt x="34" y="302"/>
                      <a:pt x="34" y="302"/>
                      <a:pt x="34" y="302"/>
                    </a:cubicBezTo>
                    <a:cubicBezTo>
                      <a:pt x="35" y="302"/>
                      <a:pt x="37" y="302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8" y="304"/>
                      <a:pt x="38" y="305"/>
                      <a:pt x="37" y="306"/>
                    </a:cubicBezTo>
                    <a:cubicBezTo>
                      <a:pt x="37" y="306"/>
                      <a:pt x="37" y="306"/>
                      <a:pt x="37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5" y="306"/>
                      <a:pt x="34" y="306"/>
                      <a:pt x="34" y="305"/>
                    </a:cubicBezTo>
                    <a:close/>
                    <a:moveTo>
                      <a:pt x="357" y="300"/>
                    </a:moveTo>
                    <a:cubicBezTo>
                      <a:pt x="356" y="300"/>
                      <a:pt x="356" y="298"/>
                      <a:pt x="356" y="297"/>
                    </a:cubicBezTo>
                    <a:cubicBezTo>
                      <a:pt x="356" y="297"/>
                      <a:pt x="356" y="297"/>
                      <a:pt x="356" y="297"/>
                    </a:cubicBezTo>
                    <a:cubicBezTo>
                      <a:pt x="357" y="296"/>
                      <a:pt x="358" y="296"/>
                      <a:pt x="359" y="297"/>
                    </a:cubicBezTo>
                    <a:cubicBezTo>
                      <a:pt x="359" y="297"/>
                      <a:pt x="359" y="297"/>
                      <a:pt x="359" y="297"/>
                    </a:cubicBezTo>
                    <a:cubicBezTo>
                      <a:pt x="360" y="297"/>
                      <a:pt x="361" y="299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59" y="301"/>
                      <a:pt x="358" y="301"/>
                    </a:cubicBezTo>
                    <a:cubicBezTo>
                      <a:pt x="358" y="301"/>
                      <a:pt x="358" y="301"/>
                      <a:pt x="358" y="301"/>
                    </a:cubicBezTo>
                    <a:cubicBezTo>
                      <a:pt x="358" y="301"/>
                      <a:pt x="357" y="300"/>
                      <a:pt x="357" y="300"/>
                    </a:cubicBezTo>
                    <a:close/>
                    <a:moveTo>
                      <a:pt x="30" y="299"/>
                    </a:move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29" y="298"/>
                      <a:pt x="29" y="297"/>
                      <a:pt x="30" y="296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1" y="296"/>
                      <a:pt x="33" y="296"/>
                      <a:pt x="33" y="297"/>
                    </a:cubicBezTo>
                    <a:cubicBezTo>
                      <a:pt x="33" y="297"/>
                      <a:pt x="33" y="297"/>
                      <a:pt x="33" y="297"/>
                    </a:cubicBezTo>
                    <a:cubicBezTo>
                      <a:pt x="34" y="298"/>
                      <a:pt x="34" y="299"/>
                      <a:pt x="33" y="300"/>
                    </a:cubicBezTo>
                    <a:cubicBezTo>
                      <a:pt x="33" y="300"/>
                      <a:pt x="33" y="300"/>
                      <a:pt x="33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1" y="300"/>
                      <a:pt x="30" y="300"/>
                      <a:pt x="30" y="299"/>
                    </a:cubicBezTo>
                    <a:close/>
                    <a:moveTo>
                      <a:pt x="361" y="294"/>
                    </a:moveTo>
                    <a:cubicBezTo>
                      <a:pt x="360" y="294"/>
                      <a:pt x="360" y="292"/>
                      <a:pt x="360" y="291"/>
                    </a:cubicBezTo>
                    <a:cubicBezTo>
                      <a:pt x="360" y="291"/>
                      <a:pt x="360" y="291"/>
                      <a:pt x="360" y="291"/>
                    </a:cubicBezTo>
                    <a:cubicBezTo>
                      <a:pt x="361" y="290"/>
                      <a:pt x="362" y="290"/>
                      <a:pt x="363" y="290"/>
                    </a:cubicBezTo>
                    <a:cubicBezTo>
                      <a:pt x="363" y="290"/>
                      <a:pt x="363" y="290"/>
                      <a:pt x="363" y="290"/>
                    </a:cubicBezTo>
                    <a:cubicBezTo>
                      <a:pt x="364" y="291"/>
                      <a:pt x="364" y="292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3" y="294"/>
                      <a:pt x="363" y="294"/>
                      <a:pt x="362" y="294"/>
                    </a:cubicBezTo>
                    <a:cubicBezTo>
                      <a:pt x="362" y="294"/>
                      <a:pt x="362" y="294"/>
                      <a:pt x="362" y="294"/>
                    </a:cubicBezTo>
                    <a:cubicBezTo>
                      <a:pt x="362" y="294"/>
                      <a:pt x="361" y="294"/>
                      <a:pt x="361" y="294"/>
                    </a:cubicBezTo>
                    <a:close/>
                    <a:moveTo>
                      <a:pt x="26" y="293"/>
                    </a:moveTo>
                    <a:cubicBezTo>
                      <a:pt x="25" y="292"/>
                      <a:pt x="26" y="291"/>
                      <a:pt x="27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8" y="289"/>
                      <a:pt x="29" y="290"/>
                      <a:pt x="30" y="291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30" y="292"/>
                      <a:pt x="30" y="293"/>
                      <a:pt x="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94"/>
                      <a:pt x="28" y="294"/>
                      <a:pt x="28" y="294"/>
                    </a:cubicBezTo>
                    <a:cubicBezTo>
                      <a:pt x="28" y="294"/>
                      <a:pt x="28" y="294"/>
                      <a:pt x="28" y="294"/>
                    </a:cubicBezTo>
                    <a:cubicBezTo>
                      <a:pt x="27" y="294"/>
                      <a:pt x="26" y="294"/>
                      <a:pt x="26" y="293"/>
                    </a:cubicBezTo>
                    <a:close/>
                    <a:moveTo>
                      <a:pt x="365" y="288"/>
                    </a:moveTo>
                    <a:cubicBezTo>
                      <a:pt x="364" y="287"/>
                      <a:pt x="363" y="286"/>
                      <a:pt x="364" y="285"/>
                    </a:cubicBezTo>
                    <a:cubicBezTo>
                      <a:pt x="364" y="285"/>
                      <a:pt x="364" y="285"/>
                      <a:pt x="364" y="285"/>
                    </a:cubicBezTo>
                    <a:cubicBezTo>
                      <a:pt x="364" y="284"/>
                      <a:pt x="366" y="284"/>
                      <a:pt x="367" y="284"/>
                    </a:cubicBezTo>
                    <a:cubicBezTo>
                      <a:pt x="367" y="284"/>
                      <a:pt x="367" y="284"/>
                      <a:pt x="367" y="284"/>
                    </a:cubicBezTo>
                    <a:cubicBezTo>
                      <a:pt x="368" y="285"/>
                      <a:pt x="368" y="286"/>
                      <a:pt x="367" y="287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7" y="288"/>
                      <a:pt x="366" y="288"/>
                      <a:pt x="366" y="288"/>
                    </a:cubicBezTo>
                    <a:cubicBezTo>
                      <a:pt x="366" y="288"/>
                      <a:pt x="366" y="288"/>
                      <a:pt x="366" y="288"/>
                    </a:cubicBezTo>
                    <a:cubicBezTo>
                      <a:pt x="365" y="288"/>
                      <a:pt x="365" y="288"/>
                      <a:pt x="365" y="288"/>
                    </a:cubicBezTo>
                    <a:close/>
                    <a:moveTo>
                      <a:pt x="23" y="287"/>
                    </a:moveTo>
                    <a:cubicBezTo>
                      <a:pt x="22" y="286"/>
                      <a:pt x="22" y="284"/>
                      <a:pt x="23" y="284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4" y="283"/>
                      <a:pt x="26" y="284"/>
                      <a:pt x="26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86"/>
                      <a:pt x="26" y="287"/>
                      <a:pt x="25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5" y="288"/>
                      <a:pt x="25" y="288"/>
                      <a:pt x="24" y="288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8"/>
                      <a:pt x="23" y="287"/>
                      <a:pt x="23" y="287"/>
                    </a:cubicBezTo>
                    <a:close/>
                    <a:moveTo>
                      <a:pt x="368" y="281"/>
                    </a:moveTo>
                    <a:cubicBezTo>
                      <a:pt x="367" y="281"/>
                      <a:pt x="366" y="280"/>
                      <a:pt x="367" y="279"/>
                    </a:cubicBezTo>
                    <a:cubicBezTo>
                      <a:pt x="367" y="279"/>
                      <a:pt x="367" y="279"/>
                      <a:pt x="367" y="279"/>
                    </a:cubicBezTo>
                    <a:cubicBezTo>
                      <a:pt x="367" y="278"/>
                      <a:pt x="369" y="277"/>
                      <a:pt x="370" y="278"/>
                    </a:cubicBezTo>
                    <a:cubicBezTo>
                      <a:pt x="370" y="278"/>
                      <a:pt x="370" y="278"/>
                      <a:pt x="370" y="278"/>
                    </a:cubicBezTo>
                    <a:cubicBezTo>
                      <a:pt x="371" y="278"/>
                      <a:pt x="371" y="279"/>
                      <a:pt x="371" y="280"/>
                    </a:cubicBezTo>
                    <a:cubicBezTo>
                      <a:pt x="371" y="280"/>
                      <a:pt x="371" y="280"/>
                      <a:pt x="371" y="280"/>
                    </a:cubicBezTo>
                    <a:cubicBezTo>
                      <a:pt x="370" y="281"/>
                      <a:pt x="370" y="282"/>
                      <a:pt x="369" y="282"/>
                    </a:cubicBezTo>
                    <a:cubicBezTo>
                      <a:pt x="369" y="282"/>
                      <a:pt x="369" y="282"/>
                      <a:pt x="369" y="282"/>
                    </a:cubicBezTo>
                    <a:cubicBezTo>
                      <a:pt x="369" y="282"/>
                      <a:pt x="368" y="282"/>
                      <a:pt x="368" y="281"/>
                    </a:cubicBezTo>
                    <a:close/>
                    <a:moveTo>
                      <a:pt x="19" y="280"/>
                    </a:moveTo>
                    <a:cubicBezTo>
                      <a:pt x="19" y="279"/>
                      <a:pt x="19" y="278"/>
                      <a:pt x="20" y="277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1" y="277"/>
                      <a:pt x="23" y="277"/>
                      <a:pt x="23" y="278"/>
                    </a:cubicBezTo>
                    <a:cubicBezTo>
                      <a:pt x="23" y="278"/>
                      <a:pt x="23" y="278"/>
                      <a:pt x="23" y="278"/>
                    </a:cubicBezTo>
                    <a:cubicBezTo>
                      <a:pt x="24" y="279"/>
                      <a:pt x="23" y="281"/>
                      <a:pt x="22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1" y="281"/>
                      <a:pt x="21" y="281"/>
                    </a:cubicBezTo>
                    <a:cubicBezTo>
                      <a:pt x="21" y="281"/>
                      <a:pt x="21" y="281"/>
                      <a:pt x="21" y="281"/>
                    </a:cubicBezTo>
                    <a:cubicBezTo>
                      <a:pt x="20" y="281"/>
                      <a:pt x="20" y="281"/>
                      <a:pt x="19" y="280"/>
                    </a:cubicBezTo>
                    <a:close/>
                    <a:moveTo>
                      <a:pt x="371" y="275"/>
                    </a:moveTo>
                    <a:cubicBezTo>
                      <a:pt x="370" y="274"/>
                      <a:pt x="369" y="273"/>
                      <a:pt x="370" y="272"/>
                    </a:cubicBezTo>
                    <a:cubicBezTo>
                      <a:pt x="370" y="272"/>
                      <a:pt x="370" y="272"/>
                      <a:pt x="370" y="272"/>
                    </a:cubicBezTo>
                    <a:cubicBezTo>
                      <a:pt x="370" y="271"/>
                      <a:pt x="372" y="271"/>
                      <a:pt x="373" y="271"/>
                    </a:cubicBezTo>
                    <a:cubicBezTo>
                      <a:pt x="373" y="271"/>
                      <a:pt x="373" y="271"/>
                      <a:pt x="373" y="271"/>
                    </a:cubicBezTo>
                    <a:cubicBezTo>
                      <a:pt x="374" y="272"/>
                      <a:pt x="374" y="273"/>
                      <a:pt x="374" y="274"/>
                    </a:cubicBezTo>
                    <a:cubicBezTo>
                      <a:pt x="374" y="274"/>
                      <a:pt x="374" y="274"/>
                      <a:pt x="374" y="274"/>
                    </a:cubicBezTo>
                    <a:cubicBezTo>
                      <a:pt x="373" y="275"/>
                      <a:pt x="373" y="275"/>
                      <a:pt x="372" y="275"/>
                    </a:cubicBezTo>
                    <a:cubicBezTo>
                      <a:pt x="372" y="275"/>
                      <a:pt x="372" y="275"/>
                      <a:pt x="372" y="275"/>
                    </a:cubicBezTo>
                    <a:cubicBezTo>
                      <a:pt x="372" y="275"/>
                      <a:pt x="371" y="275"/>
                      <a:pt x="371" y="275"/>
                    </a:cubicBezTo>
                    <a:close/>
                    <a:moveTo>
                      <a:pt x="16" y="273"/>
                    </a:moveTo>
                    <a:cubicBezTo>
                      <a:pt x="16" y="272"/>
                      <a:pt x="16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8" y="270"/>
                      <a:pt x="20" y="271"/>
                      <a:pt x="20" y="272"/>
                    </a:cubicBezTo>
                    <a:cubicBezTo>
                      <a:pt x="20" y="272"/>
                      <a:pt x="20" y="272"/>
                      <a:pt x="20" y="272"/>
                    </a:cubicBezTo>
                    <a:cubicBezTo>
                      <a:pt x="21" y="273"/>
                      <a:pt x="20" y="274"/>
                      <a:pt x="19" y="275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9" y="275"/>
                      <a:pt x="18" y="275"/>
                      <a:pt x="18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7" y="275"/>
                      <a:pt x="17" y="274"/>
                      <a:pt x="16" y="273"/>
                    </a:cubicBezTo>
                    <a:close/>
                    <a:moveTo>
                      <a:pt x="374" y="268"/>
                    </a:moveTo>
                    <a:cubicBezTo>
                      <a:pt x="373" y="268"/>
                      <a:pt x="372" y="267"/>
                      <a:pt x="373" y="266"/>
                    </a:cubicBezTo>
                    <a:cubicBezTo>
                      <a:pt x="373" y="266"/>
                      <a:pt x="373" y="266"/>
                      <a:pt x="373" y="266"/>
                    </a:cubicBezTo>
                    <a:cubicBezTo>
                      <a:pt x="373" y="264"/>
                      <a:pt x="374" y="264"/>
                      <a:pt x="375" y="264"/>
                    </a:cubicBezTo>
                    <a:cubicBezTo>
                      <a:pt x="375" y="264"/>
                      <a:pt x="375" y="264"/>
                      <a:pt x="375" y="264"/>
                    </a:cubicBezTo>
                    <a:cubicBezTo>
                      <a:pt x="377" y="265"/>
                      <a:pt x="377" y="266"/>
                      <a:pt x="377" y="267"/>
                    </a:cubicBezTo>
                    <a:cubicBezTo>
                      <a:pt x="377" y="267"/>
                      <a:pt x="377" y="267"/>
                      <a:pt x="377" y="267"/>
                    </a:cubicBezTo>
                    <a:cubicBezTo>
                      <a:pt x="376" y="268"/>
                      <a:pt x="375" y="268"/>
                      <a:pt x="375" y="268"/>
                    </a:cubicBezTo>
                    <a:cubicBezTo>
                      <a:pt x="375" y="268"/>
                      <a:pt x="375" y="268"/>
                      <a:pt x="375" y="268"/>
                    </a:cubicBezTo>
                    <a:cubicBezTo>
                      <a:pt x="374" y="268"/>
                      <a:pt x="374" y="268"/>
                      <a:pt x="374" y="268"/>
                    </a:cubicBezTo>
                    <a:close/>
                    <a:moveTo>
                      <a:pt x="13" y="267"/>
                    </a:move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6"/>
                      <a:pt x="13" y="264"/>
                      <a:pt x="15" y="264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16" y="264"/>
                      <a:pt x="17" y="264"/>
                      <a:pt x="17" y="265"/>
                    </a:cubicBezTo>
                    <a:cubicBezTo>
                      <a:pt x="17" y="265"/>
                      <a:pt x="17" y="265"/>
                      <a:pt x="17" y="265"/>
                    </a:cubicBezTo>
                    <a:cubicBezTo>
                      <a:pt x="18" y="266"/>
                      <a:pt x="17" y="267"/>
                      <a:pt x="16" y="268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6" y="268"/>
                      <a:pt x="16" y="268"/>
                      <a:pt x="15" y="268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5" y="268"/>
                      <a:pt x="14" y="268"/>
                      <a:pt x="13" y="267"/>
                    </a:cubicBezTo>
                    <a:close/>
                    <a:moveTo>
                      <a:pt x="376" y="262"/>
                    </a:moveTo>
                    <a:cubicBezTo>
                      <a:pt x="375" y="261"/>
                      <a:pt x="375" y="260"/>
                      <a:pt x="375" y="259"/>
                    </a:cubicBezTo>
                    <a:cubicBezTo>
                      <a:pt x="375" y="259"/>
                      <a:pt x="375" y="259"/>
                      <a:pt x="375" y="259"/>
                    </a:cubicBezTo>
                    <a:cubicBezTo>
                      <a:pt x="376" y="258"/>
                      <a:pt x="377" y="257"/>
                      <a:pt x="378" y="258"/>
                    </a:cubicBezTo>
                    <a:cubicBezTo>
                      <a:pt x="378" y="258"/>
                      <a:pt x="378" y="258"/>
                      <a:pt x="378" y="258"/>
                    </a:cubicBezTo>
                    <a:cubicBezTo>
                      <a:pt x="379" y="258"/>
                      <a:pt x="380" y="259"/>
                      <a:pt x="379" y="260"/>
                    </a:cubicBezTo>
                    <a:cubicBezTo>
                      <a:pt x="379" y="260"/>
                      <a:pt x="379" y="260"/>
                      <a:pt x="379" y="260"/>
                    </a:cubicBezTo>
                    <a:cubicBezTo>
                      <a:pt x="379" y="261"/>
                      <a:pt x="378" y="262"/>
                      <a:pt x="377" y="262"/>
                    </a:cubicBezTo>
                    <a:cubicBezTo>
                      <a:pt x="377" y="262"/>
                      <a:pt x="377" y="262"/>
                      <a:pt x="377" y="262"/>
                    </a:cubicBezTo>
                    <a:cubicBezTo>
                      <a:pt x="377" y="262"/>
                      <a:pt x="377" y="262"/>
                      <a:pt x="376" y="262"/>
                    </a:cubicBezTo>
                    <a:close/>
                    <a:moveTo>
                      <a:pt x="11" y="260"/>
                    </a:moveTo>
                    <a:cubicBezTo>
                      <a:pt x="10" y="259"/>
                      <a:pt x="11" y="258"/>
                      <a:pt x="12" y="257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13" y="257"/>
                      <a:pt x="14" y="257"/>
                      <a:pt x="15" y="258"/>
                    </a:cubicBezTo>
                    <a:cubicBezTo>
                      <a:pt x="15" y="258"/>
                      <a:pt x="15" y="258"/>
                      <a:pt x="15" y="258"/>
                    </a:cubicBezTo>
                    <a:cubicBezTo>
                      <a:pt x="15" y="260"/>
                      <a:pt x="15" y="261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2" y="261"/>
                      <a:pt x="11" y="261"/>
                      <a:pt x="11" y="260"/>
                    </a:cubicBezTo>
                    <a:close/>
                    <a:moveTo>
                      <a:pt x="379" y="255"/>
                    </a:moveTo>
                    <a:cubicBezTo>
                      <a:pt x="378" y="254"/>
                      <a:pt x="377" y="253"/>
                      <a:pt x="377" y="252"/>
                    </a:cubicBezTo>
                    <a:cubicBezTo>
                      <a:pt x="377" y="252"/>
                      <a:pt x="377" y="252"/>
                      <a:pt x="377" y="252"/>
                    </a:cubicBezTo>
                    <a:cubicBezTo>
                      <a:pt x="378" y="251"/>
                      <a:pt x="379" y="250"/>
                      <a:pt x="380" y="251"/>
                    </a:cubicBezTo>
                    <a:cubicBezTo>
                      <a:pt x="380" y="251"/>
                      <a:pt x="380" y="251"/>
                      <a:pt x="380" y="251"/>
                    </a:cubicBezTo>
                    <a:cubicBezTo>
                      <a:pt x="381" y="251"/>
                      <a:pt x="382" y="252"/>
                      <a:pt x="381" y="253"/>
                    </a:cubicBezTo>
                    <a:cubicBezTo>
                      <a:pt x="381" y="253"/>
                      <a:pt x="381" y="253"/>
                      <a:pt x="381" y="253"/>
                    </a:cubicBezTo>
                    <a:cubicBezTo>
                      <a:pt x="381" y="254"/>
                      <a:pt x="380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lose/>
                    <a:moveTo>
                      <a:pt x="9" y="253"/>
                    </a:moveTo>
                    <a:cubicBezTo>
                      <a:pt x="9" y="253"/>
                      <a:pt x="9" y="253"/>
                      <a:pt x="9" y="253"/>
                    </a:cubicBezTo>
                    <a:cubicBezTo>
                      <a:pt x="9" y="253"/>
                      <a:pt x="9" y="253"/>
                      <a:pt x="9" y="253"/>
                    </a:cubicBezTo>
                    <a:cubicBezTo>
                      <a:pt x="8" y="252"/>
                      <a:pt x="9" y="251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1" y="250"/>
                      <a:pt x="12" y="251"/>
                      <a:pt x="13" y="252"/>
                    </a:cubicBezTo>
                    <a:cubicBezTo>
                      <a:pt x="13" y="252"/>
                      <a:pt x="13" y="252"/>
                      <a:pt x="13" y="252"/>
                    </a:cubicBezTo>
                    <a:cubicBezTo>
                      <a:pt x="13" y="253"/>
                      <a:pt x="12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0" y="254"/>
                      <a:pt x="9" y="254"/>
                      <a:pt x="9" y="253"/>
                    </a:cubicBezTo>
                    <a:close/>
                    <a:moveTo>
                      <a:pt x="381" y="248"/>
                    </a:moveTo>
                    <a:cubicBezTo>
                      <a:pt x="380" y="247"/>
                      <a:pt x="379" y="246"/>
                      <a:pt x="379" y="245"/>
                    </a:cubicBezTo>
                    <a:cubicBezTo>
                      <a:pt x="379" y="245"/>
                      <a:pt x="379" y="245"/>
                      <a:pt x="379" y="245"/>
                    </a:cubicBezTo>
                    <a:cubicBezTo>
                      <a:pt x="380" y="244"/>
                      <a:pt x="381" y="243"/>
                      <a:pt x="382" y="244"/>
                    </a:cubicBezTo>
                    <a:cubicBezTo>
                      <a:pt x="382" y="244"/>
                      <a:pt x="382" y="244"/>
                      <a:pt x="382" y="244"/>
                    </a:cubicBezTo>
                    <a:cubicBezTo>
                      <a:pt x="383" y="244"/>
                      <a:pt x="384" y="245"/>
                      <a:pt x="384" y="246"/>
                    </a:cubicBezTo>
                    <a:cubicBezTo>
                      <a:pt x="384" y="246"/>
                      <a:pt x="384" y="246"/>
                      <a:pt x="384" y="246"/>
                    </a:cubicBezTo>
                    <a:cubicBezTo>
                      <a:pt x="383" y="247"/>
                      <a:pt x="382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lose/>
                    <a:moveTo>
                      <a:pt x="7" y="246"/>
                    </a:moveTo>
                    <a:cubicBezTo>
                      <a:pt x="6" y="245"/>
                      <a:pt x="7" y="244"/>
                      <a:pt x="8" y="243"/>
                    </a:cubicBezTo>
                    <a:cubicBezTo>
                      <a:pt x="8" y="243"/>
                      <a:pt x="8" y="243"/>
                      <a:pt x="8" y="243"/>
                    </a:cubicBezTo>
                    <a:cubicBezTo>
                      <a:pt x="9" y="243"/>
                      <a:pt x="10" y="244"/>
                      <a:pt x="11" y="245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1" y="246"/>
                      <a:pt x="10" y="247"/>
                      <a:pt x="9" y="247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47"/>
                      <a:pt x="9" y="248"/>
                      <a:pt x="9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8" y="248"/>
                      <a:pt x="7" y="247"/>
                      <a:pt x="7" y="246"/>
                    </a:cubicBezTo>
                    <a:close/>
                    <a:moveTo>
                      <a:pt x="383" y="241"/>
                    </a:moveTo>
                    <a:cubicBezTo>
                      <a:pt x="382" y="241"/>
                      <a:pt x="381" y="239"/>
                      <a:pt x="381" y="238"/>
                    </a:cubicBezTo>
                    <a:cubicBezTo>
                      <a:pt x="381" y="238"/>
                      <a:pt x="381" y="238"/>
                      <a:pt x="381" y="238"/>
                    </a:cubicBezTo>
                    <a:cubicBezTo>
                      <a:pt x="381" y="237"/>
                      <a:pt x="383" y="236"/>
                      <a:pt x="384" y="237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85" y="237"/>
                      <a:pt x="386" y="238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40"/>
                      <a:pt x="384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lose/>
                    <a:moveTo>
                      <a:pt x="5" y="239"/>
                    </a:moveTo>
                    <a:cubicBezTo>
                      <a:pt x="5" y="238"/>
                      <a:pt x="5" y="237"/>
                      <a:pt x="6" y="236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8" y="236"/>
                      <a:pt x="9" y="237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9" y="239"/>
                      <a:pt x="8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6" y="240"/>
                      <a:pt x="5" y="240"/>
                      <a:pt x="5" y="239"/>
                    </a:cubicBezTo>
                    <a:close/>
                    <a:moveTo>
                      <a:pt x="384" y="234"/>
                    </a:moveTo>
                    <a:cubicBezTo>
                      <a:pt x="383" y="234"/>
                      <a:pt x="382" y="232"/>
                      <a:pt x="383" y="231"/>
                    </a:cubicBezTo>
                    <a:cubicBezTo>
                      <a:pt x="383" y="231"/>
                      <a:pt x="383" y="231"/>
                      <a:pt x="383" y="231"/>
                    </a:cubicBezTo>
                    <a:cubicBezTo>
                      <a:pt x="383" y="230"/>
                      <a:pt x="384" y="229"/>
                      <a:pt x="385" y="230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86" y="230"/>
                      <a:pt x="387" y="231"/>
                      <a:pt x="387" y="232"/>
                    </a:cubicBezTo>
                    <a:cubicBezTo>
                      <a:pt x="387" y="232"/>
                      <a:pt x="387" y="232"/>
                      <a:pt x="387" y="232"/>
                    </a:cubicBezTo>
                    <a:cubicBezTo>
                      <a:pt x="387" y="233"/>
                      <a:pt x="386" y="234"/>
                      <a:pt x="385" y="234"/>
                    </a:cubicBezTo>
                    <a:cubicBezTo>
                      <a:pt x="385" y="234"/>
                      <a:pt x="385" y="234"/>
                      <a:pt x="385" y="234"/>
                    </a:cubicBezTo>
                    <a:cubicBezTo>
                      <a:pt x="385" y="234"/>
                      <a:pt x="384" y="234"/>
                      <a:pt x="384" y="234"/>
                    </a:cubicBezTo>
                    <a:close/>
                    <a:moveTo>
                      <a:pt x="3" y="232"/>
                    </a:moveTo>
                    <a:cubicBezTo>
                      <a:pt x="3" y="231"/>
                      <a:pt x="4" y="229"/>
                      <a:pt x="5" y="229"/>
                    </a:cubicBezTo>
                    <a:cubicBezTo>
                      <a:pt x="5" y="229"/>
                      <a:pt x="5" y="229"/>
                      <a:pt x="5" y="229"/>
                    </a:cubicBezTo>
                    <a:cubicBezTo>
                      <a:pt x="6" y="229"/>
                      <a:pt x="7" y="230"/>
                      <a:pt x="7" y="231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8" y="232"/>
                      <a:pt x="7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5" y="233"/>
                    </a:cubicBezTo>
                    <a:cubicBezTo>
                      <a:pt x="5" y="233"/>
                      <a:pt x="5" y="233"/>
                      <a:pt x="5" y="233"/>
                    </a:cubicBezTo>
                    <a:cubicBezTo>
                      <a:pt x="4" y="233"/>
                      <a:pt x="3" y="233"/>
                      <a:pt x="3" y="232"/>
                    </a:cubicBezTo>
                    <a:close/>
                    <a:moveTo>
                      <a:pt x="386" y="227"/>
                    </a:moveTo>
                    <a:cubicBezTo>
                      <a:pt x="384" y="226"/>
                      <a:pt x="384" y="225"/>
                      <a:pt x="384" y="224"/>
                    </a:cubicBezTo>
                    <a:cubicBezTo>
                      <a:pt x="384" y="224"/>
                      <a:pt x="384" y="224"/>
                      <a:pt x="384" y="224"/>
                    </a:cubicBezTo>
                    <a:cubicBezTo>
                      <a:pt x="384" y="223"/>
                      <a:pt x="385" y="222"/>
                      <a:pt x="386" y="222"/>
                    </a:cubicBezTo>
                    <a:cubicBezTo>
                      <a:pt x="386" y="222"/>
                      <a:pt x="386" y="222"/>
                      <a:pt x="386" y="222"/>
                    </a:cubicBezTo>
                    <a:cubicBezTo>
                      <a:pt x="387" y="223"/>
                      <a:pt x="388" y="224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6"/>
                      <a:pt x="387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lose/>
                    <a:moveTo>
                      <a:pt x="2" y="225"/>
                    </a:moveTo>
                    <a:cubicBezTo>
                      <a:pt x="2" y="223"/>
                      <a:pt x="3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5" y="222"/>
                      <a:pt x="6" y="223"/>
                      <a:pt x="6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6" y="225"/>
                      <a:pt x="6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3" y="226"/>
                      <a:pt x="2" y="226"/>
                      <a:pt x="2" y="225"/>
                    </a:cubicBezTo>
                    <a:close/>
                    <a:moveTo>
                      <a:pt x="387" y="219"/>
                    </a:moveTo>
                    <a:cubicBezTo>
                      <a:pt x="385" y="219"/>
                      <a:pt x="385" y="218"/>
                      <a:pt x="385" y="217"/>
                    </a:cubicBezTo>
                    <a:cubicBezTo>
                      <a:pt x="385" y="217"/>
                      <a:pt x="385" y="217"/>
                      <a:pt x="385" y="217"/>
                    </a:cubicBezTo>
                    <a:cubicBezTo>
                      <a:pt x="385" y="216"/>
                      <a:pt x="386" y="215"/>
                      <a:pt x="387" y="215"/>
                    </a:cubicBezTo>
                    <a:cubicBezTo>
                      <a:pt x="387" y="215"/>
                      <a:pt x="387" y="215"/>
                      <a:pt x="387" y="215"/>
                    </a:cubicBezTo>
                    <a:cubicBezTo>
                      <a:pt x="388" y="215"/>
                      <a:pt x="389" y="216"/>
                      <a:pt x="389" y="218"/>
                    </a:cubicBezTo>
                    <a:cubicBezTo>
                      <a:pt x="389" y="218"/>
                      <a:pt x="389" y="218"/>
                      <a:pt x="389" y="218"/>
                    </a:cubicBezTo>
                    <a:cubicBezTo>
                      <a:pt x="389" y="219"/>
                      <a:pt x="388" y="220"/>
                      <a:pt x="387" y="220"/>
                    </a:cubicBezTo>
                    <a:cubicBezTo>
                      <a:pt x="387" y="220"/>
                      <a:pt x="387" y="220"/>
                      <a:pt x="387" y="220"/>
                    </a:cubicBezTo>
                    <a:cubicBezTo>
                      <a:pt x="387" y="220"/>
                      <a:pt x="387" y="220"/>
                      <a:pt x="387" y="219"/>
                    </a:cubicBezTo>
                    <a:close/>
                    <a:moveTo>
                      <a:pt x="1" y="217"/>
                    </a:moveTo>
                    <a:cubicBezTo>
                      <a:pt x="1" y="216"/>
                      <a:pt x="2" y="215"/>
                      <a:pt x="3" y="215"/>
                    </a:cubicBezTo>
                    <a:cubicBezTo>
                      <a:pt x="3" y="215"/>
                      <a:pt x="3" y="215"/>
                      <a:pt x="3" y="215"/>
                    </a:cubicBezTo>
                    <a:cubicBezTo>
                      <a:pt x="4" y="215"/>
                      <a:pt x="5" y="216"/>
                      <a:pt x="5" y="217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5" y="218"/>
                      <a:pt x="5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2" y="219"/>
                      <a:pt x="1" y="218"/>
                      <a:pt x="1" y="217"/>
                    </a:cubicBezTo>
                    <a:close/>
                    <a:moveTo>
                      <a:pt x="387" y="212"/>
                    </a:moveTo>
                    <a:cubicBezTo>
                      <a:pt x="386" y="212"/>
                      <a:pt x="385" y="211"/>
                      <a:pt x="385" y="210"/>
                    </a:cubicBezTo>
                    <a:cubicBezTo>
                      <a:pt x="385" y="210"/>
                      <a:pt x="385" y="210"/>
                      <a:pt x="385" y="210"/>
                    </a:cubicBezTo>
                    <a:cubicBezTo>
                      <a:pt x="386" y="209"/>
                      <a:pt x="387" y="208"/>
                      <a:pt x="388" y="208"/>
                    </a:cubicBezTo>
                    <a:cubicBezTo>
                      <a:pt x="388" y="208"/>
                      <a:pt x="388" y="208"/>
                      <a:pt x="388" y="208"/>
                    </a:cubicBezTo>
                    <a:cubicBezTo>
                      <a:pt x="389" y="208"/>
                      <a:pt x="390" y="209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1"/>
                      <a:pt x="389" y="212"/>
                      <a:pt x="388" y="212"/>
                    </a:cubicBezTo>
                    <a:cubicBezTo>
                      <a:pt x="388" y="212"/>
                      <a:pt x="388" y="212"/>
                      <a:pt x="388" y="212"/>
                    </a:cubicBezTo>
                    <a:cubicBezTo>
                      <a:pt x="387" y="212"/>
                      <a:pt x="387" y="212"/>
                      <a:pt x="387" y="212"/>
                    </a:cubicBezTo>
                    <a:close/>
                    <a:moveTo>
                      <a:pt x="0" y="210"/>
                    </a:moveTo>
                    <a:cubicBezTo>
                      <a:pt x="0" y="209"/>
                      <a:pt x="1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10"/>
                      <a:pt x="5" y="210"/>
                      <a:pt x="5" y="210"/>
                    </a:cubicBezTo>
                    <a:cubicBezTo>
                      <a:pt x="5" y="211"/>
                      <a:pt x="4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1" y="212"/>
                      <a:pt x="1" y="211"/>
                      <a:pt x="0" y="210"/>
                    </a:cubicBezTo>
                    <a:close/>
                    <a:moveTo>
                      <a:pt x="388" y="205"/>
                    </a:moveTo>
                    <a:cubicBezTo>
                      <a:pt x="387" y="205"/>
                      <a:pt x="386" y="204"/>
                      <a:pt x="386" y="203"/>
                    </a:cubicBezTo>
                    <a:cubicBezTo>
                      <a:pt x="386" y="203"/>
                      <a:pt x="386" y="203"/>
                      <a:pt x="386" y="203"/>
                    </a:cubicBezTo>
                    <a:cubicBezTo>
                      <a:pt x="386" y="202"/>
                      <a:pt x="387" y="201"/>
                      <a:pt x="388" y="201"/>
                    </a:cubicBezTo>
                    <a:cubicBezTo>
                      <a:pt x="388" y="201"/>
                      <a:pt x="388" y="201"/>
                      <a:pt x="388" y="201"/>
                    </a:cubicBezTo>
                    <a:cubicBezTo>
                      <a:pt x="389" y="201"/>
                      <a:pt x="390" y="202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4"/>
                      <a:pt x="389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lose/>
                    <a:moveTo>
                      <a:pt x="0" y="203"/>
                    </a:moveTo>
                    <a:cubicBezTo>
                      <a:pt x="0" y="202"/>
                      <a:pt x="1" y="201"/>
                      <a:pt x="2" y="201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3" y="200"/>
                      <a:pt x="4" y="201"/>
                      <a:pt x="4" y="203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4" y="204"/>
                      <a:pt x="3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5"/>
                      <a:pt x="0" y="204"/>
                      <a:pt x="0" y="203"/>
                    </a:cubicBezTo>
                    <a:close/>
                    <a:moveTo>
                      <a:pt x="388" y="198"/>
                    </a:moveTo>
                    <a:cubicBezTo>
                      <a:pt x="387" y="198"/>
                      <a:pt x="386" y="197"/>
                      <a:pt x="386" y="196"/>
                    </a:cubicBezTo>
                    <a:cubicBezTo>
                      <a:pt x="386" y="196"/>
                      <a:pt x="386" y="196"/>
                      <a:pt x="386" y="196"/>
                    </a:cubicBezTo>
                    <a:cubicBezTo>
                      <a:pt x="386" y="195"/>
                      <a:pt x="387" y="194"/>
                      <a:pt x="388" y="194"/>
                    </a:cubicBezTo>
                    <a:cubicBezTo>
                      <a:pt x="388" y="194"/>
                      <a:pt x="388" y="194"/>
                      <a:pt x="388" y="194"/>
                    </a:cubicBezTo>
                    <a:cubicBezTo>
                      <a:pt x="389" y="194"/>
                      <a:pt x="390" y="195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7"/>
                      <a:pt x="389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lose/>
                    <a:moveTo>
                      <a:pt x="2" y="198"/>
                    </a:moveTo>
                    <a:cubicBezTo>
                      <a:pt x="1" y="198"/>
                      <a:pt x="0" y="197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4"/>
                      <a:pt x="1" y="193"/>
                      <a:pt x="2" y="193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3" y="193"/>
                      <a:pt x="4" y="194"/>
                      <a:pt x="4" y="195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197"/>
                      <a:pt x="3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lose/>
                    <a:moveTo>
                      <a:pt x="390" y="196"/>
                    </a:move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lose/>
                    <a:moveTo>
                      <a:pt x="386" y="189"/>
                    </a:moveTo>
                    <a:cubicBezTo>
                      <a:pt x="386" y="187"/>
                      <a:pt x="387" y="186"/>
                      <a:pt x="388" y="186"/>
                    </a:cubicBezTo>
                    <a:cubicBezTo>
                      <a:pt x="388" y="186"/>
                      <a:pt x="388" y="186"/>
                      <a:pt x="388" y="186"/>
                    </a:cubicBezTo>
                    <a:cubicBezTo>
                      <a:pt x="389" y="186"/>
                      <a:pt x="390" y="187"/>
                      <a:pt x="390" y="188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90"/>
                      <a:pt x="389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7" y="191"/>
                      <a:pt x="386" y="190"/>
                      <a:pt x="386" y="189"/>
                    </a:cubicBezTo>
                    <a:close/>
                    <a:moveTo>
                      <a:pt x="2" y="190"/>
                    </a:moveTo>
                    <a:cubicBezTo>
                      <a:pt x="1" y="190"/>
                      <a:pt x="0" y="189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7"/>
                      <a:pt x="1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3" y="186"/>
                      <a:pt x="4" y="187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9"/>
                      <a:pt x="3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lose/>
                    <a:moveTo>
                      <a:pt x="385" y="181"/>
                    </a:moveTo>
                    <a:cubicBezTo>
                      <a:pt x="385" y="180"/>
                      <a:pt x="386" y="179"/>
                      <a:pt x="387" y="179"/>
                    </a:cubicBezTo>
                    <a:cubicBezTo>
                      <a:pt x="387" y="179"/>
                      <a:pt x="387" y="179"/>
                      <a:pt x="387" y="179"/>
                    </a:cubicBezTo>
                    <a:cubicBezTo>
                      <a:pt x="389" y="179"/>
                      <a:pt x="390" y="180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2"/>
                      <a:pt x="389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6" y="183"/>
                      <a:pt x="386" y="183"/>
                      <a:pt x="385" y="181"/>
                    </a:cubicBezTo>
                    <a:close/>
                    <a:moveTo>
                      <a:pt x="2" y="183"/>
                    </a:moveTo>
                    <a:cubicBezTo>
                      <a:pt x="1" y="183"/>
                      <a:pt x="0" y="182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0"/>
                      <a:pt x="2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4" y="179"/>
                      <a:pt x="5" y="180"/>
                      <a:pt x="5" y="181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5" y="182"/>
                      <a:pt x="4" y="183"/>
                      <a:pt x="3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3" y="183"/>
                      <a:pt x="2" y="183"/>
                      <a:pt x="2" y="183"/>
                    </a:cubicBezTo>
                    <a:close/>
                    <a:moveTo>
                      <a:pt x="385" y="174"/>
                    </a:moveTo>
                    <a:cubicBezTo>
                      <a:pt x="385" y="173"/>
                      <a:pt x="386" y="172"/>
                      <a:pt x="387" y="172"/>
                    </a:cubicBezTo>
                    <a:cubicBezTo>
                      <a:pt x="387" y="172"/>
                      <a:pt x="387" y="172"/>
                      <a:pt x="387" y="172"/>
                    </a:cubicBezTo>
                    <a:cubicBezTo>
                      <a:pt x="388" y="172"/>
                      <a:pt x="389" y="173"/>
                      <a:pt x="389" y="174"/>
                    </a:cubicBezTo>
                    <a:cubicBezTo>
                      <a:pt x="389" y="174"/>
                      <a:pt x="389" y="174"/>
                      <a:pt x="389" y="174"/>
                    </a:cubicBezTo>
                    <a:cubicBezTo>
                      <a:pt x="389" y="175"/>
                      <a:pt x="388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6" y="176"/>
                      <a:pt x="385" y="175"/>
                      <a:pt x="385" y="174"/>
                    </a:cubicBezTo>
                    <a:close/>
                    <a:moveTo>
                      <a:pt x="3" y="176"/>
                    </a:moveTo>
                    <a:cubicBezTo>
                      <a:pt x="2" y="176"/>
                      <a:pt x="1" y="175"/>
                      <a:pt x="1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2"/>
                      <a:pt x="2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5" y="172"/>
                      <a:pt x="5" y="173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5"/>
                      <a:pt x="4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lose/>
                    <a:moveTo>
                      <a:pt x="384" y="167"/>
                    </a:moveTo>
                    <a:cubicBezTo>
                      <a:pt x="384" y="166"/>
                      <a:pt x="385" y="165"/>
                      <a:pt x="386" y="165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5"/>
                      <a:pt x="388" y="166"/>
                      <a:pt x="388" y="167"/>
                    </a:cubicBezTo>
                    <a:cubicBezTo>
                      <a:pt x="388" y="167"/>
                      <a:pt x="388" y="167"/>
                      <a:pt x="388" y="167"/>
                    </a:cubicBezTo>
                    <a:cubicBezTo>
                      <a:pt x="388" y="168"/>
                      <a:pt x="387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5" y="169"/>
                      <a:pt x="384" y="168"/>
                      <a:pt x="384" y="167"/>
                    </a:cubicBezTo>
                    <a:close/>
                    <a:moveTo>
                      <a:pt x="4" y="169"/>
                    </a:moveTo>
                    <a:cubicBezTo>
                      <a:pt x="3" y="169"/>
                      <a:pt x="2" y="167"/>
                      <a:pt x="2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5"/>
                      <a:pt x="3" y="164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lose/>
                    <a:moveTo>
                      <a:pt x="383" y="160"/>
                    </a:moveTo>
                    <a:cubicBezTo>
                      <a:pt x="383" y="160"/>
                      <a:pt x="383" y="160"/>
                      <a:pt x="383" y="160"/>
                    </a:cubicBezTo>
                    <a:cubicBezTo>
                      <a:pt x="383" y="159"/>
                      <a:pt x="383" y="158"/>
                      <a:pt x="384" y="158"/>
                    </a:cubicBezTo>
                    <a:cubicBezTo>
                      <a:pt x="384" y="158"/>
                      <a:pt x="384" y="158"/>
                      <a:pt x="384" y="158"/>
                    </a:cubicBezTo>
                    <a:cubicBezTo>
                      <a:pt x="386" y="158"/>
                      <a:pt x="387" y="158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61"/>
                      <a:pt x="386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4" y="162"/>
                      <a:pt x="383" y="161"/>
                      <a:pt x="383" y="160"/>
                    </a:cubicBezTo>
                    <a:close/>
                    <a:moveTo>
                      <a:pt x="5" y="162"/>
                    </a:moveTo>
                    <a:cubicBezTo>
                      <a:pt x="4" y="161"/>
                      <a:pt x="3" y="160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4" y="158"/>
                      <a:pt x="5" y="157"/>
                      <a:pt x="6" y="157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7" y="158"/>
                      <a:pt x="8" y="159"/>
                      <a:pt x="7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7" y="161"/>
                      <a:pt x="6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lose/>
                    <a:moveTo>
                      <a:pt x="381" y="153"/>
                    </a:moveTo>
                    <a:cubicBezTo>
                      <a:pt x="381" y="152"/>
                      <a:pt x="382" y="151"/>
                      <a:pt x="383" y="151"/>
                    </a:cubicBezTo>
                    <a:cubicBezTo>
                      <a:pt x="383" y="151"/>
                      <a:pt x="383" y="151"/>
                      <a:pt x="383" y="151"/>
                    </a:cubicBezTo>
                    <a:cubicBezTo>
                      <a:pt x="384" y="150"/>
                      <a:pt x="385" y="151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6" y="153"/>
                      <a:pt x="385" y="155"/>
                      <a:pt x="384" y="155"/>
                    </a:cubicBezTo>
                    <a:cubicBezTo>
                      <a:pt x="384" y="155"/>
                      <a:pt x="384" y="155"/>
                      <a:pt x="384" y="155"/>
                    </a:cubicBezTo>
                    <a:cubicBezTo>
                      <a:pt x="384" y="155"/>
                      <a:pt x="383" y="155"/>
                      <a:pt x="383" y="155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382" y="155"/>
                      <a:pt x="381" y="154"/>
                      <a:pt x="381" y="153"/>
                    </a:cubicBezTo>
                    <a:close/>
                    <a:moveTo>
                      <a:pt x="6" y="155"/>
                    </a:moveTo>
                    <a:cubicBezTo>
                      <a:pt x="5" y="154"/>
                      <a:pt x="5" y="153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1"/>
                      <a:pt x="6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1"/>
                      <a:pt x="9" y="152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4"/>
                      <a:pt x="8" y="155"/>
                      <a:pt x="7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7" y="155"/>
                      <a:pt x="7" y="155"/>
                      <a:pt x="6" y="155"/>
                    </a:cubicBezTo>
                    <a:close/>
                    <a:moveTo>
                      <a:pt x="380" y="146"/>
                    </a:moveTo>
                    <a:cubicBezTo>
                      <a:pt x="379" y="145"/>
                      <a:pt x="380" y="144"/>
                      <a:pt x="381" y="144"/>
                    </a:cubicBezTo>
                    <a:cubicBezTo>
                      <a:pt x="381" y="144"/>
                      <a:pt x="381" y="144"/>
                      <a:pt x="381" y="144"/>
                    </a:cubicBezTo>
                    <a:cubicBezTo>
                      <a:pt x="382" y="143"/>
                      <a:pt x="383" y="144"/>
                      <a:pt x="384" y="145"/>
                    </a:cubicBezTo>
                    <a:cubicBezTo>
                      <a:pt x="384" y="145"/>
                      <a:pt x="384" y="145"/>
                      <a:pt x="384" y="145"/>
                    </a:cubicBezTo>
                    <a:cubicBezTo>
                      <a:pt x="384" y="146"/>
                      <a:pt x="383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1" y="148"/>
                      <a:pt x="380" y="147"/>
                      <a:pt x="380" y="146"/>
                    </a:cubicBezTo>
                    <a:close/>
                    <a:moveTo>
                      <a:pt x="8" y="147"/>
                    </a:moveTo>
                    <a:cubicBezTo>
                      <a:pt x="7" y="147"/>
                      <a:pt x="6" y="146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4"/>
                      <a:pt x="8" y="143"/>
                      <a:pt x="9" y="143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0" y="144"/>
                      <a:pt x="11" y="145"/>
                      <a:pt x="11" y="146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0" y="147"/>
                      <a:pt x="10" y="148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8"/>
                      <a:pt x="8" y="147"/>
                    </a:cubicBezTo>
                    <a:close/>
                    <a:moveTo>
                      <a:pt x="378" y="139"/>
                    </a:moveTo>
                    <a:cubicBezTo>
                      <a:pt x="377" y="138"/>
                      <a:pt x="378" y="137"/>
                      <a:pt x="379" y="137"/>
                    </a:cubicBezTo>
                    <a:cubicBezTo>
                      <a:pt x="379" y="137"/>
                      <a:pt x="379" y="137"/>
                      <a:pt x="379" y="137"/>
                    </a:cubicBezTo>
                    <a:cubicBezTo>
                      <a:pt x="380" y="136"/>
                      <a:pt x="381" y="137"/>
                      <a:pt x="382" y="138"/>
                    </a:cubicBezTo>
                    <a:cubicBezTo>
                      <a:pt x="382" y="138"/>
                      <a:pt x="382" y="138"/>
                      <a:pt x="382" y="138"/>
                    </a:cubicBezTo>
                    <a:cubicBezTo>
                      <a:pt x="382" y="139"/>
                      <a:pt x="381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79" y="141"/>
                      <a:pt x="378" y="140"/>
                      <a:pt x="378" y="139"/>
                    </a:cubicBezTo>
                    <a:close/>
                    <a:moveTo>
                      <a:pt x="10" y="141"/>
                    </a:move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10" y="136"/>
                      <a:pt x="11" y="136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7"/>
                      <a:pt x="13" y="138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2" y="140"/>
                      <a:pt x="12" y="141"/>
                      <a:pt x="11" y="141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0" y="141"/>
                      <a:pt x="10" y="141"/>
                      <a:pt x="10" y="141"/>
                    </a:cubicBezTo>
                    <a:close/>
                    <a:moveTo>
                      <a:pt x="375" y="133"/>
                    </a:moveTo>
                    <a:cubicBezTo>
                      <a:pt x="375" y="132"/>
                      <a:pt x="376" y="130"/>
                      <a:pt x="377" y="130"/>
                    </a:cubicBezTo>
                    <a:cubicBezTo>
                      <a:pt x="377" y="130"/>
                      <a:pt x="377" y="130"/>
                      <a:pt x="377" y="130"/>
                    </a:cubicBezTo>
                    <a:cubicBezTo>
                      <a:pt x="378" y="130"/>
                      <a:pt x="379" y="130"/>
                      <a:pt x="379" y="131"/>
                    </a:cubicBezTo>
                    <a:cubicBezTo>
                      <a:pt x="379" y="131"/>
                      <a:pt x="379" y="131"/>
                      <a:pt x="379" y="131"/>
                    </a:cubicBezTo>
                    <a:cubicBezTo>
                      <a:pt x="380" y="132"/>
                      <a:pt x="379" y="134"/>
                      <a:pt x="378" y="134"/>
                    </a:cubicBezTo>
                    <a:cubicBezTo>
                      <a:pt x="378" y="134"/>
                      <a:pt x="378" y="134"/>
                      <a:pt x="378" y="134"/>
                    </a:cubicBezTo>
                    <a:cubicBezTo>
                      <a:pt x="378" y="134"/>
                      <a:pt x="378" y="134"/>
                      <a:pt x="377" y="134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376" y="134"/>
                      <a:pt x="376" y="134"/>
                      <a:pt x="375" y="133"/>
                    </a:cubicBezTo>
                    <a:close/>
                    <a:moveTo>
                      <a:pt x="12" y="134"/>
                    </a:moveTo>
                    <a:cubicBezTo>
                      <a:pt x="11" y="133"/>
                      <a:pt x="11" y="132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0"/>
                      <a:pt x="12" y="129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5" y="130"/>
                      <a:pt x="15" y="131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3"/>
                      <a:pt x="14" y="134"/>
                      <a:pt x="13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lose/>
                    <a:moveTo>
                      <a:pt x="373" y="126"/>
                    </a:moveTo>
                    <a:cubicBezTo>
                      <a:pt x="372" y="125"/>
                      <a:pt x="373" y="124"/>
                      <a:pt x="374" y="123"/>
                    </a:cubicBezTo>
                    <a:cubicBezTo>
                      <a:pt x="374" y="123"/>
                      <a:pt x="374" y="123"/>
                      <a:pt x="374" y="123"/>
                    </a:cubicBezTo>
                    <a:cubicBezTo>
                      <a:pt x="375" y="123"/>
                      <a:pt x="376" y="123"/>
                      <a:pt x="377" y="124"/>
                    </a:cubicBezTo>
                    <a:cubicBezTo>
                      <a:pt x="377" y="124"/>
                      <a:pt x="377" y="124"/>
                      <a:pt x="377" y="124"/>
                    </a:cubicBezTo>
                    <a:cubicBezTo>
                      <a:pt x="377" y="126"/>
                      <a:pt x="377" y="127"/>
                      <a:pt x="376" y="127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4" y="127"/>
                      <a:pt x="373" y="127"/>
                      <a:pt x="373" y="126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3" y="125"/>
                      <a:pt x="13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23"/>
                      <a:pt x="15" y="122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7" y="123"/>
                      <a:pt x="18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6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lose/>
                    <a:moveTo>
                      <a:pt x="370" y="119"/>
                    </a:moveTo>
                    <a:cubicBezTo>
                      <a:pt x="370" y="118"/>
                      <a:pt x="370" y="117"/>
                      <a:pt x="371" y="117"/>
                    </a:cubicBezTo>
                    <a:cubicBezTo>
                      <a:pt x="371" y="117"/>
                      <a:pt x="371" y="117"/>
                      <a:pt x="371" y="117"/>
                    </a:cubicBezTo>
                    <a:cubicBezTo>
                      <a:pt x="372" y="116"/>
                      <a:pt x="374" y="117"/>
                      <a:pt x="374" y="118"/>
                    </a:cubicBezTo>
                    <a:cubicBezTo>
                      <a:pt x="374" y="118"/>
                      <a:pt x="374" y="118"/>
                      <a:pt x="374" y="118"/>
                    </a:cubicBezTo>
                    <a:cubicBezTo>
                      <a:pt x="375" y="119"/>
                      <a:pt x="374" y="120"/>
                      <a:pt x="373" y="121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3" y="121"/>
                      <a:pt x="372" y="121"/>
                      <a:pt x="372" y="121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1" y="121"/>
                      <a:pt x="371" y="120"/>
                      <a:pt x="370" y="119"/>
                    </a:cubicBezTo>
                    <a:close/>
                    <a:moveTo>
                      <a:pt x="17" y="120"/>
                    </a:moveTo>
                    <a:cubicBezTo>
                      <a:pt x="16" y="120"/>
                      <a:pt x="16" y="118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6"/>
                      <a:pt x="18" y="116"/>
                      <a:pt x="19" y="116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20" y="117"/>
                      <a:pt x="21" y="118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0"/>
                      <a:pt x="19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7" y="120"/>
                    </a:cubicBezTo>
                    <a:close/>
                    <a:moveTo>
                      <a:pt x="367" y="113"/>
                    </a:moveTo>
                    <a:cubicBezTo>
                      <a:pt x="367" y="112"/>
                      <a:pt x="367" y="111"/>
                      <a:pt x="368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9" y="110"/>
                      <a:pt x="370" y="110"/>
                      <a:pt x="371" y="111"/>
                    </a:cubicBezTo>
                    <a:cubicBezTo>
                      <a:pt x="371" y="111"/>
                      <a:pt x="371" y="111"/>
                      <a:pt x="371" y="111"/>
                    </a:cubicBezTo>
                    <a:cubicBezTo>
                      <a:pt x="372" y="112"/>
                      <a:pt x="371" y="113"/>
                      <a:pt x="370" y="114"/>
                    </a:cubicBezTo>
                    <a:cubicBezTo>
                      <a:pt x="370" y="114"/>
                      <a:pt x="370" y="114"/>
                      <a:pt x="370" y="114"/>
                    </a:cubicBezTo>
                    <a:cubicBezTo>
                      <a:pt x="370" y="114"/>
                      <a:pt x="369" y="114"/>
                      <a:pt x="369" y="114"/>
                    </a:cubicBezTo>
                    <a:cubicBezTo>
                      <a:pt x="369" y="114"/>
                      <a:pt x="369" y="114"/>
                      <a:pt x="369" y="114"/>
                    </a:cubicBezTo>
                    <a:cubicBezTo>
                      <a:pt x="368" y="114"/>
                      <a:pt x="368" y="114"/>
                      <a:pt x="367" y="113"/>
                    </a:cubicBezTo>
                    <a:close/>
                    <a:moveTo>
                      <a:pt x="20" y="114"/>
                    </a:moveTo>
                    <a:cubicBezTo>
                      <a:pt x="19" y="113"/>
                      <a:pt x="19" y="112"/>
                      <a:pt x="19" y="111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1" y="109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0"/>
                      <a:pt x="24" y="111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3"/>
                      <a:pt x="22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0" y="114"/>
                    </a:cubicBezTo>
                    <a:close/>
                    <a:moveTo>
                      <a:pt x="364" y="107"/>
                    </a:moveTo>
                    <a:cubicBezTo>
                      <a:pt x="363" y="106"/>
                      <a:pt x="364" y="104"/>
                      <a:pt x="365" y="104"/>
                    </a:cubicBezTo>
                    <a:cubicBezTo>
                      <a:pt x="365" y="104"/>
                      <a:pt x="365" y="104"/>
                      <a:pt x="365" y="104"/>
                    </a:cubicBezTo>
                    <a:cubicBezTo>
                      <a:pt x="366" y="103"/>
                      <a:pt x="367" y="104"/>
                      <a:pt x="368" y="105"/>
                    </a:cubicBezTo>
                    <a:cubicBezTo>
                      <a:pt x="368" y="105"/>
                      <a:pt x="368" y="105"/>
                      <a:pt x="368" y="105"/>
                    </a:cubicBezTo>
                    <a:cubicBezTo>
                      <a:pt x="368" y="106"/>
                      <a:pt x="368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8"/>
                      <a:pt x="366" y="108"/>
                      <a:pt x="366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4" y="107"/>
                      <a:pt x="364" y="107"/>
                    </a:cubicBezTo>
                    <a:close/>
                    <a:moveTo>
                      <a:pt x="24" y="107"/>
                    </a:moveTo>
                    <a:cubicBezTo>
                      <a:pt x="22" y="106"/>
                      <a:pt x="22" y="105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3"/>
                      <a:pt x="24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4"/>
                      <a:pt x="27" y="105"/>
                      <a:pt x="26" y="106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6" y="107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4" y="107"/>
                      <a:pt x="24" y="107"/>
                      <a:pt x="24" y="107"/>
                    </a:cubicBezTo>
                    <a:close/>
                    <a:moveTo>
                      <a:pt x="361" y="100"/>
                    </a:moveTo>
                    <a:cubicBezTo>
                      <a:pt x="360" y="99"/>
                      <a:pt x="360" y="98"/>
                      <a:pt x="361" y="97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62" y="97"/>
                      <a:pt x="364" y="97"/>
                      <a:pt x="364" y="98"/>
                    </a:cubicBezTo>
                    <a:cubicBezTo>
                      <a:pt x="364" y="98"/>
                      <a:pt x="364" y="98"/>
                      <a:pt x="364" y="98"/>
                    </a:cubicBezTo>
                    <a:cubicBezTo>
                      <a:pt x="365" y="99"/>
                      <a:pt x="364" y="101"/>
                      <a:pt x="363" y="101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63" y="101"/>
                      <a:pt x="363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2" y="101"/>
                      <a:pt x="361" y="101"/>
                      <a:pt x="361" y="100"/>
                    </a:cubicBezTo>
                    <a:close/>
                    <a:moveTo>
                      <a:pt x="27" y="101"/>
                    </a:moveTo>
                    <a:cubicBezTo>
                      <a:pt x="26" y="100"/>
                      <a:pt x="26" y="99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7"/>
                      <a:pt x="28" y="96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0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lose/>
                    <a:moveTo>
                      <a:pt x="357" y="94"/>
                    </a:moveTo>
                    <a:cubicBezTo>
                      <a:pt x="357" y="94"/>
                      <a:pt x="357" y="94"/>
                      <a:pt x="357" y="94"/>
                    </a:cubicBezTo>
                    <a:cubicBezTo>
                      <a:pt x="356" y="93"/>
                      <a:pt x="357" y="92"/>
                      <a:pt x="358" y="91"/>
                    </a:cubicBezTo>
                    <a:cubicBezTo>
                      <a:pt x="358" y="91"/>
                      <a:pt x="358" y="91"/>
                      <a:pt x="358" y="91"/>
                    </a:cubicBezTo>
                    <a:cubicBezTo>
                      <a:pt x="359" y="91"/>
                      <a:pt x="360" y="91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1" y="93"/>
                      <a:pt x="361" y="94"/>
                      <a:pt x="360" y="95"/>
                    </a:cubicBezTo>
                    <a:cubicBezTo>
                      <a:pt x="360" y="95"/>
                      <a:pt x="360" y="95"/>
                      <a:pt x="360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8" y="95"/>
                      <a:pt x="357" y="95"/>
                      <a:pt x="357" y="94"/>
                    </a:cubicBezTo>
                    <a:close/>
                    <a:moveTo>
                      <a:pt x="31" y="94"/>
                    </a:moveTo>
                    <a:cubicBezTo>
                      <a:pt x="30" y="94"/>
                      <a:pt x="29" y="93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91"/>
                      <a:pt x="32" y="90"/>
                      <a:pt x="33" y="91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34" y="91"/>
                      <a:pt x="34" y="93"/>
                      <a:pt x="34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3" y="94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1" y="95"/>
                      <a:pt x="31" y="94"/>
                    </a:cubicBezTo>
                    <a:close/>
                    <a:moveTo>
                      <a:pt x="353" y="88"/>
                    </a:moveTo>
                    <a:cubicBezTo>
                      <a:pt x="353" y="88"/>
                      <a:pt x="353" y="88"/>
                      <a:pt x="353" y="88"/>
                    </a:cubicBezTo>
                    <a:cubicBezTo>
                      <a:pt x="352" y="87"/>
                      <a:pt x="353" y="86"/>
                      <a:pt x="353" y="85"/>
                    </a:cubicBezTo>
                    <a:cubicBezTo>
                      <a:pt x="353" y="85"/>
                      <a:pt x="353" y="85"/>
                      <a:pt x="353" y="85"/>
                    </a:cubicBezTo>
                    <a:cubicBezTo>
                      <a:pt x="354" y="85"/>
                      <a:pt x="356" y="85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7" y="87"/>
                      <a:pt x="357" y="88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6" y="89"/>
                      <a:pt x="355" y="89"/>
                      <a:pt x="355" y="89"/>
                    </a:cubicBezTo>
                    <a:cubicBezTo>
                      <a:pt x="355" y="89"/>
                      <a:pt x="355" y="89"/>
                      <a:pt x="355" y="89"/>
                    </a:cubicBezTo>
                    <a:cubicBezTo>
                      <a:pt x="354" y="89"/>
                      <a:pt x="353" y="89"/>
                      <a:pt x="353" y="88"/>
                    </a:cubicBezTo>
                    <a:close/>
                    <a:moveTo>
                      <a:pt x="35" y="88"/>
                    </a:moveTo>
                    <a:cubicBezTo>
                      <a:pt x="34" y="88"/>
                      <a:pt x="33" y="86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4"/>
                      <a:pt x="36" y="84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6"/>
                      <a:pt x="38" y="87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7" y="88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5" y="89"/>
                      <a:pt x="35" y="89"/>
                      <a:pt x="35" y="88"/>
                    </a:cubicBezTo>
                    <a:close/>
                    <a:moveTo>
                      <a:pt x="349" y="82"/>
                    </a:moveTo>
                    <a:cubicBezTo>
                      <a:pt x="348" y="82"/>
                      <a:pt x="348" y="80"/>
                      <a:pt x="349" y="79"/>
                    </a:cubicBezTo>
                    <a:cubicBezTo>
                      <a:pt x="349" y="79"/>
                      <a:pt x="349" y="79"/>
                      <a:pt x="349" y="79"/>
                    </a:cubicBezTo>
                    <a:cubicBezTo>
                      <a:pt x="350" y="79"/>
                      <a:pt x="352" y="79"/>
                      <a:pt x="352" y="80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53" y="81"/>
                      <a:pt x="353" y="82"/>
                      <a:pt x="352" y="83"/>
                    </a:cubicBezTo>
                    <a:cubicBezTo>
                      <a:pt x="352" y="83"/>
                      <a:pt x="352" y="83"/>
                      <a:pt x="352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0" y="83"/>
                      <a:pt x="349" y="83"/>
                      <a:pt x="349" y="82"/>
                    </a:cubicBezTo>
                    <a:close/>
                    <a:moveTo>
                      <a:pt x="39" y="82"/>
                    </a:moveTo>
                    <a:cubicBezTo>
                      <a:pt x="38" y="82"/>
                      <a:pt x="38" y="80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9" y="79"/>
                      <a:pt x="40" y="78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1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3"/>
                      <a:pt x="41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3"/>
                      <a:pt x="39" y="83"/>
                      <a:pt x="39" y="82"/>
                    </a:cubicBezTo>
                    <a:close/>
                    <a:moveTo>
                      <a:pt x="344" y="77"/>
                    </a:moveTo>
                    <a:cubicBezTo>
                      <a:pt x="344" y="76"/>
                      <a:pt x="344" y="75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6" y="73"/>
                      <a:pt x="347" y="73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7" y="77"/>
                      <a:pt x="347" y="77"/>
                      <a:pt x="347" y="77"/>
                    </a:cubicBezTo>
                    <a:cubicBezTo>
                      <a:pt x="347" y="77"/>
                      <a:pt x="347" y="78"/>
                      <a:pt x="346" y="78"/>
                    </a:cubicBezTo>
                    <a:cubicBezTo>
                      <a:pt x="346" y="78"/>
                      <a:pt x="346" y="78"/>
                      <a:pt x="346" y="78"/>
                    </a:cubicBezTo>
                    <a:cubicBezTo>
                      <a:pt x="346" y="78"/>
                      <a:pt x="345" y="77"/>
                      <a:pt x="344" y="77"/>
                    </a:cubicBezTo>
                    <a:close/>
                    <a:moveTo>
                      <a:pt x="43" y="77"/>
                    </a:moveTo>
                    <a:cubicBezTo>
                      <a:pt x="42" y="76"/>
                      <a:pt x="42" y="75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3"/>
                      <a:pt x="45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4"/>
                      <a:pt x="47" y="75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3" y="77"/>
                      <a:pt x="43" y="77"/>
                    </a:cubicBezTo>
                    <a:close/>
                    <a:moveTo>
                      <a:pt x="340" y="71"/>
                    </a:moveTo>
                    <a:cubicBezTo>
                      <a:pt x="339" y="70"/>
                      <a:pt x="339" y="69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1" y="68"/>
                      <a:pt x="342" y="68"/>
                      <a:pt x="343" y="69"/>
                    </a:cubicBezTo>
                    <a:cubicBezTo>
                      <a:pt x="343" y="69"/>
                      <a:pt x="343" y="69"/>
                      <a:pt x="343" y="69"/>
                    </a:cubicBezTo>
                    <a:cubicBezTo>
                      <a:pt x="344" y="69"/>
                      <a:pt x="344" y="71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2" y="72"/>
                      <a:pt x="342" y="72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41" y="72"/>
                      <a:pt x="340" y="72"/>
                      <a:pt x="340" y="71"/>
                    </a:cubicBezTo>
                    <a:close/>
                    <a:moveTo>
                      <a:pt x="48" y="71"/>
                    </a:moveTo>
                    <a:cubicBezTo>
                      <a:pt x="47" y="70"/>
                      <a:pt x="47" y="69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8" y="67"/>
                      <a:pt x="49" y="67"/>
                      <a:pt x="50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71"/>
                      <a:pt x="50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1"/>
                      <a:pt x="48" y="71"/>
                    </a:cubicBezTo>
                    <a:close/>
                    <a:moveTo>
                      <a:pt x="335" y="66"/>
                    </a:moveTo>
                    <a:cubicBezTo>
                      <a:pt x="334" y="65"/>
                      <a:pt x="334" y="64"/>
                      <a:pt x="335" y="63"/>
                    </a:cubicBezTo>
                    <a:cubicBezTo>
                      <a:pt x="335" y="63"/>
                      <a:pt x="335" y="63"/>
                      <a:pt x="335" y="63"/>
                    </a:cubicBezTo>
                    <a:cubicBezTo>
                      <a:pt x="336" y="62"/>
                      <a:pt x="338" y="62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9" y="64"/>
                      <a:pt x="339" y="65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6" y="67"/>
                      <a:pt x="336" y="66"/>
                      <a:pt x="335" y="66"/>
                    </a:cubicBezTo>
                    <a:close/>
                    <a:moveTo>
                      <a:pt x="52" y="66"/>
                    </a:moveTo>
                    <a:cubicBezTo>
                      <a:pt x="51" y="65"/>
                      <a:pt x="51" y="64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2"/>
                      <a:pt x="54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6" y="65"/>
                      <a:pt x="55" y="66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2" y="66"/>
                    </a:cubicBezTo>
                    <a:close/>
                    <a:moveTo>
                      <a:pt x="330" y="61"/>
                    </a:moveTo>
                    <a:cubicBezTo>
                      <a:pt x="329" y="60"/>
                      <a:pt x="329" y="59"/>
                      <a:pt x="330" y="58"/>
                    </a:cubicBezTo>
                    <a:cubicBezTo>
                      <a:pt x="330" y="58"/>
                      <a:pt x="330" y="58"/>
                      <a:pt x="330" y="58"/>
                    </a:cubicBezTo>
                    <a:cubicBezTo>
                      <a:pt x="331" y="57"/>
                      <a:pt x="332" y="57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4" y="59"/>
                      <a:pt x="334" y="60"/>
                      <a:pt x="333" y="61"/>
                    </a:cubicBezTo>
                    <a:cubicBezTo>
                      <a:pt x="333" y="61"/>
                      <a:pt x="333" y="61"/>
                      <a:pt x="333" y="61"/>
                    </a:cubicBezTo>
                    <a:cubicBezTo>
                      <a:pt x="333" y="61"/>
                      <a:pt x="332" y="61"/>
                      <a:pt x="332" y="61"/>
                    </a:cubicBezTo>
                    <a:cubicBezTo>
                      <a:pt x="332" y="61"/>
                      <a:pt x="332" y="61"/>
                      <a:pt x="332" y="61"/>
                    </a:cubicBezTo>
                    <a:cubicBezTo>
                      <a:pt x="331" y="61"/>
                      <a:pt x="331" y="61"/>
                      <a:pt x="330" y="61"/>
                    </a:cubicBezTo>
                    <a:close/>
                    <a:moveTo>
                      <a:pt x="57" y="60"/>
                    </a:moveTo>
                    <a:cubicBezTo>
                      <a:pt x="56" y="60"/>
                      <a:pt x="56" y="58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8"/>
                      <a:pt x="61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8" y="61"/>
                      <a:pt x="58" y="61"/>
                      <a:pt x="57" y="60"/>
                    </a:cubicBezTo>
                    <a:close/>
                    <a:moveTo>
                      <a:pt x="325" y="56"/>
                    </a:moveTo>
                    <a:cubicBezTo>
                      <a:pt x="325" y="56"/>
                      <a:pt x="325" y="56"/>
                      <a:pt x="325" y="56"/>
                    </a:cubicBezTo>
                    <a:cubicBezTo>
                      <a:pt x="324" y="55"/>
                      <a:pt x="324" y="54"/>
                      <a:pt x="325" y="53"/>
                    </a:cubicBezTo>
                    <a:cubicBezTo>
                      <a:pt x="325" y="53"/>
                      <a:pt x="325" y="53"/>
                      <a:pt x="325" y="53"/>
                    </a:cubicBezTo>
                    <a:cubicBezTo>
                      <a:pt x="326" y="52"/>
                      <a:pt x="327" y="52"/>
                      <a:pt x="328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9" y="54"/>
                      <a:pt x="329" y="55"/>
                      <a:pt x="328" y="56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6"/>
                      <a:pt x="327" y="56"/>
                      <a:pt x="327" y="56"/>
                    </a:cubicBezTo>
                    <a:cubicBezTo>
                      <a:pt x="327" y="56"/>
                      <a:pt x="327" y="56"/>
                      <a:pt x="327" y="56"/>
                    </a:cubicBezTo>
                    <a:cubicBezTo>
                      <a:pt x="326" y="56"/>
                      <a:pt x="326" y="56"/>
                      <a:pt x="325" y="56"/>
                    </a:cubicBezTo>
                    <a:close/>
                    <a:moveTo>
                      <a:pt x="62" y="55"/>
                    </a:moveTo>
                    <a:cubicBezTo>
                      <a:pt x="62" y="54"/>
                      <a:pt x="62" y="53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5" y="52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3"/>
                      <a:pt x="66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6"/>
                      <a:pt x="65" y="56"/>
                      <a:pt x="64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6"/>
                      <a:pt x="63" y="56"/>
                      <a:pt x="62" y="55"/>
                    </a:cubicBezTo>
                    <a:close/>
                    <a:moveTo>
                      <a:pt x="320" y="51"/>
                    </a:moveTo>
                    <a:cubicBezTo>
                      <a:pt x="319" y="50"/>
                      <a:pt x="319" y="49"/>
                      <a:pt x="320" y="48"/>
                    </a:cubicBezTo>
                    <a:cubicBezTo>
                      <a:pt x="320" y="48"/>
                      <a:pt x="320" y="48"/>
                      <a:pt x="320" y="48"/>
                    </a:cubicBezTo>
                    <a:cubicBezTo>
                      <a:pt x="320" y="47"/>
                      <a:pt x="322" y="47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9"/>
                      <a:pt x="324" y="50"/>
                      <a:pt x="323" y="51"/>
                    </a:cubicBezTo>
                    <a:cubicBezTo>
                      <a:pt x="323" y="51"/>
                      <a:pt x="323" y="51"/>
                      <a:pt x="323" y="51"/>
                    </a:cubicBezTo>
                    <a:cubicBezTo>
                      <a:pt x="322" y="51"/>
                      <a:pt x="322" y="52"/>
                      <a:pt x="321" y="52"/>
                    </a:cubicBezTo>
                    <a:cubicBezTo>
                      <a:pt x="321" y="52"/>
                      <a:pt x="321" y="52"/>
                      <a:pt x="321" y="52"/>
                    </a:cubicBezTo>
                    <a:cubicBezTo>
                      <a:pt x="321" y="52"/>
                      <a:pt x="320" y="51"/>
                      <a:pt x="320" y="51"/>
                    </a:cubicBezTo>
                    <a:close/>
                    <a:moveTo>
                      <a:pt x="68" y="50"/>
                    </a:moveTo>
                    <a:cubicBezTo>
                      <a:pt x="67" y="50"/>
                      <a:pt x="67" y="48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70" y="47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9"/>
                      <a:pt x="72" y="50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70" y="51"/>
                      <a:pt x="69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8" y="51"/>
                      <a:pt x="68" y="50"/>
                    </a:cubicBezTo>
                    <a:close/>
                    <a:moveTo>
                      <a:pt x="314" y="46"/>
                    </a:moveTo>
                    <a:cubicBezTo>
                      <a:pt x="313" y="46"/>
                      <a:pt x="313" y="44"/>
                      <a:pt x="314" y="44"/>
                    </a:cubicBezTo>
                    <a:cubicBezTo>
                      <a:pt x="314" y="44"/>
                      <a:pt x="314" y="44"/>
                      <a:pt x="314" y="44"/>
                    </a:cubicBezTo>
                    <a:cubicBezTo>
                      <a:pt x="315" y="43"/>
                      <a:pt x="316" y="42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8" y="44"/>
                      <a:pt x="318" y="45"/>
                      <a:pt x="317" y="46"/>
                    </a:cubicBezTo>
                    <a:cubicBezTo>
                      <a:pt x="317" y="46"/>
                      <a:pt x="317" y="46"/>
                      <a:pt x="317" y="46"/>
                    </a:cubicBezTo>
                    <a:cubicBezTo>
                      <a:pt x="317" y="47"/>
                      <a:pt x="316" y="47"/>
                      <a:pt x="316" y="47"/>
                    </a:cubicBezTo>
                    <a:cubicBezTo>
                      <a:pt x="316" y="47"/>
                      <a:pt x="316" y="47"/>
                      <a:pt x="316" y="47"/>
                    </a:cubicBezTo>
                    <a:cubicBezTo>
                      <a:pt x="315" y="47"/>
                      <a:pt x="315" y="47"/>
                      <a:pt x="314" y="46"/>
                    </a:cubicBezTo>
                    <a:close/>
                    <a:moveTo>
                      <a:pt x="73" y="46"/>
                    </a:moveTo>
                    <a:cubicBezTo>
                      <a:pt x="73" y="45"/>
                      <a:pt x="73" y="44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2"/>
                      <a:pt x="76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5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4" y="47"/>
                      <a:pt x="74" y="46"/>
                      <a:pt x="73" y="46"/>
                    </a:cubicBezTo>
                    <a:close/>
                    <a:moveTo>
                      <a:pt x="309" y="42"/>
                    </a:move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41"/>
                      <a:pt x="307" y="40"/>
                      <a:pt x="308" y="39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9" y="38"/>
                      <a:pt x="310" y="38"/>
                      <a:pt x="311" y="39"/>
                    </a:cubicBezTo>
                    <a:cubicBezTo>
                      <a:pt x="311" y="39"/>
                      <a:pt x="311" y="39"/>
                      <a:pt x="311" y="39"/>
                    </a:cubicBezTo>
                    <a:cubicBezTo>
                      <a:pt x="312" y="39"/>
                      <a:pt x="312" y="41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1" y="42"/>
                      <a:pt x="311" y="43"/>
                      <a:pt x="310" y="43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09" y="43"/>
                      <a:pt x="309" y="42"/>
                      <a:pt x="309" y="42"/>
                    </a:cubicBezTo>
                    <a:close/>
                    <a:moveTo>
                      <a:pt x="79" y="41"/>
                    </a:moveTo>
                    <a:cubicBezTo>
                      <a:pt x="78" y="40"/>
                      <a:pt x="78" y="39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2" y="38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3" y="40"/>
                      <a:pt x="83" y="41"/>
                      <a:pt x="82" y="42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82" y="42"/>
                      <a:pt x="81" y="42"/>
                      <a:pt x="81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0" y="42"/>
                      <a:pt x="79" y="42"/>
                      <a:pt x="79" y="41"/>
                    </a:cubicBezTo>
                    <a:close/>
                    <a:moveTo>
                      <a:pt x="303" y="38"/>
                    </a:moveTo>
                    <a:cubicBezTo>
                      <a:pt x="302" y="37"/>
                      <a:pt x="302" y="36"/>
                      <a:pt x="302" y="3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3" y="34"/>
                      <a:pt x="304" y="34"/>
                      <a:pt x="305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6" y="35"/>
                      <a:pt x="306" y="36"/>
                      <a:pt x="306" y="37"/>
                    </a:cubicBezTo>
                    <a:cubicBezTo>
                      <a:pt x="306" y="37"/>
                      <a:pt x="306" y="37"/>
                      <a:pt x="306" y="37"/>
                    </a:cubicBezTo>
                    <a:cubicBezTo>
                      <a:pt x="305" y="38"/>
                      <a:pt x="305" y="38"/>
                      <a:pt x="304" y="38"/>
                    </a:cubicBezTo>
                    <a:cubicBezTo>
                      <a:pt x="304" y="38"/>
                      <a:pt x="304" y="38"/>
                      <a:pt x="304" y="38"/>
                    </a:cubicBezTo>
                    <a:cubicBezTo>
                      <a:pt x="304" y="38"/>
                      <a:pt x="303" y="38"/>
                      <a:pt x="303" y="38"/>
                    </a:cubicBezTo>
                    <a:close/>
                    <a:moveTo>
                      <a:pt x="85" y="37"/>
                    </a:moveTo>
                    <a:cubicBezTo>
                      <a:pt x="84" y="36"/>
                      <a:pt x="84" y="35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8" y="34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6"/>
                      <a:pt x="89" y="37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6" y="38"/>
                      <a:pt x="85" y="38"/>
                      <a:pt x="85" y="37"/>
                    </a:cubicBezTo>
                    <a:close/>
                    <a:moveTo>
                      <a:pt x="297" y="34"/>
                    </a:moveTo>
                    <a:cubicBezTo>
                      <a:pt x="296" y="33"/>
                      <a:pt x="296" y="32"/>
                      <a:pt x="296" y="31"/>
                    </a:cubicBezTo>
                    <a:cubicBezTo>
                      <a:pt x="296" y="31"/>
                      <a:pt x="296" y="31"/>
                      <a:pt x="296" y="31"/>
                    </a:cubicBezTo>
                    <a:cubicBezTo>
                      <a:pt x="297" y="30"/>
                      <a:pt x="298" y="30"/>
                      <a:pt x="299" y="30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300" y="31"/>
                      <a:pt x="300" y="32"/>
                      <a:pt x="300" y="33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99" y="34"/>
                      <a:pt x="299" y="34"/>
                      <a:pt x="298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8" y="34"/>
                      <a:pt x="297" y="34"/>
                      <a:pt x="297" y="34"/>
                    </a:cubicBezTo>
                    <a:close/>
                    <a:moveTo>
                      <a:pt x="91" y="33"/>
                    </a:moveTo>
                    <a:cubicBezTo>
                      <a:pt x="90" y="32"/>
                      <a:pt x="90" y="31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4" y="30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5" y="32"/>
                      <a:pt x="95" y="33"/>
                      <a:pt x="94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1" y="34"/>
                      <a:pt x="91" y="33"/>
                    </a:cubicBezTo>
                    <a:close/>
                    <a:moveTo>
                      <a:pt x="291" y="30"/>
                    </a:moveTo>
                    <a:cubicBezTo>
                      <a:pt x="291" y="30"/>
                      <a:pt x="291" y="30"/>
                      <a:pt x="291" y="30"/>
                    </a:cubicBezTo>
                    <a:cubicBezTo>
                      <a:pt x="290" y="30"/>
                      <a:pt x="289" y="28"/>
                      <a:pt x="290" y="27"/>
                    </a:cubicBezTo>
                    <a:cubicBezTo>
                      <a:pt x="290" y="27"/>
                      <a:pt x="290" y="27"/>
                      <a:pt x="290" y="27"/>
                    </a:cubicBezTo>
                    <a:cubicBezTo>
                      <a:pt x="291" y="26"/>
                      <a:pt x="292" y="26"/>
                      <a:pt x="293" y="27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4" y="27"/>
                      <a:pt x="294" y="29"/>
                      <a:pt x="294" y="30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3" y="30"/>
                      <a:pt x="293" y="31"/>
                      <a:pt x="292" y="31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91" y="31"/>
                      <a:pt x="291" y="31"/>
                      <a:pt x="291" y="30"/>
                    </a:cubicBezTo>
                    <a:close/>
                    <a:moveTo>
                      <a:pt x="97" y="29"/>
                    </a:moveTo>
                    <a:cubicBezTo>
                      <a:pt x="96" y="28"/>
                      <a:pt x="97" y="27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9" y="26"/>
                      <a:pt x="100" y="26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8" y="30"/>
                      <a:pt x="97" y="30"/>
                      <a:pt x="97" y="29"/>
                    </a:cubicBezTo>
                    <a:close/>
                    <a:moveTo>
                      <a:pt x="284" y="27"/>
                    </a:moveTo>
                    <a:cubicBezTo>
                      <a:pt x="283" y="26"/>
                      <a:pt x="283" y="25"/>
                      <a:pt x="284" y="24"/>
                    </a:cubicBezTo>
                    <a:cubicBezTo>
                      <a:pt x="284" y="24"/>
                      <a:pt x="284" y="24"/>
                      <a:pt x="284" y="24"/>
                    </a:cubicBezTo>
                    <a:cubicBezTo>
                      <a:pt x="284" y="23"/>
                      <a:pt x="285" y="23"/>
                      <a:pt x="286" y="23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8" y="24"/>
                      <a:pt x="288" y="25"/>
                      <a:pt x="287" y="26"/>
                    </a:cubicBezTo>
                    <a:cubicBezTo>
                      <a:pt x="287" y="26"/>
                      <a:pt x="287" y="26"/>
                      <a:pt x="287" y="26"/>
                    </a:cubicBezTo>
                    <a:cubicBezTo>
                      <a:pt x="287" y="27"/>
                      <a:pt x="286" y="27"/>
                      <a:pt x="285" y="27"/>
                    </a:cubicBezTo>
                    <a:cubicBezTo>
                      <a:pt x="285" y="27"/>
                      <a:pt x="285" y="27"/>
                      <a:pt x="285" y="27"/>
                    </a:cubicBezTo>
                    <a:cubicBezTo>
                      <a:pt x="285" y="27"/>
                      <a:pt x="285" y="27"/>
                      <a:pt x="284" y="27"/>
                    </a:cubicBezTo>
                    <a:close/>
                    <a:moveTo>
                      <a:pt x="103" y="26"/>
                    </a:moveTo>
                    <a:cubicBezTo>
                      <a:pt x="103" y="25"/>
                      <a:pt x="103" y="23"/>
                      <a:pt x="10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6" y="23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5"/>
                      <a:pt x="107" y="26"/>
                      <a:pt x="106" y="27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106" y="27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4" y="27"/>
                      <a:pt x="104" y="26"/>
                      <a:pt x="103" y="26"/>
                    </a:cubicBezTo>
                    <a:close/>
                    <a:moveTo>
                      <a:pt x="278" y="24"/>
                    </a:moveTo>
                    <a:cubicBezTo>
                      <a:pt x="277" y="23"/>
                      <a:pt x="277" y="22"/>
                      <a:pt x="277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8" y="20"/>
                      <a:pt x="279" y="19"/>
                      <a:pt x="280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281" y="20"/>
                      <a:pt x="281" y="22"/>
                      <a:pt x="281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1" y="23"/>
                      <a:pt x="280" y="24"/>
                      <a:pt x="279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4"/>
                      <a:pt x="278" y="24"/>
                      <a:pt x="278" y="24"/>
                    </a:cubicBezTo>
                    <a:close/>
                    <a:moveTo>
                      <a:pt x="110" y="22"/>
                    </a:moveTo>
                    <a:cubicBezTo>
                      <a:pt x="109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19"/>
                      <a:pt x="113" y="20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2"/>
                      <a:pt x="113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1" y="24"/>
                      <a:pt x="110" y="23"/>
                      <a:pt x="110" y="22"/>
                    </a:cubicBezTo>
                    <a:close/>
                    <a:moveTo>
                      <a:pt x="272" y="21"/>
                    </a:moveTo>
                    <a:cubicBezTo>
                      <a:pt x="271" y="20"/>
                      <a:pt x="270" y="19"/>
                      <a:pt x="271" y="18"/>
                    </a:cubicBezTo>
                    <a:cubicBezTo>
                      <a:pt x="271" y="18"/>
                      <a:pt x="271" y="18"/>
                      <a:pt x="271" y="18"/>
                    </a:cubicBezTo>
                    <a:cubicBezTo>
                      <a:pt x="271" y="17"/>
                      <a:pt x="272" y="16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4" y="17"/>
                      <a:pt x="275" y="18"/>
                      <a:pt x="274" y="20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4" y="20"/>
                      <a:pt x="273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lose/>
                    <a:moveTo>
                      <a:pt x="116" y="19"/>
                    </a:moveTo>
                    <a:cubicBezTo>
                      <a:pt x="116" y="18"/>
                      <a:pt x="116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8" y="16"/>
                      <a:pt x="120" y="17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9"/>
                      <a:pt x="120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1"/>
                      <a:pt x="118" y="21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21"/>
                      <a:pt x="116" y="20"/>
                      <a:pt x="116" y="19"/>
                    </a:cubicBezTo>
                    <a:close/>
                    <a:moveTo>
                      <a:pt x="265" y="18"/>
                    </a:moveTo>
                    <a:cubicBezTo>
                      <a:pt x="264" y="17"/>
                      <a:pt x="263" y="16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4"/>
                      <a:pt x="265" y="13"/>
                      <a:pt x="267" y="14"/>
                    </a:cubicBezTo>
                    <a:cubicBezTo>
                      <a:pt x="267" y="14"/>
                      <a:pt x="267" y="14"/>
                      <a:pt x="267" y="14"/>
                    </a:cubicBezTo>
                    <a:cubicBezTo>
                      <a:pt x="268" y="14"/>
                      <a:pt x="268" y="16"/>
                      <a:pt x="268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7" y="18"/>
                      <a:pt x="267" y="18"/>
                      <a:pt x="266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8"/>
                      <a:pt x="265" y="18"/>
                      <a:pt x="265" y="18"/>
                    </a:cubicBezTo>
                    <a:close/>
                    <a:moveTo>
                      <a:pt x="123" y="17"/>
                    </a:moveTo>
                    <a:cubicBezTo>
                      <a:pt x="122" y="15"/>
                      <a:pt x="123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5" y="13"/>
                      <a:pt x="126" y="14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6"/>
                      <a:pt x="127" y="17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4" y="18"/>
                      <a:pt x="123" y="17"/>
                      <a:pt x="123" y="17"/>
                    </a:cubicBezTo>
                    <a:close/>
                    <a:moveTo>
                      <a:pt x="258" y="15"/>
                    </a:moveTo>
                    <a:cubicBezTo>
                      <a:pt x="258" y="15"/>
                      <a:pt x="258" y="15"/>
                      <a:pt x="258" y="15"/>
                    </a:cubicBezTo>
                    <a:cubicBezTo>
                      <a:pt x="257" y="15"/>
                      <a:pt x="257" y="14"/>
                      <a:pt x="257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257" y="12"/>
                      <a:pt x="259" y="11"/>
                      <a:pt x="260" y="11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1" y="12"/>
                      <a:pt x="261" y="13"/>
                      <a:pt x="261" y="14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1" y="15"/>
                      <a:pt x="260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8" y="15"/>
                    </a:cubicBezTo>
                    <a:close/>
                    <a:moveTo>
                      <a:pt x="129" y="14"/>
                    </a:moveTo>
                    <a:cubicBezTo>
                      <a:pt x="129" y="13"/>
                      <a:pt x="130" y="12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4"/>
                      <a:pt x="133" y="15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5"/>
                      <a:pt x="132" y="15"/>
                      <a:pt x="131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0" y="15"/>
                      <a:pt x="129" y="14"/>
                    </a:cubicBezTo>
                    <a:close/>
                    <a:moveTo>
                      <a:pt x="252" y="13"/>
                    </a:moveTo>
                    <a:cubicBezTo>
                      <a:pt x="250" y="13"/>
                      <a:pt x="250" y="12"/>
                      <a:pt x="250" y="10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9"/>
                      <a:pt x="252" y="9"/>
                      <a:pt x="253" y="9"/>
                    </a:cubicBezTo>
                    <a:cubicBezTo>
                      <a:pt x="253" y="9"/>
                      <a:pt x="253" y="9"/>
                      <a:pt x="253" y="9"/>
                    </a:cubicBezTo>
                    <a:cubicBezTo>
                      <a:pt x="254" y="9"/>
                      <a:pt x="255" y="11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254" y="13"/>
                      <a:pt x="253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lose/>
                    <a:moveTo>
                      <a:pt x="136" y="12"/>
                    </a:moveTo>
                    <a:cubicBezTo>
                      <a:pt x="136" y="10"/>
                      <a:pt x="137" y="9"/>
                      <a:pt x="138" y="9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9" y="9"/>
                      <a:pt x="140" y="9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1" y="11"/>
                      <a:pt x="140" y="13"/>
                      <a:pt x="139" y="13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13"/>
                      <a:pt x="139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3"/>
                      <a:pt x="137" y="13"/>
                      <a:pt x="136" y="12"/>
                    </a:cubicBezTo>
                    <a:close/>
                    <a:moveTo>
                      <a:pt x="245" y="11"/>
                    </a:moveTo>
                    <a:cubicBezTo>
                      <a:pt x="244" y="11"/>
                      <a:pt x="243" y="10"/>
                      <a:pt x="243" y="9"/>
                    </a:cubicBezTo>
                    <a:cubicBezTo>
                      <a:pt x="243" y="9"/>
                      <a:pt x="243" y="9"/>
                      <a:pt x="243" y="9"/>
                    </a:cubicBezTo>
                    <a:cubicBezTo>
                      <a:pt x="243" y="7"/>
                      <a:pt x="245" y="7"/>
                      <a:pt x="246" y="7"/>
                    </a:cubicBezTo>
                    <a:cubicBezTo>
                      <a:pt x="246" y="7"/>
                      <a:pt x="246" y="7"/>
                      <a:pt x="246" y="7"/>
                    </a:cubicBezTo>
                    <a:cubicBezTo>
                      <a:pt x="247" y="7"/>
                      <a:pt x="248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1"/>
                      <a:pt x="246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lose/>
                    <a:moveTo>
                      <a:pt x="143" y="10"/>
                    </a:moveTo>
                    <a:cubicBezTo>
                      <a:pt x="143" y="8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6" y="7"/>
                      <a:pt x="147" y="7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8" y="10"/>
                      <a:pt x="147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5" y="11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3" y="10"/>
                      <a:pt x="143" y="10"/>
                    </a:cubicBezTo>
                    <a:close/>
                    <a:moveTo>
                      <a:pt x="238" y="9"/>
                    </a:moveTo>
                    <a:cubicBezTo>
                      <a:pt x="237" y="9"/>
                      <a:pt x="236" y="8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6"/>
                      <a:pt x="238" y="5"/>
                      <a:pt x="239" y="5"/>
                    </a:cubicBezTo>
                    <a:cubicBezTo>
                      <a:pt x="239" y="5"/>
                      <a:pt x="239" y="5"/>
                      <a:pt x="239" y="5"/>
                    </a:cubicBezTo>
                    <a:cubicBezTo>
                      <a:pt x="240" y="6"/>
                      <a:pt x="241" y="7"/>
                      <a:pt x="240" y="8"/>
                    </a:cubicBezTo>
                    <a:cubicBezTo>
                      <a:pt x="240" y="8"/>
                      <a:pt x="240" y="8"/>
                      <a:pt x="240" y="8"/>
                    </a:cubicBezTo>
                    <a:cubicBezTo>
                      <a:pt x="240" y="9"/>
                      <a:pt x="239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lose/>
                    <a:moveTo>
                      <a:pt x="150" y="8"/>
                    </a:moveTo>
                    <a:cubicBezTo>
                      <a:pt x="150" y="7"/>
                      <a:pt x="151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3" y="5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5" y="8"/>
                      <a:pt x="154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0" y="9"/>
                      <a:pt x="150" y="8"/>
                    </a:cubicBezTo>
                    <a:close/>
                    <a:moveTo>
                      <a:pt x="231" y="8"/>
                    </a:moveTo>
                    <a:cubicBezTo>
                      <a:pt x="231" y="8"/>
                      <a:pt x="231" y="8"/>
                      <a:pt x="231" y="8"/>
                    </a:cubicBezTo>
                    <a:cubicBezTo>
                      <a:pt x="230" y="8"/>
                      <a:pt x="229" y="7"/>
                      <a:pt x="229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29" y="4"/>
                      <a:pt x="230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3" y="4"/>
                      <a:pt x="233" y="5"/>
                      <a:pt x="233" y="6"/>
                    </a:cubicBezTo>
                    <a:cubicBezTo>
                      <a:pt x="233" y="6"/>
                      <a:pt x="233" y="6"/>
                      <a:pt x="233" y="6"/>
                    </a:cubicBezTo>
                    <a:cubicBezTo>
                      <a:pt x="233" y="7"/>
                      <a:pt x="232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4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60" y="3"/>
                      <a:pt x="161" y="4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7"/>
                      <a:pt x="161" y="8"/>
                      <a:pt x="160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8"/>
                      <a:pt x="159" y="8"/>
                      <a:pt x="159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8" y="8"/>
                      <a:pt x="157" y="7"/>
                      <a:pt x="157" y="6"/>
                    </a:cubicBezTo>
                    <a:close/>
                    <a:moveTo>
                      <a:pt x="224" y="7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3" y="7"/>
                      <a:pt x="222" y="5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2" y="3"/>
                      <a:pt x="223" y="2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5" y="3"/>
                      <a:pt x="226" y="4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6"/>
                      <a:pt x="225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lose/>
                    <a:moveTo>
                      <a:pt x="164" y="5"/>
                    </a:moveTo>
                    <a:cubicBezTo>
                      <a:pt x="164" y="4"/>
                      <a:pt x="165" y="3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7" y="2"/>
                      <a:pt x="168" y="3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5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7" y="7"/>
                      <a:pt x="167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5" y="7"/>
                      <a:pt x="165" y="6"/>
                      <a:pt x="164" y="5"/>
                    </a:cubicBezTo>
                    <a:close/>
                    <a:moveTo>
                      <a:pt x="217" y="6"/>
                    </a:moveTo>
                    <a:cubicBezTo>
                      <a:pt x="215" y="6"/>
                      <a:pt x="215" y="5"/>
                      <a:pt x="215" y="3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5" y="2"/>
                      <a:pt x="216" y="1"/>
                      <a:pt x="217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8" y="2"/>
                      <a:pt x="219" y="3"/>
                      <a:pt x="219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19" y="5"/>
                      <a:pt x="218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172" y="4"/>
                    </a:moveTo>
                    <a:cubicBezTo>
                      <a:pt x="171" y="3"/>
                      <a:pt x="172" y="2"/>
                      <a:pt x="173" y="2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5" y="1"/>
                      <a:pt x="176" y="2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5"/>
                      <a:pt x="175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6"/>
                      <a:pt x="172" y="5"/>
                      <a:pt x="172" y="4"/>
                    </a:cubicBezTo>
                    <a:close/>
                    <a:moveTo>
                      <a:pt x="210" y="5"/>
                    </a:moveTo>
                    <a:cubicBezTo>
                      <a:pt x="208" y="5"/>
                      <a:pt x="207" y="4"/>
                      <a:pt x="208" y="3"/>
                    </a:cubicBezTo>
                    <a:cubicBezTo>
                      <a:pt x="208" y="3"/>
                      <a:pt x="208" y="3"/>
                      <a:pt x="208" y="3"/>
                    </a:cubicBezTo>
                    <a:cubicBezTo>
                      <a:pt x="208" y="2"/>
                      <a:pt x="209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2" y="2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lose/>
                    <a:moveTo>
                      <a:pt x="179" y="3"/>
                    </a:moveTo>
                    <a:cubicBezTo>
                      <a:pt x="179" y="2"/>
                      <a:pt x="179" y="1"/>
                      <a:pt x="181" y="1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2" y="1"/>
                      <a:pt x="183" y="2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3" y="4"/>
                      <a:pt x="182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0" y="5"/>
                      <a:pt x="179" y="4"/>
                      <a:pt x="179" y="3"/>
                    </a:cubicBezTo>
                    <a:close/>
                    <a:moveTo>
                      <a:pt x="202" y="5"/>
                    </a:moveTo>
                    <a:cubicBezTo>
                      <a:pt x="201" y="5"/>
                      <a:pt x="200" y="4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1"/>
                      <a:pt x="201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1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4" y="1"/>
                      <a:pt x="205" y="2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4"/>
                      <a:pt x="204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lose/>
                    <a:moveTo>
                      <a:pt x="186" y="3"/>
                    </a:moveTo>
                    <a:cubicBezTo>
                      <a:pt x="186" y="2"/>
                      <a:pt x="187" y="1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0"/>
                      <a:pt x="190" y="1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0" y="4"/>
                      <a:pt x="189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7" y="5"/>
                      <a:pt x="186" y="4"/>
                      <a:pt x="186" y="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lose/>
                    <a:moveTo>
                      <a:pt x="193" y="2"/>
                    </a:moveTo>
                    <a:cubicBezTo>
                      <a:pt x="193" y="1"/>
                      <a:pt x="194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7" y="1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4"/>
                      <a:pt x="196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5"/>
                      <a:pt x="193" y="4"/>
                      <a:pt x="193" y="2"/>
                    </a:cubicBezTo>
                    <a:close/>
                  </a:path>
                </a:pathLst>
              </a:custGeom>
              <a:solidFill>
                <a:srgbClr val="F4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Freeform 58"/>
              <p:cNvSpPr>
                <a:spLocks noChangeArrowheads="1"/>
              </p:cNvSpPr>
              <p:nvPr/>
            </p:nvSpPr>
            <p:spPr bwMode="auto">
              <a:xfrm>
                <a:off x="1682053" y="2052564"/>
                <a:ext cx="2467672" cy="2338535"/>
              </a:xfrm>
              <a:custGeom>
                <a:avLst/>
                <a:gdLst>
                  <a:gd name="T0" fmla="*/ 2147483647 w 209"/>
                  <a:gd name="T1" fmla="*/ 2147483647 h 197"/>
                  <a:gd name="T2" fmla="*/ 2147483647 w 209"/>
                  <a:gd name="T3" fmla="*/ 2147483647 h 197"/>
                  <a:gd name="T4" fmla="*/ 979204672 w 209"/>
                  <a:gd name="T5" fmla="*/ 2147483647 h 197"/>
                  <a:gd name="T6" fmla="*/ 233146576 w 209"/>
                  <a:gd name="T7" fmla="*/ 2147483647 h 197"/>
                  <a:gd name="T8" fmla="*/ 2147483647 w 209"/>
                  <a:gd name="T9" fmla="*/ 0 h 197"/>
                  <a:gd name="T10" fmla="*/ 2147483647 w 209"/>
                  <a:gd name="T11" fmla="*/ 47140142 h 197"/>
                  <a:gd name="T12" fmla="*/ 2147483647 w 209"/>
                  <a:gd name="T13" fmla="*/ 2147483647 h 197"/>
                  <a:gd name="T14" fmla="*/ 2147483647 w 209"/>
                  <a:gd name="T15" fmla="*/ 2147483647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Freeform 59"/>
              <p:cNvSpPr>
                <a:spLocks noChangeArrowheads="1"/>
              </p:cNvSpPr>
              <p:nvPr/>
            </p:nvSpPr>
            <p:spPr bwMode="auto">
              <a:xfrm>
                <a:off x="1661631" y="1973909"/>
                <a:ext cx="2459436" cy="2481263"/>
              </a:xfrm>
              <a:custGeom>
                <a:avLst/>
                <a:gdLst>
                  <a:gd name="T0" fmla="*/ 2147483647 w 208"/>
                  <a:gd name="T1" fmla="*/ 2147483647 h 209"/>
                  <a:gd name="T2" fmla="*/ 2147483647 w 208"/>
                  <a:gd name="T3" fmla="*/ 2147483647 h 209"/>
                  <a:gd name="T4" fmla="*/ 420879937 w 208"/>
                  <a:gd name="T5" fmla="*/ 2147483647 h 209"/>
                  <a:gd name="T6" fmla="*/ 2147483647 w 208"/>
                  <a:gd name="T7" fmla="*/ 471488792 h 209"/>
                  <a:gd name="T8" fmla="*/ 2147483647 w 208"/>
                  <a:gd name="T9" fmla="*/ 2147483647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209"/>
                  <a:gd name="T17" fmla="*/ 208 w 208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209">
                    <a:moveTo>
                      <a:pt x="199" y="122"/>
                    </a:moveTo>
                    <a:cubicBezTo>
                      <a:pt x="189" y="174"/>
                      <a:pt x="139" y="209"/>
                      <a:pt x="87" y="199"/>
                    </a:cubicBezTo>
                    <a:cubicBezTo>
                      <a:pt x="34" y="190"/>
                      <a:pt x="0" y="139"/>
                      <a:pt x="9" y="87"/>
                    </a:cubicBezTo>
                    <a:cubicBezTo>
                      <a:pt x="19" y="35"/>
                      <a:pt x="69" y="0"/>
                      <a:pt x="121" y="10"/>
                    </a:cubicBezTo>
                    <a:cubicBezTo>
                      <a:pt x="174" y="19"/>
                      <a:pt x="208" y="70"/>
                      <a:pt x="199" y="122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Freeform 61"/>
              <p:cNvSpPr>
                <a:spLocks noEditPoints="1" noChangeArrowheads="1"/>
              </p:cNvSpPr>
              <p:nvPr/>
            </p:nvSpPr>
            <p:spPr bwMode="auto">
              <a:xfrm>
                <a:off x="1846748" y="2206270"/>
                <a:ext cx="2127303" cy="2031122"/>
              </a:xfrm>
              <a:custGeom>
                <a:avLst/>
                <a:gdLst>
                  <a:gd name="T0" fmla="*/ 2147483647 w 180"/>
                  <a:gd name="T1" fmla="*/ 94392186 h 171"/>
                  <a:gd name="T2" fmla="*/ 2147483647 w 180"/>
                  <a:gd name="T3" fmla="*/ 0 h 171"/>
                  <a:gd name="T4" fmla="*/ 186870865 w 180"/>
                  <a:gd name="T5" fmla="*/ 2147483647 h 171"/>
                  <a:gd name="T6" fmla="*/ 840925699 w 180"/>
                  <a:gd name="T7" fmla="*/ 2147483647 h 171"/>
                  <a:gd name="T8" fmla="*/ 2147483647 w 180"/>
                  <a:gd name="T9" fmla="*/ 2147483647 h 171"/>
                  <a:gd name="T10" fmla="*/ 2147483647 w 180"/>
                  <a:gd name="T11" fmla="*/ 2147483647 h 171"/>
                  <a:gd name="T12" fmla="*/ 2147483647 w 180"/>
                  <a:gd name="T13" fmla="*/ 2147483647 h 171"/>
                  <a:gd name="T14" fmla="*/ 2147483647 w 180"/>
                  <a:gd name="T15" fmla="*/ 94392186 h 171"/>
                  <a:gd name="T16" fmla="*/ 2147483647 w 180"/>
                  <a:gd name="T17" fmla="*/ 2147483647 h 171"/>
                  <a:gd name="T18" fmla="*/ 2147483647 w 180"/>
                  <a:gd name="T19" fmla="*/ 2147483647 h 171"/>
                  <a:gd name="T20" fmla="*/ 2147483647 w 180"/>
                  <a:gd name="T21" fmla="*/ 2147483647 h 171"/>
                  <a:gd name="T22" fmla="*/ 981085856 w 180"/>
                  <a:gd name="T23" fmla="*/ 2147483647 h 171"/>
                  <a:gd name="T24" fmla="*/ 373748564 w 180"/>
                  <a:gd name="T25" fmla="*/ 2147483647 h 171"/>
                  <a:gd name="T26" fmla="*/ 2147483647 w 180"/>
                  <a:gd name="T27" fmla="*/ 188784372 h 171"/>
                  <a:gd name="T28" fmla="*/ 2147483647 w 180"/>
                  <a:gd name="T29" fmla="*/ 235973636 h 171"/>
                  <a:gd name="T30" fmla="*/ 2147483647 w 180"/>
                  <a:gd name="T31" fmla="*/ 2147483647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" name="Freeform 500"/>
            <p:cNvSpPr>
              <a:spLocks noEditPoints="1"/>
            </p:cNvSpPr>
            <p:nvPr/>
          </p:nvSpPr>
          <p:spPr bwMode="auto">
            <a:xfrm>
              <a:off x="1710578" y="1780833"/>
              <a:ext cx="465580" cy="529552"/>
            </a:xfrm>
            <a:custGeom>
              <a:avLst/>
              <a:gdLst>
                <a:gd name="T0" fmla="*/ 26 w 131"/>
                <a:gd name="T1" fmla="*/ 7 h 149"/>
                <a:gd name="T2" fmla="*/ 26 w 131"/>
                <a:gd name="T3" fmla="*/ 7 h 149"/>
                <a:gd name="T4" fmla="*/ 21 w 131"/>
                <a:gd name="T5" fmla="*/ 9 h 149"/>
                <a:gd name="T6" fmla="*/ 15 w 131"/>
                <a:gd name="T7" fmla="*/ 13 h 149"/>
                <a:gd name="T8" fmla="*/ 11 w 131"/>
                <a:gd name="T9" fmla="*/ 18 h 149"/>
                <a:gd name="T10" fmla="*/ 11 w 131"/>
                <a:gd name="T11" fmla="*/ 24 h 149"/>
                <a:gd name="T12" fmla="*/ 11 w 131"/>
                <a:gd name="T13" fmla="*/ 24 h 149"/>
                <a:gd name="T14" fmla="*/ 11 w 131"/>
                <a:gd name="T15" fmla="*/ 29 h 149"/>
                <a:gd name="T16" fmla="*/ 15 w 131"/>
                <a:gd name="T17" fmla="*/ 35 h 149"/>
                <a:gd name="T18" fmla="*/ 21 w 131"/>
                <a:gd name="T19" fmla="*/ 39 h 149"/>
                <a:gd name="T20" fmla="*/ 26 w 131"/>
                <a:gd name="T21" fmla="*/ 40 h 149"/>
                <a:gd name="T22" fmla="*/ 26 w 131"/>
                <a:gd name="T23" fmla="*/ 40 h 149"/>
                <a:gd name="T24" fmla="*/ 33 w 131"/>
                <a:gd name="T25" fmla="*/ 39 h 149"/>
                <a:gd name="T26" fmla="*/ 37 w 131"/>
                <a:gd name="T27" fmla="*/ 35 h 149"/>
                <a:gd name="T28" fmla="*/ 41 w 131"/>
                <a:gd name="T29" fmla="*/ 29 h 149"/>
                <a:gd name="T30" fmla="*/ 43 w 131"/>
                <a:gd name="T31" fmla="*/ 24 h 149"/>
                <a:gd name="T32" fmla="*/ 43 w 131"/>
                <a:gd name="T33" fmla="*/ 24 h 149"/>
                <a:gd name="T34" fmla="*/ 41 w 131"/>
                <a:gd name="T35" fmla="*/ 18 h 149"/>
                <a:gd name="T36" fmla="*/ 37 w 131"/>
                <a:gd name="T37" fmla="*/ 13 h 149"/>
                <a:gd name="T38" fmla="*/ 33 w 131"/>
                <a:gd name="T39" fmla="*/ 9 h 149"/>
                <a:gd name="T40" fmla="*/ 26 w 131"/>
                <a:gd name="T41" fmla="*/ 7 h 149"/>
                <a:gd name="T42" fmla="*/ 26 w 131"/>
                <a:gd name="T43" fmla="*/ 7 h 149"/>
                <a:gd name="T44" fmla="*/ 74 w 131"/>
                <a:gd name="T45" fmla="*/ 42 h 149"/>
                <a:gd name="T46" fmla="*/ 76 w 131"/>
                <a:gd name="T47" fmla="*/ 55 h 149"/>
                <a:gd name="T48" fmla="*/ 83 w 131"/>
                <a:gd name="T49" fmla="*/ 57 h 149"/>
                <a:gd name="T50" fmla="*/ 89 w 131"/>
                <a:gd name="T51" fmla="*/ 46 h 149"/>
                <a:gd name="T52" fmla="*/ 74 w 131"/>
                <a:gd name="T53" fmla="*/ 42 h 149"/>
                <a:gd name="T54" fmla="*/ 74 w 131"/>
                <a:gd name="T55" fmla="*/ 42 h 149"/>
                <a:gd name="T56" fmla="*/ 98 w 131"/>
                <a:gd name="T57" fmla="*/ 48 h 149"/>
                <a:gd name="T58" fmla="*/ 89 w 131"/>
                <a:gd name="T59" fmla="*/ 64 h 149"/>
                <a:gd name="T60" fmla="*/ 89 w 131"/>
                <a:gd name="T61" fmla="*/ 68 h 149"/>
                <a:gd name="T62" fmla="*/ 85 w 131"/>
                <a:gd name="T63" fmla="*/ 66 h 149"/>
                <a:gd name="T64" fmla="*/ 78 w 131"/>
                <a:gd name="T65" fmla="*/ 64 h 149"/>
                <a:gd name="T66" fmla="*/ 57 w 131"/>
                <a:gd name="T67" fmla="*/ 79 h 149"/>
                <a:gd name="T68" fmla="*/ 45 w 131"/>
                <a:gd name="T69" fmla="*/ 66 h 149"/>
                <a:gd name="T70" fmla="*/ 45 w 131"/>
                <a:gd name="T71" fmla="*/ 94 h 149"/>
                <a:gd name="T72" fmla="*/ 46 w 131"/>
                <a:gd name="T73" fmla="*/ 149 h 149"/>
                <a:gd name="T74" fmla="*/ 33 w 131"/>
                <a:gd name="T75" fmla="*/ 149 h 149"/>
                <a:gd name="T76" fmla="*/ 30 w 131"/>
                <a:gd name="T77" fmla="*/ 101 h 149"/>
                <a:gd name="T78" fmla="*/ 24 w 131"/>
                <a:gd name="T79" fmla="*/ 101 h 149"/>
                <a:gd name="T80" fmla="*/ 22 w 131"/>
                <a:gd name="T81" fmla="*/ 149 h 149"/>
                <a:gd name="T82" fmla="*/ 8 w 131"/>
                <a:gd name="T83" fmla="*/ 149 h 149"/>
                <a:gd name="T84" fmla="*/ 10 w 131"/>
                <a:gd name="T85" fmla="*/ 94 h 149"/>
                <a:gd name="T86" fmla="*/ 10 w 131"/>
                <a:gd name="T87" fmla="*/ 94 h 149"/>
                <a:gd name="T88" fmla="*/ 0 w 131"/>
                <a:gd name="T89" fmla="*/ 84 h 149"/>
                <a:gd name="T90" fmla="*/ 8 w 131"/>
                <a:gd name="T91" fmla="*/ 44 h 149"/>
                <a:gd name="T92" fmla="*/ 8 w 131"/>
                <a:gd name="T93" fmla="*/ 44 h 149"/>
                <a:gd name="T94" fmla="*/ 46 w 131"/>
                <a:gd name="T95" fmla="*/ 44 h 149"/>
                <a:gd name="T96" fmla="*/ 59 w 131"/>
                <a:gd name="T97" fmla="*/ 62 h 149"/>
                <a:gd name="T98" fmla="*/ 68 w 131"/>
                <a:gd name="T99" fmla="*/ 61 h 149"/>
                <a:gd name="T100" fmla="*/ 68 w 131"/>
                <a:gd name="T101" fmla="*/ 61 h 149"/>
                <a:gd name="T102" fmla="*/ 65 w 131"/>
                <a:gd name="T103" fmla="*/ 40 h 149"/>
                <a:gd name="T104" fmla="*/ 52 w 131"/>
                <a:gd name="T105" fmla="*/ 37 h 149"/>
                <a:gd name="T106" fmla="*/ 52 w 131"/>
                <a:gd name="T107" fmla="*/ 18 h 149"/>
                <a:gd name="T108" fmla="*/ 131 w 131"/>
                <a:gd name="T109" fmla="*/ 0 h 149"/>
                <a:gd name="T110" fmla="*/ 131 w 131"/>
                <a:gd name="T111" fmla="*/ 55 h 149"/>
                <a:gd name="T112" fmla="*/ 98 w 131"/>
                <a:gd name="T113" fmla="*/ 48 h 149"/>
                <a:gd name="T114" fmla="*/ 98 w 131"/>
                <a:gd name="T115" fmla="*/ 48 h 149"/>
                <a:gd name="T116" fmla="*/ 57 w 131"/>
                <a:gd name="T117" fmla="*/ 22 h 149"/>
                <a:gd name="T118" fmla="*/ 57 w 131"/>
                <a:gd name="T119" fmla="*/ 26 h 149"/>
                <a:gd name="T120" fmla="*/ 123 w 131"/>
                <a:gd name="T121" fmla="*/ 22 h 149"/>
                <a:gd name="T122" fmla="*/ 123 w 131"/>
                <a:gd name="T123" fmla="*/ 9 h 149"/>
                <a:gd name="T124" fmla="*/ 57 w 131"/>
                <a:gd name="T125" fmla="*/ 2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" h="149">
                  <a:moveTo>
                    <a:pt x="26" y="7"/>
                  </a:moveTo>
                  <a:lnTo>
                    <a:pt x="26" y="7"/>
                  </a:lnTo>
                  <a:lnTo>
                    <a:pt x="21" y="9"/>
                  </a:lnTo>
                  <a:lnTo>
                    <a:pt x="15" y="13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15" y="35"/>
                  </a:lnTo>
                  <a:lnTo>
                    <a:pt x="21" y="39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3" y="39"/>
                  </a:lnTo>
                  <a:lnTo>
                    <a:pt x="37" y="35"/>
                  </a:lnTo>
                  <a:lnTo>
                    <a:pt x="41" y="29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1" y="18"/>
                  </a:lnTo>
                  <a:lnTo>
                    <a:pt x="37" y="13"/>
                  </a:lnTo>
                  <a:lnTo>
                    <a:pt x="33" y="9"/>
                  </a:lnTo>
                  <a:lnTo>
                    <a:pt x="26" y="7"/>
                  </a:lnTo>
                  <a:lnTo>
                    <a:pt x="26" y="7"/>
                  </a:lnTo>
                  <a:close/>
                  <a:moveTo>
                    <a:pt x="74" y="42"/>
                  </a:moveTo>
                  <a:lnTo>
                    <a:pt x="76" y="55"/>
                  </a:lnTo>
                  <a:lnTo>
                    <a:pt x="83" y="57"/>
                  </a:lnTo>
                  <a:lnTo>
                    <a:pt x="89" y="46"/>
                  </a:lnTo>
                  <a:lnTo>
                    <a:pt x="74" y="42"/>
                  </a:lnTo>
                  <a:lnTo>
                    <a:pt x="74" y="42"/>
                  </a:lnTo>
                  <a:close/>
                  <a:moveTo>
                    <a:pt x="98" y="48"/>
                  </a:moveTo>
                  <a:lnTo>
                    <a:pt x="89" y="64"/>
                  </a:lnTo>
                  <a:lnTo>
                    <a:pt x="89" y="68"/>
                  </a:lnTo>
                  <a:lnTo>
                    <a:pt x="85" y="66"/>
                  </a:lnTo>
                  <a:lnTo>
                    <a:pt x="78" y="64"/>
                  </a:lnTo>
                  <a:lnTo>
                    <a:pt x="57" y="79"/>
                  </a:lnTo>
                  <a:lnTo>
                    <a:pt x="45" y="66"/>
                  </a:lnTo>
                  <a:lnTo>
                    <a:pt x="45" y="94"/>
                  </a:lnTo>
                  <a:lnTo>
                    <a:pt x="46" y="149"/>
                  </a:lnTo>
                  <a:lnTo>
                    <a:pt x="33" y="149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22" y="149"/>
                  </a:lnTo>
                  <a:lnTo>
                    <a:pt x="8" y="149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0" y="8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6" y="44"/>
                  </a:lnTo>
                  <a:lnTo>
                    <a:pt x="59" y="62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5" y="40"/>
                  </a:lnTo>
                  <a:lnTo>
                    <a:pt x="52" y="37"/>
                  </a:lnTo>
                  <a:lnTo>
                    <a:pt x="52" y="18"/>
                  </a:lnTo>
                  <a:lnTo>
                    <a:pt x="131" y="0"/>
                  </a:lnTo>
                  <a:lnTo>
                    <a:pt x="131" y="55"/>
                  </a:lnTo>
                  <a:lnTo>
                    <a:pt x="98" y="48"/>
                  </a:lnTo>
                  <a:lnTo>
                    <a:pt x="98" y="48"/>
                  </a:lnTo>
                  <a:close/>
                  <a:moveTo>
                    <a:pt x="57" y="22"/>
                  </a:moveTo>
                  <a:lnTo>
                    <a:pt x="57" y="26"/>
                  </a:lnTo>
                  <a:lnTo>
                    <a:pt x="123" y="22"/>
                  </a:lnTo>
                  <a:lnTo>
                    <a:pt x="123" y="9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8" name="文本框 3"/>
            <p:cNvSpPr txBox="1"/>
            <p:nvPr/>
          </p:nvSpPr>
          <p:spPr>
            <a:xfrm>
              <a:off x="3214886" y="1758334"/>
              <a:ext cx="3744416" cy="3965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某某行业模范单位</a:t>
              </a:r>
              <a:endPara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10578" y="2564904"/>
            <a:ext cx="5903626" cy="1313790"/>
            <a:chOff x="1710578" y="2550422"/>
            <a:chExt cx="5903626" cy="1313790"/>
          </a:xfrm>
        </p:grpSpPr>
        <p:sp>
          <p:nvSpPr>
            <p:cNvPr id="16" name="圆角矩形 15"/>
            <p:cNvSpPr/>
            <p:nvPr/>
          </p:nvSpPr>
          <p:spPr>
            <a:xfrm>
              <a:off x="1710578" y="2874031"/>
              <a:ext cx="5483798" cy="680145"/>
            </a:xfrm>
            <a:prstGeom prst="roundRect">
              <a:avLst>
                <a:gd name="adj" fmla="val 50000"/>
              </a:avLst>
            </a:prstGeom>
            <a:noFill/>
            <a:ln w="73025" cmpd="thickThin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304399" y="2550422"/>
              <a:ext cx="1309805" cy="1313790"/>
              <a:chOff x="1335088" y="1651000"/>
              <a:chExt cx="3130550" cy="3140075"/>
            </a:xfrm>
            <a:effectLst>
              <a:outerShdw blurRad="406400" dist="241300" dir="2700000" sx="92000" sy="92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1335088" y="1651000"/>
                <a:ext cx="3130550" cy="3140075"/>
              </a:xfrm>
              <a:prstGeom prst="ellipse">
                <a:avLst/>
              </a:pr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>
                  <a:solidFill>
                    <a:schemeClr val="accent5">
                      <a:lumMod val="50000"/>
                    </a:schemeClr>
                  </a:solidFill>
                  <a:latin typeface="Calibri" panose="020F050202020403020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auto">
              <a:xfrm>
                <a:off x="1499570" y="1825284"/>
                <a:ext cx="2788121" cy="279531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>
                  <a:solidFill>
                    <a:schemeClr val="accent5">
                      <a:lumMod val="50000"/>
                    </a:schemeClr>
                  </a:solidFill>
                  <a:latin typeface="Calibri" panose="020F050202020403020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22" name="Freeform 18"/>
              <p:cNvSpPr>
                <a:spLocks noEditPoints="1" noChangeArrowheads="1"/>
              </p:cNvSpPr>
              <p:nvPr/>
            </p:nvSpPr>
            <p:spPr bwMode="auto">
              <a:xfrm>
                <a:off x="1566863" y="1878013"/>
                <a:ext cx="2665412" cy="2686050"/>
              </a:xfrm>
              <a:custGeom>
                <a:avLst/>
                <a:gdLst>
                  <a:gd name="T0" fmla="*/ 2147483647 w 390"/>
                  <a:gd name="T1" fmla="*/ 2147483647 h 391"/>
                  <a:gd name="T2" fmla="*/ 2147483647 w 390"/>
                  <a:gd name="T3" fmla="*/ 2147483647 h 391"/>
                  <a:gd name="T4" fmla="*/ 2147483647 w 390"/>
                  <a:gd name="T5" fmla="*/ 2147483647 h 391"/>
                  <a:gd name="T6" fmla="*/ 2147483647 w 390"/>
                  <a:gd name="T7" fmla="*/ 2147483647 h 391"/>
                  <a:gd name="T8" fmla="*/ 2147483647 w 390"/>
                  <a:gd name="T9" fmla="*/ 2147483647 h 391"/>
                  <a:gd name="T10" fmla="*/ 2147483647 w 390"/>
                  <a:gd name="T11" fmla="*/ 2147483647 h 391"/>
                  <a:gd name="T12" fmla="*/ 2147483647 w 390"/>
                  <a:gd name="T13" fmla="*/ 2147483647 h 391"/>
                  <a:gd name="T14" fmla="*/ 2147483647 w 390"/>
                  <a:gd name="T15" fmla="*/ 2147483647 h 391"/>
                  <a:gd name="T16" fmla="*/ 2147483647 w 390"/>
                  <a:gd name="T17" fmla="*/ 2147483647 h 391"/>
                  <a:gd name="T18" fmla="*/ 2147483647 w 390"/>
                  <a:gd name="T19" fmla="*/ 2147483647 h 391"/>
                  <a:gd name="T20" fmla="*/ 2147483647 w 390"/>
                  <a:gd name="T21" fmla="*/ 2147483647 h 391"/>
                  <a:gd name="T22" fmla="*/ 2147483647 w 390"/>
                  <a:gd name="T23" fmla="*/ 2147483647 h 391"/>
                  <a:gd name="T24" fmla="*/ 2147483647 w 390"/>
                  <a:gd name="T25" fmla="*/ 2147483647 h 391"/>
                  <a:gd name="T26" fmla="*/ 2147483647 w 390"/>
                  <a:gd name="T27" fmla="*/ 2147483647 h 391"/>
                  <a:gd name="T28" fmla="*/ 2147483647 w 390"/>
                  <a:gd name="T29" fmla="*/ 2147483647 h 391"/>
                  <a:gd name="T30" fmla="*/ 2147483647 w 390"/>
                  <a:gd name="T31" fmla="*/ 2147483647 h 391"/>
                  <a:gd name="T32" fmla="*/ 2147483647 w 390"/>
                  <a:gd name="T33" fmla="*/ 2147483647 h 391"/>
                  <a:gd name="T34" fmla="*/ 1961770810 w 390"/>
                  <a:gd name="T35" fmla="*/ 2147483647 h 391"/>
                  <a:gd name="T36" fmla="*/ 2147483647 w 390"/>
                  <a:gd name="T37" fmla="*/ 2147483647 h 391"/>
                  <a:gd name="T38" fmla="*/ 1401268586 w 390"/>
                  <a:gd name="T39" fmla="*/ 2147483647 h 391"/>
                  <a:gd name="T40" fmla="*/ 1307849342 w 390"/>
                  <a:gd name="T41" fmla="*/ 2147483647 h 391"/>
                  <a:gd name="T42" fmla="*/ 2147483647 w 390"/>
                  <a:gd name="T43" fmla="*/ 2147483647 h 391"/>
                  <a:gd name="T44" fmla="*/ 887465947 w 390"/>
                  <a:gd name="T45" fmla="*/ 2147483647 h 391"/>
                  <a:gd name="T46" fmla="*/ 2147483647 w 390"/>
                  <a:gd name="T47" fmla="*/ 2147483647 h 391"/>
                  <a:gd name="T48" fmla="*/ 420383288 w 390"/>
                  <a:gd name="T49" fmla="*/ 2147483647 h 391"/>
                  <a:gd name="T50" fmla="*/ 326964044 w 390"/>
                  <a:gd name="T51" fmla="*/ 2147483647 h 391"/>
                  <a:gd name="T52" fmla="*/ 2147483647 w 390"/>
                  <a:gd name="T53" fmla="*/ 2147483647 h 391"/>
                  <a:gd name="T54" fmla="*/ 280251005 w 390"/>
                  <a:gd name="T55" fmla="*/ 2147483647 h 391"/>
                  <a:gd name="T56" fmla="*/ 2147483647 w 390"/>
                  <a:gd name="T57" fmla="*/ 2147483647 h 391"/>
                  <a:gd name="T58" fmla="*/ 2147483647 w 390"/>
                  <a:gd name="T59" fmla="*/ 2147483647 h 391"/>
                  <a:gd name="T60" fmla="*/ 186838542 w 390"/>
                  <a:gd name="T61" fmla="*/ 2147483647 h 391"/>
                  <a:gd name="T62" fmla="*/ 2147483647 w 390"/>
                  <a:gd name="T63" fmla="*/ 2147483647 h 391"/>
                  <a:gd name="T64" fmla="*/ 2147483647 w 390"/>
                  <a:gd name="T65" fmla="*/ 2147483647 h 391"/>
                  <a:gd name="T66" fmla="*/ 233544800 w 390"/>
                  <a:gd name="T67" fmla="*/ 2147483647 h 391"/>
                  <a:gd name="T68" fmla="*/ 2147483647 w 390"/>
                  <a:gd name="T69" fmla="*/ 2147483647 h 391"/>
                  <a:gd name="T70" fmla="*/ 2147483647 w 390"/>
                  <a:gd name="T71" fmla="*/ 2147483647 h 391"/>
                  <a:gd name="T72" fmla="*/ 513795805 w 390"/>
                  <a:gd name="T73" fmla="*/ 2147483647 h 391"/>
                  <a:gd name="T74" fmla="*/ 2147483647 w 390"/>
                  <a:gd name="T75" fmla="*/ 2147483647 h 391"/>
                  <a:gd name="T76" fmla="*/ 747340498 w 390"/>
                  <a:gd name="T77" fmla="*/ 2147483647 h 391"/>
                  <a:gd name="T78" fmla="*/ 2147483647 w 390"/>
                  <a:gd name="T79" fmla="*/ 2147483647 h 391"/>
                  <a:gd name="T80" fmla="*/ 2147483647 w 390"/>
                  <a:gd name="T81" fmla="*/ 2147483647 h 391"/>
                  <a:gd name="T82" fmla="*/ 1541394036 w 390"/>
                  <a:gd name="T83" fmla="*/ 2147483647 h 391"/>
                  <a:gd name="T84" fmla="*/ 1681519485 w 390"/>
                  <a:gd name="T85" fmla="*/ 2147483647 h 391"/>
                  <a:gd name="T86" fmla="*/ 2147483647 w 390"/>
                  <a:gd name="T87" fmla="*/ 2147483647 h 391"/>
                  <a:gd name="T88" fmla="*/ 2147483647 w 390"/>
                  <a:gd name="T89" fmla="*/ 2147483647 h 391"/>
                  <a:gd name="T90" fmla="*/ 2147483647 w 390"/>
                  <a:gd name="T91" fmla="*/ 2147483647 h 391"/>
                  <a:gd name="T92" fmla="*/ 2147483647 w 390"/>
                  <a:gd name="T93" fmla="*/ 2147483647 h 391"/>
                  <a:gd name="T94" fmla="*/ 2147483647 w 390"/>
                  <a:gd name="T95" fmla="*/ 2147483647 h 391"/>
                  <a:gd name="T96" fmla="*/ 2147483647 w 390"/>
                  <a:gd name="T97" fmla="*/ 1982092179 h 391"/>
                  <a:gd name="T98" fmla="*/ 2147483647 w 390"/>
                  <a:gd name="T99" fmla="*/ 1793319512 h 391"/>
                  <a:gd name="T100" fmla="*/ 2147483647 w 390"/>
                  <a:gd name="T101" fmla="*/ 1604554145 h 391"/>
                  <a:gd name="T102" fmla="*/ 2147483647 w 390"/>
                  <a:gd name="T103" fmla="*/ 1085432209 h 391"/>
                  <a:gd name="T104" fmla="*/ 2147483647 w 390"/>
                  <a:gd name="T105" fmla="*/ 991049525 h 391"/>
                  <a:gd name="T106" fmla="*/ 2147483647 w 390"/>
                  <a:gd name="T107" fmla="*/ 849464979 h 391"/>
                  <a:gd name="T108" fmla="*/ 2147483647 w 390"/>
                  <a:gd name="T109" fmla="*/ 660699611 h 391"/>
                  <a:gd name="T110" fmla="*/ 2147483647 w 390"/>
                  <a:gd name="T111" fmla="*/ 471927374 h 391"/>
                  <a:gd name="T112" fmla="*/ 2147483647 w 390"/>
                  <a:gd name="T113" fmla="*/ 424732490 h 391"/>
                  <a:gd name="T114" fmla="*/ 2147483647 w 390"/>
                  <a:gd name="T115" fmla="*/ 377544583 h 391"/>
                  <a:gd name="T116" fmla="*/ 2147483647 w 390"/>
                  <a:gd name="T117" fmla="*/ 188772291 h 391"/>
                  <a:gd name="T118" fmla="*/ 2147483647 w 390"/>
                  <a:gd name="T119" fmla="*/ 47194790 h 391"/>
                  <a:gd name="T120" fmla="*/ 2147483647 w 390"/>
                  <a:gd name="T121" fmla="*/ 235960252 h 3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0"/>
                  <a:gd name="T184" fmla="*/ 0 h 391"/>
                  <a:gd name="T185" fmla="*/ 390 w 390"/>
                  <a:gd name="T186" fmla="*/ 391 h 3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0" h="391">
                    <a:moveTo>
                      <a:pt x="193" y="389"/>
                    </a:moveTo>
                    <a:cubicBezTo>
                      <a:pt x="193" y="387"/>
                      <a:pt x="194" y="386"/>
                      <a:pt x="195" y="386"/>
                    </a:cubicBezTo>
                    <a:cubicBezTo>
                      <a:pt x="195" y="386"/>
                      <a:pt x="195" y="386"/>
                      <a:pt x="195" y="386"/>
                    </a:cubicBezTo>
                    <a:cubicBezTo>
                      <a:pt x="196" y="386"/>
                      <a:pt x="197" y="387"/>
                      <a:pt x="197" y="389"/>
                    </a:cubicBezTo>
                    <a:cubicBezTo>
                      <a:pt x="197" y="389"/>
                      <a:pt x="197" y="389"/>
                      <a:pt x="197" y="389"/>
                    </a:cubicBezTo>
                    <a:cubicBezTo>
                      <a:pt x="197" y="390"/>
                      <a:pt x="196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4" y="391"/>
                      <a:pt x="193" y="390"/>
                      <a:pt x="193" y="389"/>
                    </a:cubicBezTo>
                    <a:close/>
                    <a:moveTo>
                      <a:pt x="200" y="388"/>
                    </a:moveTo>
                    <a:cubicBezTo>
                      <a:pt x="200" y="387"/>
                      <a:pt x="201" y="386"/>
                      <a:pt x="202" y="386"/>
                    </a:cubicBezTo>
                    <a:cubicBezTo>
                      <a:pt x="202" y="386"/>
                      <a:pt x="202" y="386"/>
                      <a:pt x="202" y="386"/>
                    </a:cubicBezTo>
                    <a:cubicBezTo>
                      <a:pt x="203" y="386"/>
                      <a:pt x="204" y="387"/>
                      <a:pt x="204" y="388"/>
                    </a:cubicBezTo>
                    <a:cubicBezTo>
                      <a:pt x="204" y="388"/>
                      <a:pt x="204" y="388"/>
                      <a:pt x="204" y="388"/>
                    </a:cubicBezTo>
                    <a:cubicBezTo>
                      <a:pt x="204" y="390"/>
                      <a:pt x="203" y="390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1" y="391"/>
                      <a:pt x="200" y="390"/>
                      <a:pt x="200" y="388"/>
                    </a:cubicBezTo>
                    <a:close/>
                    <a:moveTo>
                      <a:pt x="188" y="391"/>
                    </a:moveTo>
                    <a:cubicBezTo>
                      <a:pt x="187" y="390"/>
                      <a:pt x="186" y="389"/>
                      <a:pt x="186" y="388"/>
                    </a:cubicBezTo>
                    <a:cubicBezTo>
                      <a:pt x="186" y="388"/>
                      <a:pt x="186" y="388"/>
                      <a:pt x="186" y="388"/>
                    </a:cubicBezTo>
                    <a:cubicBezTo>
                      <a:pt x="186" y="387"/>
                      <a:pt x="187" y="386"/>
                      <a:pt x="188" y="386"/>
                    </a:cubicBezTo>
                    <a:cubicBezTo>
                      <a:pt x="188" y="386"/>
                      <a:pt x="188" y="386"/>
                      <a:pt x="188" y="386"/>
                    </a:cubicBezTo>
                    <a:cubicBezTo>
                      <a:pt x="189" y="386"/>
                      <a:pt x="190" y="387"/>
                      <a:pt x="190" y="388"/>
                    </a:cubicBezTo>
                    <a:cubicBezTo>
                      <a:pt x="190" y="388"/>
                      <a:pt x="190" y="388"/>
                      <a:pt x="190" y="388"/>
                    </a:cubicBezTo>
                    <a:cubicBezTo>
                      <a:pt x="190" y="390"/>
                      <a:pt x="189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lose/>
                    <a:moveTo>
                      <a:pt x="207" y="388"/>
                    </a:moveTo>
                    <a:cubicBezTo>
                      <a:pt x="207" y="387"/>
                      <a:pt x="208" y="386"/>
                      <a:pt x="209" y="386"/>
                    </a:cubicBez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86"/>
                      <a:pt x="211" y="387"/>
                      <a:pt x="211" y="388"/>
                    </a:cubicBezTo>
                    <a:cubicBezTo>
                      <a:pt x="211" y="388"/>
                      <a:pt x="211" y="388"/>
                      <a:pt x="211" y="388"/>
                    </a:cubicBezTo>
                    <a:cubicBezTo>
                      <a:pt x="211" y="389"/>
                      <a:pt x="210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8" y="390"/>
                      <a:pt x="207" y="389"/>
                      <a:pt x="207" y="388"/>
                    </a:cubicBezTo>
                    <a:close/>
                    <a:moveTo>
                      <a:pt x="181" y="390"/>
                    </a:moveTo>
                    <a:cubicBezTo>
                      <a:pt x="179" y="390"/>
                      <a:pt x="178" y="389"/>
                      <a:pt x="179" y="388"/>
                    </a:cubicBezTo>
                    <a:cubicBezTo>
                      <a:pt x="179" y="388"/>
                      <a:pt x="179" y="388"/>
                      <a:pt x="179" y="388"/>
                    </a:cubicBezTo>
                    <a:cubicBezTo>
                      <a:pt x="179" y="387"/>
                      <a:pt x="180" y="386"/>
                      <a:pt x="181" y="386"/>
                    </a:cubicBezTo>
                    <a:cubicBezTo>
                      <a:pt x="181" y="386"/>
                      <a:pt x="181" y="386"/>
                      <a:pt x="181" y="386"/>
                    </a:cubicBezTo>
                    <a:cubicBezTo>
                      <a:pt x="182" y="386"/>
                      <a:pt x="183" y="387"/>
                      <a:pt x="183" y="388"/>
                    </a:cubicBezTo>
                    <a:cubicBezTo>
                      <a:pt x="183" y="388"/>
                      <a:pt x="183" y="388"/>
                      <a:pt x="183" y="388"/>
                    </a:cubicBezTo>
                    <a:cubicBezTo>
                      <a:pt x="183" y="389"/>
                      <a:pt x="182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lose/>
                    <a:moveTo>
                      <a:pt x="214" y="388"/>
                    </a:moveTo>
                    <a:cubicBezTo>
                      <a:pt x="214" y="386"/>
                      <a:pt x="215" y="385"/>
                      <a:pt x="216" y="385"/>
                    </a:cubicBezTo>
                    <a:cubicBezTo>
                      <a:pt x="216" y="385"/>
                      <a:pt x="216" y="385"/>
                      <a:pt x="216" y="385"/>
                    </a:cubicBezTo>
                    <a:cubicBezTo>
                      <a:pt x="217" y="385"/>
                      <a:pt x="218" y="386"/>
                      <a:pt x="218" y="387"/>
                    </a:cubicBezTo>
                    <a:cubicBezTo>
                      <a:pt x="218" y="387"/>
                      <a:pt x="218" y="387"/>
                      <a:pt x="218" y="387"/>
                    </a:cubicBezTo>
                    <a:cubicBezTo>
                      <a:pt x="219" y="388"/>
                      <a:pt x="218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5" y="389"/>
                      <a:pt x="214" y="389"/>
                      <a:pt x="214" y="388"/>
                    </a:cubicBezTo>
                    <a:close/>
                    <a:moveTo>
                      <a:pt x="173" y="389"/>
                    </a:moveTo>
                    <a:cubicBezTo>
                      <a:pt x="172" y="389"/>
                      <a:pt x="171" y="388"/>
                      <a:pt x="171" y="387"/>
                    </a:cubicBezTo>
                    <a:cubicBezTo>
                      <a:pt x="171" y="387"/>
                      <a:pt x="171" y="387"/>
                      <a:pt x="171" y="387"/>
                    </a:cubicBezTo>
                    <a:cubicBezTo>
                      <a:pt x="171" y="386"/>
                      <a:pt x="173" y="385"/>
                      <a:pt x="174" y="385"/>
                    </a:cubicBezTo>
                    <a:cubicBezTo>
                      <a:pt x="174" y="385"/>
                      <a:pt x="174" y="385"/>
                      <a:pt x="174" y="385"/>
                    </a:cubicBezTo>
                    <a:cubicBezTo>
                      <a:pt x="175" y="385"/>
                      <a:pt x="176" y="386"/>
                      <a:pt x="176" y="388"/>
                    </a:cubicBezTo>
                    <a:cubicBezTo>
                      <a:pt x="176" y="388"/>
                      <a:pt x="176" y="388"/>
                      <a:pt x="176" y="388"/>
                    </a:cubicBezTo>
                    <a:cubicBezTo>
                      <a:pt x="175" y="389"/>
                      <a:pt x="175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lose/>
                    <a:moveTo>
                      <a:pt x="221" y="387"/>
                    </a:moveTo>
                    <a:cubicBezTo>
                      <a:pt x="221" y="386"/>
                      <a:pt x="222" y="385"/>
                      <a:pt x="223" y="384"/>
                    </a:cubicBezTo>
                    <a:cubicBezTo>
                      <a:pt x="223" y="384"/>
                      <a:pt x="223" y="384"/>
                      <a:pt x="223" y="384"/>
                    </a:cubicBezTo>
                    <a:cubicBezTo>
                      <a:pt x="224" y="384"/>
                      <a:pt x="225" y="385"/>
                      <a:pt x="226" y="386"/>
                    </a:cubicBezTo>
                    <a:cubicBezTo>
                      <a:pt x="226" y="386"/>
                      <a:pt x="226" y="386"/>
                      <a:pt x="226" y="386"/>
                    </a:cubicBezTo>
                    <a:cubicBezTo>
                      <a:pt x="226" y="387"/>
                      <a:pt x="225" y="388"/>
                      <a:pt x="224" y="389"/>
                    </a:cubicBez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24" y="389"/>
                      <a:pt x="224" y="389"/>
                      <a:pt x="223" y="389"/>
                    </a:cubicBezTo>
                    <a:cubicBezTo>
                      <a:pt x="223" y="389"/>
                      <a:pt x="223" y="389"/>
                      <a:pt x="223" y="389"/>
                    </a:cubicBezTo>
                    <a:cubicBezTo>
                      <a:pt x="222" y="389"/>
                      <a:pt x="222" y="388"/>
                      <a:pt x="221" y="387"/>
                    </a:cubicBezTo>
                    <a:close/>
                    <a:moveTo>
                      <a:pt x="166" y="388"/>
                    </a:moveTo>
                    <a:cubicBezTo>
                      <a:pt x="165" y="388"/>
                      <a:pt x="164" y="387"/>
                      <a:pt x="164" y="386"/>
                    </a:cubicBezTo>
                    <a:cubicBezTo>
                      <a:pt x="164" y="386"/>
                      <a:pt x="164" y="386"/>
                      <a:pt x="164" y="386"/>
                    </a:cubicBezTo>
                    <a:cubicBezTo>
                      <a:pt x="164" y="385"/>
                      <a:pt x="165" y="384"/>
                      <a:pt x="167" y="384"/>
                    </a:cubicBezTo>
                    <a:cubicBezTo>
                      <a:pt x="167" y="384"/>
                      <a:pt x="167" y="384"/>
                      <a:pt x="167" y="384"/>
                    </a:cubicBezTo>
                    <a:cubicBezTo>
                      <a:pt x="168" y="384"/>
                      <a:pt x="169" y="386"/>
                      <a:pt x="168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8" y="388"/>
                      <a:pt x="167" y="389"/>
                      <a:pt x="166" y="389"/>
                    </a:cubicBezTo>
                    <a:cubicBezTo>
                      <a:pt x="166" y="389"/>
                      <a:pt x="166" y="389"/>
                      <a:pt x="166" y="389"/>
                    </a:cubicBezTo>
                    <a:cubicBezTo>
                      <a:pt x="166" y="389"/>
                      <a:pt x="166" y="389"/>
                      <a:pt x="166" y="388"/>
                    </a:cubicBezTo>
                    <a:close/>
                    <a:moveTo>
                      <a:pt x="229" y="386"/>
                    </a:moveTo>
                    <a:cubicBezTo>
                      <a:pt x="228" y="384"/>
                      <a:pt x="229" y="383"/>
                      <a:pt x="230" y="383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1" y="383"/>
                      <a:pt x="232" y="384"/>
                      <a:pt x="233" y="385"/>
                    </a:cubicBezTo>
                    <a:cubicBezTo>
                      <a:pt x="233" y="385"/>
                      <a:pt x="233" y="385"/>
                      <a:pt x="233" y="385"/>
                    </a:cubicBezTo>
                    <a:cubicBezTo>
                      <a:pt x="233" y="386"/>
                      <a:pt x="232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0" y="387"/>
                      <a:pt x="229" y="387"/>
                      <a:pt x="229" y="386"/>
                    </a:cubicBezTo>
                    <a:close/>
                    <a:moveTo>
                      <a:pt x="159" y="387"/>
                    </a:move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8" y="387"/>
                      <a:pt x="157" y="386"/>
                      <a:pt x="157" y="385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57" y="384"/>
                      <a:pt x="158" y="383"/>
                      <a:pt x="160" y="383"/>
                    </a:cubicBezTo>
                    <a:cubicBezTo>
                      <a:pt x="160" y="383"/>
                      <a:pt x="160" y="383"/>
                      <a:pt x="160" y="383"/>
                    </a:cubicBezTo>
                    <a:cubicBezTo>
                      <a:pt x="161" y="383"/>
                      <a:pt x="161" y="384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7"/>
                      <a:pt x="160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lose/>
                    <a:moveTo>
                      <a:pt x="236" y="384"/>
                    </a:moveTo>
                    <a:cubicBezTo>
                      <a:pt x="235" y="383"/>
                      <a:pt x="236" y="382"/>
                      <a:pt x="237" y="382"/>
                    </a:cubicBezTo>
                    <a:cubicBezTo>
                      <a:pt x="237" y="382"/>
                      <a:pt x="237" y="382"/>
                      <a:pt x="237" y="382"/>
                    </a:cubicBezTo>
                    <a:cubicBezTo>
                      <a:pt x="238" y="381"/>
                      <a:pt x="239" y="382"/>
                      <a:pt x="240" y="383"/>
                    </a:cubicBezTo>
                    <a:cubicBezTo>
                      <a:pt x="240" y="383"/>
                      <a:pt x="240" y="383"/>
                      <a:pt x="240" y="383"/>
                    </a:cubicBezTo>
                    <a:cubicBezTo>
                      <a:pt x="240" y="384"/>
                      <a:pt x="239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7" y="386"/>
                      <a:pt x="236" y="385"/>
                      <a:pt x="236" y="384"/>
                    </a:cubicBezTo>
                    <a:close/>
                    <a:moveTo>
                      <a:pt x="152" y="386"/>
                    </a:moveTo>
                    <a:cubicBezTo>
                      <a:pt x="151" y="386"/>
                      <a:pt x="150" y="384"/>
                      <a:pt x="150" y="383"/>
                    </a:cubicBezTo>
                    <a:cubicBezTo>
                      <a:pt x="150" y="383"/>
                      <a:pt x="150" y="383"/>
                      <a:pt x="150" y="383"/>
                    </a:cubicBezTo>
                    <a:cubicBezTo>
                      <a:pt x="150" y="382"/>
                      <a:pt x="151" y="381"/>
                      <a:pt x="153" y="382"/>
                    </a:cubicBezTo>
                    <a:cubicBezTo>
                      <a:pt x="153" y="382"/>
                      <a:pt x="153" y="382"/>
                      <a:pt x="153" y="382"/>
                    </a:cubicBezTo>
                    <a:cubicBezTo>
                      <a:pt x="154" y="382"/>
                      <a:pt x="154" y="383"/>
                      <a:pt x="154" y="384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4" y="385"/>
                      <a:pt x="153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lose/>
                    <a:moveTo>
                      <a:pt x="243" y="383"/>
                    </a:moveTo>
                    <a:cubicBezTo>
                      <a:pt x="242" y="381"/>
                      <a:pt x="243" y="380"/>
                      <a:pt x="244" y="380"/>
                    </a:cubicBezTo>
                    <a:cubicBezTo>
                      <a:pt x="244" y="380"/>
                      <a:pt x="244" y="380"/>
                      <a:pt x="244" y="380"/>
                    </a:cubicBezTo>
                    <a:cubicBezTo>
                      <a:pt x="245" y="380"/>
                      <a:pt x="246" y="380"/>
                      <a:pt x="247" y="382"/>
                    </a:cubicBezTo>
                    <a:cubicBezTo>
                      <a:pt x="247" y="382"/>
                      <a:pt x="247" y="382"/>
                      <a:pt x="247" y="382"/>
                    </a:cubicBezTo>
                    <a:cubicBezTo>
                      <a:pt x="247" y="383"/>
                      <a:pt x="246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4" y="384"/>
                      <a:pt x="243" y="384"/>
                      <a:pt x="243" y="383"/>
                    </a:cubicBezTo>
                    <a:close/>
                    <a:moveTo>
                      <a:pt x="145" y="384"/>
                    </a:move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3" y="384"/>
                      <a:pt x="143" y="383"/>
                      <a:pt x="143" y="381"/>
                    </a:cubicBezTo>
                    <a:cubicBezTo>
                      <a:pt x="143" y="381"/>
                      <a:pt x="143" y="381"/>
                      <a:pt x="143" y="381"/>
                    </a:cubicBezTo>
                    <a:cubicBezTo>
                      <a:pt x="143" y="380"/>
                      <a:pt x="145" y="380"/>
                      <a:pt x="146" y="380"/>
                    </a:cubicBezTo>
                    <a:cubicBezTo>
                      <a:pt x="146" y="380"/>
                      <a:pt x="146" y="380"/>
                      <a:pt x="146" y="380"/>
                    </a:cubicBezTo>
                    <a:cubicBezTo>
                      <a:pt x="147" y="380"/>
                      <a:pt x="147" y="381"/>
                      <a:pt x="147" y="383"/>
                    </a:cubicBezTo>
                    <a:cubicBezTo>
                      <a:pt x="147" y="383"/>
                      <a:pt x="147" y="383"/>
                      <a:pt x="147" y="383"/>
                    </a:cubicBezTo>
                    <a:cubicBezTo>
                      <a:pt x="147" y="383"/>
                      <a:pt x="146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lose/>
                    <a:moveTo>
                      <a:pt x="250" y="381"/>
                    </a:moveTo>
                    <a:cubicBezTo>
                      <a:pt x="249" y="380"/>
                      <a:pt x="250" y="378"/>
                      <a:pt x="251" y="378"/>
                    </a:cubicBezTo>
                    <a:cubicBezTo>
                      <a:pt x="251" y="378"/>
                      <a:pt x="251" y="378"/>
                      <a:pt x="251" y="378"/>
                    </a:cubicBezTo>
                    <a:cubicBezTo>
                      <a:pt x="252" y="378"/>
                      <a:pt x="253" y="378"/>
                      <a:pt x="254" y="379"/>
                    </a:cubicBezTo>
                    <a:cubicBezTo>
                      <a:pt x="254" y="379"/>
                      <a:pt x="254" y="379"/>
                      <a:pt x="254" y="379"/>
                    </a:cubicBezTo>
                    <a:cubicBezTo>
                      <a:pt x="254" y="381"/>
                      <a:pt x="253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1" y="382"/>
                      <a:pt x="250" y="382"/>
                      <a:pt x="250" y="381"/>
                    </a:cubicBezTo>
                    <a:close/>
                    <a:moveTo>
                      <a:pt x="138" y="382"/>
                    </a:moveTo>
                    <a:cubicBezTo>
                      <a:pt x="136" y="382"/>
                      <a:pt x="136" y="380"/>
                      <a:pt x="136" y="379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36" y="378"/>
                      <a:pt x="138" y="378"/>
                      <a:pt x="139" y="378"/>
                    </a:cubicBezTo>
                    <a:cubicBezTo>
                      <a:pt x="139" y="378"/>
                      <a:pt x="139" y="378"/>
                      <a:pt x="139" y="378"/>
                    </a:cubicBezTo>
                    <a:cubicBezTo>
                      <a:pt x="140" y="378"/>
                      <a:pt x="141" y="379"/>
                      <a:pt x="140" y="381"/>
                    </a:cubicBezTo>
                    <a:cubicBezTo>
                      <a:pt x="140" y="381"/>
                      <a:pt x="140" y="381"/>
                      <a:pt x="140" y="381"/>
                    </a:cubicBezTo>
                    <a:cubicBezTo>
                      <a:pt x="140" y="382"/>
                      <a:pt x="139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lose/>
                    <a:moveTo>
                      <a:pt x="256" y="379"/>
                    </a:moveTo>
                    <a:cubicBezTo>
                      <a:pt x="256" y="377"/>
                      <a:pt x="257" y="376"/>
                      <a:pt x="258" y="376"/>
                    </a:cubicBezTo>
                    <a:cubicBezTo>
                      <a:pt x="258" y="376"/>
                      <a:pt x="258" y="376"/>
                      <a:pt x="258" y="376"/>
                    </a:cubicBezTo>
                    <a:cubicBezTo>
                      <a:pt x="259" y="375"/>
                      <a:pt x="260" y="376"/>
                      <a:pt x="260" y="377"/>
                    </a:cubicBezTo>
                    <a:cubicBezTo>
                      <a:pt x="260" y="377"/>
                      <a:pt x="260" y="377"/>
                      <a:pt x="260" y="377"/>
                    </a:cubicBezTo>
                    <a:cubicBezTo>
                      <a:pt x="261" y="378"/>
                      <a:pt x="260" y="379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8" y="380"/>
                      <a:pt x="257" y="379"/>
                      <a:pt x="256" y="379"/>
                    </a:cubicBezTo>
                    <a:close/>
                    <a:moveTo>
                      <a:pt x="131" y="380"/>
                    </a:moveTo>
                    <a:cubicBezTo>
                      <a:pt x="129" y="379"/>
                      <a:pt x="129" y="378"/>
                      <a:pt x="129" y="377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6"/>
                      <a:pt x="131" y="375"/>
                      <a:pt x="132" y="376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3" y="376"/>
                      <a:pt x="134" y="377"/>
                      <a:pt x="133" y="378"/>
                    </a:cubicBezTo>
                    <a:cubicBezTo>
                      <a:pt x="133" y="378"/>
                      <a:pt x="133" y="378"/>
                      <a:pt x="133" y="378"/>
                    </a:cubicBezTo>
                    <a:cubicBezTo>
                      <a:pt x="133" y="379"/>
                      <a:pt x="132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lose/>
                    <a:moveTo>
                      <a:pt x="263" y="376"/>
                    </a:moveTo>
                    <a:cubicBezTo>
                      <a:pt x="263" y="375"/>
                      <a:pt x="263" y="374"/>
                      <a:pt x="264" y="373"/>
                    </a:cubicBezTo>
                    <a:cubicBezTo>
                      <a:pt x="264" y="373"/>
                      <a:pt x="264" y="373"/>
                      <a:pt x="264" y="373"/>
                    </a:cubicBezTo>
                    <a:cubicBezTo>
                      <a:pt x="266" y="373"/>
                      <a:pt x="267" y="373"/>
                      <a:pt x="267" y="375"/>
                    </a:cubicBezTo>
                    <a:cubicBezTo>
                      <a:pt x="267" y="375"/>
                      <a:pt x="267" y="375"/>
                      <a:pt x="267" y="375"/>
                    </a:cubicBezTo>
                    <a:cubicBezTo>
                      <a:pt x="268" y="376"/>
                      <a:pt x="267" y="377"/>
                      <a:pt x="266" y="377"/>
                    </a:cubicBezTo>
                    <a:cubicBezTo>
                      <a:pt x="266" y="377"/>
                      <a:pt x="266" y="377"/>
                      <a:pt x="266" y="377"/>
                    </a:cubicBezTo>
                    <a:cubicBezTo>
                      <a:pt x="266" y="377"/>
                      <a:pt x="266" y="377"/>
                      <a:pt x="265" y="377"/>
                    </a:cubicBezTo>
                    <a:cubicBezTo>
                      <a:pt x="265" y="377"/>
                      <a:pt x="265" y="377"/>
                      <a:pt x="265" y="377"/>
                    </a:cubicBezTo>
                    <a:cubicBezTo>
                      <a:pt x="264" y="377"/>
                      <a:pt x="264" y="377"/>
                      <a:pt x="263" y="376"/>
                    </a:cubicBezTo>
                    <a:close/>
                    <a:moveTo>
                      <a:pt x="124" y="377"/>
                    </a:moveTo>
                    <a:cubicBezTo>
                      <a:pt x="123" y="377"/>
                      <a:pt x="122" y="375"/>
                      <a:pt x="123" y="374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23" y="373"/>
                      <a:pt x="124" y="373"/>
                      <a:pt x="125" y="373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4"/>
                      <a:pt x="127" y="375"/>
                      <a:pt x="126" y="376"/>
                    </a:cubicBezTo>
                    <a:cubicBezTo>
                      <a:pt x="126" y="376"/>
                      <a:pt x="126" y="376"/>
                      <a:pt x="126" y="376"/>
                    </a:cubicBezTo>
                    <a:cubicBezTo>
                      <a:pt x="126" y="377"/>
                      <a:pt x="125" y="377"/>
                      <a:pt x="125" y="377"/>
                    </a:cubicBezTo>
                    <a:cubicBezTo>
                      <a:pt x="125" y="377"/>
                      <a:pt x="125" y="377"/>
                      <a:pt x="125" y="377"/>
                    </a:cubicBezTo>
                    <a:cubicBezTo>
                      <a:pt x="124" y="377"/>
                      <a:pt x="124" y="377"/>
                      <a:pt x="124" y="377"/>
                    </a:cubicBezTo>
                    <a:close/>
                    <a:moveTo>
                      <a:pt x="270" y="373"/>
                    </a:moveTo>
                    <a:cubicBezTo>
                      <a:pt x="270" y="372"/>
                      <a:pt x="270" y="371"/>
                      <a:pt x="271" y="371"/>
                    </a:cubicBezTo>
                    <a:cubicBezTo>
                      <a:pt x="271" y="371"/>
                      <a:pt x="271" y="371"/>
                      <a:pt x="271" y="371"/>
                    </a:cubicBezTo>
                    <a:cubicBezTo>
                      <a:pt x="272" y="370"/>
                      <a:pt x="273" y="371"/>
                      <a:pt x="274" y="372"/>
                    </a:cubicBezTo>
                    <a:cubicBezTo>
                      <a:pt x="274" y="372"/>
                      <a:pt x="274" y="372"/>
                      <a:pt x="274" y="372"/>
                    </a:cubicBezTo>
                    <a:cubicBezTo>
                      <a:pt x="274" y="373"/>
                      <a:pt x="274" y="374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1" y="375"/>
                      <a:pt x="270" y="374"/>
                      <a:pt x="270" y="373"/>
                    </a:cubicBezTo>
                    <a:close/>
                    <a:moveTo>
                      <a:pt x="117" y="374"/>
                    </a:moveTo>
                    <a:cubicBezTo>
                      <a:pt x="116" y="374"/>
                      <a:pt x="115" y="373"/>
                      <a:pt x="116" y="372"/>
                    </a:cubicBezTo>
                    <a:cubicBezTo>
                      <a:pt x="116" y="372"/>
                      <a:pt x="116" y="372"/>
                      <a:pt x="116" y="372"/>
                    </a:cubicBezTo>
                    <a:cubicBezTo>
                      <a:pt x="116" y="370"/>
                      <a:pt x="118" y="370"/>
                      <a:pt x="119" y="370"/>
                    </a:cubicBezTo>
                    <a:cubicBezTo>
                      <a:pt x="119" y="370"/>
                      <a:pt x="119" y="370"/>
                      <a:pt x="119" y="370"/>
                    </a:cubicBezTo>
                    <a:cubicBezTo>
                      <a:pt x="120" y="371"/>
                      <a:pt x="120" y="372"/>
                      <a:pt x="120" y="373"/>
                    </a:cubicBezTo>
                    <a:cubicBezTo>
                      <a:pt x="120" y="373"/>
                      <a:pt x="120" y="373"/>
                      <a:pt x="120" y="373"/>
                    </a:cubicBezTo>
                    <a:cubicBezTo>
                      <a:pt x="119" y="374"/>
                      <a:pt x="119" y="375"/>
                      <a:pt x="118" y="375"/>
                    </a:cubicBezTo>
                    <a:cubicBezTo>
                      <a:pt x="118" y="375"/>
                      <a:pt x="118" y="375"/>
                      <a:pt x="118" y="375"/>
                    </a:cubicBezTo>
                    <a:cubicBezTo>
                      <a:pt x="118" y="375"/>
                      <a:pt x="117" y="374"/>
                      <a:pt x="117" y="374"/>
                    </a:cubicBezTo>
                    <a:close/>
                    <a:moveTo>
                      <a:pt x="277" y="370"/>
                    </a:moveTo>
                    <a:cubicBezTo>
                      <a:pt x="276" y="369"/>
                      <a:pt x="276" y="368"/>
                      <a:pt x="278" y="368"/>
                    </a:cubicBezTo>
                    <a:cubicBezTo>
                      <a:pt x="278" y="368"/>
                      <a:pt x="278" y="368"/>
                      <a:pt x="278" y="368"/>
                    </a:cubicBezTo>
                    <a:cubicBezTo>
                      <a:pt x="279" y="367"/>
                      <a:pt x="280" y="368"/>
                      <a:pt x="280" y="369"/>
                    </a:cubicBezTo>
                    <a:cubicBezTo>
                      <a:pt x="280" y="369"/>
                      <a:pt x="280" y="369"/>
                      <a:pt x="280" y="369"/>
                    </a:cubicBezTo>
                    <a:cubicBezTo>
                      <a:pt x="281" y="370"/>
                      <a:pt x="280" y="371"/>
                      <a:pt x="279" y="371"/>
                    </a:cubicBezTo>
                    <a:cubicBezTo>
                      <a:pt x="279" y="371"/>
                      <a:pt x="279" y="371"/>
                      <a:pt x="279" y="371"/>
                    </a:cubicBezTo>
                    <a:cubicBezTo>
                      <a:pt x="279" y="372"/>
                      <a:pt x="279" y="372"/>
                      <a:pt x="278" y="372"/>
                    </a:cubicBezTo>
                    <a:cubicBezTo>
                      <a:pt x="278" y="372"/>
                      <a:pt x="278" y="372"/>
                      <a:pt x="278" y="372"/>
                    </a:cubicBezTo>
                    <a:cubicBezTo>
                      <a:pt x="278" y="372"/>
                      <a:pt x="277" y="371"/>
                      <a:pt x="277" y="370"/>
                    </a:cubicBezTo>
                    <a:close/>
                    <a:moveTo>
                      <a:pt x="110" y="371"/>
                    </a:moveTo>
                    <a:cubicBezTo>
                      <a:pt x="109" y="371"/>
                      <a:pt x="109" y="370"/>
                      <a:pt x="109" y="368"/>
                    </a:cubicBezTo>
                    <a:cubicBezTo>
                      <a:pt x="109" y="368"/>
                      <a:pt x="109" y="368"/>
                      <a:pt x="109" y="368"/>
                    </a:cubicBezTo>
                    <a:cubicBezTo>
                      <a:pt x="110" y="367"/>
                      <a:pt x="111" y="367"/>
                      <a:pt x="112" y="367"/>
                    </a:cubicBezTo>
                    <a:cubicBezTo>
                      <a:pt x="112" y="367"/>
                      <a:pt x="112" y="367"/>
                      <a:pt x="112" y="367"/>
                    </a:cubicBezTo>
                    <a:cubicBezTo>
                      <a:pt x="113" y="368"/>
                      <a:pt x="114" y="369"/>
                      <a:pt x="113" y="370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3" y="371"/>
                      <a:pt x="112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0" y="371"/>
                    </a:cubicBezTo>
                    <a:close/>
                    <a:moveTo>
                      <a:pt x="283" y="367"/>
                    </a:moveTo>
                    <a:cubicBezTo>
                      <a:pt x="282" y="366"/>
                      <a:pt x="283" y="365"/>
                      <a:pt x="284" y="364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5" y="364"/>
                      <a:pt x="286" y="364"/>
                      <a:pt x="287" y="365"/>
                    </a:cubicBezTo>
                    <a:cubicBezTo>
                      <a:pt x="287" y="365"/>
                      <a:pt x="287" y="365"/>
                      <a:pt x="287" y="365"/>
                    </a:cubicBezTo>
                    <a:cubicBezTo>
                      <a:pt x="287" y="366"/>
                      <a:pt x="287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5" y="368"/>
                      <a:pt x="285" y="368"/>
                    </a:cubicBezTo>
                    <a:cubicBezTo>
                      <a:pt x="285" y="368"/>
                      <a:pt x="285" y="368"/>
                      <a:pt x="285" y="368"/>
                    </a:cubicBezTo>
                    <a:cubicBezTo>
                      <a:pt x="284" y="368"/>
                      <a:pt x="283" y="368"/>
                      <a:pt x="283" y="367"/>
                    </a:cubicBezTo>
                    <a:close/>
                    <a:moveTo>
                      <a:pt x="104" y="368"/>
                    </a:moveTo>
                    <a:cubicBezTo>
                      <a:pt x="103" y="367"/>
                      <a:pt x="102" y="366"/>
                      <a:pt x="103" y="365"/>
                    </a:cubicBezTo>
                    <a:cubicBezTo>
                      <a:pt x="103" y="365"/>
                      <a:pt x="103" y="365"/>
                      <a:pt x="103" y="365"/>
                    </a:cubicBezTo>
                    <a:cubicBezTo>
                      <a:pt x="103" y="364"/>
                      <a:pt x="105" y="364"/>
                      <a:pt x="106" y="364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7" y="365"/>
                      <a:pt x="107" y="366"/>
                      <a:pt x="107" y="367"/>
                    </a:cubicBezTo>
                    <a:cubicBezTo>
                      <a:pt x="107" y="367"/>
                      <a:pt x="107" y="367"/>
                      <a:pt x="107" y="367"/>
                    </a:cubicBezTo>
                    <a:cubicBezTo>
                      <a:pt x="106" y="368"/>
                      <a:pt x="106" y="368"/>
                      <a:pt x="105" y="368"/>
                    </a:cubicBezTo>
                    <a:cubicBezTo>
                      <a:pt x="105" y="368"/>
                      <a:pt x="105" y="368"/>
                      <a:pt x="105" y="368"/>
                    </a:cubicBezTo>
                    <a:cubicBezTo>
                      <a:pt x="104" y="368"/>
                      <a:pt x="104" y="368"/>
                      <a:pt x="104" y="368"/>
                    </a:cubicBezTo>
                    <a:close/>
                    <a:moveTo>
                      <a:pt x="289" y="364"/>
                    </a:moveTo>
                    <a:cubicBezTo>
                      <a:pt x="289" y="363"/>
                      <a:pt x="289" y="362"/>
                      <a:pt x="290" y="361"/>
                    </a:cubicBezTo>
                    <a:cubicBezTo>
                      <a:pt x="290" y="361"/>
                      <a:pt x="290" y="361"/>
                      <a:pt x="290" y="361"/>
                    </a:cubicBezTo>
                    <a:cubicBezTo>
                      <a:pt x="291" y="360"/>
                      <a:pt x="292" y="361"/>
                      <a:pt x="293" y="362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94" y="363"/>
                      <a:pt x="293" y="364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1" y="365"/>
                    </a:cubicBezTo>
                    <a:cubicBezTo>
                      <a:pt x="291" y="365"/>
                      <a:pt x="291" y="365"/>
                      <a:pt x="291" y="365"/>
                    </a:cubicBezTo>
                    <a:cubicBezTo>
                      <a:pt x="290" y="365"/>
                      <a:pt x="290" y="365"/>
                      <a:pt x="289" y="364"/>
                    </a:cubicBezTo>
                    <a:close/>
                    <a:moveTo>
                      <a:pt x="97" y="364"/>
                    </a:moveTo>
                    <a:cubicBezTo>
                      <a:pt x="96" y="364"/>
                      <a:pt x="96" y="363"/>
                      <a:pt x="97" y="362"/>
                    </a:cubicBezTo>
                    <a:cubicBezTo>
                      <a:pt x="97" y="362"/>
                      <a:pt x="97" y="362"/>
                      <a:pt x="97" y="362"/>
                    </a:cubicBezTo>
                    <a:cubicBezTo>
                      <a:pt x="97" y="361"/>
                      <a:pt x="99" y="360"/>
                      <a:pt x="100" y="361"/>
                    </a:cubicBezTo>
                    <a:cubicBezTo>
                      <a:pt x="100" y="361"/>
                      <a:pt x="100" y="361"/>
                      <a:pt x="100" y="361"/>
                    </a:cubicBezTo>
                    <a:cubicBezTo>
                      <a:pt x="101" y="361"/>
                      <a:pt x="101" y="363"/>
                      <a:pt x="100" y="364"/>
                    </a:cubicBezTo>
                    <a:cubicBezTo>
                      <a:pt x="100" y="364"/>
                      <a:pt x="100" y="364"/>
                      <a:pt x="100" y="364"/>
                    </a:cubicBezTo>
                    <a:cubicBezTo>
                      <a:pt x="100" y="364"/>
                      <a:pt x="99" y="365"/>
                      <a:pt x="98" y="365"/>
                    </a:cubicBezTo>
                    <a:cubicBezTo>
                      <a:pt x="98" y="365"/>
                      <a:pt x="98" y="365"/>
                      <a:pt x="98" y="365"/>
                    </a:cubicBezTo>
                    <a:cubicBezTo>
                      <a:pt x="98" y="365"/>
                      <a:pt x="98" y="365"/>
                      <a:pt x="97" y="364"/>
                    </a:cubicBezTo>
                    <a:close/>
                    <a:moveTo>
                      <a:pt x="296" y="360"/>
                    </a:moveTo>
                    <a:cubicBezTo>
                      <a:pt x="295" y="359"/>
                      <a:pt x="295" y="358"/>
                      <a:pt x="296" y="357"/>
                    </a:cubicBezTo>
                    <a:cubicBezTo>
                      <a:pt x="296" y="357"/>
                      <a:pt x="296" y="357"/>
                      <a:pt x="296" y="357"/>
                    </a:cubicBezTo>
                    <a:cubicBezTo>
                      <a:pt x="297" y="357"/>
                      <a:pt x="299" y="357"/>
                      <a:pt x="299" y="358"/>
                    </a:cubicBezTo>
                    <a:cubicBezTo>
                      <a:pt x="299" y="358"/>
                      <a:pt x="299" y="358"/>
                      <a:pt x="299" y="358"/>
                    </a:cubicBezTo>
                    <a:cubicBezTo>
                      <a:pt x="300" y="359"/>
                      <a:pt x="299" y="360"/>
                      <a:pt x="299" y="361"/>
                    </a:cubicBezTo>
                    <a:cubicBezTo>
                      <a:pt x="299" y="361"/>
                      <a:pt x="299" y="361"/>
                      <a:pt x="299" y="361"/>
                    </a:cubicBezTo>
                    <a:cubicBezTo>
                      <a:pt x="298" y="361"/>
                      <a:pt x="298" y="361"/>
                      <a:pt x="297" y="361"/>
                    </a:cubicBezTo>
                    <a:cubicBezTo>
                      <a:pt x="297" y="361"/>
                      <a:pt x="297" y="361"/>
                      <a:pt x="297" y="361"/>
                    </a:cubicBezTo>
                    <a:cubicBezTo>
                      <a:pt x="297" y="361"/>
                      <a:pt x="296" y="361"/>
                      <a:pt x="296" y="360"/>
                    </a:cubicBezTo>
                    <a:close/>
                    <a:moveTo>
                      <a:pt x="91" y="361"/>
                    </a:moveTo>
                    <a:cubicBezTo>
                      <a:pt x="90" y="360"/>
                      <a:pt x="90" y="359"/>
                      <a:pt x="91" y="358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1" y="357"/>
                      <a:pt x="92" y="356"/>
                      <a:pt x="93" y="357"/>
                    </a:cubicBezTo>
                    <a:cubicBezTo>
                      <a:pt x="93" y="357"/>
                      <a:pt x="93" y="357"/>
                      <a:pt x="93" y="357"/>
                    </a:cubicBezTo>
                    <a:cubicBezTo>
                      <a:pt x="94" y="358"/>
                      <a:pt x="95" y="359"/>
                      <a:pt x="94" y="360"/>
                    </a:cubicBezTo>
                    <a:cubicBezTo>
                      <a:pt x="94" y="360"/>
                      <a:pt x="94" y="360"/>
                      <a:pt x="94" y="360"/>
                    </a:cubicBezTo>
                    <a:cubicBezTo>
                      <a:pt x="94" y="361"/>
                      <a:pt x="93" y="361"/>
                      <a:pt x="92" y="361"/>
                    </a:cubicBezTo>
                    <a:cubicBezTo>
                      <a:pt x="92" y="361"/>
                      <a:pt x="92" y="361"/>
                      <a:pt x="92" y="361"/>
                    </a:cubicBezTo>
                    <a:cubicBezTo>
                      <a:pt x="92" y="361"/>
                      <a:pt x="92" y="361"/>
                      <a:pt x="91" y="361"/>
                    </a:cubicBezTo>
                    <a:close/>
                    <a:moveTo>
                      <a:pt x="302" y="356"/>
                    </a:moveTo>
                    <a:cubicBezTo>
                      <a:pt x="301" y="355"/>
                      <a:pt x="301" y="354"/>
                      <a:pt x="302" y="353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3" y="353"/>
                      <a:pt x="305" y="353"/>
                      <a:pt x="305" y="354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6" y="355"/>
                      <a:pt x="306" y="356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4" y="357"/>
                      <a:pt x="304" y="357"/>
                      <a:pt x="303" y="357"/>
                    </a:cubicBezTo>
                    <a:cubicBezTo>
                      <a:pt x="303" y="357"/>
                      <a:pt x="303" y="357"/>
                      <a:pt x="303" y="357"/>
                    </a:cubicBezTo>
                    <a:cubicBezTo>
                      <a:pt x="303" y="357"/>
                      <a:pt x="302" y="357"/>
                      <a:pt x="302" y="356"/>
                    </a:cubicBezTo>
                    <a:close/>
                    <a:moveTo>
                      <a:pt x="85" y="357"/>
                    </a:moveTo>
                    <a:cubicBezTo>
                      <a:pt x="84" y="356"/>
                      <a:pt x="84" y="355"/>
                      <a:pt x="85" y="354"/>
                    </a:cubicBezTo>
                    <a:cubicBezTo>
                      <a:pt x="85" y="354"/>
                      <a:pt x="85" y="354"/>
                      <a:pt x="85" y="354"/>
                    </a:cubicBezTo>
                    <a:cubicBezTo>
                      <a:pt x="85" y="353"/>
                      <a:pt x="86" y="352"/>
                      <a:pt x="87" y="353"/>
                    </a:cubicBezTo>
                    <a:cubicBezTo>
                      <a:pt x="87" y="353"/>
                      <a:pt x="87" y="353"/>
                      <a:pt x="87" y="353"/>
                    </a:cubicBezTo>
                    <a:cubicBezTo>
                      <a:pt x="88" y="354"/>
                      <a:pt x="89" y="355"/>
                      <a:pt x="88" y="356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8" y="357"/>
                      <a:pt x="87" y="357"/>
                      <a:pt x="86" y="357"/>
                    </a:cubicBezTo>
                    <a:cubicBezTo>
                      <a:pt x="86" y="357"/>
                      <a:pt x="86" y="357"/>
                      <a:pt x="86" y="357"/>
                    </a:cubicBezTo>
                    <a:cubicBezTo>
                      <a:pt x="86" y="357"/>
                      <a:pt x="85" y="357"/>
                      <a:pt x="85" y="357"/>
                    </a:cubicBezTo>
                    <a:close/>
                    <a:moveTo>
                      <a:pt x="308" y="352"/>
                    </a:moveTo>
                    <a:cubicBezTo>
                      <a:pt x="307" y="351"/>
                      <a:pt x="307" y="350"/>
                      <a:pt x="308" y="349"/>
                    </a:cubicBezTo>
                    <a:cubicBezTo>
                      <a:pt x="308" y="349"/>
                      <a:pt x="308" y="349"/>
                      <a:pt x="308" y="349"/>
                    </a:cubicBezTo>
                    <a:cubicBezTo>
                      <a:pt x="309" y="349"/>
                      <a:pt x="310" y="349"/>
                      <a:pt x="311" y="350"/>
                    </a:cubicBezTo>
                    <a:cubicBezTo>
                      <a:pt x="311" y="350"/>
                      <a:pt x="311" y="350"/>
                      <a:pt x="311" y="350"/>
                    </a:cubicBezTo>
                    <a:cubicBezTo>
                      <a:pt x="312" y="351"/>
                      <a:pt x="312" y="352"/>
                      <a:pt x="311" y="353"/>
                    </a:cubicBezTo>
                    <a:cubicBezTo>
                      <a:pt x="311" y="353"/>
                      <a:pt x="311" y="353"/>
                      <a:pt x="311" y="353"/>
                    </a:cubicBezTo>
                    <a:cubicBezTo>
                      <a:pt x="310" y="353"/>
                      <a:pt x="310" y="353"/>
                      <a:pt x="309" y="353"/>
                    </a:cubicBez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09" y="353"/>
                      <a:pt x="308" y="353"/>
                      <a:pt x="308" y="352"/>
                    </a:cubicBezTo>
                    <a:close/>
                    <a:moveTo>
                      <a:pt x="79" y="352"/>
                    </a:moveTo>
                    <a:cubicBezTo>
                      <a:pt x="78" y="352"/>
                      <a:pt x="78" y="350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8"/>
                      <a:pt x="81" y="348"/>
                      <a:pt x="82" y="349"/>
                    </a:cubicBezTo>
                    <a:cubicBezTo>
                      <a:pt x="82" y="349"/>
                      <a:pt x="82" y="349"/>
                      <a:pt x="82" y="349"/>
                    </a:cubicBezTo>
                    <a:cubicBezTo>
                      <a:pt x="83" y="350"/>
                      <a:pt x="83" y="351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3"/>
                      <a:pt x="81" y="353"/>
                      <a:pt x="80" y="353"/>
                    </a:cubicBezTo>
                    <a:cubicBezTo>
                      <a:pt x="80" y="353"/>
                      <a:pt x="80" y="353"/>
                      <a:pt x="80" y="353"/>
                    </a:cubicBezTo>
                    <a:cubicBezTo>
                      <a:pt x="80" y="353"/>
                      <a:pt x="80" y="353"/>
                      <a:pt x="79" y="352"/>
                    </a:cubicBezTo>
                    <a:close/>
                    <a:moveTo>
                      <a:pt x="313" y="348"/>
                    </a:moveTo>
                    <a:cubicBezTo>
                      <a:pt x="313" y="347"/>
                      <a:pt x="313" y="346"/>
                      <a:pt x="314" y="345"/>
                    </a:cubicBezTo>
                    <a:cubicBezTo>
                      <a:pt x="314" y="345"/>
                      <a:pt x="314" y="345"/>
                      <a:pt x="314" y="345"/>
                    </a:cubicBezTo>
                    <a:cubicBezTo>
                      <a:pt x="315" y="344"/>
                      <a:pt x="316" y="344"/>
                      <a:pt x="317" y="345"/>
                    </a:cubicBezTo>
                    <a:cubicBezTo>
                      <a:pt x="317" y="345"/>
                      <a:pt x="317" y="345"/>
                      <a:pt x="317" y="345"/>
                    </a:cubicBezTo>
                    <a:cubicBezTo>
                      <a:pt x="317" y="346"/>
                      <a:pt x="317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9"/>
                      <a:pt x="315" y="349"/>
                      <a:pt x="315" y="349"/>
                    </a:cubicBezTo>
                    <a:cubicBezTo>
                      <a:pt x="315" y="349"/>
                      <a:pt x="315" y="349"/>
                      <a:pt x="315" y="349"/>
                    </a:cubicBezTo>
                    <a:cubicBezTo>
                      <a:pt x="314" y="349"/>
                      <a:pt x="314" y="348"/>
                      <a:pt x="313" y="348"/>
                    </a:cubicBezTo>
                    <a:close/>
                    <a:moveTo>
                      <a:pt x="73" y="348"/>
                    </a:moveTo>
                    <a:cubicBezTo>
                      <a:pt x="72" y="347"/>
                      <a:pt x="72" y="346"/>
                      <a:pt x="73" y="345"/>
                    </a:cubicBezTo>
                    <a:cubicBezTo>
                      <a:pt x="73" y="345"/>
                      <a:pt x="73" y="345"/>
                      <a:pt x="73" y="345"/>
                    </a:cubicBezTo>
                    <a:cubicBezTo>
                      <a:pt x="74" y="344"/>
                      <a:pt x="75" y="344"/>
                      <a:pt x="76" y="345"/>
                    </a:cubicBezTo>
                    <a:cubicBezTo>
                      <a:pt x="76" y="345"/>
                      <a:pt x="76" y="345"/>
                      <a:pt x="76" y="345"/>
                    </a:cubicBezTo>
                    <a:cubicBezTo>
                      <a:pt x="77" y="345"/>
                      <a:pt x="77" y="347"/>
                      <a:pt x="76" y="348"/>
                    </a:cubicBezTo>
                    <a:cubicBezTo>
                      <a:pt x="76" y="348"/>
                      <a:pt x="76" y="348"/>
                      <a:pt x="76" y="348"/>
                    </a:cubicBezTo>
                    <a:cubicBezTo>
                      <a:pt x="76" y="348"/>
                      <a:pt x="75" y="348"/>
                      <a:pt x="75" y="348"/>
                    </a:cubicBezTo>
                    <a:cubicBezTo>
                      <a:pt x="75" y="348"/>
                      <a:pt x="75" y="348"/>
                      <a:pt x="75" y="348"/>
                    </a:cubicBezTo>
                    <a:cubicBezTo>
                      <a:pt x="74" y="348"/>
                      <a:pt x="74" y="348"/>
                      <a:pt x="73" y="348"/>
                    </a:cubicBezTo>
                    <a:close/>
                    <a:moveTo>
                      <a:pt x="319" y="343"/>
                    </a:moveTo>
                    <a:cubicBezTo>
                      <a:pt x="318" y="343"/>
                      <a:pt x="318" y="341"/>
                      <a:pt x="319" y="340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20" y="340"/>
                      <a:pt x="321" y="340"/>
                      <a:pt x="322" y="341"/>
                    </a:cubicBezTo>
                    <a:cubicBezTo>
                      <a:pt x="322" y="341"/>
                      <a:pt x="322" y="341"/>
                      <a:pt x="322" y="341"/>
                    </a:cubicBezTo>
                    <a:cubicBezTo>
                      <a:pt x="323" y="342"/>
                      <a:pt x="323" y="343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1" y="344"/>
                      <a:pt x="321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0" y="344"/>
                      <a:pt x="319" y="344"/>
                      <a:pt x="319" y="343"/>
                    </a:cubicBezTo>
                    <a:close/>
                    <a:moveTo>
                      <a:pt x="68" y="343"/>
                    </a:moveTo>
                    <a:cubicBezTo>
                      <a:pt x="67" y="342"/>
                      <a:pt x="67" y="341"/>
                      <a:pt x="68" y="340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8" y="339"/>
                      <a:pt x="70" y="339"/>
                      <a:pt x="70" y="340"/>
                    </a:cubicBezTo>
                    <a:cubicBezTo>
                      <a:pt x="70" y="340"/>
                      <a:pt x="70" y="340"/>
                      <a:pt x="70" y="340"/>
                    </a:cubicBezTo>
                    <a:cubicBezTo>
                      <a:pt x="71" y="341"/>
                      <a:pt x="71" y="342"/>
                      <a:pt x="71" y="343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0" y="344"/>
                      <a:pt x="70" y="344"/>
                      <a:pt x="69" y="344"/>
                    </a:cubicBezTo>
                    <a:cubicBezTo>
                      <a:pt x="69" y="344"/>
                      <a:pt x="69" y="344"/>
                      <a:pt x="69" y="344"/>
                    </a:cubicBezTo>
                    <a:cubicBezTo>
                      <a:pt x="69" y="344"/>
                      <a:pt x="68" y="344"/>
                      <a:pt x="68" y="343"/>
                    </a:cubicBezTo>
                    <a:close/>
                    <a:moveTo>
                      <a:pt x="324" y="339"/>
                    </a:moveTo>
                    <a:cubicBezTo>
                      <a:pt x="324" y="338"/>
                      <a:pt x="324" y="336"/>
                      <a:pt x="325" y="336"/>
                    </a:cubicBezTo>
                    <a:cubicBezTo>
                      <a:pt x="325" y="336"/>
                      <a:pt x="325" y="336"/>
                      <a:pt x="325" y="336"/>
                    </a:cubicBezTo>
                    <a:cubicBezTo>
                      <a:pt x="325" y="335"/>
                      <a:pt x="327" y="335"/>
                      <a:pt x="328" y="336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7"/>
                      <a:pt x="328" y="338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6" y="339"/>
                    </a:cubicBezTo>
                    <a:cubicBezTo>
                      <a:pt x="326" y="339"/>
                      <a:pt x="326" y="339"/>
                      <a:pt x="326" y="339"/>
                    </a:cubicBezTo>
                    <a:cubicBezTo>
                      <a:pt x="325" y="339"/>
                      <a:pt x="325" y="339"/>
                      <a:pt x="324" y="339"/>
                    </a:cubicBezTo>
                    <a:close/>
                    <a:moveTo>
                      <a:pt x="62" y="338"/>
                    </a:moveTo>
                    <a:cubicBezTo>
                      <a:pt x="62" y="338"/>
                      <a:pt x="62" y="338"/>
                      <a:pt x="62" y="338"/>
                    </a:cubicBezTo>
                    <a:cubicBezTo>
                      <a:pt x="62" y="338"/>
                      <a:pt x="62" y="338"/>
                      <a:pt x="62" y="338"/>
                    </a:cubicBezTo>
                    <a:cubicBezTo>
                      <a:pt x="61" y="338"/>
                      <a:pt x="61" y="336"/>
                      <a:pt x="62" y="335"/>
                    </a:cubicBezTo>
                    <a:cubicBezTo>
                      <a:pt x="62" y="335"/>
                      <a:pt x="62" y="335"/>
                      <a:pt x="62" y="335"/>
                    </a:cubicBezTo>
                    <a:cubicBezTo>
                      <a:pt x="63" y="335"/>
                      <a:pt x="64" y="334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6" y="336"/>
                      <a:pt x="66" y="337"/>
                      <a:pt x="65" y="338"/>
                    </a:cubicBezTo>
                    <a:cubicBezTo>
                      <a:pt x="65" y="338"/>
                      <a:pt x="65" y="338"/>
                      <a:pt x="65" y="338"/>
                    </a:cubicBezTo>
                    <a:cubicBezTo>
                      <a:pt x="65" y="339"/>
                      <a:pt x="64" y="339"/>
                      <a:pt x="64" y="339"/>
                    </a:cubicBezTo>
                    <a:cubicBezTo>
                      <a:pt x="64" y="339"/>
                      <a:pt x="64" y="339"/>
                      <a:pt x="64" y="339"/>
                    </a:cubicBezTo>
                    <a:cubicBezTo>
                      <a:pt x="63" y="339"/>
                      <a:pt x="63" y="339"/>
                      <a:pt x="62" y="338"/>
                    </a:cubicBezTo>
                    <a:close/>
                    <a:moveTo>
                      <a:pt x="330" y="334"/>
                    </a:moveTo>
                    <a:cubicBezTo>
                      <a:pt x="329" y="333"/>
                      <a:pt x="329" y="332"/>
                      <a:pt x="330" y="331"/>
                    </a:cubicBezTo>
                    <a:cubicBezTo>
                      <a:pt x="330" y="331"/>
                      <a:pt x="330" y="331"/>
                      <a:pt x="330" y="331"/>
                    </a:cubicBezTo>
                    <a:cubicBezTo>
                      <a:pt x="331" y="330"/>
                      <a:pt x="332" y="330"/>
                      <a:pt x="333" y="331"/>
                    </a:cubicBezTo>
                    <a:cubicBezTo>
                      <a:pt x="333" y="331"/>
                      <a:pt x="333" y="331"/>
                      <a:pt x="333" y="331"/>
                    </a:cubicBezTo>
                    <a:cubicBezTo>
                      <a:pt x="334" y="332"/>
                      <a:pt x="334" y="333"/>
                      <a:pt x="333" y="334"/>
                    </a:cubicBezTo>
                    <a:cubicBezTo>
                      <a:pt x="333" y="334"/>
                      <a:pt x="333" y="334"/>
                      <a:pt x="333" y="334"/>
                    </a:cubicBezTo>
                    <a:cubicBezTo>
                      <a:pt x="332" y="334"/>
                      <a:pt x="332" y="334"/>
                      <a:pt x="331" y="334"/>
                    </a:cubicBezTo>
                    <a:cubicBezTo>
                      <a:pt x="331" y="334"/>
                      <a:pt x="331" y="334"/>
                      <a:pt x="331" y="334"/>
                    </a:cubicBezTo>
                    <a:cubicBezTo>
                      <a:pt x="331" y="334"/>
                      <a:pt x="330" y="334"/>
                      <a:pt x="330" y="334"/>
                    </a:cubicBezTo>
                    <a:close/>
                    <a:moveTo>
                      <a:pt x="57" y="333"/>
                    </a:moveTo>
                    <a:cubicBezTo>
                      <a:pt x="56" y="332"/>
                      <a:pt x="56" y="331"/>
                      <a:pt x="57" y="330"/>
                    </a:cubicBezTo>
                    <a:cubicBezTo>
                      <a:pt x="57" y="330"/>
                      <a:pt x="57" y="330"/>
                      <a:pt x="57" y="330"/>
                    </a:cubicBezTo>
                    <a:cubicBezTo>
                      <a:pt x="58" y="329"/>
                      <a:pt x="59" y="329"/>
                      <a:pt x="60" y="330"/>
                    </a:cubicBezTo>
                    <a:cubicBezTo>
                      <a:pt x="60" y="330"/>
                      <a:pt x="60" y="330"/>
                      <a:pt x="60" y="330"/>
                    </a:cubicBezTo>
                    <a:cubicBezTo>
                      <a:pt x="61" y="331"/>
                      <a:pt x="61" y="332"/>
                      <a:pt x="60" y="333"/>
                    </a:cubicBezTo>
                    <a:cubicBezTo>
                      <a:pt x="60" y="333"/>
                      <a:pt x="60" y="333"/>
                      <a:pt x="60" y="333"/>
                    </a:cubicBezTo>
                    <a:cubicBezTo>
                      <a:pt x="60" y="334"/>
                      <a:pt x="59" y="334"/>
                      <a:pt x="59" y="334"/>
                    </a:cubicBezTo>
                    <a:cubicBezTo>
                      <a:pt x="59" y="334"/>
                      <a:pt x="59" y="334"/>
                      <a:pt x="59" y="334"/>
                    </a:cubicBezTo>
                    <a:cubicBezTo>
                      <a:pt x="58" y="334"/>
                      <a:pt x="57" y="334"/>
                      <a:pt x="57" y="333"/>
                    </a:cubicBezTo>
                    <a:close/>
                    <a:moveTo>
                      <a:pt x="335" y="329"/>
                    </a:moveTo>
                    <a:cubicBezTo>
                      <a:pt x="334" y="328"/>
                      <a:pt x="334" y="326"/>
                      <a:pt x="335" y="326"/>
                    </a:cubicBezTo>
                    <a:cubicBezTo>
                      <a:pt x="335" y="326"/>
                      <a:pt x="335" y="326"/>
                      <a:pt x="335" y="326"/>
                    </a:cubicBezTo>
                    <a:cubicBezTo>
                      <a:pt x="335" y="325"/>
                      <a:pt x="337" y="325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39" y="326"/>
                      <a:pt x="339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7" y="329"/>
                      <a:pt x="337" y="329"/>
                      <a:pt x="336" y="329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6" y="329"/>
                      <a:pt x="335" y="329"/>
                      <a:pt x="335" y="329"/>
                    </a:cubicBezTo>
                    <a:close/>
                    <a:moveTo>
                      <a:pt x="52" y="328"/>
                    </a:moveTo>
                    <a:cubicBezTo>
                      <a:pt x="52" y="328"/>
                      <a:pt x="52" y="328"/>
                      <a:pt x="52" y="328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1" y="327"/>
                      <a:pt x="51" y="326"/>
                      <a:pt x="52" y="325"/>
                    </a:cubicBezTo>
                    <a:cubicBezTo>
                      <a:pt x="52" y="325"/>
                      <a:pt x="52" y="325"/>
                      <a:pt x="52" y="325"/>
                    </a:cubicBezTo>
                    <a:cubicBezTo>
                      <a:pt x="53" y="324"/>
                      <a:pt x="54" y="324"/>
                      <a:pt x="55" y="325"/>
                    </a:cubicBezTo>
                    <a:cubicBezTo>
                      <a:pt x="55" y="325"/>
                      <a:pt x="55" y="325"/>
                      <a:pt x="55" y="325"/>
                    </a:cubicBezTo>
                    <a:cubicBezTo>
                      <a:pt x="56" y="326"/>
                      <a:pt x="56" y="327"/>
                      <a:pt x="55" y="328"/>
                    </a:cubicBezTo>
                    <a:cubicBezTo>
                      <a:pt x="55" y="328"/>
                      <a:pt x="55" y="328"/>
                      <a:pt x="55" y="328"/>
                    </a:cubicBezTo>
                    <a:cubicBezTo>
                      <a:pt x="55" y="329"/>
                      <a:pt x="54" y="329"/>
                      <a:pt x="54" y="329"/>
                    </a:cubicBezTo>
                    <a:cubicBezTo>
                      <a:pt x="54" y="329"/>
                      <a:pt x="54" y="329"/>
                      <a:pt x="54" y="329"/>
                    </a:cubicBezTo>
                    <a:cubicBezTo>
                      <a:pt x="53" y="329"/>
                      <a:pt x="52" y="329"/>
                      <a:pt x="52" y="328"/>
                    </a:cubicBezTo>
                    <a:close/>
                    <a:moveTo>
                      <a:pt x="340" y="323"/>
                    </a:moveTo>
                    <a:cubicBezTo>
                      <a:pt x="339" y="323"/>
                      <a:pt x="339" y="321"/>
                      <a:pt x="339" y="320"/>
                    </a:cubicBezTo>
                    <a:cubicBezTo>
                      <a:pt x="339" y="320"/>
                      <a:pt x="339" y="320"/>
                      <a:pt x="339" y="320"/>
                    </a:cubicBezTo>
                    <a:cubicBezTo>
                      <a:pt x="340" y="319"/>
                      <a:pt x="342" y="319"/>
                      <a:pt x="342" y="320"/>
                    </a:cubicBezTo>
                    <a:cubicBezTo>
                      <a:pt x="342" y="320"/>
                      <a:pt x="342" y="320"/>
                      <a:pt x="342" y="320"/>
                    </a:cubicBezTo>
                    <a:cubicBezTo>
                      <a:pt x="343" y="321"/>
                      <a:pt x="343" y="322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2" y="324"/>
                      <a:pt x="342" y="324"/>
                      <a:pt x="341" y="324"/>
                    </a:cubicBezTo>
                    <a:cubicBezTo>
                      <a:pt x="341" y="324"/>
                      <a:pt x="341" y="324"/>
                      <a:pt x="341" y="324"/>
                    </a:cubicBezTo>
                    <a:cubicBezTo>
                      <a:pt x="341" y="324"/>
                      <a:pt x="340" y="324"/>
                      <a:pt x="340" y="323"/>
                    </a:cubicBezTo>
                    <a:close/>
                    <a:moveTo>
                      <a:pt x="47" y="323"/>
                    </a:moveTo>
                    <a:cubicBezTo>
                      <a:pt x="47" y="323"/>
                      <a:pt x="47" y="323"/>
                      <a:pt x="47" y="323"/>
                    </a:cubicBezTo>
                    <a:cubicBezTo>
                      <a:pt x="47" y="323"/>
                      <a:pt x="47" y="323"/>
                      <a:pt x="47" y="323"/>
                    </a:cubicBezTo>
                    <a:cubicBezTo>
                      <a:pt x="46" y="322"/>
                      <a:pt x="46" y="320"/>
                      <a:pt x="47" y="320"/>
                    </a:cubicBezTo>
                    <a:cubicBezTo>
                      <a:pt x="47" y="320"/>
                      <a:pt x="47" y="320"/>
                      <a:pt x="47" y="320"/>
                    </a:cubicBezTo>
                    <a:cubicBezTo>
                      <a:pt x="48" y="319"/>
                      <a:pt x="50" y="319"/>
                      <a:pt x="50" y="320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1" y="321"/>
                      <a:pt x="51" y="322"/>
                      <a:pt x="50" y="323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50" y="323"/>
                      <a:pt x="49" y="323"/>
                      <a:pt x="49" y="323"/>
                    </a:cubicBezTo>
                    <a:cubicBezTo>
                      <a:pt x="49" y="323"/>
                      <a:pt x="49" y="323"/>
                      <a:pt x="49" y="323"/>
                    </a:cubicBezTo>
                    <a:cubicBezTo>
                      <a:pt x="48" y="323"/>
                      <a:pt x="48" y="323"/>
                      <a:pt x="47" y="323"/>
                    </a:cubicBezTo>
                    <a:close/>
                    <a:moveTo>
                      <a:pt x="344" y="318"/>
                    </a:moveTo>
                    <a:cubicBezTo>
                      <a:pt x="343" y="317"/>
                      <a:pt x="343" y="316"/>
                      <a:pt x="344" y="315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5" y="314"/>
                      <a:pt x="346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8" y="315"/>
                      <a:pt x="348" y="317"/>
                      <a:pt x="347" y="317"/>
                    </a:cubicBezTo>
                    <a:cubicBezTo>
                      <a:pt x="347" y="317"/>
                      <a:pt x="347" y="317"/>
                      <a:pt x="347" y="317"/>
                    </a:cubicBezTo>
                    <a:cubicBezTo>
                      <a:pt x="347" y="318"/>
                      <a:pt x="346" y="318"/>
                      <a:pt x="346" y="318"/>
                    </a:cubicBezTo>
                    <a:cubicBezTo>
                      <a:pt x="346" y="318"/>
                      <a:pt x="346" y="318"/>
                      <a:pt x="346" y="318"/>
                    </a:cubicBezTo>
                    <a:cubicBezTo>
                      <a:pt x="345" y="318"/>
                      <a:pt x="345" y="318"/>
                      <a:pt x="344" y="318"/>
                    </a:cubicBezTo>
                    <a:close/>
                    <a:moveTo>
                      <a:pt x="42" y="317"/>
                    </a:moveTo>
                    <a:cubicBezTo>
                      <a:pt x="42" y="316"/>
                      <a:pt x="42" y="315"/>
                      <a:pt x="43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4" y="313"/>
                      <a:pt x="45" y="313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7" y="315"/>
                      <a:pt x="46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8"/>
                      <a:pt x="45" y="318"/>
                      <a:pt x="44" y="318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4" y="318"/>
                      <a:pt x="43" y="318"/>
                      <a:pt x="42" y="317"/>
                    </a:cubicBezTo>
                    <a:close/>
                    <a:moveTo>
                      <a:pt x="349" y="312"/>
                    </a:moveTo>
                    <a:cubicBezTo>
                      <a:pt x="348" y="311"/>
                      <a:pt x="348" y="310"/>
                      <a:pt x="348" y="309"/>
                    </a:cubicBezTo>
                    <a:cubicBezTo>
                      <a:pt x="348" y="309"/>
                      <a:pt x="348" y="309"/>
                      <a:pt x="348" y="309"/>
                    </a:cubicBezTo>
                    <a:cubicBezTo>
                      <a:pt x="349" y="308"/>
                      <a:pt x="350" y="308"/>
                      <a:pt x="351" y="309"/>
                    </a:cubicBezTo>
                    <a:cubicBezTo>
                      <a:pt x="351" y="309"/>
                      <a:pt x="351" y="309"/>
                      <a:pt x="351" y="309"/>
                    </a:cubicBezTo>
                    <a:cubicBezTo>
                      <a:pt x="352" y="309"/>
                      <a:pt x="352" y="311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1" y="312"/>
                      <a:pt x="351" y="313"/>
                      <a:pt x="350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50" y="313"/>
                      <a:pt x="349" y="312"/>
                      <a:pt x="349" y="312"/>
                    </a:cubicBezTo>
                    <a:close/>
                    <a:moveTo>
                      <a:pt x="38" y="311"/>
                    </a:moveTo>
                    <a:cubicBezTo>
                      <a:pt x="37" y="310"/>
                      <a:pt x="38" y="309"/>
                      <a:pt x="38" y="308"/>
                    </a:cubicBezTo>
                    <a:cubicBezTo>
                      <a:pt x="38" y="308"/>
                      <a:pt x="38" y="308"/>
                      <a:pt x="38" y="308"/>
                    </a:cubicBezTo>
                    <a:cubicBezTo>
                      <a:pt x="39" y="308"/>
                      <a:pt x="41" y="308"/>
                      <a:pt x="41" y="309"/>
                    </a:cubicBezTo>
                    <a:cubicBezTo>
                      <a:pt x="41" y="309"/>
                      <a:pt x="41" y="309"/>
                      <a:pt x="41" y="309"/>
                    </a:cubicBezTo>
                    <a:cubicBezTo>
                      <a:pt x="42" y="310"/>
                      <a:pt x="42" y="311"/>
                      <a:pt x="41" y="312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40" y="312"/>
                      <a:pt x="40" y="312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9" y="312"/>
                      <a:pt x="38" y="312"/>
                      <a:pt x="38" y="311"/>
                    </a:cubicBezTo>
                    <a:close/>
                    <a:moveTo>
                      <a:pt x="353" y="306"/>
                    </a:moveTo>
                    <a:cubicBezTo>
                      <a:pt x="352" y="306"/>
                      <a:pt x="352" y="304"/>
                      <a:pt x="353" y="303"/>
                    </a:cubicBezTo>
                    <a:cubicBezTo>
                      <a:pt x="353" y="303"/>
                      <a:pt x="353" y="303"/>
                      <a:pt x="353" y="303"/>
                    </a:cubicBezTo>
                    <a:cubicBezTo>
                      <a:pt x="353" y="302"/>
                      <a:pt x="355" y="302"/>
                      <a:pt x="355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6" y="303"/>
                      <a:pt x="357" y="305"/>
                      <a:pt x="356" y="306"/>
                    </a:cubicBezTo>
                    <a:cubicBezTo>
                      <a:pt x="356" y="306"/>
                      <a:pt x="356" y="306"/>
                      <a:pt x="356" y="306"/>
                    </a:cubicBezTo>
                    <a:cubicBezTo>
                      <a:pt x="356" y="306"/>
                      <a:pt x="355" y="307"/>
                      <a:pt x="354" y="307"/>
                    </a:cubicBezTo>
                    <a:cubicBezTo>
                      <a:pt x="354" y="307"/>
                      <a:pt x="354" y="307"/>
                      <a:pt x="354" y="307"/>
                    </a:cubicBezTo>
                    <a:cubicBezTo>
                      <a:pt x="354" y="307"/>
                      <a:pt x="353" y="307"/>
                      <a:pt x="353" y="306"/>
                    </a:cubicBezTo>
                    <a:close/>
                    <a:moveTo>
                      <a:pt x="34" y="305"/>
                    </a:moveTo>
                    <a:cubicBezTo>
                      <a:pt x="33" y="304"/>
                      <a:pt x="33" y="303"/>
                      <a:pt x="34" y="302"/>
                    </a:cubicBezTo>
                    <a:cubicBezTo>
                      <a:pt x="34" y="302"/>
                      <a:pt x="34" y="302"/>
                      <a:pt x="34" y="302"/>
                    </a:cubicBezTo>
                    <a:cubicBezTo>
                      <a:pt x="35" y="302"/>
                      <a:pt x="37" y="302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8" y="304"/>
                      <a:pt x="38" y="305"/>
                      <a:pt x="37" y="306"/>
                    </a:cubicBezTo>
                    <a:cubicBezTo>
                      <a:pt x="37" y="306"/>
                      <a:pt x="37" y="306"/>
                      <a:pt x="37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5" y="306"/>
                      <a:pt x="34" y="306"/>
                      <a:pt x="34" y="305"/>
                    </a:cubicBezTo>
                    <a:close/>
                    <a:moveTo>
                      <a:pt x="357" y="300"/>
                    </a:moveTo>
                    <a:cubicBezTo>
                      <a:pt x="356" y="300"/>
                      <a:pt x="356" y="298"/>
                      <a:pt x="356" y="297"/>
                    </a:cubicBezTo>
                    <a:cubicBezTo>
                      <a:pt x="356" y="297"/>
                      <a:pt x="356" y="297"/>
                      <a:pt x="356" y="297"/>
                    </a:cubicBezTo>
                    <a:cubicBezTo>
                      <a:pt x="357" y="296"/>
                      <a:pt x="358" y="296"/>
                      <a:pt x="359" y="297"/>
                    </a:cubicBezTo>
                    <a:cubicBezTo>
                      <a:pt x="359" y="297"/>
                      <a:pt x="359" y="297"/>
                      <a:pt x="359" y="297"/>
                    </a:cubicBezTo>
                    <a:cubicBezTo>
                      <a:pt x="360" y="297"/>
                      <a:pt x="361" y="299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59" y="301"/>
                      <a:pt x="358" y="301"/>
                    </a:cubicBezTo>
                    <a:cubicBezTo>
                      <a:pt x="358" y="301"/>
                      <a:pt x="358" y="301"/>
                      <a:pt x="358" y="301"/>
                    </a:cubicBezTo>
                    <a:cubicBezTo>
                      <a:pt x="358" y="301"/>
                      <a:pt x="357" y="300"/>
                      <a:pt x="357" y="300"/>
                    </a:cubicBezTo>
                    <a:close/>
                    <a:moveTo>
                      <a:pt x="30" y="299"/>
                    </a:move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29" y="298"/>
                      <a:pt x="29" y="297"/>
                      <a:pt x="30" y="296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1" y="296"/>
                      <a:pt x="33" y="296"/>
                      <a:pt x="33" y="297"/>
                    </a:cubicBezTo>
                    <a:cubicBezTo>
                      <a:pt x="33" y="297"/>
                      <a:pt x="33" y="297"/>
                      <a:pt x="33" y="297"/>
                    </a:cubicBezTo>
                    <a:cubicBezTo>
                      <a:pt x="34" y="298"/>
                      <a:pt x="34" y="299"/>
                      <a:pt x="33" y="300"/>
                    </a:cubicBezTo>
                    <a:cubicBezTo>
                      <a:pt x="33" y="300"/>
                      <a:pt x="33" y="300"/>
                      <a:pt x="33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1" y="300"/>
                      <a:pt x="30" y="300"/>
                      <a:pt x="30" y="299"/>
                    </a:cubicBezTo>
                    <a:close/>
                    <a:moveTo>
                      <a:pt x="361" y="294"/>
                    </a:moveTo>
                    <a:cubicBezTo>
                      <a:pt x="360" y="294"/>
                      <a:pt x="360" y="292"/>
                      <a:pt x="360" y="291"/>
                    </a:cubicBezTo>
                    <a:cubicBezTo>
                      <a:pt x="360" y="291"/>
                      <a:pt x="360" y="291"/>
                      <a:pt x="360" y="291"/>
                    </a:cubicBezTo>
                    <a:cubicBezTo>
                      <a:pt x="361" y="290"/>
                      <a:pt x="362" y="290"/>
                      <a:pt x="363" y="290"/>
                    </a:cubicBezTo>
                    <a:cubicBezTo>
                      <a:pt x="363" y="290"/>
                      <a:pt x="363" y="290"/>
                      <a:pt x="363" y="290"/>
                    </a:cubicBezTo>
                    <a:cubicBezTo>
                      <a:pt x="364" y="291"/>
                      <a:pt x="364" y="292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3" y="294"/>
                      <a:pt x="363" y="294"/>
                      <a:pt x="362" y="294"/>
                    </a:cubicBezTo>
                    <a:cubicBezTo>
                      <a:pt x="362" y="294"/>
                      <a:pt x="362" y="294"/>
                      <a:pt x="362" y="294"/>
                    </a:cubicBezTo>
                    <a:cubicBezTo>
                      <a:pt x="362" y="294"/>
                      <a:pt x="361" y="294"/>
                      <a:pt x="361" y="294"/>
                    </a:cubicBezTo>
                    <a:close/>
                    <a:moveTo>
                      <a:pt x="26" y="293"/>
                    </a:moveTo>
                    <a:cubicBezTo>
                      <a:pt x="25" y="292"/>
                      <a:pt x="26" y="291"/>
                      <a:pt x="27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8" y="289"/>
                      <a:pt x="29" y="290"/>
                      <a:pt x="30" y="291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30" y="292"/>
                      <a:pt x="30" y="293"/>
                      <a:pt x="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94"/>
                      <a:pt x="28" y="294"/>
                      <a:pt x="28" y="294"/>
                    </a:cubicBezTo>
                    <a:cubicBezTo>
                      <a:pt x="28" y="294"/>
                      <a:pt x="28" y="294"/>
                      <a:pt x="28" y="294"/>
                    </a:cubicBezTo>
                    <a:cubicBezTo>
                      <a:pt x="27" y="294"/>
                      <a:pt x="26" y="294"/>
                      <a:pt x="26" y="293"/>
                    </a:cubicBezTo>
                    <a:close/>
                    <a:moveTo>
                      <a:pt x="365" y="288"/>
                    </a:moveTo>
                    <a:cubicBezTo>
                      <a:pt x="364" y="287"/>
                      <a:pt x="363" y="286"/>
                      <a:pt x="364" y="285"/>
                    </a:cubicBezTo>
                    <a:cubicBezTo>
                      <a:pt x="364" y="285"/>
                      <a:pt x="364" y="285"/>
                      <a:pt x="364" y="285"/>
                    </a:cubicBezTo>
                    <a:cubicBezTo>
                      <a:pt x="364" y="284"/>
                      <a:pt x="366" y="284"/>
                      <a:pt x="367" y="284"/>
                    </a:cubicBezTo>
                    <a:cubicBezTo>
                      <a:pt x="367" y="284"/>
                      <a:pt x="367" y="284"/>
                      <a:pt x="367" y="284"/>
                    </a:cubicBezTo>
                    <a:cubicBezTo>
                      <a:pt x="368" y="285"/>
                      <a:pt x="368" y="286"/>
                      <a:pt x="367" y="287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7" y="288"/>
                      <a:pt x="366" y="288"/>
                      <a:pt x="366" y="288"/>
                    </a:cubicBezTo>
                    <a:cubicBezTo>
                      <a:pt x="366" y="288"/>
                      <a:pt x="366" y="288"/>
                      <a:pt x="366" y="288"/>
                    </a:cubicBezTo>
                    <a:cubicBezTo>
                      <a:pt x="365" y="288"/>
                      <a:pt x="365" y="288"/>
                      <a:pt x="365" y="288"/>
                    </a:cubicBezTo>
                    <a:close/>
                    <a:moveTo>
                      <a:pt x="23" y="287"/>
                    </a:moveTo>
                    <a:cubicBezTo>
                      <a:pt x="22" y="286"/>
                      <a:pt x="22" y="284"/>
                      <a:pt x="23" y="284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4" y="283"/>
                      <a:pt x="26" y="284"/>
                      <a:pt x="26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86"/>
                      <a:pt x="26" y="287"/>
                      <a:pt x="25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5" y="288"/>
                      <a:pt x="25" y="288"/>
                      <a:pt x="24" y="288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8"/>
                      <a:pt x="23" y="287"/>
                      <a:pt x="23" y="287"/>
                    </a:cubicBezTo>
                    <a:close/>
                    <a:moveTo>
                      <a:pt x="368" y="281"/>
                    </a:moveTo>
                    <a:cubicBezTo>
                      <a:pt x="367" y="281"/>
                      <a:pt x="366" y="280"/>
                      <a:pt x="367" y="279"/>
                    </a:cubicBezTo>
                    <a:cubicBezTo>
                      <a:pt x="367" y="279"/>
                      <a:pt x="367" y="279"/>
                      <a:pt x="367" y="279"/>
                    </a:cubicBezTo>
                    <a:cubicBezTo>
                      <a:pt x="367" y="278"/>
                      <a:pt x="369" y="277"/>
                      <a:pt x="370" y="278"/>
                    </a:cubicBezTo>
                    <a:cubicBezTo>
                      <a:pt x="370" y="278"/>
                      <a:pt x="370" y="278"/>
                      <a:pt x="370" y="278"/>
                    </a:cubicBezTo>
                    <a:cubicBezTo>
                      <a:pt x="371" y="278"/>
                      <a:pt x="371" y="279"/>
                      <a:pt x="371" y="280"/>
                    </a:cubicBezTo>
                    <a:cubicBezTo>
                      <a:pt x="371" y="280"/>
                      <a:pt x="371" y="280"/>
                      <a:pt x="371" y="280"/>
                    </a:cubicBezTo>
                    <a:cubicBezTo>
                      <a:pt x="370" y="281"/>
                      <a:pt x="370" y="282"/>
                      <a:pt x="369" y="282"/>
                    </a:cubicBezTo>
                    <a:cubicBezTo>
                      <a:pt x="369" y="282"/>
                      <a:pt x="369" y="282"/>
                      <a:pt x="369" y="282"/>
                    </a:cubicBezTo>
                    <a:cubicBezTo>
                      <a:pt x="369" y="282"/>
                      <a:pt x="368" y="282"/>
                      <a:pt x="368" y="281"/>
                    </a:cubicBezTo>
                    <a:close/>
                    <a:moveTo>
                      <a:pt x="19" y="280"/>
                    </a:moveTo>
                    <a:cubicBezTo>
                      <a:pt x="19" y="279"/>
                      <a:pt x="19" y="278"/>
                      <a:pt x="20" y="277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1" y="277"/>
                      <a:pt x="23" y="277"/>
                      <a:pt x="23" y="278"/>
                    </a:cubicBezTo>
                    <a:cubicBezTo>
                      <a:pt x="23" y="278"/>
                      <a:pt x="23" y="278"/>
                      <a:pt x="23" y="278"/>
                    </a:cubicBezTo>
                    <a:cubicBezTo>
                      <a:pt x="24" y="279"/>
                      <a:pt x="23" y="281"/>
                      <a:pt x="22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1" y="281"/>
                      <a:pt x="21" y="281"/>
                    </a:cubicBezTo>
                    <a:cubicBezTo>
                      <a:pt x="21" y="281"/>
                      <a:pt x="21" y="281"/>
                      <a:pt x="21" y="281"/>
                    </a:cubicBezTo>
                    <a:cubicBezTo>
                      <a:pt x="20" y="281"/>
                      <a:pt x="20" y="281"/>
                      <a:pt x="19" y="280"/>
                    </a:cubicBezTo>
                    <a:close/>
                    <a:moveTo>
                      <a:pt x="371" y="275"/>
                    </a:moveTo>
                    <a:cubicBezTo>
                      <a:pt x="370" y="274"/>
                      <a:pt x="369" y="273"/>
                      <a:pt x="370" y="272"/>
                    </a:cubicBezTo>
                    <a:cubicBezTo>
                      <a:pt x="370" y="272"/>
                      <a:pt x="370" y="272"/>
                      <a:pt x="370" y="272"/>
                    </a:cubicBezTo>
                    <a:cubicBezTo>
                      <a:pt x="370" y="271"/>
                      <a:pt x="372" y="271"/>
                      <a:pt x="373" y="271"/>
                    </a:cubicBezTo>
                    <a:cubicBezTo>
                      <a:pt x="373" y="271"/>
                      <a:pt x="373" y="271"/>
                      <a:pt x="373" y="271"/>
                    </a:cubicBezTo>
                    <a:cubicBezTo>
                      <a:pt x="374" y="272"/>
                      <a:pt x="374" y="273"/>
                      <a:pt x="374" y="274"/>
                    </a:cubicBezTo>
                    <a:cubicBezTo>
                      <a:pt x="374" y="274"/>
                      <a:pt x="374" y="274"/>
                      <a:pt x="374" y="274"/>
                    </a:cubicBezTo>
                    <a:cubicBezTo>
                      <a:pt x="373" y="275"/>
                      <a:pt x="373" y="275"/>
                      <a:pt x="372" y="275"/>
                    </a:cubicBezTo>
                    <a:cubicBezTo>
                      <a:pt x="372" y="275"/>
                      <a:pt x="372" y="275"/>
                      <a:pt x="372" y="275"/>
                    </a:cubicBezTo>
                    <a:cubicBezTo>
                      <a:pt x="372" y="275"/>
                      <a:pt x="371" y="275"/>
                      <a:pt x="371" y="275"/>
                    </a:cubicBezTo>
                    <a:close/>
                    <a:moveTo>
                      <a:pt x="16" y="273"/>
                    </a:moveTo>
                    <a:cubicBezTo>
                      <a:pt x="16" y="272"/>
                      <a:pt x="16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8" y="270"/>
                      <a:pt x="20" y="271"/>
                      <a:pt x="20" y="272"/>
                    </a:cubicBezTo>
                    <a:cubicBezTo>
                      <a:pt x="20" y="272"/>
                      <a:pt x="20" y="272"/>
                      <a:pt x="20" y="272"/>
                    </a:cubicBezTo>
                    <a:cubicBezTo>
                      <a:pt x="21" y="273"/>
                      <a:pt x="20" y="274"/>
                      <a:pt x="19" y="275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9" y="275"/>
                      <a:pt x="18" y="275"/>
                      <a:pt x="18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7" y="275"/>
                      <a:pt x="17" y="274"/>
                      <a:pt x="16" y="273"/>
                    </a:cubicBezTo>
                    <a:close/>
                    <a:moveTo>
                      <a:pt x="374" y="268"/>
                    </a:moveTo>
                    <a:cubicBezTo>
                      <a:pt x="373" y="268"/>
                      <a:pt x="372" y="267"/>
                      <a:pt x="373" y="266"/>
                    </a:cubicBezTo>
                    <a:cubicBezTo>
                      <a:pt x="373" y="266"/>
                      <a:pt x="373" y="266"/>
                      <a:pt x="373" y="266"/>
                    </a:cubicBezTo>
                    <a:cubicBezTo>
                      <a:pt x="373" y="264"/>
                      <a:pt x="374" y="264"/>
                      <a:pt x="375" y="264"/>
                    </a:cubicBezTo>
                    <a:cubicBezTo>
                      <a:pt x="375" y="264"/>
                      <a:pt x="375" y="264"/>
                      <a:pt x="375" y="264"/>
                    </a:cubicBezTo>
                    <a:cubicBezTo>
                      <a:pt x="377" y="265"/>
                      <a:pt x="377" y="266"/>
                      <a:pt x="377" y="267"/>
                    </a:cubicBezTo>
                    <a:cubicBezTo>
                      <a:pt x="377" y="267"/>
                      <a:pt x="377" y="267"/>
                      <a:pt x="377" y="267"/>
                    </a:cubicBezTo>
                    <a:cubicBezTo>
                      <a:pt x="376" y="268"/>
                      <a:pt x="375" y="268"/>
                      <a:pt x="375" y="268"/>
                    </a:cubicBezTo>
                    <a:cubicBezTo>
                      <a:pt x="375" y="268"/>
                      <a:pt x="375" y="268"/>
                      <a:pt x="375" y="268"/>
                    </a:cubicBezTo>
                    <a:cubicBezTo>
                      <a:pt x="374" y="268"/>
                      <a:pt x="374" y="268"/>
                      <a:pt x="374" y="268"/>
                    </a:cubicBezTo>
                    <a:close/>
                    <a:moveTo>
                      <a:pt x="13" y="267"/>
                    </a:move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6"/>
                      <a:pt x="13" y="264"/>
                      <a:pt x="15" y="264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16" y="264"/>
                      <a:pt x="17" y="264"/>
                      <a:pt x="17" y="265"/>
                    </a:cubicBezTo>
                    <a:cubicBezTo>
                      <a:pt x="17" y="265"/>
                      <a:pt x="17" y="265"/>
                      <a:pt x="17" y="265"/>
                    </a:cubicBezTo>
                    <a:cubicBezTo>
                      <a:pt x="18" y="266"/>
                      <a:pt x="17" y="267"/>
                      <a:pt x="16" y="268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6" y="268"/>
                      <a:pt x="16" y="268"/>
                      <a:pt x="15" y="268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5" y="268"/>
                      <a:pt x="14" y="268"/>
                      <a:pt x="13" y="267"/>
                    </a:cubicBezTo>
                    <a:close/>
                    <a:moveTo>
                      <a:pt x="376" y="262"/>
                    </a:moveTo>
                    <a:cubicBezTo>
                      <a:pt x="375" y="261"/>
                      <a:pt x="375" y="260"/>
                      <a:pt x="375" y="259"/>
                    </a:cubicBezTo>
                    <a:cubicBezTo>
                      <a:pt x="375" y="259"/>
                      <a:pt x="375" y="259"/>
                      <a:pt x="375" y="259"/>
                    </a:cubicBezTo>
                    <a:cubicBezTo>
                      <a:pt x="376" y="258"/>
                      <a:pt x="377" y="257"/>
                      <a:pt x="378" y="258"/>
                    </a:cubicBezTo>
                    <a:cubicBezTo>
                      <a:pt x="378" y="258"/>
                      <a:pt x="378" y="258"/>
                      <a:pt x="378" y="258"/>
                    </a:cubicBezTo>
                    <a:cubicBezTo>
                      <a:pt x="379" y="258"/>
                      <a:pt x="380" y="259"/>
                      <a:pt x="379" y="260"/>
                    </a:cubicBezTo>
                    <a:cubicBezTo>
                      <a:pt x="379" y="260"/>
                      <a:pt x="379" y="260"/>
                      <a:pt x="379" y="260"/>
                    </a:cubicBezTo>
                    <a:cubicBezTo>
                      <a:pt x="379" y="261"/>
                      <a:pt x="378" y="262"/>
                      <a:pt x="377" y="262"/>
                    </a:cubicBezTo>
                    <a:cubicBezTo>
                      <a:pt x="377" y="262"/>
                      <a:pt x="377" y="262"/>
                      <a:pt x="377" y="262"/>
                    </a:cubicBezTo>
                    <a:cubicBezTo>
                      <a:pt x="377" y="262"/>
                      <a:pt x="377" y="262"/>
                      <a:pt x="376" y="262"/>
                    </a:cubicBezTo>
                    <a:close/>
                    <a:moveTo>
                      <a:pt x="11" y="260"/>
                    </a:moveTo>
                    <a:cubicBezTo>
                      <a:pt x="10" y="259"/>
                      <a:pt x="11" y="258"/>
                      <a:pt x="12" y="257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13" y="257"/>
                      <a:pt x="14" y="257"/>
                      <a:pt x="15" y="258"/>
                    </a:cubicBezTo>
                    <a:cubicBezTo>
                      <a:pt x="15" y="258"/>
                      <a:pt x="15" y="258"/>
                      <a:pt x="15" y="258"/>
                    </a:cubicBezTo>
                    <a:cubicBezTo>
                      <a:pt x="15" y="260"/>
                      <a:pt x="15" y="261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2" y="261"/>
                      <a:pt x="11" y="261"/>
                      <a:pt x="11" y="260"/>
                    </a:cubicBezTo>
                    <a:close/>
                    <a:moveTo>
                      <a:pt x="379" y="255"/>
                    </a:moveTo>
                    <a:cubicBezTo>
                      <a:pt x="378" y="254"/>
                      <a:pt x="377" y="253"/>
                      <a:pt x="377" y="252"/>
                    </a:cubicBezTo>
                    <a:cubicBezTo>
                      <a:pt x="377" y="252"/>
                      <a:pt x="377" y="252"/>
                      <a:pt x="377" y="252"/>
                    </a:cubicBezTo>
                    <a:cubicBezTo>
                      <a:pt x="378" y="251"/>
                      <a:pt x="379" y="250"/>
                      <a:pt x="380" y="251"/>
                    </a:cubicBezTo>
                    <a:cubicBezTo>
                      <a:pt x="380" y="251"/>
                      <a:pt x="380" y="251"/>
                      <a:pt x="380" y="251"/>
                    </a:cubicBezTo>
                    <a:cubicBezTo>
                      <a:pt x="381" y="251"/>
                      <a:pt x="382" y="252"/>
                      <a:pt x="381" y="253"/>
                    </a:cubicBezTo>
                    <a:cubicBezTo>
                      <a:pt x="381" y="253"/>
                      <a:pt x="381" y="253"/>
                      <a:pt x="381" y="253"/>
                    </a:cubicBezTo>
                    <a:cubicBezTo>
                      <a:pt x="381" y="254"/>
                      <a:pt x="380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lose/>
                    <a:moveTo>
                      <a:pt x="9" y="253"/>
                    </a:moveTo>
                    <a:cubicBezTo>
                      <a:pt x="9" y="253"/>
                      <a:pt x="9" y="253"/>
                      <a:pt x="9" y="253"/>
                    </a:cubicBezTo>
                    <a:cubicBezTo>
                      <a:pt x="9" y="253"/>
                      <a:pt x="9" y="253"/>
                      <a:pt x="9" y="253"/>
                    </a:cubicBezTo>
                    <a:cubicBezTo>
                      <a:pt x="8" y="252"/>
                      <a:pt x="9" y="251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1" y="250"/>
                      <a:pt x="12" y="251"/>
                      <a:pt x="13" y="252"/>
                    </a:cubicBezTo>
                    <a:cubicBezTo>
                      <a:pt x="13" y="252"/>
                      <a:pt x="13" y="252"/>
                      <a:pt x="13" y="252"/>
                    </a:cubicBezTo>
                    <a:cubicBezTo>
                      <a:pt x="13" y="253"/>
                      <a:pt x="12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0" y="254"/>
                      <a:pt x="9" y="254"/>
                      <a:pt x="9" y="253"/>
                    </a:cubicBezTo>
                    <a:close/>
                    <a:moveTo>
                      <a:pt x="381" y="248"/>
                    </a:moveTo>
                    <a:cubicBezTo>
                      <a:pt x="380" y="247"/>
                      <a:pt x="379" y="246"/>
                      <a:pt x="379" y="245"/>
                    </a:cubicBezTo>
                    <a:cubicBezTo>
                      <a:pt x="379" y="245"/>
                      <a:pt x="379" y="245"/>
                      <a:pt x="379" y="245"/>
                    </a:cubicBezTo>
                    <a:cubicBezTo>
                      <a:pt x="380" y="244"/>
                      <a:pt x="381" y="243"/>
                      <a:pt x="382" y="244"/>
                    </a:cubicBezTo>
                    <a:cubicBezTo>
                      <a:pt x="382" y="244"/>
                      <a:pt x="382" y="244"/>
                      <a:pt x="382" y="244"/>
                    </a:cubicBezTo>
                    <a:cubicBezTo>
                      <a:pt x="383" y="244"/>
                      <a:pt x="384" y="245"/>
                      <a:pt x="384" y="246"/>
                    </a:cubicBezTo>
                    <a:cubicBezTo>
                      <a:pt x="384" y="246"/>
                      <a:pt x="384" y="246"/>
                      <a:pt x="384" y="246"/>
                    </a:cubicBezTo>
                    <a:cubicBezTo>
                      <a:pt x="383" y="247"/>
                      <a:pt x="382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lose/>
                    <a:moveTo>
                      <a:pt x="7" y="246"/>
                    </a:moveTo>
                    <a:cubicBezTo>
                      <a:pt x="6" y="245"/>
                      <a:pt x="7" y="244"/>
                      <a:pt x="8" y="243"/>
                    </a:cubicBezTo>
                    <a:cubicBezTo>
                      <a:pt x="8" y="243"/>
                      <a:pt x="8" y="243"/>
                      <a:pt x="8" y="243"/>
                    </a:cubicBezTo>
                    <a:cubicBezTo>
                      <a:pt x="9" y="243"/>
                      <a:pt x="10" y="244"/>
                      <a:pt x="11" y="245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1" y="246"/>
                      <a:pt x="10" y="247"/>
                      <a:pt x="9" y="247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47"/>
                      <a:pt x="9" y="248"/>
                      <a:pt x="9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8" y="248"/>
                      <a:pt x="7" y="247"/>
                      <a:pt x="7" y="246"/>
                    </a:cubicBezTo>
                    <a:close/>
                    <a:moveTo>
                      <a:pt x="383" y="241"/>
                    </a:moveTo>
                    <a:cubicBezTo>
                      <a:pt x="382" y="241"/>
                      <a:pt x="381" y="239"/>
                      <a:pt x="381" y="238"/>
                    </a:cubicBezTo>
                    <a:cubicBezTo>
                      <a:pt x="381" y="238"/>
                      <a:pt x="381" y="238"/>
                      <a:pt x="381" y="238"/>
                    </a:cubicBezTo>
                    <a:cubicBezTo>
                      <a:pt x="381" y="237"/>
                      <a:pt x="383" y="236"/>
                      <a:pt x="384" y="237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85" y="237"/>
                      <a:pt x="386" y="238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40"/>
                      <a:pt x="384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lose/>
                    <a:moveTo>
                      <a:pt x="5" y="239"/>
                    </a:moveTo>
                    <a:cubicBezTo>
                      <a:pt x="5" y="238"/>
                      <a:pt x="5" y="237"/>
                      <a:pt x="6" y="236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8" y="236"/>
                      <a:pt x="9" y="237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9" y="239"/>
                      <a:pt x="8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6" y="240"/>
                      <a:pt x="5" y="240"/>
                      <a:pt x="5" y="239"/>
                    </a:cubicBezTo>
                    <a:close/>
                    <a:moveTo>
                      <a:pt x="384" y="234"/>
                    </a:moveTo>
                    <a:cubicBezTo>
                      <a:pt x="383" y="234"/>
                      <a:pt x="382" y="232"/>
                      <a:pt x="383" y="231"/>
                    </a:cubicBezTo>
                    <a:cubicBezTo>
                      <a:pt x="383" y="231"/>
                      <a:pt x="383" y="231"/>
                      <a:pt x="383" y="231"/>
                    </a:cubicBezTo>
                    <a:cubicBezTo>
                      <a:pt x="383" y="230"/>
                      <a:pt x="384" y="229"/>
                      <a:pt x="385" y="230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86" y="230"/>
                      <a:pt x="387" y="231"/>
                      <a:pt x="387" y="232"/>
                    </a:cubicBezTo>
                    <a:cubicBezTo>
                      <a:pt x="387" y="232"/>
                      <a:pt x="387" y="232"/>
                      <a:pt x="387" y="232"/>
                    </a:cubicBezTo>
                    <a:cubicBezTo>
                      <a:pt x="387" y="233"/>
                      <a:pt x="386" y="234"/>
                      <a:pt x="385" y="234"/>
                    </a:cubicBezTo>
                    <a:cubicBezTo>
                      <a:pt x="385" y="234"/>
                      <a:pt x="385" y="234"/>
                      <a:pt x="385" y="234"/>
                    </a:cubicBezTo>
                    <a:cubicBezTo>
                      <a:pt x="385" y="234"/>
                      <a:pt x="384" y="234"/>
                      <a:pt x="384" y="234"/>
                    </a:cubicBezTo>
                    <a:close/>
                    <a:moveTo>
                      <a:pt x="3" y="232"/>
                    </a:moveTo>
                    <a:cubicBezTo>
                      <a:pt x="3" y="231"/>
                      <a:pt x="4" y="229"/>
                      <a:pt x="5" y="229"/>
                    </a:cubicBezTo>
                    <a:cubicBezTo>
                      <a:pt x="5" y="229"/>
                      <a:pt x="5" y="229"/>
                      <a:pt x="5" y="229"/>
                    </a:cubicBezTo>
                    <a:cubicBezTo>
                      <a:pt x="6" y="229"/>
                      <a:pt x="7" y="230"/>
                      <a:pt x="7" y="231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8" y="232"/>
                      <a:pt x="7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5" y="233"/>
                    </a:cubicBezTo>
                    <a:cubicBezTo>
                      <a:pt x="5" y="233"/>
                      <a:pt x="5" y="233"/>
                      <a:pt x="5" y="233"/>
                    </a:cubicBezTo>
                    <a:cubicBezTo>
                      <a:pt x="4" y="233"/>
                      <a:pt x="3" y="233"/>
                      <a:pt x="3" y="232"/>
                    </a:cubicBezTo>
                    <a:close/>
                    <a:moveTo>
                      <a:pt x="386" y="227"/>
                    </a:moveTo>
                    <a:cubicBezTo>
                      <a:pt x="384" y="226"/>
                      <a:pt x="384" y="225"/>
                      <a:pt x="384" y="224"/>
                    </a:cubicBezTo>
                    <a:cubicBezTo>
                      <a:pt x="384" y="224"/>
                      <a:pt x="384" y="224"/>
                      <a:pt x="384" y="224"/>
                    </a:cubicBezTo>
                    <a:cubicBezTo>
                      <a:pt x="384" y="223"/>
                      <a:pt x="385" y="222"/>
                      <a:pt x="386" y="222"/>
                    </a:cubicBezTo>
                    <a:cubicBezTo>
                      <a:pt x="386" y="222"/>
                      <a:pt x="386" y="222"/>
                      <a:pt x="386" y="222"/>
                    </a:cubicBezTo>
                    <a:cubicBezTo>
                      <a:pt x="387" y="223"/>
                      <a:pt x="388" y="224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6"/>
                      <a:pt x="387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lose/>
                    <a:moveTo>
                      <a:pt x="2" y="225"/>
                    </a:moveTo>
                    <a:cubicBezTo>
                      <a:pt x="2" y="223"/>
                      <a:pt x="3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5" y="222"/>
                      <a:pt x="6" y="223"/>
                      <a:pt x="6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6" y="225"/>
                      <a:pt x="6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3" y="226"/>
                      <a:pt x="2" y="226"/>
                      <a:pt x="2" y="225"/>
                    </a:cubicBezTo>
                    <a:close/>
                    <a:moveTo>
                      <a:pt x="387" y="219"/>
                    </a:moveTo>
                    <a:cubicBezTo>
                      <a:pt x="385" y="219"/>
                      <a:pt x="385" y="218"/>
                      <a:pt x="385" y="217"/>
                    </a:cubicBezTo>
                    <a:cubicBezTo>
                      <a:pt x="385" y="217"/>
                      <a:pt x="385" y="217"/>
                      <a:pt x="385" y="217"/>
                    </a:cubicBezTo>
                    <a:cubicBezTo>
                      <a:pt x="385" y="216"/>
                      <a:pt x="386" y="215"/>
                      <a:pt x="387" y="215"/>
                    </a:cubicBezTo>
                    <a:cubicBezTo>
                      <a:pt x="387" y="215"/>
                      <a:pt x="387" y="215"/>
                      <a:pt x="387" y="215"/>
                    </a:cubicBezTo>
                    <a:cubicBezTo>
                      <a:pt x="388" y="215"/>
                      <a:pt x="389" y="216"/>
                      <a:pt x="389" y="218"/>
                    </a:cubicBezTo>
                    <a:cubicBezTo>
                      <a:pt x="389" y="218"/>
                      <a:pt x="389" y="218"/>
                      <a:pt x="389" y="218"/>
                    </a:cubicBezTo>
                    <a:cubicBezTo>
                      <a:pt x="389" y="219"/>
                      <a:pt x="388" y="220"/>
                      <a:pt x="387" y="220"/>
                    </a:cubicBezTo>
                    <a:cubicBezTo>
                      <a:pt x="387" y="220"/>
                      <a:pt x="387" y="220"/>
                      <a:pt x="387" y="220"/>
                    </a:cubicBezTo>
                    <a:cubicBezTo>
                      <a:pt x="387" y="220"/>
                      <a:pt x="387" y="220"/>
                      <a:pt x="387" y="219"/>
                    </a:cubicBezTo>
                    <a:close/>
                    <a:moveTo>
                      <a:pt x="1" y="217"/>
                    </a:moveTo>
                    <a:cubicBezTo>
                      <a:pt x="1" y="216"/>
                      <a:pt x="2" y="215"/>
                      <a:pt x="3" y="215"/>
                    </a:cubicBezTo>
                    <a:cubicBezTo>
                      <a:pt x="3" y="215"/>
                      <a:pt x="3" y="215"/>
                      <a:pt x="3" y="215"/>
                    </a:cubicBezTo>
                    <a:cubicBezTo>
                      <a:pt x="4" y="215"/>
                      <a:pt x="5" y="216"/>
                      <a:pt x="5" y="217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5" y="218"/>
                      <a:pt x="5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2" y="219"/>
                      <a:pt x="1" y="218"/>
                      <a:pt x="1" y="217"/>
                    </a:cubicBezTo>
                    <a:close/>
                    <a:moveTo>
                      <a:pt x="387" y="212"/>
                    </a:moveTo>
                    <a:cubicBezTo>
                      <a:pt x="386" y="212"/>
                      <a:pt x="385" y="211"/>
                      <a:pt x="385" y="210"/>
                    </a:cubicBezTo>
                    <a:cubicBezTo>
                      <a:pt x="385" y="210"/>
                      <a:pt x="385" y="210"/>
                      <a:pt x="385" y="210"/>
                    </a:cubicBezTo>
                    <a:cubicBezTo>
                      <a:pt x="386" y="209"/>
                      <a:pt x="387" y="208"/>
                      <a:pt x="388" y="208"/>
                    </a:cubicBezTo>
                    <a:cubicBezTo>
                      <a:pt x="388" y="208"/>
                      <a:pt x="388" y="208"/>
                      <a:pt x="388" y="208"/>
                    </a:cubicBezTo>
                    <a:cubicBezTo>
                      <a:pt x="389" y="208"/>
                      <a:pt x="390" y="209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1"/>
                      <a:pt x="389" y="212"/>
                      <a:pt x="388" y="212"/>
                    </a:cubicBezTo>
                    <a:cubicBezTo>
                      <a:pt x="388" y="212"/>
                      <a:pt x="388" y="212"/>
                      <a:pt x="388" y="212"/>
                    </a:cubicBezTo>
                    <a:cubicBezTo>
                      <a:pt x="387" y="212"/>
                      <a:pt x="387" y="212"/>
                      <a:pt x="387" y="212"/>
                    </a:cubicBezTo>
                    <a:close/>
                    <a:moveTo>
                      <a:pt x="0" y="210"/>
                    </a:moveTo>
                    <a:cubicBezTo>
                      <a:pt x="0" y="209"/>
                      <a:pt x="1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10"/>
                      <a:pt x="5" y="210"/>
                      <a:pt x="5" y="210"/>
                    </a:cubicBezTo>
                    <a:cubicBezTo>
                      <a:pt x="5" y="211"/>
                      <a:pt x="4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1" y="212"/>
                      <a:pt x="1" y="211"/>
                      <a:pt x="0" y="210"/>
                    </a:cubicBezTo>
                    <a:close/>
                    <a:moveTo>
                      <a:pt x="388" y="205"/>
                    </a:moveTo>
                    <a:cubicBezTo>
                      <a:pt x="387" y="205"/>
                      <a:pt x="386" y="204"/>
                      <a:pt x="386" y="203"/>
                    </a:cubicBezTo>
                    <a:cubicBezTo>
                      <a:pt x="386" y="203"/>
                      <a:pt x="386" y="203"/>
                      <a:pt x="386" y="203"/>
                    </a:cubicBezTo>
                    <a:cubicBezTo>
                      <a:pt x="386" y="202"/>
                      <a:pt x="387" y="201"/>
                      <a:pt x="388" y="201"/>
                    </a:cubicBezTo>
                    <a:cubicBezTo>
                      <a:pt x="388" y="201"/>
                      <a:pt x="388" y="201"/>
                      <a:pt x="388" y="201"/>
                    </a:cubicBezTo>
                    <a:cubicBezTo>
                      <a:pt x="389" y="201"/>
                      <a:pt x="390" y="202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4"/>
                      <a:pt x="389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lose/>
                    <a:moveTo>
                      <a:pt x="0" y="203"/>
                    </a:moveTo>
                    <a:cubicBezTo>
                      <a:pt x="0" y="202"/>
                      <a:pt x="1" y="201"/>
                      <a:pt x="2" y="201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3" y="200"/>
                      <a:pt x="4" y="201"/>
                      <a:pt x="4" y="203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4" y="204"/>
                      <a:pt x="3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5"/>
                      <a:pt x="0" y="204"/>
                      <a:pt x="0" y="203"/>
                    </a:cubicBezTo>
                    <a:close/>
                    <a:moveTo>
                      <a:pt x="388" y="198"/>
                    </a:moveTo>
                    <a:cubicBezTo>
                      <a:pt x="387" y="198"/>
                      <a:pt x="386" y="197"/>
                      <a:pt x="386" y="196"/>
                    </a:cubicBezTo>
                    <a:cubicBezTo>
                      <a:pt x="386" y="196"/>
                      <a:pt x="386" y="196"/>
                      <a:pt x="386" y="196"/>
                    </a:cubicBezTo>
                    <a:cubicBezTo>
                      <a:pt x="386" y="195"/>
                      <a:pt x="387" y="194"/>
                      <a:pt x="388" y="194"/>
                    </a:cubicBezTo>
                    <a:cubicBezTo>
                      <a:pt x="388" y="194"/>
                      <a:pt x="388" y="194"/>
                      <a:pt x="388" y="194"/>
                    </a:cubicBezTo>
                    <a:cubicBezTo>
                      <a:pt x="389" y="194"/>
                      <a:pt x="390" y="195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7"/>
                      <a:pt x="389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lose/>
                    <a:moveTo>
                      <a:pt x="2" y="198"/>
                    </a:moveTo>
                    <a:cubicBezTo>
                      <a:pt x="1" y="198"/>
                      <a:pt x="0" y="197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4"/>
                      <a:pt x="1" y="193"/>
                      <a:pt x="2" y="193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3" y="193"/>
                      <a:pt x="4" y="194"/>
                      <a:pt x="4" y="195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197"/>
                      <a:pt x="3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lose/>
                    <a:moveTo>
                      <a:pt x="390" y="196"/>
                    </a:move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lose/>
                    <a:moveTo>
                      <a:pt x="386" y="189"/>
                    </a:moveTo>
                    <a:cubicBezTo>
                      <a:pt x="386" y="187"/>
                      <a:pt x="387" y="186"/>
                      <a:pt x="388" y="186"/>
                    </a:cubicBezTo>
                    <a:cubicBezTo>
                      <a:pt x="388" y="186"/>
                      <a:pt x="388" y="186"/>
                      <a:pt x="388" y="186"/>
                    </a:cubicBezTo>
                    <a:cubicBezTo>
                      <a:pt x="389" y="186"/>
                      <a:pt x="390" y="187"/>
                      <a:pt x="390" y="188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90"/>
                      <a:pt x="389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7" y="191"/>
                      <a:pt x="386" y="190"/>
                      <a:pt x="386" y="189"/>
                    </a:cubicBezTo>
                    <a:close/>
                    <a:moveTo>
                      <a:pt x="2" y="190"/>
                    </a:moveTo>
                    <a:cubicBezTo>
                      <a:pt x="1" y="190"/>
                      <a:pt x="0" y="189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7"/>
                      <a:pt x="1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3" y="186"/>
                      <a:pt x="4" y="187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9"/>
                      <a:pt x="3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lose/>
                    <a:moveTo>
                      <a:pt x="385" y="181"/>
                    </a:moveTo>
                    <a:cubicBezTo>
                      <a:pt x="385" y="180"/>
                      <a:pt x="386" y="179"/>
                      <a:pt x="387" y="179"/>
                    </a:cubicBezTo>
                    <a:cubicBezTo>
                      <a:pt x="387" y="179"/>
                      <a:pt x="387" y="179"/>
                      <a:pt x="387" y="179"/>
                    </a:cubicBezTo>
                    <a:cubicBezTo>
                      <a:pt x="389" y="179"/>
                      <a:pt x="390" y="180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2"/>
                      <a:pt x="389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6" y="183"/>
                      <a:pt x="386" y="183"/>
                      <a:pt x="385" y="181"/>
                    </a:cubicBezTo>
                    <a:close/>
                    <a:moveTo>
                      <a:pt x="2" y="183"/>
                    </a:moveTo>
                    <a:cubicBezTo>
                      <a:pt x="1" y="183"/>
                      <a:pt x="0" y="182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0"/>
                      <a:pt x="2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4" y="179"/>
                      <a:pt x="5" y="180"/>
                      <a:pt x="5" y="181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5" y="182"/>
                      <a:pt x="4" y="183"/>
                      <a:pt x="3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3" y="183"/>
                      <a:pt x="2" y="183"/>
                      <a:pt x="2" y="183"/>
                    </a:cubicBezTo>
                    <a:close/>
                    <a:moveTo>
                      <a:pt x="385" y="174"/>
                    </a:moveTo>
                    <a:cubicBezTo>
                      <a:pt x="385" y="173"/>
                      <a:pt x="386" y="172"/>
                      <a:pt x="387" y="172"/>
                    </a:cubicBezTo>
                    <a:cubicBezTo>
                      <a:pt x="387" y="172"/>
                      <a:pt x="387" y="172"/>
                      <a:pt x="387" y="172"/>
                    </a:cubicBezTo>
                    <a:cubicBezTo>
                      <a:pt x="388" y="172"/>
                      <a:pt x="389" y="173"/>
                      <a:pt x="389" y="174"/>
                    </a:cubicBezTo>
                    <a:cubicBezTo>
                      <a:pt x="389" y="174"/>
                      <a:pt x="389" y="174"/>
                      <a:pt x="389" y="174"/>
                    </a:cubicBezTo>
                    <a:cubicBezTo>
                      <a:pt x="389" y="175"/>
                      <a:pt x="388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6" y="176"/>
                      <a:pt x="385" y="175"/>
                      <a:pt x="385" y="174"/>
                    </a:cubicBezTo>
                    <a:close/>
                    <a:moveTo>
                      <a:pt x="3" y="176"/>
                    </a:moveTo>
                    <a:cubicBezTo>
                      <a:pt x="2" y="176"/>
                      <a:pt x="1" y="175"/>
                      <a:pt x="1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2"/>
                      <a:pt x="2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5" y="172"/>
                      <a:pt x="5" y="173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5"/>
                      <a:pt x="4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lose/>
                    <a:moveTo>
                      <a:pt x="384" y="167"/>
                    </a:moveTo>
                    <a:cubicBezTo>
                      <a:pt x="384" y="166"/>
                      <a:pt x="385" y="165"/>
                      <a:pt x="386" y="165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5"/>
                      <a:pt x="388" y="166"/>
                      <a:pt x="388" y="167"/>
                    </a:cubicBezTo>
                    <a:cubicBezTo>
                      <a:pt x="388" y="167"/>
                      <a:pt x="388" y="167"/>
                      <a:pt x="388" y="167"/>
                    </a:cubicBezTo>
                    <a:cubicBezTo>
                      <a:pt x="388" y="168"/>
                      <a:pt x="387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5" y="169"/>
                      <a:pt x="384" y="168"/>
                      <a:pt x="384" y="167"/>
                    </a:cubicBezTo>
                    <a:close/>
                    <a:moveTo>
                      <a:pt x="4" y="169"/>
                    </a:moveTo>
                    <a:cubicBezTo>
                      <a:pt x="3" y="169"/>
                      <a:pt x="2" y="167"/>
                      <a:pt x="2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5"/>
                      <a:pt x="3" y="164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lose/>
                    <a:moveTo>
                      <a:pt x="383" y="160"/>
                    </a:moveTo>
                    <a:cubicBezTo>
                      <a:pt x="383" y="160"/>
                      <a:pt x="383" y="160"/>
                      <a:pt x="383" y="160"/>
                    </a:cubicBezTo>
                    <a:cubicBezTo>
                      <a:pt x="383" y="159"/>
                      <a:pt x="383" y="158"/>
                      <a:pt x="384" y="158"/>
                    </a:cubicBezTo>
                    <a:cubicBezTo>
                      <a:pt x="384" y="158"/>
                      <a:pt x="384" y="158"/>
                      <a:pt x="384" y="158"/>
                    </a:cubicBezTo>
                    <a:cubicBezTo>
                      <a:pt x="386" y="158"/>
                      <a:pt x="387" y="158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61"/>
                      <a:pt x="386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4" y="162"/>
                      <a:pt x="383" y="161"/>
                      <a:pt x="383" y="160"/>
                    </a:cubicBezTo>
                    <a:close/>
                    <a:moveTo>
                      <a:pt x="5" y="162"/>
                    </a:moveTo>
                    <a:cubicBezTo>
                      <a:pt x="4" y="161"/>
                      <a:pt x="3" y="160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4" y="158"/>
                      <a:pt x="5" y="157"/>
                      <a:pt x="6" y="157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7" y="158"/>
                      <a:pt x="8" y="159"/>
                      <a:pt x="7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7" y="161"/>
                      <a:pt x="6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lose/>
                    <a:moveTo>
                      <a:pt x="381" y="153"/>
                    </a:moveTo>
                    <a:cubicBezTo>
                      <a:pt x="381" y="152"/>
                      <a:pt x="382" y="151"/>
                      <a:pt x="383" y="151"/>
                    </a:cubicBezTo>
                    <a:cubicBezTo>
                      <a:pt x="383" y="151"/>
                      <a:pt x="383" y="151"/>
                      <a:pt x="383" y="151"/>
                    </a:cubicBezTo>
                    <a:cubicBezTo>
                      <a:pt x="384" y="150"/>
                      <a:pt x="385" y="151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6" y="153"/>
                      <a:pt x="385" y="155"/>
                      <a:pt x="384" y="155"/>
                    </a:cubicBezTo>
                    <a:cubicBezTo>
                      <a:pt x="384" y="155"/>
                      <a:pt x="384" y="155"/>
                      <a:pt x="384" y="155"/>
                    </a:cubicBezTo>
                    <a:cubicBezTo>
                      <a:pt x="384" y="155"/>
                      <a:pt x="383" y="155"/>
                      <a:pt x="383" y="155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382" y="155"/>
                      <a:pt x="381" y="154"/>
                      <a:pt x="381" y="153"/>
                    </a:cubicBezTo>
                    <a:close/>
                    <a:moveTo>
                      <a:pt x="6" y="155"/>
                    </a:moveTo>
                    <a:cubicBezTo>
                      <a:pt x="5" y="154"/>
                      <a:pt x="5" y="153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1"/>
                      <a:pt x="6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1"/>
                      <a:pt x="9" y="152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4"/>
                      <a:pt x="8" y="155"/>
                      <a:pt x="7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7" y="155"/>
                      <a:pt x="7" y="155"/>
                      <a:pt x="6" y="155"/>
                    </a:cubicBezTo>
                    <a:close/>
                    <a:moveTo>
                      <a:pt x="380" y="146"/>
                    </a:moveTo>
                    <a:cubicBezTo>
                      <a:pt x="379" y="145"/>
                      <a:pt x="380" y="144"/>
                      <a:pt x="381" y="144"/>
                    </a:cubicBezTo>
                    <a:cubicBezTo>
                      <a:pt x="381" y="144"/>
                      <a:pt x="381" y="144"/>
                      <a:pt x="381" y="144"/>
                    </a:cubicBezTo>
                    <a:cubicBezTo>
                      <a:pt x="382" y="143"/>
                      <a:pt x="383" y="144"/>
                      <a:pt x="384" y="145"/>
                    </a:cubicBezTo>
                    <a:cubicBezTo>
                      <a:pt x="384" y="145"/>
                      <a:pt x="384" y="145"/>
                      <a:pt x="384" y="145"/>
                    </a:cubicBezTo>
                    <a:cubicBezTo>
                      <a:pt x="384" y="146"/>
                      <a:pt x="383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1" y="148"/>
                      <a:pt x="380" y="147"/>
                      <a:pt x="380" y="146"/>
                    </a:cubicBezTo>
                    <a:close/>
                    <a:moveTo>
                      <a:pt x="8" y="147"/>
                    </a:moveTo>
                    <a:cubicBezTo>
                      <a:pt x="7" y="147"/>
                      <a:pt x="6" y="146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4"/>
                      <a:pt x="8" y="143"/>
                      <a:pt x="9" y="143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0" y="144"/>
                      <a:pt x="11" y="145"/>
                      <a:pt x="11" y="146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0" y="147"/>
                      <a:pt x="10" y="148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8"/>
                      <a:pt x="8" y="147"/>
                    </a:cubicBezTo>
                    <a:close/>
                    <a:moveTo>
                      <a:pt x="378" y="139"/>
                    </a:moveTo>
                    <a:cubicBezTo>
                      <a:pt x="377" y="138"/>
                      <a:pt x="378" y="137"/>
                      <a:pt x="379" y="137"/>
                    </a:cubicBezTo>
                    <a:cubicBezTo>
                      <a:pt x="379" y="137"/>
                      <a:pt x="379" y="137"/>
                      <a:pt x="379" y="137"/>
                    </a:cubicBezTo>
                    <a:cubicBezTo>
                      <a:pt x="380" y="136"/>
                      <a:pt x="381" y="137"/>
                      <a:pt x="382" y="138"/>
                    </a:cubicBezTo>
                    <a:cubicBezTo>
                      <a:pt x="382" y="138"/>
                      <a:pt x="382" y="138"/>
                      <a:pt x="382" y="138"/>
                    </a:cubicBezTo>
                    <a:cubicBezTo>
                      <a:pt x="382" y="139"/>
                      <a:pt x="381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79" y="141"/>
                      <a:pt x="378" y="140"/>
                      <a:pt x="378" y="139"/>
                    </a:cubicBezTo>
                    <a:close/>
                    <a:moveTo>
                      <a:pt x="10" y="141"/>
                    </a:move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10" y="136"/>
                      <a:pt x="11" y="136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7"/>
                      <a:pt x="13" y="138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2" y="140"/>
                      <a:pt x="12" y="141"/>
                      <a:pt x="11" y="141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0" y="141"/>
                      <a:pt x="10" y="141"/>
                      <a:pt x="10" y="141"/>
                    </a:cubicBezTo>
                    <a:close/>
                    <a:moveTo>
                      <a:pt x="375" y="133"/>
                    </a:moveTo>
                    <a:cubicBezTo>
                      <a:pt x="375" y="132"/>
                      <a:pt x="376" y="130"/>
                      <a:pt x="377" y="130"/>
                    </a:cubicBezTo>
                    <a:cubicBezTo>
                      <a:pt x="377" y="130"/>
                      <a:pt x="377" y="130"/>
                      <a:pt x="377" y="130"/>
                    </a:cubicBezTo>
                    <a:cubicBezTo>
                      <a:pt x="378" y="130"/>
                      <a:pt x="379" y="130"/>
                      <a:pt x="379" y="131"/>
                    </a:cubicBezTo>
                    <a:cubicBezTo>
                      <a:pt x="379" y="131"/>
                      <a:pt x="379" y="131"/>
                      <a:pt x="379" y="131"/>
                    </a:cubicBezTo>
                    <a:cubicBezTo>
                      <a:pt x="380" y="132"/>
                      <a:pt x="379" y="134"/>
                      <a:pt x="378" y="134"/>
                    </a:cubicBezTo>
                    <a:cubicBezTo>
                      <a:pt x="378" y="134"/>
                      <a:pt x="378" y="134"/>
                      <a:pt x="378" y="134"/>
                    </a:cubicBezTo>
                    <a:cubicBezTo>
                      <a:pt x="378" y="134"/>
                      <a:pt x="378" y="134"/>
                      <a:pt x="377" y="134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376" y="134"/>
                      <a:pt x="376" y="134"/>
                      <a:pt x="375" y="133"/>
                    </a:cubicBezTo>
                    <a:close/>
                    <a:moveTo>
                      <a:pt x="12" y="134"/>
                    </a:moveTo>
                    <a:cubicBezTo>
                      <a:pt x="11" y="133"/>
                      <a:pt x="11" y="132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0"/>
                      <a:pt x="12" y="129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5" y="130"/>
                      <a:pt x="15" y="131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3"/>
                      <a:pt x="14" y="134"/>
                      <a:pt x="13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lose/>
                    <a:moveTo>
                      <a:pt x="373" y="126"/>
                    </a:moveTo>
                    <a:cubicBezTo>
                      <a:pt x="372" y="125"/>
                      <a:pt x="373" y="124"/>
                      <a:pt x="374" y="123"/>
                    </a:cubicBezTo>
                    <a:cubicBezTo>
                      <a:pt x="374" y="123"/>
                      <a:pt x="374" y="123"/>
                      <a:pt x="374" y="123"/>
                    </a:cubicBezTo>
                    <a:cubicBezTo>
                      <a:pt x="375" y="123"/>
                      <a:pt x="376" y="123"/>
                      <a:pt x="377" y="124"/>
                    </a:cubicBezTo>
                    <a:cubicBezTo>
                      <a:pt x="377" y="124"/>
                      <a:pt x="377" y="124"/>
                      <a:pt x="377" y="124"/>
                    </a:cubicBezTo>
                    <a:cubicBezTo>
                      <a:pt x="377" y="126"/>
                      <a:pt x="377" y="127"/>
                      <a:pt x="376" y="127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4" y="127"/>
                      <a:pt x="373" y="127"/>
                      <a:pt x="373" y="126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3" y="125"/>
                      <a:pt x="13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23"/>
                      <a:pt x="15" y="122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7" y="123"/>
                      <a:pt x="18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6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lose/>
                    <a:moveTo>
                      <a:pt x="370" y="119"/>
                    </a:moveTo>
                    <a:cubicBezTo>
                      <a:pt x="370" y="118"/>
                      <a:pt x="370" y="117"/>
                      <a:pt x="371" y="117"/>
                    </a:cubicBezTo>
                    <a:cubicBezTo>
                      <a:pt x="371" y="117"/>
                      <a:pt x="371" y="117"/>
                      <a:pt x="371" y="117"/>
                    </a:cubicBezTo>
                    <a:cubicBezTo>
                      <a:pt x="372" y="116"/>
                      <a:pt x="374" y="117"/>
                      <a:pt x="374" y="118"/>
                    </a:cubicBezTo>
                    <a:cubicBezTo>
                      <a:pt x="374" y="118"/>
                      <a:pt x="374" y="118"/>
                      <a:pt x="374" y="118"/>
                    </a:cubicBezTo>
                    <a:cubicBezTo>
                      <a:pt x="375" y="119"/>
                      <a:pt x="374" y="120"/>
                      <a:pt x="373" y="121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3" y="121"/>
                      <a:pt x="372" y="121"/>
                      <a:pt x="372" y="121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1" y="121"/>
                      <a:pt x="371" y="120"/>
                      <a:pt x="370" y="119"/>
                    </a:cubicBezTo>
                    <a:close/>
                    <a:moveTo>
                      <a:pt x="17" y="120"/>
                    </a:moveTo>
                    <a:cubicBezTo>
                      <a:pt x="16" y="120"/>
                      <a:pt x="16" y="118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6"/>
                      <a:pt x="18" y="116"/>
                      <a:pt x="19" y="116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20" y="117"/>
                      <a:pt x="21" y="118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0"/>
                      <a:pt x="19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7" y="120"/>
                    </a:cubicBezTo>
                    <a:close/>
                    <a:moveTo>
                      <a:pt x="367" y="113"/>
                    </a:moveTo>
                    <a:cubicBezTo>
                      <a:pt x="367" y="112"/>
                      <a:pt x="367" y="111"/>
                      <a:pt x="368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9" y="110"/>
                      <a:pt x="370" y="110"/>
                      <a:pt x="371" y="111"/>
                    </a:cubicBezTo>
                    <a:cubicBezTo>
                      <a:pt x="371" y="111"/>
                      <a:pt x="371" y="111"/>
                      <a:pt x="371" y="111"/>
                    </a:cubicBezTo>
                    <a:cubicBezTo>
                      <a:pt x="372" y="112"/>
                      <a:pt x="371" y="113"/>
                      <a:pt x="370" y="114"/>
                    </a:cubicBezTo>
                    <a:cubicBezTo>
                      <a:pt x="370" y="114"/>
                      <a:pt x="370" y="114"/>
                      <a:pt x="370" y="114"/>
                    </a:cubicBezTo>
                    <a:cubicBezTo>
                      <a:pt x="370" y="114"/>
                      <a:pt x="369" y="114"/>
                      <a:pt x="369" y="114"/>
                    </a:cubicBezTo>
                    <a:cubicBezTo>
                      <a:pt x="369" y="114"/>
                      <a:pt x="369" y="114"/>
                      <a:pt x="369" y="114"/>
                    </a:cubicBezTo>
                    <a:cubicBezTo>
                      <a:pt x="368" y="114"/>
                      <a:pt x="368" y="114"/>
                      <a:pt x="367" y="113"/>
                    </a:cubicBezTo>
                    <a:close/>
                    <a:moveTo>
                      <a:pt x="20" y="114"/>
                    </a:moveTo>
                    <a:cubicBezTo>
                      <a:pt x="19" y="113"/>
                      <a:pt x="19" y="112"/>
                      <a:pt x="19" y="111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1" y="109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0"/>
                      <a:pt x="24" y="111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3"/>
                      <a:pt x="22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0" y="114"/>
                    </a:cubicBezTo>
                    <a:close/>
                    <a:moveTo>
                      <a:pt x="364" y="107"/>
                    </a:moveTo>
                    <a:cubicBezTo>
                      <a:pt x="363" y="106"/>
                      <a:pt x="364" y="104"/>
                      <a:pt x="365" y="104"/>
                    </a:cubicBezTo>
                    <a:cubicBezTo>
                      <a:pt x="365" y="104"/>
                      <a:pt x="365" y="104"/>
                      <a:pt x="365" y="104"/>
                    </a:cubicBezTo>
                    <a:cubicBezTo>
                      <a:pt x="366" y="103"/>
                      <a:pt x="367" y="104"/>
                      <a:pt x="368" y="105"/>
                    </a:cubicBezTo>
                    <a:cubicBezTo>
                      <a:pt x="368" y="105"/>
                      <a:pt x="368" y="105"/>
                      <a:pt x="368" y="105"/>
                    </a:cubicBezTo>
                    <a:cubicBezTo>
                      <a:pt x="368" y="106"/>
                      <a:pt x="368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8"/>
                      <a:pt x="366" y="108"/>
                      <a:pt x="366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4" y="107"/>
                      <a:pt x="364" y="107"/>
                    </a:cubicBezTo>
                    <a:close/>
                    <a:moveTo>
                      <a:pt x="24" y="107"/>
                    </a:moveTo>
                    <a:cubicBezTo>
                      <a:pt x="22" y="106"/>
                      <a:pt x="22" y="105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3"/>
                      <a:pt x="24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4"/>
                      <a:pt x="27" y="105"/>
                      <a:pt x="26" y="106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6" y="107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4" y="107"/>
                      <a:pt x="24" y="107"/>
                      <a:pt x="24" y="107"/>
                    </a:cubicBezTo>
                    <a:close/>
                    <a:moveTo>
                      <a:pt x="361" y="100"/>
                    </a:moveTo>
                    <a:cubicBezTo>
                      <a:pt x="360" y="99"/>
                      <a:pt x="360" y="98"/>
                      <a:pt x="361" y="97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62" y="97"/>
                      <a:pt x="364" y="97"/>
                      <a:pt x="364" y="98"/>
                    </a:cubicBezTo>
                    <a:cubicBezTo>
                      <a:pt x="364" y="98"/>
                      <a:pt x="364" y="98"/>
                      <a:pt x="364" y="98"/>
                    </a:cubicBezTo>
                    <a:cubicBezTo>
                      <a:pt x="365" y="99"/>
                      <a:pt x="364" y="101"/>
                      <a:pt x="363" y="101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63" y="101"/>
                      <a:pt x="363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2" y="101"/>
                      <a:pt x="361" y="101"/>
                      <a:pt x="361" y="100"/>
                    </a:cubicBezTo>
                    <a:close/>
                    <a:moveTo>
                      <a:pt x="27" y="101"/>
                    </a:moveTo>
                    <a:cubicBezTo>
                      <a:pt x="26" y="100"/>
                      <a:pt x="26" y="99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7"/>
                      <a:pt x="28" y="96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0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lose/>
                    <a:moveTo>
                      <a:pt x="357" y="94"/>
                    </a:moveTo>
                    <a:cubicBezTo>
                      <a:pt x="357" y="94"/>
                      <a:pt x="357" y="94"/>
                      <a:pt x="357" y="94"/>
                    </a:cubicBezTo>
                    <a:cubicBezTo>
                      <a:pt x="356" y="93"/>
                      <a:pt x="357" y="92"/>
                      <a:pt x="358" y="91"/>
                    </a:cubicBezTo>
                    <a:cubicBezTo>
                      <a:pt x="358" y="91"/>
                      <a:pt x="358" y="91"/>
                      <a:pt x="358" y="91"/>
                    </a:cubicBezTo>
                    <a:cubicBezTo>
                      <a:pt x="359" y="91"/>
                      <a:pt x="360" y="91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1" y="93"/>
                      <a:pt x="361" y="94"/>
                      <a:pt x="360" y="95"/>
                    </a:cubicBezTo>
                    <a:cubicBezTo>
                      <a:pt x="360" y="95"/>
                      <a:pt x="360" y="95"/>
                      <a:pt x="360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8" y="95"/>
                      <a:pt x="357" y="95"/>
                      <a:pt x="357" y="94"/>
                    </a:cubicBezTo>
                    <a:close/>
                    <a:moveTo>
                      <a:pt x="31" y="94"/>
                    </a:moveTo>
                    <a:cubicBezTo>
                      <a:pt x="30" y="94"/>
                      <a:pt x="29" y="93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91"/>
                      <a:pt x="32" y="90"/>
                      <a:pt x="33" y="91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34" y="91"/>
                      <a:pt x="34" y="93"/>
                      <a:pt x="34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3" y="94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1" y="95"/>
                      <a:pt x="31" y="94"/>
                    </a:cubicBezTo>
                    <a:close/>
                    <a:moveTo>
                      <a:pt x="353" y="88"/>
                    </a:moveTo>
                    <a:cubicBezTo>
                      <a:pt x="353" y="88"/>
                      <a:pt x="353" y="88"/>
                      <a:pt x="353" y="88"/>
                    </a:cubicBezTo>
                    <a:cubicBezTo>
                      <a:pt x="352" y="87"/>
                      <a:pt x="353" y="86"/>
                      <a:pt x="353" y="85"/>
                    </a:cubicBezTo>
                    <a:cubicBezTo>
                      <a:pt x="353" y="85"/>
                      <a:pt x="353" y="85"/>
                      <a:pt x="353" y="85"/>
                    </a:cubicBezTo>
                    <a:cubicBezTo>
                      <a:pt x="354" y="85"/>
                      <a:pt x="356" y="85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7" y="87"/>
                      <a:pt x="357" y="88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6" y="89"/>
                      <a:pt x="355" y="89"/>
                      <a:pt x="355" y="89"/>
                    </a:cubicBezTo>
                    <a:cubicBezTo>
                      <a:pt x="355" y="89"/>
                      <a:pt x="355" y="89"/>
                      <a:pt x="355" y="89"/>
                    </a:cubicBezTo>
                    <a:cubicBezTo>
                      <a:pt x="354" y="89"/>
                      <a:pt x="353" y="89"/>
                      <a:pt x="353" y="88"/>
                    </a:cubicBezTo>
                    <a:close/>
                    <a:moveTo>
                      <a:pt x="35" y="88"/>
                    </a:moveTo>
                    <a:cubicBezTo>
                      <a:pt x="34" y="88"/>
                      <a:pt x="33" y="86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4"/>
                      <a:pt x="36" y="84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6"/>
                      <a:pt x="38" y="87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7" y="88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5" y="89"/>
                      <a:pt x="35" y="89"/>
                      <a:pt x="35" y="88"/>
                    </a:cubicBezTo>
                    <a:close/>
                    <a:moveTo>
                      <a:pt x="349" y="82"/>
                    </a:moveTo>
                    <a:cubicBezTo>
                      <a:pt x="348" y="82"/>
                      <a:pt x="348" y="80"/>
                      <a:pt x="349" y="79"/>
                    </a:cubicBezTo>
                    <a:cubicBezTo>
                      <a:pt x="349" y="79"/>
                      <a:pt x="349" y="79"/>
                      <a:pt x="349" y="79"/>
                    </a:cubicBezTo>
                    <a:cubicBezTo>
                      <a:pt x="350" y="79"/>
                      <a:pt x="352" y="79"/>
                      <a:pt x="352" y="80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53" y="81"/>
                      <a:pt x="353" y="82"/>
                      <a:pt x="352" y="83"/>
                    </a:cubicBezTo>
                    <a:cubicBezTo>
                      <a:pt x="352" y="83"/>
                      <a:pt x="352" y="83"/>
                      <a:pt x="352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0" y="83"/>
                      <a:pt x="349" y="83"/>
                      <a:pt x="349" y="82"/>
                    </a:cubicBezTo>
                    <a:close/>
                    <a:moveTo>
                      <a:pt x="39" y="82"/>
                    </a:moveTo>
                    <a:cubicBezTo>
                      <a:pt x="38" y="82"/>
                      <a:pt x="38" y="80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9" y="79"/>
                      <a:pt x="40" y="78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1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3"/>
                      <a:pt x="41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3"/>
                      <a:pt x="39" y="83"/>
                      <a:pt x="39" y="82"/>
                    </a:cubicBezTo>
                    <a:close/>
                    <a:moveTo>
                      <a:pt x="344" y="77"/>
                    </a:moveTo>
                    <a:cubicBezTo>
                      <a:pt x="344" y="76"/>
                      <a:pt x="344" y="75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6" y="73"/>
                      <a:pt x="347" y="73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7" y="77"/>
                      <a:pt x="347" y="77"/>
                      <a:pt x="347" y="77"/>
                    </a:cubicBezTo>
                    <a:cubicBezTo>
                      <a:pt x="347" y="77"/>
                      <a:pt x="347" y="78"/>
                      <a:pt x="346" y="78"/>
                    </a:cubicBezTo>
                    <a:cubicBezTo>
                      <a:pt x="346" y="78"/>
                      <a:pt x="346" y="78"/>
                      <a:pt x="346" y="78"/>
                    </a:cubicBezTo>
                    <a:cubicBezTo>
                      <a:pt x="346" y="78"/>
                      <a:pt x="345" y="77"/>
                      <a:pt x="344" y="77"/>
                    </a:cubicBezTo>
                    <a:close/>
                    <a:moveTo>
                      <a:pt x="43" y="77"/>
                    </a:moveTo>
                    <a:cubicBezTo>
                      <a:pt x="42" y="76"/>
                      <a:pt x="42" y="75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3"/>
                      <a:pt x="45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4"/>
                      <a:pt x="47" y="75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3" y="77"/>
                      <a:pt x="43" y="77"/>
                    </a:cubicBezTo>
                    <a:close/>
                    <a:moveTo>
                      <a:pt x="340" y="71"/>
                    </a:moveTo>
                    <a:cubicBezTo>
                      <a:pt x="339" y="70"/>
                      <a:pt x="339" y="69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1" y="68"/>
                      <a:pt x="342" y="68"/>
                      <a:pt x="343" y="69"/>
                    </a:cubicBezTo>
                    <a:cubicBezTo>
                      <a:pt x="343" y="69"/>
                      <a:pt x="343" y="69"/>
                      <a:pt x="343" y="69"/>
                    </a:cubicBezTo>
                    <a:cubicBezTo>
                      <a:pt x="344" y="69"/>
                      <a:pt x="344" y="71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2" y="72"/>
                      <a:pt x="342" y="72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41" y="72"/>
                      <a:pt x="340" y="72"/>
                      <a:pt x="340" y="71"/>
                    </a:cubicBezTo>
                    <a:close/>
                    <a:moveTo>
                      <a:pt x="48" y="71"/>
                    </a:moveTo>
                    <a:cubicBezTo>
                      <a:pt x="47" y="70"/>
                      <a:pt x="47" y="69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8" y="67"/>
                      <a:pt x="49" y="67"/>
                      <a:pt x="50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71"/>
                      <a:pt x="50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1"/>
                      <a:pt x="48" y="71"/>
                    </a:cubicBezTo>
                    <a:close/>
                    <a:moveTo>
                      <a:pt x="335" y="66"/>
                    </a:moveTo>
                    <a:cubicBezTo>
                      <a:pt x="334" y="65"/>
                      <a:pt x="334" y="64"/>
                      <a:pt x="335" y="63"/>
                    </a:cubicBezTo>
                    <a:cubicBezTo>
                      <a:pt x="335" y="63"/>
                      <a:pt x="335" y="63"/>
                      <a:pt x="335" y="63"/>
                    </a:cubicBezTo>
                    <a:cubicBezTo>
                      <a:pt x="336" y="62"/>
                      <a:pt x="338" y="62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9" y="64"/>
                      <a:pt x="339" y="65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6" y="67"/>
                      <a:pt x="336" y="66"/>
                      <a:pt x="335" y="66"/>
                    </a:cubicBezTo>
                    <a:close/>
                    <a:moveTo>
                      <a:pt x="52" y="66"/>
                    </a:moveTo>
                    <a:cubicBezTo>
                      <a:pt x="51" y="65"/>
                      <a:pt x="51" y="64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2"/>
                      <a:pt x="54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6" y="65"/>
                      <a:pt x="55" y="66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2" y="66"/>
                    </a:cubicBezTo>
                    <a:close/>
                    <a:moveTo>
                      <a:pt x="330" y="61"/>
                    </a:moveTo>
                    <a:cubicBezTo>
                      <a:pt x="329" y="60"/>
                      <a:pt x="329" y="59"/>
                      <a:pt x="330" y="58"/>
                    </a:cubicBezTo>
                    <a:cubicBezTo>
                      <a:pt x="330" y="58"/>
                      <a:pt x="330" y="58"/>
                      <a:pt x="330" y="58"/>
                    </a:cubicBezTo>
                    <a:cubicBezTo>
                      <a:pt x="331" y="57"/>
                      <a:pt x="332" y="57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4" y="59"/>
                      <a:pt x="334" y="60"/>
                      <a:pt x="333" y="61"/>
                    </a:cubicBezTo>
                    <a:cubicBezTo>
                      <a:pt x="333" y="61"/>
                      <a:pt x="333" y="61"/>
                      <a:pt x="333" y="61"/>
                    </a:cubicBezTo>
                    <a:cubicBezTo>
                      <a:pt x="333" y="61"/>
                      <a:pt x="332" y="61"/>
                      <a:pt x="332" y="61"/>
                    </a:cubicBezTo>
                    <a:cubicBezTo>
                      <a:pt x="332" y="61"/>
                      <a:pt x="332" y="61"/>
                      <a:pt x="332" y="61"/>
                    </a:cubicBezTo>
                    <a:cubicBezTo>
                      <a:pt x="331" y="61"/>
                      <a:pt x="331" y="61"/>
                      <a:pt x="330" y="61"/>
                    </a:cubicBezTo>
                    <a:close/>
                    <a:moveTo>
                      <a:pt x="57" y="60"/>
                    </a:moveTo>
                    <a:cubicBezTo>
                      <a:pt x="56" y="60"/>
                      <a:pt x="56" y="58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8"/>
                      <a:pt x="61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8" y="61"/>
                      <a:pt x="58" y="61"/>
                      <a:pt x="57" y="60"/>
                    </a:cubicBezTo>
                    <a:close/>
                    <a:moveTo>
                      <a:pt x="325" y="56"/>
                    </a:moveTo>
                    <a:cubicBezTo>
                      <a:pt x="325" y="56"/>
                      <a:pt x="325" y="56"/>
                      <a:pt x="325" y="56"/>
                    </a:cubicBezTo>
                    <a:cubicBezTo>
                      <a:pt x="324" y="55"/>
                      <a:pt x="324" y="54"/>
                      <a:pt x="325" y="53"/>
                    </a:cubicBezTo>
                    <a:cubicBezTo>
                      <a:pt x="325" y="53"/>
                      <a:pt x="325" y="53"/>
                      <a:pt x="325" y="53"/>
                    </a:cubicBezTo>
                    <a:cubicBezTo>
                      <a:pt x="326" y="52"/>
                      <a:pt x="327" y="52"/>
                      <a:pt x="328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9" y="54"/>
                      <a:pt x="329" y="55"/>
                      <a:pt x="328" y="56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6"/>
                      <a:pt x="327" y="56"/>
                      <a:pt x="327" y="56"/>
                    </a:cubicBezTo>
                    <a:cubicBezTo>
                      <a:pt x="327" y="56"/>
                      <a:pt x="327" y="56"/>
                      <a:pt x="327" y="56"/>
                    </a:cubicBezTo>
                    <a:cubicBezTo>
                      <a:pt x="326" y="56"/>
                      <a:pt x="326" y="56"/>
                      <a:pt x="325" y="56"/>
                    </a:cubicBezTo>
                    <a:close/>
                    <a:moveTo>
                      <a:pt x="62" y="55"/>
                    </a:moveTo>
                    <a:cubicBezTo>
                      <a:pt x="62" y="54"/>
                      <a:pt x="62" y="53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5" y="52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3"/>
                      <a:pt x="66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6"/>
                      <a:pt x="65" y="56"/>
                      <a:pt x="64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6"/>
                      <a:pt x="63" y="56"/>
                      <a:pt x="62" y="55"/>
                    </a:cubicBezTo>
                    <a:close/>
                    <a:moveTo>
                      <a:pt x="320" y="51"/>
                    </a:moveTo>
                    <a:cubicBezTo>
                      <a:pt x="319" y="50"/>
                      <a:pt x="319" y="49"/>
                      <a:pt x="320" y="48"/>
                    </a:cubicBezTo>
                    <a:cubicBezTo>
                      <a:pt x="320" y="48"/>
                      <a:pt x="320" y="48"/>
                      <a:pt x="320" y="48"/>
                    </a:cubicBezTo>
                    <a:cubicBezTo>
                      <a:pt x="320" y="47"/>
                      <a:pt x="322" y="47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9"/>
                      <a:pt x="324" y="50"/>
                      <a:pt x="323" y="51"/>
                    </a:cubicBezTo>
                    <a:cubicBezTo>
                      <a:pt x="323" y="51"/>
                      <a:pt x="323" y="51"/>
                      <a:pt x="323" y="51"/>
                    </a:cubicBezTo>
                    <a:cubicBezTo>
                      <a:pt x="322" y="51"/>
                      <a:pt x="322" y="52"/>
                      <a:pt x="321" y="52"/>
                    </a:cubicBezTo>
                    <a:cubicBezTo>
                      <a:pt x="321" y="52"/>
                      <a:pt x="321" y="52"/>
                      <a:pt x="321" y="52"/>
                    </a:cubicBezTo>
                    <a:cubicBezTo>
                      <a:pt x="321" y="52"/>
                      <a:pt x="320" y="51"/>
                      <a:pt x="320" y="51"/>
                    </a:cubicBezTo>
                    <a:close/>
                    <a:moveTo>
                      <a:pt x="68" y="50"/>
                    </a:moveTo>
                    <a:cubicBezTo>
                      <a:pt x="67" y="50"/>
                      <a:pt x="67" y="48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70" y="47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9"/>
                      <a:pt x="72" y="50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70" y="51"/>
                      <a:pt x="69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8" y="51"/>
                      <a:pt x="68" y="50"/>
                    </a:cubicBezTo>
                    <a:close/>
                    <a:moveTo>
                      <a:pt x="314" y="46"/>
                    </a:moveTo>
                    <a:cubicBezTo>
                      <a:pt x="313" y="46"/>
                      <a:pt x="313" y="44"/>
                      <a:pt x="314" y="44"/>
                    </a:cubicBezTo>
                    <a:cubicBezTo>
                      <a:pt x="314" y="44"/>
                      <a:pt x="314" y="44"/>
                      <a:pt x="314" y="44"/>
                    </a:cubicBezTo>
                    <a:cubicBezTo>
                      <a:pt x="315" y="43"/>
                      <a:pt x="316" y="42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8" y="44"/>
                      <a:pt x="318" y="45"/>
                      <a:pt x="317" y="46"/>
                    </a:cubicBezTo>
                    <a:cubicBezTo>
                      <a:pt x="317" y="46"/>
                      <a:pt x="317" y="46"/>
                      <a:pt x="317" y="46"/>
                    </a:cubicBezTo>
                    <a:cubicBezTo>
                      <a:pt x="317" y="47"/>
                      <a:pt x="316" y="47"/>
                      <a:pt x="316" y="47"/>
                    </a:cubicBezTo>
                    <a:cubicBezTo>
                      <a:pt x="316" y="47"/>
                      <a:pt x="316" y="47"/>
                      <a:pt x="316" y="47"/>
                    </a:cubicBezTo>
                    <a:cubicBezTo>
                      <a:pt x="315" y="47"/>
                      <a:pt x="315" y="47"/>
                      <a:pt x="314" y="46"/>
                    </a:cubicBezTo>
                    <a:close/>
                    <a:moveTo>
                      <a:pt x="73" y="46"/>
                    </a:moveTo>
                    <a:cubicBezTo>
                      <a:pt x="73" y="45"/>
                      <a:pt x="73" y="44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2"/>
                      <a:pt x="76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5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4" y="47"/>
                      <a:pt x="74" y="46"/>
                      <a:pt x="73" y="46"/>
                    </a:cubicBezTo>
                    <a:close/>
                    <a:moveTo>
                      <a:pt x="309" y="42"/>
                    </a:move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41"/>
                      <a:pt x="307" y="40"/>
                      <a:pt x="308" y="39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9" y="38"/>
                      <a:pt x="310" y="38"/>
                      <a:pt x="311" y="39"/>
                    </a:cubicBezTo>
                    <a:cubicBezTo>
                      <a:pt x="311" y="39"/>
                      <a:pt x="311" y="39"/>
                      <a:pt x="311" y="39"/>
                    </a:cubicBezTo>
                    <a:cubicBezTo>
                      <a:pt x="312" y="39"/>
                      <a:pt x="312" y="41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1" y="42"/>
                      <a:pt x="311" y="43"/>
                      <a:pt x="310" y="43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09" y="43"/>
                      <a:pt x="309" y="42"/>
                      <a:pt x="309" y="42"/>
                    </a:cubicBezTo>
                    <a:close/>
                    <a:moveTo>
                      <a:pt x="79" y="41"/>
                    </a:moveTo>
                    <a:cubicBezTo>
                      <a:pt x="78" y="40"/>
                      <a:pt x="78" y="39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2" y="38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3" y="40"/>
                      <a:pt x="83" y="41"/>
                      <a:pt x="82" y="42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82" y="42"/>
                      <a:pt x="81" y="42"/>
                      <a:pt x="81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0" y="42"/>
                      <a:pt x="79" y="42"/>
                      <a:pt x="79" y="41"/>
                    </a:cubicBezTo>
                    <a:close/>
                    <a:moveTo>
                      <a:pt x="303" y="38"/>
                    </a:moveTo>
                    <a:cubicBezTo>
                      <a:pt x="302" y="37"/>
                      <a:pt x="302" y="36"/>
                      <a:pt x="302" y="3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3" y="34"/>
                      <a:pt x="304" y="34"/>
                      <a:pt x="305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6" y="35"/>
                      <a:pt x="306" y="36"/>
                      <a:pt x="306" y="37"/>
                    </a:cubicBezTo>
                    <a:cubicBezTo>
                      <a:pt x="306" y="37"/>
                      <a:pt x="306" y="37"/>
                      <a:pt x="306" y="37"/>
                    </a:cubicBezTo>
                    <a:cubicBezTo>
                      <a:pt x="305" y="38"/>
                      <a:pt x="305" y="38"/>
                      <a:pt x="304" y="38"/>
                    </a:cubicBezTo>
                    <a:cubicBezTo>
                      <a:pt x="304" y="38"/>
                      <a:pt x="304" y="38"/>
                      <a:pt x="304" y="38"/>
                    </a:cubicBezTo>
                    <a:cubicBezTo>
                      <a:pt x="304" y="38"/>
                      <a:pt x="303" y="38"/>
                      <a:pt x="303" y="38"/>
                    </a:cubicBezTo>
                    <a:close/>
                    <a:moveTo>
                      <a:pt x="85" y="37"/>
                    </a:moveTo>
                    <a:cubicBezTo>
                      <a:pt x="84" y="36"/>
                      <a:pt x="84" y="35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8" y="34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6"/>
                      <a:pt x="89" y="37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6" y="38"/>
                      <a:pt x="85" y="38"/>
                      <a:pt x="85" y="37"/>
                    </a:cubicBezTo>
                    <a:close/>
                    <a:moveTo>
                      <a:pt x="297" y="34"/>
                    </a:moveTo>
                    <a:cubicBezTo>
                      <a:pt x="296" y="33"/>
                      <a:pt x="296" y="32"/>
                      <a:pt x="296" y="31"/>
                    </a:cubicBezTo>
                    <a:cubicBezTo>
                      <a:pt x="296" y="31"/>
                      <a:pt x="296" y="31"/>
                      <a:pt x="296" y="31"/>
                    </a:cubicBezTo>
                    <a:cubicBezTo>
                      <a:pt x="297" y="30"/>
                      <a:pt x="298" y="30"/>
                      <a:pt x="299" y="30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300" y="31"/>
                      <a:pt x="300" y="32"/>
                      <a:pt x="300" y="33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99" y="34"/>
                      <a:pt x="299" y="34"/>
                      <a:pt x="298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8" y="34"/>
                      <a:pt x="297" y="34"/>
                      <a:pt x="297" y="34"/>
                    </a:cubicBezTo>
                    <a:close/>
                    <a:moveTo>
                      <a:pt x="91" y="33"/>
                    </a:moveTo>
                    <a:cubicBezTo>
                      <a:pt x="90" y="32"/>
                      <a:pt x="90" y="31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4" y="30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5" y="32"/>
                      <a:pt x="95" y="33"/>
                      <a:pt x="94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1" y="34"/>
                      <a:pt x="91" y="33"/>
                    </a:cubicBezTo>
                    <a:close/>
                    <a:moveTo>
                      <a:pt x="291" y="30"/>
                    </a:moveTo>
                    <a:cubicBezTo>
                      <a:pt x="291" y="30"/>
                      <a:pt x="291" y="30"/>
                      <a:pt x="291" y="30"/>
                    </a:cubicBezTo>
                    <a:cubicBezTo>
                      <a:pt x="290" y="30"/>
                      <a:pt x="289" y="28"/>
                      <a:pt x="290" y="27"/>
                    </a:cubicBezTo>
                    <a:cubicBezTo>
                      <a:pt x="290" y="27"/>
                      <a:pt x="290" y="27"/>
                      <a:pt x="290" y="27"/>
                    </a:cubicBezTo>
                    <a:cubicBezTo>
                      <a:pt x="291" y="26"/>
                      <a:pt x="292" y="26"/>
                      <a:pt x="293" y="27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4" y="27"/>
                      <a:pt x="294" y="29"/>
                      <a:pt x="294" y="30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3" y="30"/>
                      <a:pt x="293" y="31"/>
                      <a:pt x="292" y="31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91" y="31"/>
                      <a:pt x="291" y="31"/>
                      <a:pt x="291" y="30"/>
                    </a:cubicBezTo>
                    <a:close/>
                    <a:moveTo>
                      <a:pt x="97" y="29"/>
                    </a:moveTo>
                    <a:cubicBezTo>
                      <a:pt x="96" y="28"/>
                      <a:pt x="97" y="27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9" y="26"/>
                      <a:pt x="100" y="26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8" y="30"/>
                      <a:pt x="97" y="30"/>
                      <a:pt x="97" y="29"/>
                    </a:cubicBezTo>
                    <a:close/>
                    <a:moveTo>
                      <a:pt x="284" y="27"/>
                    </a:moveTo>
                    <a:cubicBezTo>
                      <a:pt x="283" y="26"/>
                      <a:pt x="283" y="25"/>
                      <a:pt x="284" y="24"/>
                    </a:cubicBezTo>
                    <a:cubicBezTo>
                      <a:pt x="284" y="24"/>
                      <a:pt x="284" y="24"/>
                      <a:pt x="284" y="24"/>
                    </a:cubicBezTo>
                    <a:cubicBezTo>
                      <a:pt x="284" y="23"/>
                      <a:pt x="285" y="23"/>
                      <a:pt x="286" y="23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8" y="24"/>
                      <a:pt x="288" y="25"/>
                      <a:pt x="287" y="26"/>
                    </a:cubicBezTo>
                    <a:cubicBezTo>
                      <a:pt x="287" y="26"/>
                      <a:pt x="287" y="26"/>
                      <a:pt x="287" y="26"/>
                    </a:cubicBezTo>
                    <a:cubicBezTo>
                      <a:pt x="287" y="27"/>
                      <a:pt x="286" y="27"/>
                      <a:pt x="285" y="27"/>
                    </a:cubicBezTo>
                    <a:cubicBezTo>
                      <a:pt x="285" y="27"/>
                      <a:pt x="285" y="27"/>
                      <a:pt x="285" y="27"/>
                    </a:cubicBezTo>
                    <a:cubicBezTo>
                      <a:pt x="285" y="27"/>
                      <a:pt x="285" y="27"/>
                      <a:pt x="284" y="27"/>
                    </a:cubicBezTo>
                    <a:close/>
                    <a:moveTo>
                      <a:pt x="103" y="26"/>
                    </a:moveTo>
                    <a:cubicBezTo>
                      <a:pt x="103" y="25"/>
                      <a:pt x="103" y="23"/>
                      <a:pt x="10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6" y="23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5"/>
                      <a:pt x="107" y="26"/>
                      <a:pt x="106" y="27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106" y="27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4" y="27"/>
                      <a:pt x="104" y="26"/>
                      <a:pt x="103" y="26"/>
                    </a:cubicBezTo>
                    <a:close/>
                    <a:moveTo>
                      <a:pt x="278" y="24"/>
                    </a:moveTo>
                    <a:cubicBezTo>
                      <a:pt x="277" y="23"/>
                      <a:pt x="277" y="22"/>
                      <a:pt x="277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8" y="20"/>
                      <a:pt x="279" y="19"/>
                      <a:pt x="280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281" y="20"/>
                      <a:pt x="281" y="22"/>
                      <a:pt x="281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1" y="23"/>
                      <a:pt x="280" y="24"/>
                      <a:pt x="279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4"/>
                      <a:pt x="278" y="24"/>
                      <a:pt x="278" y="24"/>
                    </a:cubicBezTo>
                    <a:close/>
                    <a:moveTo>
                      <a:pt x="110" y="22"/>
                    </a:moveTo>
                    <a:cubicBezTo>
                      <a:pt x="109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19"/>
                      <a:pt x="113" y="20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2"/>
                      <a:pt x="113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1" y="24"/>
                      <a:pt x="110" y="23"/>
                      <a:pt x="110" y="22"/>
                    </a:cubicBezTo>
                    <a:close/>
                    <a:moveTo>
                      <a:pt x="272" y="21"/>
                    </a:moveTo>
                    <a:cubicBezTo>
                      <a:pt x="271" y="20"/>
                      <a:pt x="270" y="19"/>
                      <a:pt x="271" y="18"/>
                    </a:cubicBezTo>
                    <a:cubicBezTo>
                      <a:pt x="271" y="18"/>
                      <a:pt x="271" y="18"/>
                      <a:pt x="271" y="18"/>
                    </a:cubicBezTo>
                    <a:cubicBezTo>
                      <a:pt x="271" y="17"/>
                      <a:pt x="272" y="16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4" y="17"/>
                      <a:pt x="275" y="18"/>
                      <a:pt x="274" y="20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4" y="20"/>
                      <a:pt x="273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lose/>
                    <a:moveTo>
                      <a:pt x="116" y="19"/>
                    </a:moveTo>
                    <a:cubicBezTo>
                      <a:pt x="116" y="18"/>
                      <a:pt x="116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8" y="16"/>
                      <a:pt x="120" y="17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9"/>
                      <a:pt x="120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1"/>
                      <a:pt x="118" y="21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21"/>
                      <a:pt x="116" y="20"/>
                      <a:pt x="116" y="19"/>
                    </a:cubicBezTo>
                    <a:close/>
                    <a:moveTo>
                      <a:pt x="265" y="18"/>
                    </a:moveTo>
                    <a:cubicBezTo>
                      <a:pt x="264" y="17"/>
                      <a:pt x="263" y="16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4"/>
                      <a:pt x="265" y="13"/>
                      <a:pt x="267" y="14"/>
                    </a:cubicBezTo>
                    <a:cubicBezTo>
                      <a:pt x="267" y="14"/>
                      <a:pt x="267" y="14"/>
                      <a:pt x="267" y="14"/>
                    </a:cubicBezTo>
                    <a:cubicBezTo>
                      <a:pt x="268" y="14"/>
                      <a:pt x="268" y="16"/>
                      <a:pt x="268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7" y="18"/>
                      <a:pt x="267" y="18"/>
                      <a:pt x="266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8"/>
                      <a:pt x="265" y="18"/>
                      <a:pt x="265" y="18"/>
                    </a:cubicBezTo>
                    <a:close/>
                    <a:moveTo>
                      <a:pt x="123" y="17"/>
                    </a:moveTo>
                    <a:cubicBezTo>
                      <a:pt x="122" y="15"/>
                      <a:pt x="123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5" y="13"/>
                      <a:pt x="126" y="14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6"/>
                      <a:pt x="127" y="17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4" y="18"/>
                      <a:pt x="123" y="17"/>
                      <a:pt x="123" y="17"/>
                    </a:cubicBezTo>
                    <a:close/>
                    <a:moveTo>
                      <a:pt x="258" y="15"/>
                    </a:moveTo>
                    <a:cubicBezTo>
                      <a:pt x="258" y="15"/>
                      <a:pt x="258" y="15"/>
                      <a:pt x="258" y="15"/>
                    </a:cubicBezTo>
                    <a:cubicBezTo>
                      <a:pt x="257" y="15"/>
                      <a:pt x="257" y="14"/>
                      <a:pt x="257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257" y="12"/>
                      <a:pt x="259" y="11"/>
                      <a:pt x="260" y="11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1" y="12"/>
                      <a:pt x="261" y="13"/>
                      <a:pt x="261" y="14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1" y="15"/>
                      <a:pt x="260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8" y="15"/>
                    </a:cubicBezTo>
                    <a:close/>
                    <a:moveTo>
                      <a:pt x="129" y="14"/>
                    </a:moveTo>
                    <a:cubicBezTo>
                      <a:pt x="129" y="13"/>
                      <a:pt x="130" y="12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4"/>
                      <a:pt x="133" y="15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5"/>
                      <a:pt x="132" y="15"/>
                      <a:pt x="131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0" y="15"/>
                      <a:pt x="129" y="14"/>
                    </a:cubicBezTo>
                    <a:close/>
                    <a:moveTo>
                      <a:pt x="252" y="13"/>
                    </a:moveTo>
                    <a:cubicBezTo>
                      <a:pt x="250" y="13"/>
                      <a:pt x="250" y="12"/>
                      <a:pt x="250" y="10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9"/>
                      <a:pt x="252" y="9"/>
                      <a:pt x="253" y="9"/>
                    </a:cubicBezTo>
                    <a:cubicBezTo>
                      <a:pt x="253" y="9"/>
                      <a:pt x="253" y="9"/>
                      <a:pt x="253" y="9"/>
                    </a:cubicBezTo>
                    <a:cubicBezTo>
                      <a:pt x="254" y="9"/>
                      <a:pt x="255" y="11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254" y="13"/>
                      <a:pt x="253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lose/>
                    <a:moveTo>
                      <a:pt x="136" y="12"/>
                    </a:moveTo>
                    <a:cubicBezTo>
                      <a:pt x="136" y="10"/>
                      <a:pt x="137" y="9"/>
                      <a:pt x="138" y="9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9" y="9"/>
                      <a:pt x="140" y="9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1" y="11"/>
                      <a:pt x="140" y="13"/>
                      <a:pt x="139" y="13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13"/>
                      <a:pt x="139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3"/>
                      <a:pt x="137" y="13"/>
                      <a:pt x="136" y="12"/>
                    </a:cubicBezTo>
                    <a:close/>
                    <a:moveTo>
                      <a:pt x="245" y="11"/>
                    </a:moveTo>
                    <a:cubicBezTo>
                      <a:pt x="244" y="11"/>
                      <a:pt x="243" y="10"/>
                      <a:pt x="243" y="9"/>
                    </a:cubicBezTo>
                    <a:cubicBezTo>
                      <a:pt x="243" y="9"/>
                      <a:pt x="243" y="9"/>
                      <a:pt x="243" y="9"/>
                    </a:cubicBezTo>
                    <a:cubicBezTo>
                      <a:pt x="243" y="7"/>
                      <a:pt x="245" y="7"/>
                      <a:pt x="246" y="7"/>
                    </a:cubicBezTo>
                    <a:cubicBezTo>
                      <a:pt x="246" y="7"/>
                      <a:pt x="246" y="7"/>
                      <a:pt x="246" y="7"/>
                    </a:cubicBezTo>
                    <a:cubicBezTo>
                      <a:pt x="247" y="7"/>
                      <a:pt x="248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1"/>
                      <a:pt x="246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lose/>
                    <a:moveTo>
                      <a:pt x="143" y="10"/>
                    </a:moveTo>
                    <a:cubicBezTo>
                      <a:pt x="143" y="8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6" y="7"/>
                      <a:pt x="147" y="7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8" y="10"/>
                      <a:pt x="147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5" y="11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3" y="10"/>
                      <a:pt x="143" y="10"/>
                    </a:cubicBezTo>
                    <a:close/>
                    <a:moveTo>
                      <a:pt x="238" y="9"/>
                    </a:moveTo>
                    <a:cubicBezTo>
                      <a:pt x="237" y="9"/>
                      <a:pt x="236" y="8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6"/>
                      <a:pt x="238" y="5"/>
                      <a:pt x="239" y="5"/>
                    </a:cubicBezTo>
                    <a:cubicBezTo>
                      <a:pt x="239" y="5"/>
                      <a:pt x="239" y="5"/>
                      <a:pt x="239" y="5"/>
                    </a:cubicBezTo>
                    <a:cubicBezTo>
                      <a:pt x="240" y="6"/>
                      <a:pt x="241" y="7"/>
                      <a:pt x="240" y="8"/>
                    </a:cubicBezTo>
                    <a:cubicBezTo>
                      <a:pt x="240" y="8"/>
                      <a:pt x="240" y="8"/>
                      <a:pt x="240" y="8"/>
                    </a:cubicBezTo>
                    <a:cubicBezTo>
                      <a:pt x="240" y="9"/>
                      <a:pt x="239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lose/>
                    <a:moveTo>
                      <a:pt x="150" y="8"/>
                    </a:moveTo>
                    <a:cubicBezTo>
                      <a:pt x="150" y="7"/>
                      <a:pt x="151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3" y="5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5" y="8"/>
                      <a:pt x="154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0" y="9"/>
                      <a:pt x="150" y="8"/>
                    </a:cubicBezTo>
                    <a:close/>
                    <a:moveTo>
                      <a:pt x="231" y="8"/>
                    </a:moveTo>
                    <a:cubicBezTo>
                      <a:pt x="231" y="8"/>
                      <a:pt x="231" y="8"/>
                      <a:pt x="231" y="8"/>
                    </a:cubicBezTo>
                    <a:cubicBezTo>
                      <a:pt x="230" y="8"/>
                      <a:pt x="229" y="7"/>
                      <a:pt x="229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29" y="4"/>
                      <a:pt x="230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3" y="4"/>
                      <a:pt x="233" y="5"/>
                      <a:pt x="233" y="6"/>
                    </a:cubicBezTo>
                    <a:cubicBezTo>
                      <a:pt x="233" y="6"/>
                      <a:pt x="233" y="6"/>
                      <a:pt x="233" y="6"/>
                    </a:cubicBezTo>
                    <a:cubicBezTo>
                      <a:pt x="233" y="7"/>
                      <a:pt x="232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4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60" y="3"/>
                      <a:pt x="161" y="4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7"/>
                      <a:pt x="161" y="8"/>
                      <a:pt x="160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8"/>
                      <a:pt x="159" y="8"/>
                      <a:pt x="159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8" y="8"/>
                      <a:pt x="157" y="7"/>
                      <a:pt x="157" y="6"/>
                    </a:cubicBezTo>
                    <a:close/>
                    <a:moveTo>
                      <a:pt x="224" y="7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3" y="7"/>
                      <a:pt x="222" y="5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2" y="3"/>
                      <a:pt x="223" y="2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5" y="3"/>
                      <a:pt x="226" y="4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6"/>
                      <a:pt x="225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lose/>
                    <a:moveTo>
                      <a:pt x="164" y="5"/>
                    </a:moveTo>
                    <a:cubicBezTo>
                      <a:pt x="164" y="4"/>
                      <a:pt x="165" y="3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7" y="2"/>
                      <a:pt x="168" y="3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5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7" y="7"/>
                      <a:pt x="167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5" y="7"/>
                      <a:pt x="165" y="6"/>
                      <a:pt x="164" y="5"/>
                    </a:cubicBezTo>
                    <a:close/>
                    <a:moveTo>
                      <a:pt x="217" y="6"/>
                    </a:moveTo>
                    <a:cubicBezTo>
                      <a:pt x="215" y="6"/>
                      <a:pt x="215" y="5"/>
                      <a:pt x="215" y="3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5" y="2"/>
                      <a:pt x="216" y="1"/>
                      <a:pt x="217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8" y="2"/>
                      <a:pt x="219" y="3"/>
                      <a:pt x="219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19" y="5"/>
                      <a:pt x="218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172" y="4"/>
                    </a:moveTo>
                    <a:cubicBezTo>
                      <a:pt x="171" y="3"/>
                      <a:pt x="172" y="2"/>
                      <a:pt x="173" y="2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5" y="1"/>
                      <a:pt x="176" y="2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5"/>
                      <a:pt x="175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6"/>
                      <a:pt x="172" y="5"/>
                      <a:pt x="172" y="4"/>
                    </a:cubicBezTo>
                    <a:close/>
                    <a:moveTo>
                      <a:pt x="210" y="5"/>
                    </a:moveTo>
                    <a:cubicBezTo>
                      <a:pt x="208" y="5"/>
                      <a:pt x="207" y="4"/>
                      <a:pt x="208" y="3"/>
                    </a:cubicBezTo>
                    <a:cubicBezTo>
                      <a:pt x="208" y="3"/>
                      <a:pt x="208" y="3"/>
                      <a:pt x="208" y="3"/>
                    </a:cubicBezTo>
                    <a:cubicBezTo>
                      <a:pt x="208" y="2"/>
                      <a:pt x="209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2" y="2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lose/>
                    <a:moveTo>
                      <a:pt x="179" y="3"/>
                    </a:moveTo>
                    <a:cubicBezTo>
                      <a:pt x="179" y="2"/>
                      <a:pt x="179" y="1"/>
                      <a:pt x="181" y="1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2" y="1"/>
                      <a:pt x="183" y="2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3" y="4"/>
                      <a:pt x="182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0" y="5"/>
                      <a:pt x="179" y="4"/>
                      <a:pt x="179" y="3"/>
                    </a:cubicBezTo>
                    <a:close/>
                    <a:moveTo>
                      <a:pt x="202" y="5"/>
                    </a:moveTo>
                    <a:cubicBezTo>
                      <a:pt x="201" y="5"/>
                      <a:pt x="200" y="4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1"/>
                      <a:pt x="201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1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4" y="1"/>
                      <a:pt x="205" y="2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4"/>
                      <a:pt x="204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lose/>
                    <a:moveTo>
                      <a:pt x="186" y="3"/>
                    </a:moveTo>
                    <a:cubicBezTo>
                      <a:pt x="186" y="2"/>
                      <a:pt x="187" y="1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0"/>
                      <a:pt x="190" y="1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0" y="4"/>
                      <a:pt x="189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7" y="5"/>
                      <a:pt x="186" y="4"/>
                      <a:pt x="186" y="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lose/>
                    <a:moveTo>
                      <a:pt x="193" y="2"/>
                    </a:moveTo>
                    <a:cubicBezTo>
                      <a:pt x="193" y="1"/>
                      <a:pt x="194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7" y="1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4"/>
                      <a:pt x="196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5"/>
                      <a:pt x="193" y="4"/>
                      <a:pt x="193" y="2"/>
                    </a:cubicBezTo>
                    <a:close/>
                  </a:path>
                </a:pathLst>
              </a:custGeom>
              <a:solidFill>
                <a:srgbClr val="F4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Freeform 58"/>
              <p:cNvSpPr>
                <a:spLocks noChangeArrowheads="1"/>
              </p:cNvSpPr>
              <p:nvPr/>
            </p:nvSpPr>
            <p:spPr bwMode="auto">
              <a:xfrm>
                <a:off x="1682053" y="2052564"/>
                <a:ext cx="2467672" cy="2338535"/>
              </a:xfrm>
              <a:custGeom>
                <a:avLst/>
                <a:gdLst>
                  <a:gd name="T0" fmla="*/ 2147483647 w 209"/>
                  <a:gd name="T1" fmla="*/ 2147483647 h 197"/>
                  <a:gd name="T2" fmla="*/ 2147483647 w 209"/>
                  <a:gd name="T3" fmla="*/ 2147483647 h 197"/>
                  <a:gd name="T4" fmla="*/ 979204672 w 209"/>
                  <a:gd name="T5" fmla="*/ 2147483647 h 197"/>
                  <a:gd name="T6" fmla="*/ 233146576 w 209"/>
                  <a:gd name="T7" fmla="*/ 2147483647 h 197"/>
                  <a:gd name="T8" fmla="*/ 2147483647 w 209"/>
                  <a:gd name="T9" fmla="*/ 0 h 197"/>
                  <a:gd name="T10" fmla="*/ 2147483647 w 209"/>
                  <a:gd name="T11" fmla="*/ 47140142 h 197"/>
                  <a:gd name="T12" fmla="*/ 2147483647 w 209"/>
                  <a:gd name="T13" fmla="*/ 2147483647 h 197"/>
                  <a:gd name="T14" fmla="*/ 2147483647 w 209"/>
                  <a:gd name="T15" fmla="*/ 2147483647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Freeform 59"/>
              <p:cNvSpPr>
                <a:spLocks noChangeArrowheads="1"/>
              </p:cNvSpPr>
              <p:nvPr/>
            </p:nvSpPr>
            <p:spPr bwMode="auto">
              <a:xfrm>
                <a:off x="1661631" y="1973909"/>
                <a:ext cx="2459436" cy="2481263"/>
              </a:xfrm>
              <a:custGeom>
                <a:avLst/>
                <a:gdLst>
                  <a:gd name="T0" fmla="*/ 2147483647 w 208"/>
                  <a:gd name="T1" fmla="*/ 2147483647 h 209"/>
                  <a:gd name="T2" fmla="*/ 2147483647 w 208"/>
                  <a:gd name="T3" fmla="*/ 2147483647 h 209"/>
                  <a:gd name="T4" fmla="*/ 420879937 w 208"/>
                  <a:gd name="T5" fmla="*/ 2147483647 h 209"/>
                  <a:gd name="T6" fmla="*/ 2147483647 w 208"/>
                  <a:gd name="T7" fmla="*/ 471488792 h 209"/>
                  <a:gd name="T8" fmla="*/ 2147483647 w 208"/>
                  <a:gd name="T9" fmla="*/ 2147483647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209"/>
                  <a:gd name="T17" fmla="*/ 208 w 208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209">
                    <a:moveTo>
                      <a:pt x="199" y="122"/>
                    </a:moveTo>
                    <a:cubicBezTo>
                      <a:pt x="189" y="174"/>
                      <a:pt x="139" y="209"/>
                      <a:pt x="87" y="199"/>
                    </a:cubicBezTo>
                    <a:cubicBezTo>
                      <a:pt x="34" y="190"/>
                      <a:pt x="0" y="139"/>
                      <a:pt x="9" y="87"/>
                    </a:cubicBezTo>
                    <a:cubicBezTo>
                      <a:pt x="19" y="35"/>
                      <a:pt x="69" y="0"/>
                      <a:pt x="121" y="10"/>
                    </a:cubicBezTo>
                    <a:cubicBezTo>
                      <a:pt x="174" y="19"/>
                      <a:pt x="208" y="70"/>
                      <a:pt x="199" y="12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Freeform 61"/>
              <p:cNvSpPr>
                <a:spLocks noEditPoints="1" noChangeArrowheads="1"/>
              </p:cNvSpPr>
              <p:nvPr/>
            </p:nvSpPr>
            <p:spPr bwMode="auto">
              <a:xfrm>
                <a:off x="1846748" y="2206270"/>
                <a:ext cx="2127303" cy="2031122"/>
              </a:xfrm>
              <a:custGeom>
                <a:avLst/>
                <a:gdLst>
                  <a:gd name="T0" fmla="*/ 2147483647 w 180"/>
                  <a:gd name="T1" fmla="*/ 94392186 h 171"/>
                  <a:gd name="T2" fmla="*/ 2147483647 w 180"/>
                  <a:gd name="T3" fmla="*/ 0 h 171"/>
                  <a:gd name="T4" fmla="*/ 186870865 w 180"/>
                  <a:gd name="T5" fmla="*/ 2147483647 h 171"/>
                  <a:gd name="T6" fmla="*/ 840925699 w 180"/>
                  <a:gd name="T7" fmla="*/ 2147483647 h 171"/>
                  <a:gd name="T8" fmla="*/ 2147483647 w 180"/>
                  <a:gd name="T9" fmla="*/ 2147483647 h 171"/>
                  <a:gd name="T10" fmla="*/ 2147483647 w 180"/>
                  <a:gd name="T11" fmla="*/ 2147483647 h 171"/>
                  <a:gd name="T12" fmla="*/ 2147483647 w 180"/>
                  <a:gd name="T13" fmla="*/ 2147483647 h 171"/>
                  <a:gd name="T14" fmla="*/ 2147483647 w 180"/>
                  <a:gd name="T15" fmla="*/ 94392186 h 171"/>
                  <a:gd name="T16" fmla="*/ 2147483647 w 180"/>
                  <a:gd name="T17" fmla="*/ 2147483647 h 171"/>
                  <a:gd name="T18" fmla="*/ 2147483647 w 180"/>
                  <a:gd name="T19" fmla="*/ 2147483647 h 171"/>
                  <a:gd name="T20" fmla="*/ 2147483647 w 180"/>
                  <a:gd name="T21" fmla="*/ 2147483647 h 171"/>
                  <a:gd name="T22" fmla="*/ 981085856 w 180"/>
                  <a:gd name="T23" fmla="*/ 2147483647 h 171"/>
                  <a:gd name="T24" fmla="*/ 373748564 w 180"/>
                  <a:gd name="T25" fmla="*/ 2147483647 h 171"/>
                  <a:gd name="T26" fmla="*/ 2147483647 w 180"/>
                  <a:gd name="T27" fmla="*/ 188784372 h 171"/>
                  <a:gd name="T28" fmla="*/ 2147483647 w 180"/>
                  <a:gd name="T29" fmla="*/ 235973636 h 171"/>
                  <a:gd name="T30" fmla="*/ 2147483647 w 180"/>
                  <a:gd name="T31" fmla="*/ 2147483647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8" name="文本框 3"/>
            <p:cNvSpPr txBox="1"/>
            <p:nvPr/>
          </p:nvSpPr>
          <p:spPr>
            <a:xfrm>
              <a:off x="3070870" y="2983075"/>
              <a:ext cx="3744416" cy="3965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某某行业协会理事单位</a:t>
              </a:r>
              <a:endPara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369"/>
            <p:cNvSpPr/>
            <p:nvPr/>
          </p:nvSpPr>
          <p:spPr bwMode="auto">
            <a:xfrm>
              <a:off x="6763164" y="2949688"/>
              <a:ext cx="463761" cy="463761"/>
            </a:xfrm>
            <a:custGeom>
              <a:avLst/>
              <a:gdLst>
                <a:gd name="T0" fmla="*/ 26 w 134"/>
                <a:gd name="T1" fmla="*/ 41 h 134"/>
                <a:gd name="T2" fmla="*/ 24 w 134"/>
                <a:gd name="T3" fmla="*/ 35 h 134"/>
                <a:gd name="T4" fmla="*/ 13 w 134"/>
                <a:gd name="T5" fmla="*/ 33 h 134"/>
                <a:gd name="T6" fmla="*/ 4 w 134"/>
                <a:gd name="T7" fmla="*/ 24 h 134"/>
                <a:gd name="T8" fmla="*/ 2 w 134"/>
                <a:gd name="T9" fmla="*/ 15 h 134"/>
                <a:gd name="T10" fmla="*/ 7 w 134"/>
                <a:gd name="T11" fmla="*/ 8 h 134"/>
                <a:gd name="T12" fmla="*/ 20 w 134"/>
                <a:gd name="T13" fmla="*/ 2 h 134"/>
                <a:gd name="T14" fmla="*/ 29 w 134"/>
                <a:gd name="T15" fmla="*/ 6 h 134"/>
                <a:gd name="T16" fmla="*/ 33 w 134"/>
                <a:gd name="T17" fmla="*/ 13 h 134"/>
                <a:gd name="T18" fmla="*/ 35 w 134"/>
                <a:gd name="T19" fmla="*/ 24 h 134"/>
                <a:gd name="T20" fmla="*/ 68 w 134"/>
                <a:gd name="T21" fmla="*/ 0 h 134"/>
                <a:gd name="T22" fmla="*/ 94 w 134"/>
                <a:gd name="T23" fmla="*/ 28 h 134"/>
                <a:gd name="T24" fmla="*/ 86 w 134"/>
                <a:gd name="T25" fmla="*/ 32 h 134"/>
                <a:gd name="T26" fmla="*/ 77 w 134"/>
                <a:gd name="T27" fmla="*/ 33 h 134"/>
                <a:gd name="T28" fmla="*/ 70 w 134"/>
                <a:gd name="T29" fmla="*/ 44 h 134"/>
                <a:gd name="T30" fmla="*/ 73 w 134"/>
                <a:gd name="T31" fmla="*/ 54 h 134"/>
                <a:gd name="T32" fmla="*/ 79 w 134"/>
                <a:gd name="T33" fmla="*/ 59 h 134"/>
                <a:gd name="T34" fmla="*/ 88 w 134"/>
                <a:gd name="T35" fmla="*/ 63 h 134"/>
                <a:gd name="T36" fmla="*/ 99 w 134"/>
                <a:gd name="T37" fmla="*/ 55 h 134"/>
                <a:gd name="T38" fmla="*/ 101 w 134"/>
                <a:gd name="T39" fmla="*/ 46 h 134"/>
                <a:gd name="T40" fmla="*/ 105 w 134"/>
                <a:gd name="T41" fmla="*/ 39 h 134"/>
                <a:gd name="T42" fmla="*/ 106 w 134"/>
                <a:gd name="T43" fmla="*/ 94 h 134"/>
                <a:gd name="T44" fmla="*/ 101 w 134"/>
                <a:gd name="T45" fmla="*/ 92 h 134"/>
                <a:gd name="T46" fmla="*/ 99 w 134"/>
                <a:gd name="T47" fmla="*/ 83 h 134"/>
                <a:gd name="T48" fmla="*/ 95 w 134"/>
                <a:gd name="T49" fmla="*/ 76 h 134"/>
                <a:gd name="T50" fmla="*/ 86 w 134"/>
                <a:gd name="T51" fmla="*/ 72 h 134"/>
                <a:gd name="T52" fmla="*/ 75 w 134"/>
                <a:gd name="T53" fmla="*/ 77 h 134"/>
                <a:gd name="T54" fmla="*/ 72 w 134"/>
                <a:gd name="T55" fmla="*/ 85 h 134"/>
                <a:gd name="T56" fmla="*/ 72 w 134"/>
                <a:gd name="T57" fmla="*/ 92 h 134"/>
                <a:gd name="T58" fmla="*/ 81 w 134"/>
                <a:gd name="T59" fmla="*/ 101 h 134"/>
                <a:gd name="T60" fmla="*/ 90 w 134"/>
                <a:gd name="T61" fmla="*/ 103 h 134"/>
                <a:gd name="T62" fmla="*/ 94 w 134"/>
                <a:gd name="T63" fmla="*/ 107 h 134"/>
                <a:gd name="T64" fmla="*/ 42 w 134"/>
                <a:gd name="T65" fmla="*/ 109 h 134"/>
                <a:gd name="T66" fmla="*/ 35 w 134"/>
                <a:gd name="T67" fmla="*/ 110 h 134"/>
                <a:gd name="T68" fmla="*/ 33 w 134"/>
                <a:gd name="T69" fmla="*/ 121 h 134"/>
                <a:gd name="T70" fmla="*/ 24 w 134"/>
                <a:gd name="T71" fmla="*/ 132 h 134"/>
                <a:gd name="T72" fmla="*/ 15 w 134"/>
                <a:gd name="T73" fmla="*/ 132 h 134"/>
                <a:gd name="T74" fmla="*/ 6 w 134"/>
                <a:gd name="T75" fmla="*/ 127 h 134"/>
                <a:gd name="T76" fmla="*/ 0 w 134"/>
                <a:gd name="T77" fmla="*/ 116 h 134"/>
                <a:gd name="T78" fmla="*/ 4 w 134"/>
                <a:gd name="T79" fmla="*/ 107 h 134"/>
                <a:gd name="T80" fmla="*/ 13 w 134"/>
                <a:gd name="T81" fmla="*/ 101 h 134"/>
                <a:gd name="T82" fmla="*/ 24 w 134"/>
                <a:gd name="T83" fmla="*/ 99 h 134"/>
                <a:gd name="T84" fmla="*/ 0 w 134"/>
                <a:gd name="T85" fmla="*/ 6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" h="134">
                  <a:moveTo>
                    <a:pt x="0" y="68"/>
                  </a:moveTo>
                  <a:lnTo>
                    <a:pt x="26" y="41"/>
                  </a:lnTo>
                  <a:lnTo>
                    <a:pt x="26" y="41"/>
                  </a:lnTo>
                  <a:lnTo>
                    <a:pt x="26" y="39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9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5"/>
                  </a:lnTo>
                  <a:lnTo>
                    <a:pt x="6" y="11"/>
                  </a:lnTo>
                  <a:lnTo>
                    <a:pt x="7" y="8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9" y="6"/>
                  </a:lnTo>
                  <a:lnTo>
                    <a:pt x="31" y="9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5" y="19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9" y="26"/>
                  </a:lnTo>
                  <a:lnTo>
                    <a:pt x="42" y="26"/>
                  </a:lnTo>
                  <a:lnTo>
                    <a:pt x="68" y="0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86" y="32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77" y="33"/>
                  </a:lnTo>
                  <a:lnTo>
                    <a:pt x="73" y="37"/>
                  </a:lnTo>
                  <a:lnTo>
                    <a:pt x="72" y="41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2" y="50"/>
                  </a:lnTo>
                  <a:lnTo>
                    <a:pt x="73" y="54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9" y="59"/>
                  </a:lnTo>
                  <a:lnTo>
                    <a:pt x="83" y="61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92" y="61"/>
                  </a:lnTo>
                  <a:lnTo>
                    <a:pt x="95" y="59"/>
                  </a:lnTo>
                  <a:lnTo>
                    <a:pt x="99" y="55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46"/>
                  </a:lnTo>
                  <a:lnTo>
                    <a:pt x="103" y="41"/>
                  </a:lnTo>
                  <a:lnTo>
                    <a:pt x="103" y="41"/>
                  </a:lnTo>
                  <a:lnTo>
                    <a:pt x="105" y="39"/>
                  </a:lnTo>
                  <a:lnTo>
                    <a:pt x="106" y="39"/>
                  </a:lnTo>
                  <a:lnTo>
                    <a:pt x="134" y="66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3" y="94"/>
                  </a:lnTo>
                  <a:lnTo>
                    <a:pt x="101" y="92"/>
                  </a:lnTo>
                  <a:lnTo>
                    <a:pt x="101" y="92"/>
                  </a:lnTo>
                  <a:lnTo>
                    <a:pt x="101" y="87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7" y="77"/>
                  </a:lnTo>
                  <a:lnTo>
                    <a:pt x="95" y="76"/>
                  </a:lnTo>
                  <a:lnTo>
                    <a:pt x="92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3" y="72"/>
                  </a:lnTo>
                  <a:lnTo>
                    <a:pt x="79" y="74"/>
                  </a:lnTo>
                  <a:lnTo>
                    <a:pt x="75" y="77"/>
                  </a:lnTo>
                  <a:lnTo>
                    <a:pt x="75" y="77"/>
                  </a:lnTo>
                  <a:lnTo>
                    <a:pt x="73" y="81"/>
                  </a:lnTo>
                  <a:lnTo>
                    <a:pt x="72" y="85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2" y="92"/>
                  </a:lnTo>
                  <a:lnTo>
                    <a:pt x="73" y="96"/>
                  </a:lnTo>
                  <a:lnTo>
                    <a:pt x="77" y="99"/>
                  </a:lnTo>
                  <a:lnTo>
                    <a:pt x="81" y="101"/>
                  </a:lnTo>
                  <a:lnTo>
                    <a:pt x="81" y="101"/>
                  </a:lnTo>
                  <a:lnTo>
                    <a:pt x="86" y="101"/>
                  </a:lnTo>
                  <a:lnTo>
                    <a:pt x="90" y="103"/>
                  </a:lnTo>
                  <a:lnTo>
                    <a:pt x="90" y="103"/>
                  </a:lnTo>
                  <a:lnTo>
                    <a:pt x="94" y="105"/>
                  </a:lnTo>
                  <a:lnTo>
                    <a:pt x="94" y="107"/>
                  </a:lnTo>
                  <a:lnTo>
                    <a:pt x="66" y="134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39" y="109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3" y="116"/>
                  </a:lnTo>
                  <a:lnTo>
                    <a:pt x="33" y="121"/>
                  </a:lnTo>
                  <a:lnTo>
                    <a:pt x="33" y="121"/>
                  </a:lnTo>
                  <a:lnTo>
                    <a:pt x="31" y="127"/>
                  </a:lnTo>
                  <a:lnTo>
                    <a:pt x="28" y="131"/>
                  </a:lnTo>
                  <a:lnTo>
                    <a:pt x="24" y="132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15" y="132"/>
                  </a:lnTo>
                  <a:lnTo>
                    <a:pt x="9" y="131"/>
                  </a:lnTo>
                  <a:lnTo>
                    <a:pt x="6" y="127"/>
                  </a:lnTo>
                  <a:lnTo>
                    <a:pt x="6" y="127"/>
                  </a:lnTo>
                  <a:lnTo>
                    <a:pt x="4" y="123"/>
                  </a:lnTo>
                  <a:lnTo>
                    <a:pt x="2" y="120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2" y="110"/>
                  </a:lnTo>
                  <a:lnTo>
                    <a:pt x="4" y="107"/>
                  </a:lnTo>
                  <a:lnTo>
                    <a:pt x="7" y="103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18" y="99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26" y="96"/>
                  </a:lnTo>
                  <a:lnTo>
                    <a:pt x="26" y="9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281970" y="3627378"/>
            <a:ext cx="5912406" cy="1313790"/>
            <a:chOff x="1281970" y="3702550"/>
            <a:chExt cx="5912406" cy="1313790"/>
          </a:xfrm>
        </p:grpSpPr>
        <p:sp>
          <p:nvSpPr>
            <p:cNvPr id="27" name="圆角矩形 26"/>
            <p:cNvSpPr/>
            <p:nvPr/>
          </p:nvSpPr>
          <p:spPr>
            <a:xfrm>
              <a:off x="1710578" y="4011072"/>
              <a:ext cx="5483798" cy="680145"/>
            </a:xfrm>
            <a:prstGeom prst="roundRect">
              <a:avLst>
                <a:gd name="adj" fmla="val 50000"/>
              </a:avLst>
            </a:prstGeom>
            <a:noFill/>
            <a:ln w="73025" cmpd="thickThin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1281970" y="3702550"/>
              <a:ext cx="1309805" cy="1313790"/>
              <a:chOff x="1335088" y="1651000"/>
              <a:chExt cx="3130550" cy="3140075"/>
            </a:xfrm>
            <a:effectLst>
              <a:outerShdw blurRad="406400" dist="241300" dir="2700000" sx="92000" sy="92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Oval 16"/>
              <p:cNvSpPr>
                <a:spLocks noChangeArrowheads="1"/>
              </p:cNvSpPr>
              <p:nvPr/>
            </p:nvSpPr>
            <p:spPr bwMode="auto">
              <a:xfrm>
                <a:off x="1335088" y="1651000"/>
                <a:ext cx="3130550" cy="3140075"/>
              </a:xfrm>
              <a:prstGeom prst="ellipse">
                <a:avLst/>
              </a:pr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>
                  <a:solidFill>
                    <a:schemeClr val="accent5">
                      <a:lumMod val="50000"/>
                    </a:schemeClr>
                  </a:solidFill>
                  <a:latin typeface="Calibri" panose="020F050202020403020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2" name="Oval 17"/>
              <p:cNvSpPr>
                <a:spLocks noChangeArrowheads="1"/>
              </p:cNvSpPr>
              <p:nvPr/>
            </p:nvSpPr>
            <p:spPr bwMode="auto">
              <a:xfrm>
                <a:off x="1499570" y="1825284"/>
                <a:ext cx="2788121" cy="279531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>
                  <a:solidFill>
                    <a:schemeClr val="accent5">
                      <a:lumMod val="50000"/>
                    </a:schemeClr>
                  </a:solidFill>
                  <a:latin typeface="Calibri" panose="020F050202020403020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Freeform 18"/>
              <p:cNvSpPr>
                <a:spLocks noEditPoints="1" noChangeArrowheads="1"/>
              </p:cNvSpPr>
              <p:nvPr/>
            </p:nvSpPr>
            <p:spPr bwMode="auto">
              <a:xfrm>
                <a:off x="1566863" y="1878013"/>
                <a:ext cx="2665412" cy="2686050"/>
              </a:xfrm>
              <a:custGeom>
                <a:avLst/>
                <a:gdLst>
                  <a:gd name="T0" fmla="*/ 2147483647 w 390"/>
                  <a:gd name="T1" fmla="*/ 2147483647 h 391"/>
                  <a:gd name="T2" fmla="*/ 2147483647 w 390"/>
                  <a:gd name="T3" fmla="*/ 2147483647 h 391"/>
                  <a:gd name="T4" fmla="*/ 2147483647 w 390"/>
                  <a:gd name="T5" fmla="*/ 2147483647 h 391"/>
                  <a:gd name="T6" fmla="*/ 2147483647 w 390"/>
                  <a:gd name="T7" fmla="*/ 2147483647 h 391"/>
                  <a:gd name="T8" fmla="*/ 2147483647 w 390"/>
                  <a:gd name="T9" fmla="*/ 2147483647 h 391"/>
                  <a:gd name="T10" fmla="*/ 2147483647 w 390"/>
                  <a:gd name="T11" fmla="*/ 2147483647 h 391"/>
                  <a:gd name="T12" fmla="*/ 2147483647 w 390"/>
                  <a:gd name="T13" fmla="*/ 2147483647 h 391"/>
                  <a:gd name="T14" fmla="*/ 2147483647 w 390"/>
                  <a:gd name="T15" fmla="*/ 2147483647 h 391"/>
                  <a:gd name="T16" fmla="*/ 2147483647 w 390"/>
                  <a:gd name="T17" fmla="*/ 2147483647 h 391"/>
                  <a:gd name="T18" fmla="*/ 2147483647 w 390"/>
                  <a:gd name="T19" fmla="*/ 2147483647 h 391"/>
                  <a:gd name="T20" fmla="*/ 2147483647 w 390"/>
                  <a:gd name="T21" fmla="*/ 2147483647 h 391"/>
                  <a:gd name="T22" fmla="*/ 2147483647 w 390"/>
                  <a:gd name="T23" fmla="*/ 2147483647 h 391"/>
                  <a:gd name="T24" fmla="*/ 2147483647 w 390"/>
                  <a:gd name="T25" fmla="*/ 2147483647 h 391"/>
                  <a:gd name="T26" fmla="*/ 2147483647 w 390"/>
                  <a:gd name="T27" fmla="*/ 2147483647 h 391"/>
                  <a:gd name="T28" fmla="*/ 2147483647 w 390"/>
                  <a:gd name="T29" fmla="*/ 2147483647 h 391"/>
                  <a:gd name="T30" fmla="*/ 2147483647 w 390"/>
                  <a:gd name="T31" fmla="*/ 2147483647 h 391"/>
                  <a:gd name="T32" fmla="*/ 2147483647 w 390"/>
                  <a:gd name="T33" fmla="*/ 2147483647 h 391"/>
                  <a:gd name="T34" fmla="*/ 1961770810 w 390"/>
                  <a:gd name="T35" fmla="*/ 2147483647 h 391"/>
                  <a:gd name="T36" fmla="*/ 2147483647 w 390"/>
                  <a:gd name="T37" fmla="*/ 2147483647 h 391"/>
                  <a:gd name="T38" fmla="*/ 1401268586 w 390"/>
                  <a:gd name="T39" fmla="*/ 2147483647 h 391"/>
                  <a:gd name="T40" fmla="*/ 1307849342 w 390"/>
                  <a:gd name="T41" fmla="*/ 2147483647 h 391"/>
                  <a:gd name="T42" fmla="*/ 2147483647 w 390"/>
                  <a:gd name="T43" fmla="*/ 2147483647 h 391"/>
                  <a:gd name="T44" fmla="*/ 887465947 w 390"/>
                  <a:gd name="T45" fmla="*/ 2147483647 h 391"/>
                  <a:gd name="T46" fmla="*/ 2147483647 w 390"/>
                  <a:gd name="T47" fmla="*/ 2147483647 h 391"/>
                  <a:gd name="T48" fmla="*/ 420383288 w 390"/>
                  <a:gd name="T49" fmla="*/ 2147483647 h 391"/>
                  <a:gd name="T50" fmla="*/ 326964044 w 390"/>
                  <a:gd name="T51" fmla="*/ 2147483647 h 391"/>
                  <a:gd name="T52" fmla="*/ 2147483647 w 390"/>
                  <a:gd name="T53" fmla="*/ 2147483647 h 391"/>
                  <a:gd name="T54" fmla="*/ 280251005 w 390"/>
                  <a:gd name="T55" fmla="*/ 2147483647 h 391"/>
                  <a:gd name="T56" fmla="*/ 2147483647 w 390"/>
                  <a:gd name="T57" fmla="*/ 2147483647 h 391"/>
                  <a:gd name="T58" fmla="*/ 2147483647 w 390"/>
                  <a:gd name="T59" fmla="*/ 2147483647 h 391"/>
                  <a:gd name="T60" fmla="*/ 186838542 w 390"/>
                  <a:gd name="T61" fmla="*/ 2147483647 h 391"/>
                  <a:gd name="T62" fmla="*/ 2147483647 w 390"/>
                  <a:gd name="T63" fmla="*/ 2147483647 h 391"/>
                  <a:gd name="T64" fmla="*/ 2147483647 w 390"/>
                  <a:gd name="T65" fmla="*/ 2147483647 h 391"/>
                  <a:gd name="T66" fmla="*/ 233544800 w 390"/>
                  <a:gd name="T67" fmla="*/ 2147483647 h 391"/>
                  <a:gd name="T68" fmla="*/ 2147483647 w 390"/>
                  <a:gd name="T69" fmla="*/ 2147483647 h 391"/>
                  <a:gd name="T70" fmla="*/ 2147483647 w 390"/>
                  <a:gd name="T71" fmla="*/ 2147483647 h 391"/>
                  <a:gd name="T72" fmla="*/ 513795805 w 390"/>
                  <a:gd name="T73" fmla="*/ 2147483647 h 391"/>
                  <a:gd name="T74" fmla="*/ 2147483647 w 390"/>
                  <a:gd name="T75" fmla="*/ 2147483647 h 391"/>
                  <a:gd name="T76" fmla="*/ 747340498 w 390"/>
                  <a:gd name="T77" fmla="*/ 2147483647 h 391"/>
                  <a:gd name="T78" fmla="*/ 2147483647 w 390"/>
                  <a:gd name="T79" fmla="*/ 2147483647 h 391"/>
                  <a:gd name="T80" fmla="*/ 2147483647 w 390"/>
                  <a:gd name="T81" fmla="*/ 2147483647 h 391"/>
                  <a:gd name="T82" fmla="*/ 1541394036 w 390"/>
                  <a:gd name="T83" fmla="*/ 2147483647 h 391"/>
                  <a:gd name="T84" fmla="*/ 1681519485 w 390"/>
                  <a:gd name="T85" fmla="*/ 2147483647 h 391"/>
                  <a:gd name="T86" fmla="*/ 2147483647 w 390"/>
                  <a:gd name="T87" fmla="*/ 2147483647 h 391"/>
                  <a:gd name="T88" fmla="*/ 2147483647 w 390"/>
                  <a:gd name="T89" fmla="*/ 2147483647 h 391"/>
                  <a:gd name="T90" fmla="*/ 2147483647 w 390"/>
                  <a:gd name="T91" fmla="*/ 2147483647 h 391"/>
                  <a:gd name="T92" fmla="*/ 2147483647 w 390"/>
                  <a:gd name="T93" fmla="*/ 2147483647 h 391"/>
                  <a:gd name="T94" fmla="*/ 2147483647 w 390"/>
                  <a:gd name="T95" fmla="*/ 2147483647 h 391"/>
                  <a:gd name="T96" fmla="*/ 2147483647 w 390"/>
                  <a:gd name="T97" fmla="*/ 1982092179 h 391"/>
                  <a:gd name="T98" fmla="*/ 2147483647 w 390"/>
                  <a:gd name="T99" fmla="*/ 1793319512 h 391"/>
                  <a:gd name="T100" fmla="*/ 2147483647 w 390"/>
                  <a:gd name="T101" fmla="*/ 1604554145 h 391"/>
                  <a:gd name="T102" fmla="*/ 2147483647 w 390"/>
                  <a:gd name="T103" fmla="*/ 1085432209 h 391"/>
                  <a:gd name="T104" fmla="*/ 2147483647 w 390"/>
                  <a:gd name="T105" fmla="*/ 991049525 h 391"/>
                  <a:gd name="T106" fmla="*/ 2147483647 w 390"/>
                  <a:gd name="T107" fmla="*/ 849464979 h 391"/>
                  <a:gd name="T108" fmla="*/ 2147483647 w 390"/>
                  <a:gd name="T109" fmla="*/ 660699611 h 391"/>
                  <a:gd name="T110" fmla="*/ 2147483647 w 390"/>
                  <a:gd name="T111" fmla="*/ 471927374 h 391"/>
                  <a:gd name="T112" fmla="*/ 2147483647 w 390"/>
                  <a:gd name="T113" fmla="*/ 424732490 h 391"/>
                  <a:gd name="T114" fmla="*/ 2147483647 w 390"/>
                  <a:gd name="T115" fmla="*/ 377544583 h 391"/>
                  <a:gd name="T116" fmla="*/ 2147483647 w 390"/>
                  <a:gd name="T117" fmla="*/ 188772291 h 391"/>
                  <a:gd name="T118" fmla="*/ 2147483647 w 390"/>
                  <a:gd name="T119" fmla="*/ 47194790 h 391"/>
                  <a:gd name="T120" fmla="*/ 2147483647 w 390"/>
                  <a:gd name="T121" fmla="*/ 235960252 h 3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0"/>
                  <a:gd name="T184" fmla="*/ 0 h 391"/>
                  <a:gd name="T185" fmla="*/ 390 w 390"/>
                  <a:gd name="T186" fmla="*/ 391 h 3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0" h="391">
                    <a:moveTo>
                      <a:pt x="193" y="389"/>
                    </a:moveTo>
                    <a:cubicBezTo>
                      <a:pt x="193" y="387"/>
                      <a:pt x="194" y="386"/>
                      <a:pt x="195" y="386"/>
                    </a:cubicBezTo>
                    <a:cubicBezTo>
                      <a:pt x="195" y="386"/>
                      <a:pt x="195" y="386"/>
                      <a:pt x="195" y="386"/>
                    </a:cubicBezTo>
                    <a:cubicBezTo>
                      <a:pt x="196" y="386"/>
                      <a:pt x="197" y="387"/>
                      <a:pt x="197" y="389"/>
                    </a:cubicBezTo>
                    <a:cubicBezTo>
                      <a:pt x="197" y="389"/>
                      <a:pt x="197" y="389"/>
                      <a:pt x="197" y="389"/>
                    </a:cubicBezTo>
                    <a:cubicBezTo>
                      <a:pt x="197" y="390"/>
                      <a:pt x="196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4" y="391"/>
                      <a:pt x="193" y="390"/>
                      <a:pt x="193" y="389"/>
                    </a:cubicBezTo>
                    <a:close/>
                    <a:moveTo>
                      <a:pt x="200" y="388"/>
                    </a:moveTo>
                    <a:cubicBezTo>
                      <a:pt x="200" y="387"/>
                      <a:pt x="201" y="386"/>
                      <a:pt x="202" y="386"/>
                    </a:cubicBezTo>
                    <a:cubicBezTo>
                      <a:pt x="202" y="386"/>
                      <a:pt x="202" y="386"/>
                      <a:pt x="202" y="386"/>
                    </a:cubicBezTo>
                    <a:cubicBezTo>
                      <a:pt x="203" y="386"/>
                      <a:pt x="204" y="387"/>
                      <a:pt x="204" y="388"/>
                    </a:cubicBezTo>
                    <a:cubicBezTo>
                      <a:pt x="204" y="388"/>
                      <a:pt x="204" y="388"/>
                      <a:pt x="204" y="388"/>
                    </a:cubicBezTo>
                    <a:cubicBezTo>
                      <a:pt x="204" y="390"/>
                      <a:pt x="203" y="390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1" y="391"/>
                      <a:pt x="200" y="390"/>
                      <a:pt x="200" y="388"/>
                    </a:cubicBezTo>
                    <a:close/>
                    <a:moveTo>
                      <a:pt x="188" y="391"/>
                    </a:moveTo>
                    <a:cubicBezTo>
                      <a:pt x="187" y="390"/>
                      <a:pt x="186" y="389"/>
                      <a:pt x="186" y="388"/>
                    </a:cubicBezTo>
                    <a:cubicBezTo>
                      <a:pt x="186" y="388"/>
                      <a:pt x="186" y="388"/>
                      <a:pt x="186" y="388"/>
                    </a:cubicBezTo>
                    <a:cubicBezTo>
                      <a:pt x="186" y="387"/>
                      <a:pt x="187" y="386"/>
                      <a:pt x="188" y="386"/>
                    </a:cubicBezTo>
                    <a:cubicBezTo>
                      <a:pt x="188" y="386"/>
                      <a:pt x="188" y="386"/>
                      <a:pt x="188" y="386"/>
                    </a:cubicBezTo>
                    <a:cubicBezTo>
                      <a:pt x="189" y="386"/>
                      <a:pt x="190" y="387"/>
                      <a:pt x="190" y="388"/>
                    </a:cubicBezTo>
                    <a:cubicBezTo>
                      <a:pt x="190" y="388"/>
                      <a:pt x="190" y="388"/>
                      <a:pt x="190" y="388"/>
                    </a:cubicBezTo>
                    <a:cubicBezTo>
                      <a:pt x="190" y="390"/>
                      <a:pt x="189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lose/>
                    <a:moveTo>
                      <a:pt x="207" y="388"/>
                    </a:moveTo>
                    <a:cubicBezTo>
                      <a:pt x="207" y="387"/>
                      <a:pt x="208" y="386"/>
                      <a:pt x="209" y="386"/>
                    </a:cubicBez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86"/>
                      <a:pt x="211" y="387"/>
                      <a:pt x="211" y="388"/>
                    </a:cubicBezTo>
                    <a:cubicBezTo>
                      <a:pt x="211" y="388"/>
                      <a:pt x="211" y="388"/>
                      <a:pt x="211" y="388"/>
                    </a:cubicBezTo>
                    <a:cubicBezTo>
                      <a:pt x="211" y="389"/>
                      <a:pt x="210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8" y="390"/>
                      <a:pt x="207" y="389"/>
                      <a:pt x="207" y="388"/>
                    </a:cubicBezTo>
                    <a:close/>
                    <a:moveTo>
                      <a:pt x="181" y="390"/>
                    </a:moveTo>
                    <a:cubicBezTo>
                      <a:pt x="179" y="390"/>
                      <a:pt x="178" y="389"/>
                      <a:pt x="179" y="388"/>
                    </a:cubicBezTo>
                    <a:cubicBezTo>
                      <a:pt x="179" y="388"/>
                      <a:pt x="179" y="388"/>
                      <a:pt x="179" y="388"/>
                    </a:cubicBezTo>
                    <a:cubicBezTo>
                      <a:pt x="179" y="387"/>
                      <a:pt x="180" y="386"/>
                      <a:pt x="181" y="386"/>
                    </a:cubicBezTo>
                    <a:cubicBezTo>
                      <a:pt x="181" y="386"/>
                      <a:pt x="181" y="386"/>
                      <a:pt x="181" y="386"/>
                    </a:cubicBezTo>
                    <a:cubicBezTo>
                      <a:pt x="182" y="386"/>
                      <a:pt x="183" y="387"/>
                      <a:pt x="183" y="388"/>
                    </a:cubicBezTo>
                    <a:cubicBezTo>
                      <a:pt x="183" y="388"/>
                      <a:pt x="183" y="388"/>
                      <a:pt x="183" y="388"/>
                    </a:cubicBezTo>
                    <a:cubicBezTo>
                      <a:pt x="183" y="389"/>
                      <a:pt x="182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lose/>
                    <a:moveTo>
                      <a:pt x="214" y="388"/>
                    </a:moveTo>
                    <a:cubicBezTo>
                      <a:pt x="214" y="386"/>
                      <a:pt x="215" y="385"/>
                      <a:pt x="216" y="385"/>
                    </a:cubicBezTo>
                    <a:cubicBezTo>
                      <a:pt x="216" y="385"/>
                      <a:pt x="216" y="385"/>
                      <a:pt x="216" y="385"/>
                    </a:cubicBezTo>
                    <a:cubicBezTo>
                      <a:pt x="217" y="385"/>
                      <a:pt x="218" y="386"/>
                      <a:pt x="218" y="387"/>
                    </a:cubicBezTo>
                    <a:cubicBezTo>
                      <a:pt x="218" y="387"/>
                      <a:pt x="218" y="387"/>
                      <a:pt x="218" y="387"/>
                    </a:cubicBezTo>
                    <a:cubicBezTo>
                      <a:pt x="219" y="388"/>
                      <a:pt x="218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5" y="389"/>
                      <a:pt x="214" y="389"/>
                      <a:pt x="214" y="388"/>
                    </a:cubicBezTo>
                    <a:close/>
                    <a:moveTo>
                      <a:pt x="173" y="389"/>
                    </a:moveTo>
                    <a:cubicBezTo>
                      <a:pt x="172" y="389"/>
                      <a:pt x="171" y="388"/>
                      <a:pt x="171" y="387"/>
                    </a:cubicBezTo>
                    <a:cubicBezTo>
                      <a:pt x="171" y="387"/>
                      <a:pt x="171" y="387"/>
                      <a:pt x="171" y="387"/>
                    </a:cubicBezTo>
                    <a:cubicBezTo>
                      <a:pt x="171" y="386"/>
                      <a:pt x="173" y="385"/>
                      <a:pt x="174" y="385"/>
                    </a:cubicBezTo>
                    <a:cubicBezTo>
                      <a:pt x="174" y="385"/>
                      <a:pt x="174" y="385"/>
                      <a:pt x="174" y="385"/>
                    </a:cubicBezTo>
                    <a:cubicBezTo>
                      <a:pt x="175" y="385"/>
                      <a:pt x="176" y="386"/>
                      <a:pt x="176" y="388"/>
                    </a:cubicBezTo>
                    <a:cubicBezTo>
                      <a:pt x="176" y="388"/>
                      <a:pt x="176" y="388"/>
                      <a:pt x="176" y="388"/>
                    </a:cubicBezTo>
                    <a:cubicBezTo>
                      <a:pt x="175" y="389"/>
                      <a:pt x="175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lose/>
                    <a:moveTo>
                      <a:pt x="221" y="387"/>
                    </a:moveTo>
                    <a:cubicBezTo>
                      <a:pt x="221" y="386"/>
                      <a:pt x="222" y="385"/>
                      <a:pt x="223" y="384"/>
                    </a:cubicBezTo>
                    <a:cubicBezTo>
                      <a:pt x="223" y="384"/>
                      <a:pt x="223" y="384"/>
                      <a:pt x="223" y="384"/>
                    </a:cubicBezTo>
                    <a:cubicBezTo>
                      <a:pt x="224" y="384"/>
                      <a:pt x="225" y="385"/>
                      <a:pt x="226" y="386"/>
                    </a:cubicBezTo>
                    <a:cubicBezTo>
                      <a:pt x="226" y="386"/>
                      <a:pt x="226" y="386"/>
                      <a:pt x="226" y="386"/>
                    </a:cubicBezTo>
                    <a:cubicBezTo>
                      <a:pt x="226" y="387"/>
                      <a:pt x="225" y="388"/>
                      <a:pt x="224" y="389"/>
                    </a:cubicBez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24" y="389"/>
                      <a:pt x="224" y="389"/>
                      <a:pt x="223" y="389"/>
                    </a:cubicBezTo>
                    <a:cubicBezTo>
                      <a:pt x="223" y="389"/>
                      <a:pt x="223" y="389"/>
                      <a:pt x="223" y="389"/>
                    </a:cubicBezTo>
                    <a:cubicBezTo>
                      <a:pt x="222" y="389"/>
                      <a:pt x="222" y="388"/>
                      <a:pt x="221" y="387"/>
                    </a:cubicBezTo>
                    <a:close/>
                    <a:moveTo>
                      <a:pt x="166" y="388"/>
                    </a:moveTo>
                    <a:cubicBezTo>
                      <a:pt x="165" y="388"/>
                      <a:pt x="164" y="387"/>
                      <a:pt x="164" y="386"/>
                    </a:cubicBezTo>
                    <a:cubicBezTo>
                      <a:pt x="164" y="386"/>
                      <a:pt x="164" y="386"/>
                      <a:pt x="164" y="386"/>
                    </a:cubicBezTo>
                    <a:cubicBezTo>
                      <a:pt x="164" y="385"/>
                      <a:pt x="165" y="384"/>
                      <a:pt x="167" y="384"/>
                    </a:cubicBezTo>
                    <a:cubicBezTo>
                      <a:pt x="167" y="384"/>
                      <a:pt x="167" y="384"/>
                      <a:pt x="167" y="384"/>
                    </a:cubicBezTo>
                    <a:cubicBezTo>
                      <a:pt x="168" y="384"/>
                      <a:pt x="169" y="386"/>
                      <a:pt x="168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8" y="388"/>
                      <a:pt x="167" y="389"/>
                      <a:pt x="166" y="389"/>
                    </a:cubicBezTo>
                    <a:cubicBezTo>
                      <a:pt x="166" y="389"/>
                      <a:pt x="166" y="389"/>
                      <a:pt x="166" y="389"/>
                    </a:cubicBezTo>
                    <a:cubicBezTo>
                      <a:pt x="166" y="389"/>
                      <a:pt x="166" y="389"/>
                      <a:pt x="166" y="388"/>
                    </a:cubicBezTo>
                    <a:close/>
                    <a:moveTo>
                      <a:pt x="229" y="386"/>
                    </a:moveTo>
                    <a:cubicBezTo>
                      <a:pt x="228" y="384"/>
                      <a:pt x="229" y="383"/>
                      <a:pt x="230" y="383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1" y="383"/>
                      <a:pt x="232" y="384"/>
                      <a:pt x="233" y="385"/>
                    </a:cubicBezTo>
                    <a:cubicBezTo>
                      <a:pt x="233" y="385"/>
                      <a:pt x="233" y="385"/>
                      <a:pt x="233" y="385"/>
                    </a:cubicBezTo>
                    <a:cubicBezTo>
                      <a:pt x="233" y="386"/>
                      <a:pt x="232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0" y="387"/>
                      <a:pt x="229" y="387"/>
                      <a:pt x="229" y="386"/>
                    </a:cubicBezTo>
                    <a:close/>
                    <a:moveTo>
                      <a:pt x="159" y="387"/>
                    </a:move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8" y="387"/>
                      <a:pt x="157" y="386"/>
                      <a:pt x="157" y="385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57" y="384"/>
                      <a:pt x="158" y="383"/>
                      <a:pt x="160" y="383"/>
                    </a:cubicBezTo>
                    <a:cubicBezTo>
                      <a:pt x="160" y="383"/>
                      <a:pt x="160" y="383"/>
                      <a:pt x="160" y="383"/>
                    </a:cubicBezTo>
                    <a:cubicBezTo>
                      <a:pt x="161" y="383"/>
                      <a:pt x="161" y="384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7"/>
                      <a:pt x="160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lose/>
                    <a:moveTo>
                      <a:pt x="236" y="384"/>
                    </a:moveTo>
                    <a:cubicBezTo>
                      <a:pt x="235" y="383"/>
                      <a:pt x="236" y="382"/>
                      <a:pt x="237" y="382"/>
                    </a:cubicBezTo>
                    <a:cubicBezTo>
                      <a:pt x="237" y="382"/>
                      <a:pt x="237" y="382"/>
                      <a:pt x="237" y="382"/>
                    </a:cubicBezTo>
                    <a:cubicBezTo>
                      <a:pt x="238" y="381"/>
                      <a:pt x="239" y="382"/>
                      <a:pt x="240" y="383"/>
                    </a:cubicBezTo>
                    <a:cubicBezTo>
                      <a:pt x="240" y="383"/>
                      <a:pt x="240" y="383"/>
                      <a:pt x="240" y="383"/>
                    </a:cubicBezTo>
                    <a:cubicBezTo>
                      <a:pt x="240" y="384"/>
                      <a:pt x="239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7" y="386"/>
                      <a:pt x="236" y="385"/>
                      <a:pt x="236" y="384"/>
                    </a:cubicBezTo>
                    <a:close/>
                    <a:moveTo>
                      <a:pt x="152" y="386"/>
                    </a:moveTo>
                    <a:cubicBezTo>
                      <a:pt x="151" y="386"/>
                      <a:pt x="150" y="384"/>
                      <a:pt x="150" y="383"/>
                    </a:cubicBezTo>
                    <a:cubicBezTo>
                      <a:pt x="150" y="383"/>
                      <a:pt x="150" y="383"/>
                      <a:pt x="150" y="383"/>
                    </a:cubicBezTo>
                    <a:cubicBezTo>
                      <a:pt x="150" y="382"/>
                      <a:pt x="151" y="381"/>
                      <a:pt x="153" y="382"/>
                    </a:cubicBezTo>
                    <a:cubicBezTo>
                      <a:pt x="153" y="382"/>
                      <a:pt x="153" y="382"/>
                      <a:pt x="153" y="382"/>
                    </a:cubicBezTo>
                    <a:cubicBezTo>
                      <a:pt x="154" y="382"/>
                      <a:pt x="154" y="383"/>
                      <a:pt x="154" y="384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4" y="385"/>
                      <a:pt x="153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lose/>
                    <a:moveTo>
                      <a:pt x="243" y="383"/>
                    </a:moveTo>
                    <a:cubicBezTo>
                      <a:pt x="242" y="381"/>
                      <a:pt x="243" y="380"/>
                      <a:pt x="244" y="380"/>
                    </a:cubicBezTo>
                    <a:cubicBezTo>
                      <a:pt x="244" y="380"/>
                      <a:pt x="244" y="380"/>
                      <a:pt x="244" y="380"/>
                    </a:cubicBezTo>
                    <a:cubicBezTo>
                      <a:pt x="245" y="380"/>
                      <a:pt x="246" y="380"/>
                      <a:pt x="247" y="382"/>
                    </a:cubicBezTo>
                    <a:cubicBezTo>
                      <a:pt x="247" y="382"/>
                      <a:pt x="247" y="382"/>
                      <a:pt x="247" y="382"/>
                    </a:cubicBezTo>
                    <a:cubicBezTo>
                      <a:pt x="247" y="383"/>
                      <a:pt x="246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4" y="384"/>
                      <a:pt x="243" y="384"/>
                      <a:pt x="243" y="383"/>
                    </a:cubicBezTo>
                    <a:close/>
                    <a:moveTo>
                      <a:pt x="145" y="384"/>
                    </a:move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3" y="384"/>
                      <a:pt x="143" y="383"/>
                      <a:pt x="143" y="381"/>
                    </a:cubicBezTo>
                    <a:cubicBezTo>
                      <a:pt x="143" y="381"/>
                      <a:pt x="143" y="381"/>
                      <a:pt x="143" y="381"/>
                    </a:cubicBezTo>
                    <a:cubicBezTo>
                      <a:pt x="143" y="380"/>
                      <a:pt x="145" y="380"/>
                      <a:pt x="146" y="380"/>
                    </a:cubicBezTo>
                    <a:cubicBezTo>
                      <a:pt x="146" y="380"/>
                      <a:pt x="146" y="380"/>
                      <a:pt x="146" y="380"/>
                    </a:cubicBezTo>
                    <a:cubicBezTo>
                      <a:pt x="147" y="380"/>
                      <a:pt x="147" y="381"/>
                      <a:pt x="147" y="383"/>
                    </a:cubicBezTo>
                    <a:cubicBezTo>
                      <a:pt x="147" y="383"/>
                      <a:pt x="147" y="383"/>
                      <a:pt x="147" y="383"/>
                    </a:cubicBezTo>
                    <a:cubicBezTo>
                      <a:pt x="147" y="383"/>
                      <a:pt x="146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lose/>
                    <a:moveTo>
                      <a:pt x="250" y="381"/>
                    </a:moveTo>
                    <a:cubicBezTo>
                      <a:pt x="249" y="380"/>
                      <a:pt x="250" y="378"/>
                      <a:pt x="251" y="378"/>
                    </a:cubicBezTo>
                    <a:cubicBezTo>
                      <a:pt x="251" y="378"/>
                      <a:pt x="251" y="378"/>
                      <a:pt x="251" y="378"/>
                    </a:cubicBezTo>
                    <a:cubicBezTo>
                      <a:pt x="252" y="378"/>
                      <a:pt x="253" y="378"/>
                      <a:pt x="254" y="379"/>
                    </a:cubicBezTo>
                    <a:cubicBezTo>
                      <a:pt x="254" y="379"/>
                      <a:pt x="254" y="379"/>
                      <a:pt x="254" y="379"/>
                    </a:cubicBezTo>
                    <a:cubicBezTo>
                      <a:pt x="254" y="381"/>
                      <a:pt x="253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1" y="382"/>
                      <a:pt x="250" y="382"/>
                      <a:pt x="250" y="381"/>
                    </a:cubicBezTo>
                    <a:close/>
                    <a:moveTo>
                      <a:pt x="138" y="382"/>
                    </a:moveTo>
                    <a:cubicBezTo>
                      <a:pt x="136" y="382"/>
                      <a:pt x="136" y="380"/>
                      <a:pt x="136" y="379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36" y="378"/>
                      <a:pt x="138" y="378"/>
                      <a:pt x="139" y="378"/>
                    </a:cubicBezTo>
                    <a:cubicBezTo>
                      <a:pt x="139" y="378"/>
                      <a:pt x="139" y="378"/>
                      <a:pt x="139" y="378"/>
                    </a:cubicBezTo>
                    <a:cubicBezTo>
                      <a:pt x="140" y="378"/>
                      <a:pt x="141" y="379"/>
                      <a:pt x="140" y="381"/>
                    </a:cubicBezTo>
                    <a:cubicBezTo>
                      <a:pt x="140" y="381"/>
                      <a:pt x="140" y="381"/>
                      <a:pt x="140" y="381"/>
                    </a:cubicBezTo>
                    <a:cubicBezTo>
                      <a:pt x="140" y="382"/>
                      <a:pt x="139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lose/>
                    <a:moveTo>
                      <a:pt x="256" y="379"/>
                    </a:moveTo>
                    <a:cubicBezTo>
                      <a:pt x="256" y="377"/>
                      <a:pt x="257" y="376"/>
                      <a:pt x="258" y="376"/>
                    </a:cubicBezTo>
                    <a:cubicBezTo>
                      <a:pt x="258" y="376"/>
                      <a:pt x="258" y="376"/>
                      <a:pt x="258" y="376"/>
                    </a:cubicBezTo>
                    <a:cubicBezTo>
                      <a:pt x="259" y="375"/>
                      <a:pt x="260" y="376"/>
                      <a:pt x="260" y="377"/>
                    </a:cubicBezTo>
                    <a:cubicBezTo>
                      <a:pt x="260" y="377"/>
                      <a:pt x="260" y="377"/>
                      <a:pt x="260" y="377"/>
                    </a:cubicBezTo>
                    <a:cubicBezTo>
                      <a:pt x="261" y="378"/>
                      <a:pt x="260" y="379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8" y="380"/>
                      <a:pt x="257" y="379"/>
                      <a:pt x="256" y="379"/>
                    </a:cubicBezTo>
                    <a:close/>
                    <a:moveTo>
                      <a:pt x="131" y="380"/>
                    </a:moveTo>
                    <a:cubicBezTo>
                      <a:pt x="129" y="379"/>
                      <a:pt x="129" y="378"/>
                      <a:pt x="129" y="377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6"/>
                      <a:pt x="131" y="375"/>
                      <a:pt x="132" y="376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3" y="376"/>
                      <a:pt x="134" y="377"/>
                      <a:pt x="133" y="378"/>
                    </a:cubicBezTo>
                    <a:cubicBezTo>
                      <a:pt x="133" y="378"/>
                      <a:pt x="133" y="378"/>
                      <a:pt x="133" y="378"/>
                    </a:cubicBezTo>
                    <a:cubicBezTo>
                      <a:pt x="133" y="379"/>
                      <a:pt x="132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lose/>
                    <a:moveTo>
                      <a:pt x="263" y="376"/>
                    </a:moveTo>
                    <a:cubicBezTo>
                      <a:pt x="263" y="375"/>
                      <a:pt x="263" y="374"/>
                      <a:pt x="264" y="373"/>
                    </a:cubicBezTo>
                    <a:cubicBezTo>
                      <a:pt x="264" y="373"/>
                      <a:pt x="264" y="373"/>
                      <a:pt x="264" y="373"/>
                    </a:cubicBezTo>
                    <a:cubicBezTo>
                      <a:pt x="266" y="373"/>
                      <a:pt x="267" y="373"/>
                      <a:pt x="267" y="375"/>
                    </a:cubicBezTo>
                    <a:cubicBezTo>
                      <a:pt x="267" y="375"/>
                      <a:pt x="267" y="375"/>
                      <a:pt x="267" y="375"/>
                    </a:cubicBezTo>
                    <a:cubicBezTo>
                      <a:pt x="268" y="376"/>
                      <a:pt x="267" y="377"/>
                      <a:pt x="266" y="377"/>
                    </a:cubicBezTo>
                    <a:cubicBezTo>
                      <a:pt x="266" y="377"/>
                      <a:pt x="266" y="377"/>
                      <a:pt x="266" y="377"/>
                    </a:cubicBezTo>
                    <a:cubicBezTo>
                      <a:pt x="266" y="377"/>
                      <a:pt x="266" y="377"/>
                      <a:pt x="265" y="377"/>
                    </a:cubicBezTo>
                    <a:cubicBezTo>
                      <a:pt x="265" y="377"/>
                      <a:pt x="265" y="377"/>
                      <a:pt x="265" y="377"/>
                    </a:cubicBezTo>
                    <a:cubicBezTo>
                      <a:pt x="264" y="377"/>
                      <a:pt x="264" y="377"/>
                      <a:pt x="263" y="376"/>
                    </a:cubicBezTo>
                    <a:close/>
                    <a:moveTo>
                      <a:pt x="124" y="377"/>
                    </a:moveTo>
                    <a:cubicBezTo>
                      <a:pt x="123" y="377"/>
                      <a:pt x="122" y="375"/>
                      <a:pt x="123" y="374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23" y="373"/>
                      <a:pt x="124" y="373"/>
                      <a:pt x="125" y="373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4"/>
                      <a:pt x="127" y="375"/>
                      <a:pt x="126" y="376"/>
                    </a:cubicBezTo>
                    <a:cubicBezTo>
                      <a:pt x="126" y="376"/>
                      <a:pt x="126" y="376"/>
                      <a:pt x="126" y="376"/>
                    </a:cubicBezTo>
                    <a:cubicBezTo>
                      <a:pt x="126" y="377"/>
                      <a:pt x="125" y="377"/>
                      <a:pt x="125" y="377"/>
                    </a:cubicBezTo>
                    <a:cubicBezTo>
                      <a:pt x="125" y="377"/>
                      <a:pt x="125" y="377"/>
                      <a:pt x="125" y="377"/>
                    </a:cubicBezTo>
                    <a:cubicBezTo>
                      <a:pt x="124" y="377"/>
                      <a:pt x="124" y="377"/>
                      <a:pt x="124" y="377"/>
                    </a:cubicBezTo>
                    <a:close/>
                    <a:moveTo>
                      <a:pt x="270" y="373"/>
                    </a:moveTo>
                    <a:cubicBezTo>
                      <a:pt x="270" y="372"/>
                      <a:pt x="270" y="371"/>
                      <a:pt x="271" y="371"/>
                    </a:cubicBezTo>
                    <a:cubicBezTo>
                      <a:pt x="271" y="371"/>
                      <a:pt x="271" y="371"/>
                      <a:pt x="271" y="371"/>
                    </a:cubicBezTo>
                    <a:cubicBezTo>
                      <a:pt x="272" y="370"/>
                      <a:pt x="273" y="371"/>
                      <a:pt x="274" y="372"/>
                    </a:cubicBezTo>
                    <a:cubicBezTo>
                      <a:pt x="274" y="372"/>
                      <a:pt x="274" y="372"/>
                      <a:pt x="274" y="372"/>
                    </a:cubicBezTo>
                    <a:cubicBezTo>
                      <a:pt x="274" y="373"/>
                      <a:pt x="274" y="374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1" y="375"/>
                      <a:pt x="270" y="374"/>
                      <a:pt x="270" y="373"/>
                    </a:cubicBezTo>
                    <a:close/>
                    <a:moveTo>
                      <a:pt x="117" y="374"/>
                    </a:moveTo>
                    <a:cubicBezTo>
                      <a:pt x="116" y="374"/>
                      <a:pt x="115" y="373"/>
                      <a:pt x="116" y="372"/>
                    </a:cubicBezTo>
                    <a:cubicBezTo>
                      <a:pt x="116" y="372"/>
                      <a:pt x="116" y="372"/>
                      <a:pt x="116" y="372"/>
                    </a:cubicBezTo>
                    <a:cubicBezTo>
                      <a:pt x="116" y="370"/>
                      <a:pt x="118" y="370"/>
                      <a:pt x="119" y="370"/>
                    </a:cubicBezTo>
                    <a:cubicBezTo>
                      <a:pt x="119" y="370"/>
                      <a:pt x="119" y="370"/>
                      <a:pt x="119" y="370"/>
                    </a:cubicBezTo>
                    <a:cubicBezTo>
                      <a:pt x="120" y="371"/>
                      <a:pt x="120" y="372"/>
                      <a:pt x="120" y="373"/>
                    </a:cubicBezTo>
                    <a:cubicBezTo>
                      <a:pt x="120" y="373"/>
                      <a:pt x="120" y="373"/>
                      <a:pt x="120" y="373"/>
                    </a:cubicBezTo>
                    <a:cubicBezTo>
                      <a:pt x="119" y="374"/>
                      <a:pt x="119" y="375"/>
                      <a:pt x="118" y="375"/>
                    </a:cubicBezTo>
                    <a:cubicBezTo>
                      <a:pt x="118" y="375"/>
                      <a:pt x="118" y="375"/>
                      <a:pt x="118" y="375"/>
                    </a:cubicBezTo>
                    <a:cubicBezTo>
                      <a:pt x="118" y="375"/>
                      <a:pt x="117" y="374"/>
                      <a:pt x="117" y="374"/>
                    </a:cubicBezTo>
                    <a:close/>
                    <a:moveTo>
                      <a:pt x="277" y="370"/>
                    </a:moveTo>
                    <a:cubicBezTo>
                      <a:pt x="276" y="369"/>
                      <a:pt x="276" y="368"/>
                      <a:pt x="278" y="368"/>
                    </a:cubicBezTo>
                    <a:cubicBezTo>
                      <a:pt x="278" y="368"/>
                      <a:pt x="278" y="368"/>
                      <a:pt x="278" y="368"/>
                    </a:cubicBezTo>
                    <a:cubicBezTo>
                      <a:pt x="279" y="367"/>
                      <a:pt x="280" y="368"/>
                      <a:pt x="280" y="369"/>
                    </a:cubicBezTo>
                    <a:cubicBezTo>
                      <a:pt x="280" y="369"/>
                      <a:pt x="280" y="369"/>
                      <a:pt x="280" y="369"/>
                    </a:cubicBezTo>
                    <a:cubicBezTo>
                      <a:pt x="281" y="370"/>
                      <a:pt x="280" y="371"/>
                      <a:pt x="279" y="371"/>
                    </a:cubicBezTo>
                    <a:cubicBezTo>
                      <a:pt x="279" y="371"/>
                      <a:pt x="279" y="371"/>
                      <a:pt x="279" y="371"/>
                    </a:cubicBezTo>
                    <a:cubicBezTo>
                      <a:pt x="279" y="372"/>
                      <a:pt x="279" y="372"/>
                      <a:pt x="278" y="372"/>
                    </a:cubicBezTo>
                    <a:cubicBezTo>
                      <a:pt x="278" y="372"/>
                      <a:pt x="278" y="372"/>
                      <a:pt x="278" y="372"/>
                    </a:cubicBezTo>
                    <a:cubicBezTo>
                      <a:pt x="278" y="372"/>
                      <a:pt x="277" y="371"/>
                      <a:pt x="277" y="370"/>
                    </a:cubicBezTo>
                    <a:close/>
                    <a:moveTo>
                      <a:pt x="110" y="371"/>
                    </a:moveTo>
                    <a:cubicBezTo>
                      <a:pt x="109" y="371"/>
                      <a:pt x="109" y="370"/>
                      <a:pt x="109" y="368"/>
                    </a:cubicBezTo>
                    <a:cubicBezTo>
                      <a:pt x="109" y="368"/>
                      <a:pt x="109" y="368"/>
                      <a:pt x="109" y="368"/>
                    </a:cubicBezTo>
                    <a:cubicBezTo>
                      <a:pt x="110" y="367"/>
                      <a:pt x="111" y="367"/>
                      <a:pt x="112" y="367"/>
                    </a:cubicBezTo>
                    <a:cubicBezTo>
                      <a:pt x="112" y="367"/>
                      <a:pt x="112" y="367"/>
                      <a:pt x="112" y="367"/>
                    </a:cubicBezTo>
                    <a:cubicBezTo>
                      <a:pt x="113" y="368"/>
                      <a:pt x="114" y="369"/>
                      <a:pt x="113" y="370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3" y="371"/>
                      <a:pt x="112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0" y="371"/>
                    </a:cubicBezTo>
                    <a:close/>
                    <a:moveTo>
                      <a:pt x="283" y="367"/>
                    </a:moveTo>
                    <a:cubicBezTo>
                      <a:pt x="282" y="366"/>
                      <a:pt x="283" y="365"/>
                      <a:pt x="284" y="364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5" y="364"/>
                      <a:pt x="286" y="364"/>
                      <a:pt x="287" y="365"/>
                    </a:cubicBezTo>
                    <a:cubicBezTo>
                      <a:pt x="287" y="365"/>
                      <a:pt x="287" y="365"/>
                      <a:pt x="287" y="365"/>
                    </a:cubicBezTo>
                    <a:cubicBezTo>
                      <a:pt x="287" y="366"/>
                      <a:pt x="287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5" y="368"/>
                      <a:pt x="285" y="368"/>
                    </a:cubicBezTo>
                    <a:cubicBezTo>
                      <a:pt x="285" y="368"/>
                      <a:pt x="285" y="368"/>
                      <a:pt x="285" y="368"/>
                    </a:cubicBezTo>
                    <a:cubicBezTo>
                      <a:pt x="284" y="368"/>
                      <a:pt x="283" y="368"/>
                      <a:pt x="283" y="367"/>
                    </a:cubicBezTo>
                    <a:close/>
                    <a:moveTo>
                      <a:pt x="104" y="368"/>
                    </a:moveTo>
                    <a:cubicBezTo>
                      <a:pt x="103" y="367"/>
                      <a:pt x="102" y="366"/>
                      <a:pt x="103" y="365"/>
                    </a:cubicBezTo>
                    <a:cubicBezTo>
                      <a:pt x="103" y="365"/>
                      <a:pt x="103" y="365"/>
                      <a:pt x="103" y="365"/>
                    </a:cubicBezTo>
                    <a:cubicBezTo>
                      <a:pt x="103" y="364"/>
                      <a:pt x="105" y="364"/>
                      <a:pt x="106" y="364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7" y="365"/>
                      <a:pt x="107" y="366"/>
                      <a:pt x="107" y="367"/>
                    </a:cubicBezTo>
                    <a:cubicBezTo>
                      <a:pt x="107" y="367"/>
                      <a:pt x="107" y="367"/>
                      <a:pt x="107" y="367"/>
                    </a:cubicBezTo>
                    <a:cubicBezTo>
                      <a:pt x="106" y="368"/>
                      <a:pt x="106" y="368"/>
                      <a:pt x="105" y="368"/>
                    </a:cubicBezTo>
                    <a:cubicBezTo>
                      <a:pt x="105" y="368"/>
                      <a:pt x="105" y="368"/>
                      <a:pt x="105" y="368"/>
                    </a:cubicBezTo>
                    <a:cubicBezTo>
                      <a:pt x="104" y="368"/>
                      <a:pt x="104" y="368"/>
                      <a:pt x="104" y="368"/>
                    </a:cubicBezTo>
                    <a:close/>
                    <a:moveTo>
                      <a:pt x="289" y="364"/>
                    </a:moveTo>
                    <a:cubicBezTo>
                      <a:pt x="289" y="363"/>
                      <a:pt x="289" y="362"/>
                      <a:pt x="290" y="361"/>
                    </a:cubicBezTo>
                    <a:cubicBezTo>
                      <a:pt x="290" y="361"/>
                      <a:pt x="290" y="361"/>
                      <a:pt x="290" y="361"/>
                    </a:cubicBezTo>
                    <a:cubicBezTo>
                      <a:pt x="291" y="360"/>
                      <a:pt x="292" y="361"/>
                      <a:pt x="293" y="362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94" y="363"/>
                      <a:pt x="293" y="364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1" y="365"/>
                    </a:cubicBezTo>
                    <a:cubicBezTo>
                      <a:pt x="291" y="365"/>
                      <a:pt x="291" y="365"/>
                      <a:pt x="291" y="365"/>
                    </a:cubicBezTo>
                    <a:cubicBezTo>
                      <a:pt x="290" y="365"/>
                      <a:pt x="290" y="365"/>
                      <a:pt x="289" y="364"/>
                    </a:cubicBezTo>
                    <a:close/>
                    <a:moveTo>
                      <a:pt x="97" y="364"/>
                    </a:moveTo>
                    <a:cubicBezTo>
                      <a:pt x="96" y="364"/>
                      <a:pt x="96" y="363"/>
                      <a:pt x="97" y="362"/>
                    </a:cubicBezTo>
                    <a:cubicBezTo>
                      <a:pt x="97" y="362"/>
                      <a:pt x="97" y="362"/>
                      <a:pt x="97" y="362"/>
                    </a:cubicBezTo>
                    <a:cubicBezTo>
                      <a:pt x="97" y="361"/>
                      <a:pt x="99" y="360"/>
                      <a:pt x="100" y="361"/>
                    </a:cubicBezTo>
                    <a:cubicBezTo>
                      <a:pt x="100" y="361"/>
                      <a:pt x="100" y="361"/>
                      <a:pt x="100" y="361"/>
                    </a:cubicBezTo>
                    <a:cubicBezTo>
                      <a:pt x="101" y="361"/>
                      <a:pt x="101" y="363"/>
                      <a:pt x="100" y="364"/>
                    </a:cubicBezTo>
                    <a:cubicBezTo>
                      <a:pt x="100" y="364"/>
                      <a:pt x="100" y="364"/>
                      <a:pt x="100" y="364"/>
                    </a:cubicBezTo>
                    <a:cubicBezTo>
                      <a:pt x="100" y="364"/>
                      <a:pt x="99" y="365"/>
                      <a:pt x="98" y="365"/>
                    </a:cubicBezTo>
                    <a:cubicBezTo>
                      <a:pt x="98" y="365"/>
                      <a:pt x="98" y="365"/>
                      <a:pt x="98" y="365"/>
                    </a:cubicBezTo>
                    <a:cubicBezTo>
                      <a:pt x="98" y="365"/>
                      <a:pt x="98" y="365"/>
                      <a:pt x="97" y="364"/>
                    </a:cubicBezTo>
                    <a:close/>
                    <a:moveTo>
                      <a:pt x="296" y="360"/>
                    </a:moveTo>
                    <a:cubicBezTo>
                      <a:pt x="295" y="359"/>
                      <a:pt x="295" y="358"/>
                      <a:pt x="296" y="357"/>
                    </a:cubicBezTo>
                    <a:cubicBezTo>
                      <a:pt x="296" y="357"/>
                      <a:pt x="296" y="357"/>
                      <a:pt x="296" y="357"/>
                    </a:cubicBezTo>
                    <a:cubicBezTo>
                      <a:pt x="297" y="357"/>
                      <a:pt x="299" y="357"/>
                      <a:pt x="299" y="358"/>
                    </a:cubicBezTo>
                    <a:cubicBezTo>
                      <a:pt x="299" y="358"/>
                      <a:pt x="299" y="358"/>
                      <a:pt x="299" y="358"/>
                    </a:cubicBezTo>
                    <a:cubicBezTo>
                      <a:pt x="300" y="359"/>
                      <a:pt x="299" y="360"/>
                      <a:pt x="299" y="361"/>
                    </a:cubicBezTo>
                    <a:cubicBezTo>
                      <a:pt x="299" y="361"/>
                      <a:pt x="299" y="361"/>
                      <a:pt x="299" y="361"/>
                    </a:cubicBezTo>
                    <a:cubicBezTo>
                      <a:pt x="298" y="361"/>
                      <a:pt x="298" y="361"/>
                      <a:pt x="297" y="361"/>
                    </a:cubicBezTo>
                    <a:cubicBezTo>
                      <a:pt x="297" y="361"/>
                      <a:pt x="297" y="361"/>
                      <a:pt x="297" y="361"/>
                    </a:cubicBezTo>
                    <a:cubicBezTo>
                      <a:pt x="297" y="361"/>
                      <a:pt x="296" y="361"/>
                      <a:pt x="296" y="360"/>
                    </a:cubicBezTo>
                    <a:close/>
                    <a:moveTo>
                      <a:pt x="91" y="361"/>
                    </a:moveTo>
                    <a:cubicBezTo>
                      <a:pt x="90" y="360"/>
                      <a:pt x="90" y="359"/>
                      <a:pt x="91" y="358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1" y="357"/>
                      <a:pt x="92" y="356"/>
                      <a:pt x="93" y="357"/>
                    </a:cubicBezTo>
                    <a:cubicBezTo>
                      <a:pt x="93" y="357"/>
                      <a:pt x="93" y="357"/>
                      <a:pt x="93" y="357"/>
                    </a:cubicBezTo>
                    <a:cubicBezTo>
                      <a:pt x="94" y="358"/>
                      <a:pt x="95" y="359"/>
                      <a:pt x="94" y="360"/>
                    </a:cubicBezTo>
                    <a:cubicBezTo>
                      <a:pt x="94" y="360"/>
                      <a:pt x="94" y="360"/>
                      <a:pt x="94" y="360"/>
                    </a:cubicBezTo>
                    <a:cubicBezTo>
                      <a:pt x="94" y="361"/>
                      <a:pt x="93" y="361"/>
                      <a:pt x="92" y="361"/>
                    </a:cubicBezTo>
                    <a:cubicBezTo>
                      <a:pt x="92" y="361"/>
                      <a:pt x="92" y="361"/>
                      <a:pt x="92" y="361"/>
                    </a:cubicBezTo>
                    <a:cubicBezTo>
                      <a:pt x="92" y="361"/>
                      <a:pt x="92" y="361"/>
                      <a:pt x="91" y="361"/>
                    </a:cubicBezTo>
                    <a:close/>
                    <a:moveTo>
                      <a:pt x="302" y="356"/>
                    </a:moveTo>
                    <a:cubicBezTo>
                      <a:pt x="301" y="355"/>
                      <a:pt x="301" y="354"/>
                      <a:pt x="302" y="353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3" y="353"/>
                      <a:pt x="305" y="353"/>
                      <a:pt x="305" y="354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6" y="355"/>
                      <a:pt x="306" y="356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4" y="357"/>
                      <a:pt x="304" y="357"/>
                      <a:pt x="303" y="357"/>
                    </a:cubicBezTo>
                    <a:cubicBezTo>
                      <a:pt x="303" y="357"/>
                      <a:pt x="303" y="357"/>
                      <a:pt x="303" y="357"/>
                    </a:cubicBezTo>
                    <a:cubicBezTo>
                      <a:pt x="303" y="357"/>
                      <a:pt x="302" y="357"/>
                      <a:pt x="302" y="356"/>
                    </a:cubicBezTo>
                    <a:close/>
                    <a:moveTo>
                      <a:pt x="85" y="357"/>
                    </a:moveTo>
                    <a:cubicBezTo>
                      <a:pt x="84" y="356"/>
                      <a:pt x="84" y="355"/>
                      <a:pt x="85" y="354"/>
                    </a:cubicBezTo>
                    <a:cubicBezTo>
                      <a:pt x="85" y="354"/>
                      <a:pt x="85" y="354"/>
                      <a:pt x="85" y="354"/>
                    </a:cubicBezTo>
                    <a:cubicBezTo>
                      <a:pt x="85" y="353"/>
                      <a:pt x="86" y="352"/>
                      <a:pt x="87" y="353"/>
                    </a:cubicBezTo>
                    <a:cubicBezTo>
                      <a:pt x="87" y="353"/>
                      <a:pt x="87" y="353"/>
                      <a:pt x="87" y="353"/>
                    </a:cubicBezTo>
                    <a:cubicBezTo>
                      <a:pt x="88" y="354"/>
                      <a:pt x="89" y="355"/>
                      <a:pt x="88" y="356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8" y="357"/>
                      <a:pt x="87" y="357"/>
                      <a:pt x="86" y="357"/>
                    </a:cubicBezTo>
                    <a:cubicBezTo>
                      <a:pt x="86" y="357"/>
                      <a:pt x="86" y="357"/>
                      <a:pt x="86" y="357"/>
                    </a:cubicBezTo>
                    <a:cubicBezTo>
                      <a:pt x="86" y="357"/>
                      <a:pt x="85" y="357"/>
                      <a:pt x="85" y="357"/>
                    </a:cubicBezTo>
                    <a:close/>
                    <a:moveTo>
                      <a:pt x="308" y="352"/>
                    </a:moveTo>
                    <a:cubicBezTo>
                      <a:pt x="307" y="351"/>
                      <a:pt x="307" y="350"/>
                      <a:pt x="308" y="349"/>
                    </a:cubicBezTo>
                    <a:cubicBezTo>
                      <a:pt x="308" y="349"/>
                      <a:pt x="308" y="349"/>
                      <a:pt x="308" y="349"/>
                    </a:cubicBezTo>
                    <a:cubicBezTo>
                      <a:pt x="309" y="349"/>
                      <a:pt x="310" y="349"/>
                      <a:pt x="311" y="350"/>
                    </a:cubicBezTo>
                    <a:cubicBezTo>
                      <a:pt x="311" y="350"/>
                      <a:pt x="311" y="350"/>
                      <a:pt x="311" y="350"/>
                    </a:cubicBezTo>
                    <a:cubicBezTo>
                      <a:pt x="312" y="351"/>
                      <a:pt x="312" y="352"/>
                      <a:pt x="311" y="353"/>
                    </a:cubicBezTo>
                    <a:cubicBezTo>
                      <a:pt x="311" y="353"/>
                      <a:pt x="311" y="353"/>
                      <a:pt x="311" y="353"/>
                    </a:cubicBezTo>
                    <a:cubicBezTo>
                      <a:pt x="310" y="353"/>
                      <a:pt x="310" y="353"/>
                      <a:pt x="309" y="353"/>
                    </a:cubicBez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09" y="353"/>
                      <a:pt x="308" y="353"/>
                      <a:pt x="308" y="352"/>
                    </a:cubicBezTo>
                    <a:close/>
                    <a:moveTo>
                      <a:pt x="79" y="352"/>
                    </a:moveTo>
                    <a:cubicBezTo>
                      <a:pt x="78" y="352"/>
                      <a:pt x="78" y="350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8"/>
                      <a:pt x="81" y="348"/>
                      <a:pt x="82" y="349"/>
                    </a:cubicBezTo>
                    <a:cubicBezTo>
                      <a:pt x="82" y="349"/>
                      <a:pt x="82" y="349"/>
                      <a:pt x="82" y="349"/>
                    </a:cubicBezTo>
                    <a:cubicBezTo>
                      <a:pt x="83" y="350"/>
                      <a:pt x="83" y="351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3"/>
                      <a:pt x="81" y="353"/>
                      <a:pt x="80" y="353"/>
                    </a:cubicBezTo>
                    <a:cubicBezTo>
                      <a:pt x="80" y="353"/>
                      <a:pt x="80" y="353"/>
                      <a:pt x="80" y="353"/>
                    </a:cubicBezTo>
                    <a:cubicBezTo>
                      <a:pt x="80" y="353"/>
                      <a:pt x="80" y="353"/>
                      <a:pt x="79" y="352"/>
                    </a:cubicBezTo>
                    <a:close/>
                    <a:moveTo>
                      <a:pt x="313" y="348"/>
                    </a:moveTo>
                    <a:cubicBezTo>
                      <a:pt x="313" y="347"/>
                      <a:pt x="313" y="346"/>
                      <a:pt x="314" y="345"/>
                    </a:cubicBezTo>
                    <a:cubicBezTo>
                      <a:pt x="314" y="345"/>
                      <a:pt x="314" y="345"/>
                      <a:pt x="314" y="345"/>
                    </a:cubicBezTo>
                    <a:cubicBezTo>
                      <a:pt x="315" y="344"/>
                      <a:pt x="316" y="344"/>
                      <a:pt x="317" y="345"/>
                    </a:cubicBezTo>
                    <a:cubicBezTo>
                      <a:pt x="317" y="345"/>
                      <a:pt x="317" y="345"/>
                      <a:pt x="317" y="345"/>
                    </a:cubicBezTo>
                    <a:cubicBezTo>
                      <a:pt x="317" y="346"/>
                      <a:pt x="317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9"/>
                      <a:pt x="315" y="349"/>
                      <a:pt x="315" y="349"/>
                    </a:cubicBezTo>
                    <a:cubicBezTo>
                      <a:pt x="315" y="349"/>
                      <a:pt x="315" y="349"/>
                      <a:pt x="315" y="349"/>
                    </a:cubicBezTo>
                    <a:cubicBezTo>
                      <a:pt x="314" y="349"/>
                      <a:pt x="314" y="348"/>
                      <a:pt x="313" y="348"/>
                    </a:cubicBezTo>
                    <a:close/>
                    <a:moveTo>
                      <a:pt x="73" y="348"/>
                    </a:moveTo>
                    <a:cubicBezTo>
                      <a:pt x="72" y="347"/>
                      <a:pt x="72" y="346"/>
                      <a:pt x="73" y="345"/>
                    </a:cubicBezTo>
                    <a:cubicBezTo>
                      <a:pt x="73" y="345"/>
                      <a:pt x="73" y="345"/>
                      <a:pt x="73" y="345"/>
                    </a:cubicBezTo>
                    <a:cubicBezTo>
                      <a:pt x="74" y="344"/>
                      <a:pt x="75" y="344"/>
                      <a:pt x="76" y="345"/>
                    </a:cubicBezTo>
                    <a:cubicBezTo>
                      <a:pt x="76" y="345"/>
                      <a:pt x="76" y="345"/>
                      <a:pt x="76" y="345"/>
                    </a:cubicBezTo>
                    <a:cubicBezTo>
                      <a:pt x="77" y="345"/>
                      <a:pt x="77" y="347"/>
                      <a:pt x="76" y="348"/>
                    </a:cubicBezTo>
                    <a:cubicBezTo>
                      <a:pt x="76" y="348"/>
                      <a:pt x="76" y="348"/>
                      <a:pt x="76" y="348"/>
                    </a:cubicBezTo>
                    <a:cubicBezTo>
                      <a:pt x="76" y="348"/>
                      <a:pt x="75" y="348"/>
                      <a:pt x="75" y="348"/>
                    </a:cubicBezTo>
                    <a:cubicBezTo>
                      <a:pt x="75" y="348"/>
                      <a:pt x="75" y="348"/>
                      <a:pt x="75" y="348"/>
                    </a:cubicBezTo>
                    <a:cubicBezTo>
                      <a:pt x="74" y="348"/>
                      <a:pt x="74" y="348"/>
                      <a:pt x="73" y="348"/>
                    </a:cubicBezTo>
                    <a:close/>
                    <a:moveTo>
                      <a:pt x="319" y="343"/>
                    </a:moveTo>
                    <a:cubicBezTo>
                      <a:pt x="318" y="343"/>
                      <a:pt x="318" y="341"/>
                      <a:pt x="319" y="340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20" y="340"/>
                      <a:pt x="321" y="340"/>
                      <a:pt x="322" y="341"/>
                    </a:cubicBezTo>
                    <a:cubicBezTo>
                      <a:pt x="322" y="341"/>
                      <a:pt x="322" y="341"/>
                      <a:pt x="322" y="341"/>
                    </a:cubicBezTo>
                    <a:cubicBezTo>
                      <a:pt x="323" y="342"/>
                      <a:pt x="323" y="343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1" y="344"/>
                      <a:pt x="321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0" y="344"/>
                      <a:pt x="319" y="344"/>
                      <a:pt x="319" y="343"/>
                    </a:cubicBezTo>
                    <a:close/>
                    <a:moveTo>
                      <a:pt x="68" y="343"/>
                    </a:moveTo>
                    <a:cubicBezTo>
                      <a:pt x="67" y="342"/>
                      <a:pt x="67" y="341"/>
                      <a:pt x="68" y="340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8" y="339"/>
                      <a:pt x="70" y="339"/>
                      <a:pt x="70" y="340"/>
                    </a:cubicBezTo>
                    <a:cubicBezTo>
                      <a:pt x="70" y="340"/>
                      <a:pt x="70" y="340"/>
                      <a:pt x="70" y="340"/>
                    </a:cubicBezTo>
                    <a:cubicBezTo>
                      <a:pt x="71" y="341"/>
                      <a:pt x="71" y="342"/>
                      <a:pt x="71" y="343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0" y="344"/>
                      <a:pt x="70" y="344"/>
                      <a:pt x="69" y="344"/>
                    </a:cubicBezTo>
                    <a:cubicBezTo>
                      <a:pt x="69" y="344"/>
                      <a:pt x="69" y="344"/>
                      <a:pt x="69" y="344"/>
                    </a:cubicBezTo>
                    <a:cubicBezTo>
                      <a:pt x="69" y="344"/>
                      <a:pt x="68" y="344"/>
                      <a:pt x="68" y="343"/>
                    </a:cubicBezTo>
                    <a:close/>
                    <a:moveTo>
                      <a:pt x="324" y="339"/>
                    </a:moveTo>
                    <a:cubicBezTo>
                      <a:pt x="324" y="338"/>
                      <a:pt x="324" y="336"/>
                      <a:pt x="325" y="336"/>
                    </a:cubicBezTo>
                    <a:cubicBezTo>
                      <a:pt x="325" y="336"/>
                      <a:pt x="325" y="336"/>
                      <a:pt x="325" y="336"/>
                    </a:cubicBezTo>
                    <a:cubicBezTo>
                      <a:pt x="325" y="335"/>
                      <a:pt x="327" y="335"/>
                      <a:pt x="328" y="336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7"/>
                      <a:pt x="328" y="338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6" y="339"/>
                    </a:cubicBezTo>
                    <a:cubicBezTo>
                      <a:pt x="326" y="339"/>
                      <a:pt x="326" y="339"/>
                      <a:pt x="326" y="339"/>
                    </a:cubicBezTo>
                    <a:cubicBezTo>
                      <a:pt x="325" y="339"/>
                      <a:pt x="325" y="339"/>
                      <a:pt x="324" y="339"/>
                    </a:cubicBezTo>
                    <a:close/>
                    <a:moveTo>
                      <a:pt x="62" y="338"/>
                    </a:moveTo>
                    <a:cubicBezTo>
                      <a:pt x="62" y="338"/>
                      <a:pt x="62" y="338"/>
                      <a:pt x="62" y="338"/>
                    </a:cubicBezTo>
                    <a:cubicBezTo>
                      <a:pt x="62" y="338"/>
                      <a:pt x="62" y="338"/>
                      <a:pt x="62" y="338"/>
                    </a:cubicBezTo>
                    <a:cubicBezTo>
                      <a:pt x="61" y="338"/>
                      <a:pt x="61" y="336"/>
                      <a:pt x="62" y="335"/>
                    </a:cubicBezTo>
                    <a:cubicBezTo>
                      <a:pt x="62" y="335"/>
                      <a:pt x="62" y="335"/>
                      <a:pt x="62" y="335"/>
                    </a:cubicBezTo>
                    <a:cubicBezTo>
                      <a:pt x="63" y="335"/>
                      <a:pt x="64" y="334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6" y="336"/>
                      <a:pt x="66" y="337"/>
                      <a:pt x="65" y="338"/>
                    </a:cubicBezTo>
                    <a:cubicBezTo>
                      <a:pt x="65" y="338"/>
                      <a:pt x="65" y="338"/>
                      <a:pt x="65" y="338"/>
                    </a:cubicBezTo>
                    <a:cubicBezTo>
                      <a:pt x="65" y="339"/>
                      <a:pt x="64" y="339"/>
                      <a:pt x="64" y="339"/>
                    </a:cubicBezTo>
                    <a:cubicBezTo>
                      <a:pt x="64" y="339"/>
                      <a:pt x="64" y="339"/>
                      <a:pt x="64" y="339"/>
                    </a:cubicBezTo>
                    <a:cubicBezTo>
                      <a:pt x="63" y="339"/>
                      <a:pt x="63" y="339"/>
                      <a:pt x="62" y="338"/>
                    </a:cubicBezTo>
                    <a:close/>
                    <a:moveTo>
                      <a:pt x="330" y="334"/>
                    </a:moveTo>
                    <a:cubicBezTo>
                      <a:pt x="329" y="333"/>
                      <a:pt x="329" y="332"/>
                      <a:pt x="330" y="331"/>
                    </a:cubicBezTo>
                    <a:cubicBezTo>
                      <a:pt x="330" y="331"/>
                      <a:pt x="330" y="331"/>
                      <a:pt x="330" y="331"/>
                    </a:cubicBezTo>
                    <a:cubicBezTo>
                      <a:pt x="331" y="330"/>
                      <a:pt x="332" y="330"/>
                      <a:pt x="333" y="331"/>
                    </a:cubicBezTo>
                    <a:cubicBezTo>
                      <a:pt x="333" y="331"/>
                      <a:pt x="333" y="331"/>
                      <a:pt x="333" y="331"/>
                    </a:cubicBezTo>
                    <a:cubicBezTo>
                      <a:pt x="334" y="332"/>
                      <a:pt x="334" y="333"/>
                      <a:pt x="333" y="334"/>
                    </a:cubicBezTo>
                    <a:cubicBezTo>
                      <a:pt x="333" y="334"/>
                      <a:pt x="333" y="334"/>
                      <a:pt x="333" y="334"/>
                    </a:cubicBezTo>
                    <a:cubicBezTo>
                      <a:pt x="332" y="334"/>
                      <a:pt x="332" y="334"/>
                      <a:pt x="331" y="334"/>
                    </a:cubicBezTo>
                    <a:cubicBezTo>
                      <a:pt x="331" y="334"/>
                      <a:pt x="331" y="334"/>
                      <a:pt x="331" y="334"/>
                    </a:cubicBezTo>
                    <a:cubicBezTo>
                      <a:pt x="331" y="334"/>
                      <a:pt x="330" y="334"/>
                      <a:pt x="330" y="334"/>
                    </a:cubicBezTo>
                    <a:close/>
                    <a:moveTo>
                      <a:pt x="57" y="333"/>
                    </a:moveTo>
                    <a:cubicBezTo>
                      <a:pt x="56" y="332"/>
                      <a:pt x="56" y="331"/>
                      <a:pt x="57" y="330"/>
                    </a:cubicBezTo>
                    <a:cubicBezTo>
                      <a:pt x="57" y="330"/>
                      <a:pt x="57" y="330"/>
                      <a:pt x="57" y="330"/>
                    </a:cubicBezTo>
                    <a:cubicBezTo>
                      <a:pt x="58" y="329"/>
                      <a:pt x="59" y="329"/>
                      <a:pt x="60" y="330"/>
                    </a:cubicBezTo>
                    <a:cubicBezTo>
                      <a:pt x="60" y="330"/>
                      <a:pt x="60" y="330"/>
                      <a:pt x="60" y="330"/>
                    </a:cubicBezTo>
                    <a:cubicBezTo>
                      <a:pt x="61" y="331"/>
                      <a:pt x="61" y="332"/>
                      <a:pt x="60" y="333"/>
                    </a:cubicBezTo>
                    <a:cubicBezTo>
                      <a:pt x="60" y="333"/>
                      <a:pt x="60" y="333"/>
                      <a:pt x="60" y="333"/>
                    </a:cubicBezTo>
                    <a:cubicBezTo>
                      <a:pt x="60" y="334"/>
                      <a:pt x="59" y="334"/>
                      <a:pt x="59" y="334"/>
                    </a:cubicBezTo>
                    <a:cubicBezTo>
                      <a:pt x="59" y="334"/>
                      <a:pt x="59" y="334"/>
                      <a:pt x="59" y="334"/>
                    </a:cubicBezTo>
                    <a:cubicBezTo>
                      <a:pt x="58" y="334"/>
                      <a:pt x="57" y="334"/>
                      <a:pt x="57" y="333"/>
                    </a:cubicBezTo>
                    <a:close/>
                    <a:moveTo>
                      <a:pt x="335" y="329"/>
                    </a:moveTo>
                    <a:cubicBezTo>
                      <a:pt x="334" y="328"/>
                      <a:pt x="334" y="326"/>
                      <a:pt x="335" y="326"/>
                    </a:cubicBezTo>
                    <a:cubicBezTo>
                      <a:pt x="335" y="326"/>
                      <a:pt x="335" y="326"/>
                      <a:pt x="335" y="326"/>
                    </a:cubicBezTo>
                    <a:cubicBezTo>
                      <a:pt x="335" y="325"/>
                      <a:pt x="337" y="325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39" y="326"/>
                      <a:pt x="339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7" y="329"/>
                      <a:pt x="337" y="329"/>
                      <a:pt x="336" y="329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6" y="329"/>
                      <a:pt x="335" y="329"/>
                      <a:pt x="335" y="329"/>
                    </a:cubicBezTo>
                    <a:close/>
                    <a:moveTo>
                      <a:pt x="52" y="328"/>
                    </a:moveTo>
                    <a:cubicBezTo>
                      <a:pt x="52" y="328"/>
                      <a:pt x="52" y="328"/>
                      <a:pt x="52" y="328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1" y="327"/>
                      <a:pt x="51" y="326"/>
                      <a:pt x="52" y="325"/>
                    </a:cubicBezTo>
                    <a:cubicBezTo>
                      <a:pt x="52" y="325"/>
                      <a:pt x="52" y="325"/>
                      <a:pt x="52" y="325"/>
                    </a:cubicBezTo>
                    <a:cubicBezTo>
                      <a:pt x="53" y="324"/>
                      <a:pt x="54" y="324"/>
                      <a:pt x="55" y="325"/>
                    </a:cubicBezTo>
                    <a:cubicBezTo>
                      <a:pt x="55" y="325"/>
                      <a:pt x="55" y="325"/>
                      <a:pt x="55" y="325"/>
                    </a:cubicBezTo>
                    <a:cubicBezTo>
                      <a:pt x="56" y="326"/>
                      <a:pt x="56" y="327"/>
                      <a:pt x="55" y="328"/>
                    </a:cubicBezTo>
                    <a:cubicBezTo>
                      <a:pt x="55" y="328"/>
                      <a:pt x="55" y="328"/>
                      <a:pt x="55" y="328"/>
                    </a:cubicBezTo>
                    <a:cubicBezTo>
                      <a:pt x="55" y="329"/>
                      <a:pt x="54" y="329"/>
                      <a:pt x="54" y="329"/>
                    </a:cubicBezTo>
                    <a:cubicBezTo>
                      <a:pt x="54" y="329"/>
                      <a:pt x="54" y="329"/>
                      <a:pt x="54" y="329"/>
                    </a:cubicBezTo>
                    <a:cubicBezTo>
                      <a:pt x="53" y="329"/>
                      <a:pt x="52" y="329"/>
                      <a:pt x="52" y="328"/>
                    </a:cubicBezTo>
                    <a:close/>
                    <a:moveTo>
                      <a:pt x="340" y="323"/>
                    </a:moveTo>
                    <a:cubicBezTo>
                      <a:pt x="339" y="323"/>
                      <a:pt x="339" y="321"/>
                      <a:pt x="339" y="320"/>
                    </a:cubicBezTo>
                    <a:cubicBezTo>
                      <a:pt x="339" y="320"/>
                      <a:pt x="339" y="320"/>
                      <a:pt x="339" y="320"/>
                    </a:cubicBezTo>
                    <a:cubicBezTo>
                      <a:pt x="340" y="319"/>
                      <a:pt x="342" y="319"/>
                      <a:pt x="342" y="320"/>
                    </a:cubicBezTo>
                    <a:cubicBezTo>
                      <a:pt x="342" y="320"/>
                      <a:pt x="342" y="320"/>
                      <a:pt x="342" y="320"/>
                    </a:cubicBezTo>
                    <a:cubicBezTo>
                      <a:pt x="343" y="321"/>
                      <a:pt x="343" y="322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2" y="324"/>
                      <a:pt x="342" y="324"/>
                      <a:pt x="341" y="324"/>
                    </a:cubicBezTo>
                    <a:cubicBezTo>
                      <a:pt x="341" y="324"/>
                      <a:pt x="341" y="324"/>
                      <a:pt x="341" y="324"/>
                    </a:cubicBezTo>
                    <a:cubicBezTo>
                      <a:pt x="341" y="324"/>
                      <a:pt x="340" y="324"/>
                      <a:pt x="340" y="323"/>
                    </a:cubicBezTo>
                    <a:close/>
                    <a:moveTo>
                      <a:pt x="47" y="323"/>
                    </a:moveTo>
                    <a:cubicBezTo>
                      <a:pt x="47" y="323"/>
                      <a:pt x="47" y="323"/>
                      <a:pt x="47" y="323"/>
                    </a:cubicBezTo>
                    <a:cubicBezTo>
                      <a:pt x="47" y="323"/>
                      <a:pt x="47" y="323"/>
                      <a:pt x="47" y="323"/>
                    </a:cubicBezTo>
                    <a:cubicBezTo>
                      <a:pt x="46" y="322"/>
                      <a:pt x="46" y="320"/>
                      <a:pt x="47" y="320"/>
                    </a:cubicBezTo>
                    <a:cubicBezTo>
                      <a:pt x="47" y="320"/>
                      <a:pt x="47" y="320"/>
                      <a:pt x="47" y="320"/>
                    </a:cubicBezTo>
                    <a:cubicBezTo>
                      <a:pt x="48" y="319"/>
                      <a:pt x="50" y="319"/>
                      <a:pt x="50" y="320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1" y="321"/>
                      <a:pt x="51" y="322"/>
                      <a:pt x="50" y="323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50" y="323"/>
                      <a:pt x="49" y="323"/>
                      <a:pt x="49" y="323"/>
                    </a:cubicBezTo>
                    <a:cubicBezTo>
                      <a:pt x="49" y="323"/>
                      <a:pt x="49" y="323"/>
                      <a:pt x="49" y="323"/>
                    </a:cubicBezTo>
                    <a:cubicBezTo>
                      <a:pt x="48" y="323"/>
                      <a:pt x="48" y="323"/>
                      <a:pt x="47" y="323"/>
                    </a:cubicBezTo>
                    <a:close/>
                    <a:moveTo>
                      <a:pt x="344" y="318"/>
                    </a:moveTo>
                    <a:cubicBezTo>
                      <a:pt x="343" y="317"/>
                      <a:pt x="343" y="316"/>
                      <a:pt x="344" y="315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5" y="314"/>
                      <a:pt x="346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8" y="315"/>
                      <a:pt x="348" y="317"/>
                      <a:pt x="347" y="317"/>
                    </a:cubicBezTo>
                    <a:cubicBezTo>
                      <a:pt x="347" y="317"/>
                      <a:pt x="347" y="317"/>
                      <a:pt x="347" y="317"/>
                    </a:cubicBezTo>
                    <a:cubicBezTo>
                      <a:pt x="347" y="318"/>
                      <a:pt x="346" y="318"/>
                      <a:pt x="346" y="318"/>
                    </a:cubicBezTo>
                    <a:cubicBezTo>
                      <a:pt x="346" y="318"/>
                      <a:pt x="346" y="318"/>
                      <a:pt x="346" y="318"/>
                    </a:cubicBezTo>
                    <a:cubicBezTo>
                      <a:pt x="345" y="318"/>
                      <a:pt x="345" y="318"/>
                      <a:pt x="344" y="318"/>
                    </a:cubicBezTo>
                    <a:close/>
                    <a:moveTo>
                      <a:pt x="42" y="317"/>
                    </a:moveTo>
                    <a:cubicBezTo>
                      <a:pt x="42" y="316"/>
                      <a:pt x="42" y="315"/>
                      <a:pt x="43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4" y="313"/>
                      <a:pt x="45" y="313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7" y="315"/>
                      <a:pt x="46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8"/>
                      <a:pt x="45" y="318"/>
                      <a:pt x="44" y="318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4" y="318"/>
                      <a:pt x="43" y="318"/>
                      <a:pt x="42" y="317"/>
                    </a:cubicBezTo>
                    <a:close/>
                    <a:moveTo>
                      <a:pt x="349" y="312"/>
                    </a:moveTo>
                    <a:cubicBezTo>
                      <a:pt x="348" y="311"/>
                      <a:pt x="348" y="310"/>
                      <a:pt x="348" y="309"/>
                    </a:cubicBezTo>
                    <a:cubicBezTo>
                      <a:pt x="348" y="309"/>
                      <a:pt x="348" y="309"/>
                      <a:pt x="348" y="309"/>
                    </a:cubicBezTo>
                    <a:cubicBezTo>
                      <a:pt x="349" y="308"/>
                      <a:pt x="350" y="308"/>
                      <a:pt x="351" y="309"/>
                    </a:cubicBezTo>
                    <a:cubicBezTo>
                      <a:pt x="351" y="309"/>
                      <a:pt x="351" y="309"/>
                      <a:pt x="351" y="309"/>
                    </a:cubicBezTo>
                    <a:cubicBezTo>
                      <a:pt x="352" y="309"/>
                      <a:pt x="352" y="311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1" y="312"/>
                      <a:pt x="351" y="313"/>
                      <a:pt x="350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50" y="313"/>
                      <a:pt x="349" y="312"/>
                      <a:pt x="349" y="312"/>
                    </a:cubicBezTo>
                    <a:close/>
                    <a:moveTo>
                      <a:pt x="38" y="311"/>
                    </a:moveTo>
                    <a:cubicBezTo>
                      <a:pt x="37" y="310"/>
                      <a:pt x="38" y="309"/>
                      <a:pt x="38" y="308"/>
                    </a:cubicBezTo>
                    <a:cubicBezTo>
                      <a:pt x="38" y="308"/>
                      <a:pt x="38" y="308"/>
                      <a:pt x="38" y="308"/>
                    </a:cubicBezTo>
                    <a:cubicBezTo>
                      <a:pt x="39" y="308"/>
                      <a:pt x="41" y="308"/>
                      <a:pt x="41" y="309"/>
                    </a:cubicBezTo>
                    <a:cubicBezTo>
                      <a:pt x="41" y="309"/>
                      <a:pt x="41" y="309"/>
                      <a:pt x="41" y="309"/>
                    </a:cubicBezTo>
                    <a:cubicBezTo>
                      <a:pt x="42" y="310"/>
                      <a:pt x="42" y="311"/>
                      <a:pt x="41" y="312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40" y="312"/>
                      <a:pt x="40" y="312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9" y="312"/>
                      <a:pt x="38" y="312"/>
                      <a:pt x="38" y="311"/>
                    </a:cubicBezTo>
                    <a:close/>
                    <a:moveTo>
                      <a:pt x="353" y="306"/>
                    </a:moveTo>
                    <a:cubicBezTo>
                      <a:pt x="352" y="306"/>
                      <a:pt x="352" y="304"/>
                      <a:pt x="353" y="303"/>
                    </a:cubicBezTo>
                    <a:cubicBezTo>
                      <a:pt x="353" y="303"/>
                      <a:pt x="353" y="303"/>
                      <a:pt x="353" y="303"/>
                    </a:cubicBezTo>
                    <a:cubicBezTo>
                      <a:pt x="353" y="302"/>
                      <a:pt x="355" y="302"/>
                      <a:pt x="355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6" y="303"/>
                      <a:pt x="357" y="305"/>
                      <a:pt x="356" y="306"/>
                    </a:cubicBezTo>
                    <a:cubicBezTo>
                      <a:pt x="356" y="306"/>
                      <a:pt x="356" y="306"/>
                      <a:pt x="356" y="306"/>
                    </a:cubicBezTo>
                    <a:cubicBezTo>
                      <a:pt x="356" y="306"/>
                      <a:pt x="355" y="307"/>
                      <a:pt x="354" y="307"/>
                    </a:cubicBezTo>
                    <a:cubicBezTo>
                      <a:pt x="354" y="307"/>
                      <a:pt x="354" y="307"/>
                      <a:pt x="354" y="307"/>
                    </a:cubicBezTo>
                    <a:cubicBezTo>
                      <a:pt x="354" y="307"/>
                      <a:pt x="353" y="307"/>
                      <a:pt x="353" y="306"/>
                    </a:cubicBezTo>
                    <a:close/>
                    <a:moveTo>
                      <a:pt x="34" y="305"/>
                    </a:moveTo>
                    <a:cubicBezTo>
                      <a:pt x="33" y="304"/>
                      <a:pt x="33" y="303"/>
                      <a:pt x="34" y="302"/>
                    </a:cubicBezTo>
                    <a:cubicBezTo>
                      <a:pt x="34" y="302"/>
                      <a:pt x="34" y="302"/>
                      <a:pt x="34" y="302"/>
                    </a:cubicBezTo>
                    <a:cubicBezTo>
                      <a:pt x="35" y="302"/>
                      <a:pt x="37" y="302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8" y="304"/>
                      <a:pt x="38" y="305"/>
                      <a:pt x="37" y="306"/>
                    </a:cubicBezTo>
                    <a:cubicBezTo>
                      <a:pt x="37" y="306"/>
                      <a:pt x="37" y="306"/>
                      <a:pt x="37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5" y="306"/>
                      <a:pt x="34" y="306"/>
                      <a:pt x="34" y="305"/>
                    </a:cubicBezTo>
                    <a:close/>
                    <a:moveTo>
                      <a:pt x="357" y="300"/>
                    </a:moveTo>
                    <a:cubicBezTo>
                      <a:pt x="356" y="300"/>
                      <a:pt x="356" y="298"/>
                      <a:pt x="356" y="297"/>
                    </a:cubicBezTo>
                    <a:cubicBezTo>
                      <a:pt x="356" y="297"/>
                      <a:pt x="356" y="297"/>
                      <a:pt x="356" y="297"/>
                    </a:cubicBezTo>
                    <a:cubicBezTo>
                      <a:pt x="357" y="296"/>
                      <a:pt x="358" y="296"/>
                      <a:pt x="359" y="297"/>
                    </a:cubicBezTo>
                    <a:cubicBezTo>
                      <a:pt x="359" y="297"/>
                      <a:pt x="359" y="297"/>
                      <a:pt x="359" y="297"/>
                    </a:cubicBezTo>
                    <a:cubicBezTo>
                      <a:pt x="360" y="297"/>
                      <a:pt x="361" y="299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59" y="301"/>
                      <a:pt x="358" y="301"/>
                    </a:cubicBezTo>
                    <a:cubicBezTo>
                      <a:pt x="358" y="301"/>
                      <a:pt x="358" y="301"/>
                      <a:pt x="358" y="301"/>
                    </a:cubicBezTo>
                    <a:cubicBezTo>
                      <a:pt x="358" y="301"/>
                      <a:pt x="357" y="300"/>
                      <a:pt x="357" y="300"/>
                    </a:cubicBezTo>
                    <a:close/>
                    <a:moveTo>
                      <a:pt x="30" y="299"/>
                    </a:move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29" y="298"/>
                      <a:pt x="29" y="297"/>
                      <a:pt x="30" y="296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1" y="296"/>
                      <a:pt x="33" y="296"/>
                      <a:pt x="33" y="297"/>
                    </a:cubicBezTo>
                    <a:cubicBezTo>
                      <a:pt x="33" y="297"/>
                      <a:pt x="33" y="297"/>
                      <a:pt x="33" y="297"/>
                    </a:cubicBezTo>
                    <a:cubicBezTo>
                      <a:pt x="34" y="298"/>
                      <a:pt x="34" y="299"/>
                      <a:pt x="33" y="300"/>
                    </a:cubicBezTo>
                    <a:cubicBezTo>
                      <a:pt x="33" y="300"/>
                      <a:pt x="33" y="300"/>
                      <a:pt x="33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1" y="300"/>
                      <a:pt x="30" y="300"/>
                      <a:pt x="30" y="299"/>
                    </a:cubicBezTo>
                    <a:close/>
                    <a:moveTo>
                      <a:pt x="361" y="294"/>
                    </a:moveTo>
                    <a:cubicBezTo>
                      <a:pt x="360" y="294"/>
                      <a:pt x="360" y="292"/>
                      <a:pt x="360" y="291"/>
                    </a:cubicBezTo>
                    <a:cubicBezTo>
                      <a:pt x="360" y="291"/>
                      <a:pt x="360" y="291"/>
                      <a:pt x="360" y="291"/>
                    </a:cubicBezTo>
                    <a:cubicBezTo>
                      <a:pt x="361" y="290"/>
                      <a:pt x="362" y="290"/>
                      <a:pt x="363" y="290"/>
                    </a:cubicBezTo>
                    <a:cubicBezTo>
                      <a:pt x="363" y="290"/>
                      <a:pt x="363" y="290"/>
                      <a:pt x="363" y="290"/>
                    </a:cubicBezTo>
                    <a:cubicBezTo>
                      <a:pt x="364" y="291"/>
                      <a:pt x="364" y="292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3" y="294"/>
                      <a:pt x="363" y="294"/>
                      <a:pt x="362" y="294"/>
                    </a:cubicBezTo>
                    <a:cubicBezTo>
                      <a:pt x="362" y="294"/>
                      <a:pt x="362" y="294"/>
                      <a:pt x="362" y="294"/>
                    </a:cubicBezTo>
                    <a:cubicBezTo>
                      <a:pt x="362" y="294"/>
                      <a:pt x="361" y="294"/>
                      <a:pt x="361" y="294"/>
                    </a:cubicBezTo>
                    <a:close/>
                    <a:moveTo>
                      <a:pt x="26" y="293"/>
                    </a:moveTo>
                    <a:cubicBezTo>
                      <a:pt x="25" y="292"/>
                      <a:pt x="26" y="291"/>
                      <a:pt x="27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8" y="289"/>
                      <a:pt x="29" y="290"/>
                      <a:pt x="30" y="291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30" y="292"/>
                      <a:pt x="30" y="293"/>
                      <a:pt x="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94"/>
                      <a:pt x="28" y="294"/>
                      <a:pt x="28" y="294"/>
                    </a:cubicBezTo>
                    <a:cubicBezTo>
                      <a:pt x="28" y="294"/>
                      <a:pt x="28" y="294"/>
                      <a:pt x="28" y="294"/>
                    </a:cubicBezTo>
                    <a:cubicBezTo>
                      <a:pt x="27" y="294"/>
                      <a:pt x="26" y="294"/>
                      <a:pt x="26" y="293"/>
                    </a:cubicBezTo>
                    <a:close/>
                    <a:moveTo>
                      <a:pt x="365" y="288"/>
                    </a:moveTo>
                    <a:cubicBezTo>
                      <a:pt x="364" y="287"/>
                      <a:pt x="363" y="286"/>
                      <a:pt x="364" y="285"/>
                    </a:cubicBezTo>
                    <a:cubicBezTo>
                      <a:pt x="364" y="285"/>
                      <a:pt x="364" y="285"/>
                      <a:pt x="364" y="285"/>
                    </a:cubicBezTo>
                    <a:cubicBezTo>
                      <a:pt x="364" y="284"/>
                      <a:pt x="366" y="284"/>
                      <a:pt x="367" y="284"/>
                    </a:cubicBezTo>
                    <a:cubicBezTo>
                      <a:pt x="367" y="284"/>
                      <a:pt x="367" y="284"/>
                      <a:pt x="367" y="284"/>
                    </a:cubicBezTo>
                    <a:cubicBezTo>
                      <a:pt x="368" y="285"/>
                      <a:pt x="368" y="286"/>
                      <a:pt x="367" y="287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7" y="288"/>
                      <a:pt x="366" y="288"/>
                      <a:pt x="366" y="288"/>
                    </a:cubicBezTo>
                    <a:cubicBezTo>
                      <a:pt x="366" y="288"/>
                      <a:pt x="366" y="288"/>
                      <a:pt x="366" y="288"/>
                    </a:cubicBezTo>
                    <a:cubicBezTo>
                      <a:pt x="365" y="288"/>
                      <a:pt x="365" y="288"/>
                      <a:pt x="365" y="288"/>
                    </a:cubicBezTo>
                    <a:close/>
                    <a:moveTo>
                      <a:pt x="23" y="287"/>
                    </a:moveTo>
                    <a:cubicBezTo>
                      <a:pt x="22" y="286"/>
                      <a:pt x="22" y="284"/>
                      <a:pt x="23" y="284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4" y="283"/>
                      <a:pt x="26" y="284"/>
                      <a:pt x="26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86"/>
                      <a:pt x="26" y="287"/>
                      <a:pt x="25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5" y="288"/>
                      <a:pt x="25" y="288"/>
                      <a:pt x="24" y="288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8"/>
                      <a:pt x="23" y="287"/>
                      <a:pt x="23" y="287"/>
                    </a:cubicBezTo>
                    <a:close/>
                    <a:moveTo>
                      <a:pt x="368" y="281"/>
                    </a:moveTo>
                    <a:cubicBezTo>
                      <a:pt x="367" y="281"/>
                      <a:pt x="366" y="280"/>
                      <a:pt x="367" y="279"/>
                    </a:cubicBezTo>
                    <a:cubicBezTo>
                      <a:pt x="367" y="279"/>
                      <a:pt x="367" y="279"/>
                      <a:pt x="367" y="279"/>
                    </a:cubicBezTo>
                    <a:cubicBezTo>
                      <a:pt x="367" y="278"/>
                      <a:pt x="369" y="277"/>
                      <a:pt x="370" y="278"/>
                    </a:cubicBezTo>
                    <a:cubicBezTo>
                      <a:pt x="370" y="278"/>
                      <a:pt x="370" y="278"/>
                      <a:pt x="370" y="278"/>
                    </a:cubicBezTo>
                    <a:cubicBezTo>
                      <a:pt x="371" y="278"/>
                      <a:pt x="371" y="279"/>
                      <a:pt x="371" y="280"/>
                    </a:cubicBezTo>
                    <a:cubicBezTo>
                      <a:pt x="371" y="280"/>
                      <a:pt x="371" y="280"/>
                      <a:pt x="371" y="280"/>
                    </a:cubicBezTo>
                    <a:cubicBezTo>
                      <a:pt x="370" y="281"/>
                      <a:pt x="370" y="282"/>
                      <a:pt x="369" y="282"/>
                    </a:cubicBezTo>
                    <a:cubicBezTo>
                      <a:pt x="369" y="282"/>
                      <a:pt x="369" y="282"/>
                      <a:pt x="369" y="282"/>
                    </a:cubicBezTo>
                    <a:cubicBezTo>
                      <a:pt x="369" y="282"/>
                      <a:pt x="368" y="282"/>
                      <a:pt x="368" y="281"/>
                    </a:cubicBezTo>
                    <a:close/>
                    <a:moveTo>
                      <a:pt x="19" y="280"/>
                    </a:moveTo>
                    <a:cubicBezTo>
                      <a:pt x="19" y="279"/>
                      <a:pt x="19" y="278"/>
                      <a:pt x="20" y="277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1" y="277"/>
                      <a:pt x="23" y="277"/>
                      <a:pt x="23" y="278"/>
                    </a:cubicBezTo>
                    <a:cubicBezTo>
                      <a:pt x="23" y="278"/>
                      <a:pt x="23" y="278"/>
                      <a:pt x="23" y="278"/>
                    </a:cubicBezTo>
                    <a:cubicBezTo>
                      <a:pt x="24" y="279"/>
                      <a:pt x="23" y="281"/>
                      <a:pt x="22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1" y="281"/>
                      <a:pt x="21" y="281"/>
                    </a:cubicBezTo>
                    <a:cubicBezTo>
                      <a:pt x="21" y="281"/>
                      <a:pt x="21" y="281"/>
                      <a:pt x="21" y="281"/>
                    </a:cubicBezTo>
                    <a:cubicBezTo>
                      <a:pt x="20" y="281"/>
                      <a:pt x="20" y="281"/>
                      <a:pt x="19" y="280"/>
                    </a:cubicBezTo>
                    <a:close/>
                    <a:moveTo>
                      <a:pt x="371" y="275"/>
                    </a:moveTo>
                    <a:cubicBezTo>
                      <a:pt x="370" y="274"/>
                      <a:pt x="369" y="273"/>
                      <a:pt x="370" y="272"/>
                    </a:cubicBezTo>
                    <a:cubicBezTo>
                      <a:pt x="370" y="272"/>
                      <a:pt x="370" y="272"/>
                      <a:pt x="370" y="272"/>
                    </a:cubicBezTo>
                    <a:cubicBezTo>
                      <a:pt x="370" y="271"/>
                      <a:pt x="372" y="271"/>
                      <a:pt x="373" y="271"/>
                    </a:cubicBezTo>
                    <a:cubicBezTo>
                      <a:pt x="373" y="271"/>
                      <a:pt x="373" y="271"/>
                      <a:pt x="373" y="271"/>
                    </a:cubicBezTo>
                    <a:cubicBezTo>
                      <a:pt x="374" y="272"/>
                      <a:pt x="374" y="273"/>
                      <a:pt x="374" y="274"/>
                    </a:cubicBezTo>
                    <a:cubicBezTo>
                      <a:pt x="374" y="274"/>
                      <a:pt x="374" y="274"/>
                      <a:pt x="374" y="274"/>
                    </a:cubicBezTo>
                    <a:cubicBezTo>
                      <a:pt x="373" y="275"/>
                      <a:pt x="373" y="275"/>
                      <a:pt x="372" y="275"/>
                    </a:cubicBezTo>
                    <a:cubicBezTo>
                      <a:pt x="372" y="275"/>
                      <a:pt x="372" y="275"/>
                      <a:pt x="372" y="275"/>
                    </a:cubicBezTo>
                    <a:cubicBezTo>
                      <a:pt x="372" y="275"/>
                      <a:pt x="371" y="275"/>
                      <a:pt x="371" y="275"/>
                    </a:cubicBezTo>
                    <a:close/>
                    <a:moveTo>
                      <a:pt x="16" y="273"/>
                    </a:moveTo>
                    <a:cubicBezTo>
                      <a:pt x="16" y="272"/>
                      <a:pt x="16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8" y="270"/>
                      <a:pt x="20" y="271"/>
                      <a:pt x="20" y="272"/>
                    </a:cubicBezTo>
                    <a:cubicBezTo>
                      <a:pt x="20" y="272"/>
                      <a:pt x="20" y="272"/>
                      <a:pt x="20" y="272"/>
                    </a:cubicBezTo>
                    <a:cubicBezTo>
                      <a:pt x="21" y="273"/>
                      <a:pt x="20" y="274"/>
                      <a:pt x="19" y="275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9" y="275"/>
                      <a:pt x="18" y="275"/>
                      <a:pt x="18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7" y="275"/>
                      <a:pt x="17" y="274"/>
                      <a:pt x="16" y="273"/>
                    </a:cubicBezTo>
                    <a:close/>
                    <a:moveTo>
                      <a:pt x="374" y="268"/>
                    </a:moveTo>
                    <a:cubicBezTo>
                      <a:pt x="373" y="268"/>
                      <a:pt x="372" y="267"/>
                      <a:pt x="373" y="266"/>
                    </a:cubicBezTo>
                    <a:cubicBezTo>
                      <a:pt x="373" y="266"/>
                      <a:pt x="373" y="266"/>
                      <a:pt x="373" y="266"/>
                    </a:cubicBezTo>
                    <a:cubicBezTo>
                      <a:pt x="373" y="264"/>
                      <a:pt x="374" y="264"/>
                      <a:pt x="375" y="264"/>
                    </a:cubicBezTo>
                    <a:cubicBezTo>
                      <a:pt x="375" y="264"/>
                      <a:pt x="375" y="264"/>
                      <a:pt x="375" y="264"/>
                    </a:cubicBezTo>
                    <a:cubicBezTo>
                      <a:pt x="377" y="265"/>
                      <a:pt x="377" y="266"/>
                      <a:pt x="377" y="267"/>
                    </a:cubicBezTo>
                    <a:cubicBezTo>
                      <a:pt x="377" y="267"/>
                      <a:pt x="377" y="267"/>
                      <a:pt x="377" y="267"/>
                    </a:cubicBezTo>
                    <a:cubicBezTo>
                      <a:pt x="376" y="268"/>
                      <a:pt x="375" y="268"/>
                      <a:pt x="375" y="268"/>
                    </a:cubicBezTo>
                    <a:cubicBezTo>
                      <a:pt x="375" y="268"/>
                      <a:pt x="375" y="268"/>
                      <a:pt x="375" y="268"/>
                    </a:cubicBezTo>
                    <a:cubicBezTo>
                      <a:pt x="374" y="268"/>
                      <a:pt x="374" y="268"/>
                      <a:pt x="374" y="268"/>
                    </a:cubicBezTo>
                    <a:close/>
                    <a:moveTo>
                      <a:pt x="13" y="267"/>
                    </a:move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6"/>
                      <a:pt x="13" y="264"/>
                      <a:pt x="15" y="264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16" y="264"/>
                      <a:pt x="17" y="264"/>
                      <a:pt x="17" y="265"/>
                    </a:cubicBezTo>
                    <a:cubicBezTo>
                      <a:pt x="17" y="265"/>
                      <a:pt x="17" y="265"/>
                      <a:pt x="17" y="265"/>
                    </a:cubicBezTo>
                    <a:cubicBezTo>
                      <a:pt x="18" y="266"/>
                      <a:pt x="17" y="267"/>
                      <a:pt x="16" y="268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6" y="268"/>
                      <a:pt x="16" y="268"/>
                      <a:pt x="15" y="268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5" y="268"/>
                      <a:pt x="14" y="268"/>
                      <a:pt x="13" y="267"/>
                    </a:cubicBezTo>
                    <a:close/>
                    <a:moveTo>
                      <a:pt x="376" y="262"/>
                    </a:moveTo>
                    <a:cubicBezTo>
                      <a:pt x="375" y="261"/>
                      <a:pt x="375" y="260"/>
                      <a:pt x="375" y="259"/>
                    </a:cubicBezTo>
                    <a:cubicBezTo>
                      <a:pt x="375" y="259"/>
                      <a:pt x="375" y="259"/>
                      <a:pt x="375" y="259"/>
                    </a:cubicBezTo>
                    <a:cubicBezTo>
                      <a:pt x="376" y="258"/>
                      <a:pt x="377" y="257"/>
                      <a:pt x="378" y="258"/>
                    </a:cubicBezTo>
                    <a:cubicBezTo>
                      <a:pt x="378" y="258"/>
                      <a:pt x="378" y="258"/>
                      <a:pt x="378" y="258"/>
                    </a:cubicBezTo>
                    <a:cubicBezTo>
                      <a:pt x="379" y="258"/>
                      <a:pt x="380" y="259"/>
                      <a:pt x="379" y="260"/>
                    </a:cubicBezTo>
                    <a:cubicBezTo>
                      <a:pt x="379" y="260"/>
                      <a:pt x="379" y="260"/>
                      <a:pt x="379" y="260"/>
                    </a:cubicBezTo>
                    <a:cubicBezTo>
                      <a:pt x="379" y="261"/>
                      <a:pt x="378" y="262"/>
                      <a:pt x="377" y="262"/>
                    </a:cubicBezTo>
                    <a:cubicBezTo>
                      <a:pt x="377" y="262"/>
                      <a:pt x="377" y="262"/>
                      <a:pt x="377" y="262"/>
                    </a:cubicBezTo>
                    <a:cubicBezTo>
                      <a:pt x="377" y="262"/>
                      <a:pt x="377" y="262"/>
                      <a:pt x="376" y="262"/>
                    </a:cubicBezTo>
                    <a:close/>
                    <a:moveTo>
                      <a:pt x="11" y="260"/>
                    </a:moveTo>
                    <a:cubicBezTo>
                      <a:pt x="10" y="259"/>
                      <a:pt x="11" y="258"/>
                      <a:pt x="12" y="257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13" y="257"/>
                      <a:pt x="14" y="257"/>
                      <a:pt x="15" y="258"/>
                    </a:cubicBezTo>
                    <a:cubicBezTo>
                      <a:pt x="15" y="258"/>
                      <a:pt x="15" y="258"/>
                      <a:pt x="15" y="258"/>
                    </a:cubicBezTo>
                    <a:cubicBezTo>
                      <a:pt x="15" y="260"/>
                      <a:pt x="15" y="261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2" y="261"/>
                      <a:pt x="11" y="261"/>
                      <a:pt x="11" y="260"/>
                    </a:cubicBezTo>
                    <a:close/>
                    <a:moveTo>
                      <a:pt x="379" y="255"/>
                    </a:moveTo>
                    <a:cubicBezTo>
                      <a:pt x="378" y="254"/>
                      <a:pt x="377" y="253"/>
                      <a:pt x="377" y="252"/>
                    </a:cubicBezTo>
                    <a:cubicBezTo>
                      <a:pt x="377" y="252"/>
                      <a:pt x="377" y="252"/>
                      <a:pt x="377" y="252"/>
                    </a:cubicBezTo>
                    <a:cubicBezTo>
                      <a:pt x="378" y="251"/>
                      <a:pt x="379" y="250"/>
                      <a:pt x="380" y="251"/>
                    </a:cubicBezTo>
                    <a:cubicBezTo>
                      <a:pt x="380" y="251"/>
                      <a:pt x="380" y="251"/>
                      <a:pt x="380" y="251"/>
                    </a:cubicBezTo>
                    <a:cubicBezTo>
                      <a:pt x="381" y="251"/>
                      <a:pt x="382" y="252"/>
                      <a:pt x="381" y="253"/>
                    </a:cubicBezTo>
                    <a:cubicBezTo>
                      <a:pt x="381" y="253"/>
                      <a:pt x="381" y="253"/>
                      <a:pt x="381" y="253"/>
                    </a:cubicBezTo>
                    <a:cubicBezTo>
                      <a:pt x="381" y="254"/>
                      <a:pt x="380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lose/>
                    <a:moveTo>
                      <a:pt x="9" y="253"/>
                    </a:moveTo>
                    <a:cubicBezTo>
                      <a:pt x="9" y="253"/>
                      <a:pt x="9" y="253"/>
                      <a:pt x="9" y="253"/>
                    </a:cubicBezTo>
                    <a:cubicBezTo>
                      <a:pt x="9" y="253"/>
                      <a:pt x="9" y="253"/>
                      <a:pt x="9" y="253"/>
                    </a:cubicBezTo>
                    <a:cubicBezTo>
                      <a:pt x="8" y="252"/>
                      <a:pt x="9" y="251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1" y="250"/>
                      <a:pt x="12" y="251"/>
                      <a:pt x="13" y="252"/>
                    </a:cubicBezTo>
                    <a:cubicBezTo>
                      <a:pt x="13" y="252"/>
                      <a:pt x="13" y="252"/>
                      <a:pt x="13" y="252"/>
                    </a:cubicBezTo>
                    <a:cubicBezTo>
                      <a:pt x="13" y="253"/>
                      <a:pt x="12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0" y="254"/>
                      <a:pt x="9" y="254"/>
                      <a:pt x="9" y="253"/>
                    </a:cubicBezTo>
                    <a:close/>
                    <a:moveTo>
                      <a:pt x="381" y="248"/>
                    </a:moveTo>
                    <a:cubicBezTo>
                      <a:pt x="380" y="247"/>
                      <a:pt x="379" y="246"/>
                      <a:pt x="379" y="245"/>
                    </a:cubicBezTo>
                    <a:cubicBezTo>
                      <a:pt x="379" y="245"/>
                      <a:pt x="379" y="245"/>
                      <a:pt x="379" y="245"/>
                    </a:cubicBezTo>
                    <a:cubicBezTo>
                      <a:pt x="380" y="244"/>
                      <a:pt x="381" y="243"/>
                      <a:pt x="382" y="244"/>
                    </a:cubicBezTo>
                    <a:cubicBezTo>
                      <a:pt x="382" y="244"/>
                      <a:pt x="382" y="244"/>
                      <a:pt x="382" y="244"/>
                    </a:cubicBezTo>
                    <a:cubicBezTo>
                      <a:pt x="383" y="244"/>
                      <a:pt x="384" y="245"/>
                      <a:pt x="384" y="246"/>
                    </a:cubicBezTo>
                    <a:cubicBezTo>
                      <a:pt x="384" y="246"/>
                      <a:pt x="384" y="246"/>
                      <a:pt x="384" y="246"/>
                    </a:cubicBezTo>
                    <a:cubicBezTo>
                      <a:pt x="383" y="247"/>
                      <a:pt x="382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lose/>
                    <a:moveTo>
                      <a:pt x="7" y="246"/>
                    </a:moveTo>
                    <a:cubicBezTo>
                      <a:pt x="6" y="245"/>
                      <a:pt x="7" y="244"/>
                      <a:pt x="8" y="243"/>
                    </a:cubicBezTo>
                    <a:cubicBezTo>
                      <a:pt x="8" y="243"/>
                      <a:pt x="8" y="243"/>
                      <a:pt x="8" y="243"/>
                    </a:cubicBezTo>
                    <a:cubicBezTo>
                      <a:pt x="9" y="243"/>
                      <a:pt x="10" y="244"/>
                      <a:pt x="11" y="245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1" y="246"/>
                      <a:pt x="10" y="247"/>
                      <a:pt x="9" y="247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47"/>
                      <a:pt x="9" y="248"/>
                      <a:pt x="9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8" y="248"/>
                      <a:pt x="7" y="247"/>
                      <a:pt x="7" y="246"/>
                    </a:cubicBezTo>
                    <a:close/>
                    <a:moveTo>
                      <a:pt x="383" y="241"/>
                    </a:moveTo>
                    <a:cubicBezTo>
                      <a:pt x="382" y="241"/>
                      <a:pt x="381" y="239"/>
                      <a:pt x="381" y="238"/>
                    </a:cubicBezTo>
                    <a:cubicBezTo>
                      <a:pt x="381" y="238"/>
                      <a:pt x="381" y="238"/>
                      <a:pt x="381" y="238"/>
                    </a:cubicBezTo>
                    <a:cubicBezTo>
                      <a:pt x="381" y="237"/>
                      <a:pt x="383" y="236"/>
                      <a:pt x="384" y="237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85" y="237"/>
                      <a:pt x="386" y="238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40"/>
                      <a:pt x="384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lose/>
                    <a:moveTo>
                      <a:pt x="5" y="239"/>
                    </a:moveTo>
                    <a:cubicBezTo>
                      <a:pt x="5" y="238"/>
                      <a:pt x="5" y="237"/>
                      <a:pt x="6" y="236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8" y="236"/>
                      <a:pt x="9" y="237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9" y="239"/>
                      <a:pt x="8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6" y="240"/>
                      <a:pt x="5" y="240"/>
                      <a:pt x="5" y="239"/>
                    </a:cubicBezTo>
                    <a:close/>
                    <a:moveTo>
                      <a:pt x="384" y="234"/>
                    </a:moveTo>
                    <a:cubicBezTo>
                      <a:pt x="383" y="234"/>
                      <a:pt x="382" y="232"/>
                      <a:pt x="383" y="231"/>
                    </a:cubicBezTo>
                    <a:cubicBezTo>
                      <a:pt x="383" y="231"/>
                      <a:pt x="383" y="231"/>
                      <a:pt x="383" y="231"/>
                    </a:cubicBezTo>
                    <a:cubicBezTo>
                      <a:pt x="383" y="230"/>
                      <a:pt x="384" y="229"/>
                      <a:pt x="385" y="230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86" y="230"/>
                      <a:pt x="387" y="231"/>
                      <a:pt x="387" y="232"/>
                    </a:cubicBezTo>
                    <a:cubicBezTo>
                      <a:pt x="387" y="232"/>
                      <a:pt x="387" y="232"/>
                      <a:pt x="387" y="232"/>
                    </a:cubicBezTo>
                    <a:cubicBezTo>
                      <a:pt x="387" y="233"/>
                      <a:pt x="386" y="234"/>
                      <a:pt x="385" y="234"/>
                    </a:cubicBezTo>
                    <a:cubicBezTo>
                      <a:pt x="385" y="234"/>
                      <a:pt x="385" y="234"/>
                      <a:pt x="385" y="234"/>
                    </a:cubicBezTo>
                    <a:cubicBezTo>
                      <a:pt x="385" y="234"/>
                      <a:pt x="384" y="234"/>
                      <a:pt x="384" y="234"/>
                    </a:cubicBezTo>
                    <a:close/>
                    <a:moveTo>
                      <a:pt x="3" y="232"/>
                    </a:moveTo>
                    <a:cubicBezTo>
                      <a:pt x="3" y="231"/>
                      <a:pt x="4" y="229"/>
                      <a:pt x="5" y="229"/>
                    </a:cubicBezTo>
                    <a:cubicBezTo>
                      <a:pt x="5" y="229"/>
                      <a:pt x="5" y="229"/>
                      <a:pt x="5" y="229"/>
                    </a:cubicBezTo>
                    <a:cubicBezTo>
                      <a:pt x="6" y="229"/>
                      <a:pt x="7" y="230"/>
                      <a:pt x="7" y="231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8" y="232"/>
                      <a:pt x="7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5" y="233"/>
                    </a:cubicBezTo>
                    <a:cubicBezTo>
                      <a:pt x="5" y="233"/>
                      <a:pt x="5" y="233"/>
                      <a:pt x="5" y="233"/>
                    </a:cubicBezTo>
                    <a:cubicBezTo>
                      <a:pt x="4" y="233"/>
                      <a:pt x="3" y="233"/>
                      <a:pt x="3" y="232"/>
                    </a:cubicBezTo>
                    <a:close/>
                    <a:moveTo>
                      <a:pt x="386" y="227"/>
                    </a:moveTo>
                    <a:cubicBezTo>
                      <a:pt x="384" y="226"/>
                      <a:pt x="384" y="225"/>
                      <a:pt x="384" y="224"/>
                    </a:cubicBezTo>
                    <a:cubicBezTo>
                      <a:pt x="384" y="224"/>
                      <a:pt x="384" y="224"/>
                      <a:pt x="384" y="224"/>
                    </a:cubicBezTo>
                    <a:cubicBezTo>
                      <a:pt x="384" y="223"/>
                      <a:pt x="385" y="222"/>
                      <a:pt x="386" y="222"/>
                    </a:cubicBezTo>
                    <a:cubicBezTo>
                      <a:pt x="386" y="222"/>
                      <a:pt x="386" y="222"/>
                      <a:pt x="386" y="222"/>
                    </a:cubicBezTo>
                    <a:cubicBezTo>
                      <a:pt x="387" y="223"/>
                      <a:pt x="388" y="224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6"/>
                      <a:pt x="387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lose/>
                    <a:moveTo>
                      <a:pt x="2" y="225"/>
                    </a:moveTo>
                    <a:cubicBezTo>
                      <a:pt x="2" y="223"/>
                      <a:pt x="3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5" y="222"/>
                      <a:pt x="6" y="223"/>
                      <a:pt x="6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6" y="225"/>
                      <a:pt x="6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3" y="226"/>
                      <a:pt x="2" y="226"/>
                      <a:pt x="2" y="225"/>
                    </a:cubicBezTo>
                    <a:close/>
                    <a:moveTo>
                      <a:pt x="387" y="219"/>
                    </a:moveTo>
                    <a:cubicBezTo>
                      <a:pt x="385" y="219"/>
                      <a:pt x="385" y="218"/>
                      <a:pt x="385" y="217"/>
                    </a:cubicBezTo>
                    <a:cubicBezTo>
                      <a:pt x="385" y="217"/>
                      <a:pt x="385" y="217"/>
                      <a:pt x="385" y="217"/>
                    </a:cubicBezTo>
                    <a:cubicBezTo>
                      <a:pt x="385" y="216"/>
                      <a:pt x="386" y="215"/>
                      <a:pt x="387" y="215"/>
                    </a:cubicBezTo>
                    <a:cubicBezTo>
                      <a:pt x="387" y="215"/>
                      <a:pt x="387" y="215"/>
                      <a:pt x="387" y="215"/>
                    </a:cubicBezTo>
                    <a:cubicBezTo>
                      <a:pt x="388" y="215"/>
                      <a:pt x="389" y="216"/>
                      <a:pt x="389" y="218"/>
                    </a:cubicBezTo>
                    <a:cubicBezTo>
                      <a:pt x="389" y="218"/>
                      <a:pt x="389" y="218"/>
                      <a:pt x="389" y="218"/>
                    </a:cubicBezTo>
                    <a:cubicBezTo>
                      <a:pt x="389" y="219"/>
                      <a:pt x="388" y="220"/>
                      <a:pt x="387" y="220"/>
                    </a:cubicBezTo>
                    <a:cubicBezTo>
                      <a:pt x="387" y="220"/>
                      <a:pt x="387" y="220"/>
                      <a:pt x="387" y="220"/>
                    </a:cubicBezTo>
                    <a:cubicBezTo>
                      <a:pt x="387" y="220"/>
                      <a:pt x="387" y="220"/>
                      <a:pt x="387" y="219"/>
                    </a:cubicBezTo>
                    <a:close/>
                    <a:moveTo>
                      <a:pt x="1" y="217"/>
                    </a:moveTo>
                    <a:cubicBezTo>
                      <a:pt x="1" y="216"/>
                      <a:pt x="2" y="215"/>
                      <a:pt x="3" y="215"/>
                    </a:cubicBezTo>
                    <a:cubicBezTo>
                      <a:pt x="3" y="215"/>
                      <a:pt x="3" y="215"/>
                      <a:pt x="3" y="215"/>
                    </a:cubicBezTo>
                    <a:cubicBezTo>
                      <a:pt x="4" y="215"/>
                      <a:pt x="5" y="216"/>
                      <a:pt x="5" y="217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5" y="218"/>
                      <a:pt x="5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2" y="219"/>
                      <a:pt x="1" y="218"/>
                      <a:pt x="1" y="217"/>
                    </a:cubicBezTo>
                    <a:close/>
                    <a:moveTo>
                      <a:pt x="387" y="212"/>
                    </a:moveTo>
                    <a:cubicBezTo>
                      <a:pt x="386" y="212"/>
                      <a:pt x="385" y="211"/>
                      <a:pt x="385" y="210"/>
                    </a:cubicBezTo>
                    <a:cubicBezTo>
                      <a:pt x="385" y="210"/>
                      <a:pt x="385" y="210"/>
                      <a:pt x="385" y="210"/>
                    </a:cubicBezTo>
                    <a:cubicBezTo>
                      <a:pt x="386" y="209"/>
                      <a:pt x="387" y="208"/>
                      <a:pt x="388" y="208"/>
                    </a:cubicBezTo>
                    <a:cubicBezTo>
                      <a:pt x="388" y="208"/>
                      <a:pt x="388" y="208"/>
                      <a:pt x="388" y="208"/>
                    </a:cubicBezTo>
                    <a:cubicBezTo>
                      <a:pt x="389" y="208"/>
                      <a:pt x="390" y="209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1"/>
                      <a:pt x="389" y="212"/>
                      <a:pt x="388" y="212"/>
                    </a:cubicBezTo>
                    <a:cubicBezTo>
                      <a:pt x="388" y="212"/>
                      <a:pt x="388" y="212"/>
                      <a:pt x="388" y="212"/>
                    </a:cubicBezTo>
                    <a:cubicBezTo>
                      <a:pt x="387" y="212"/>
                      <a:pt x="387" y="212"/>
                      <a:pt x="387" y="212"/>
                    </a:cubicBezTo>
                    <a:close/>
                    <a:moveTo>
                      <a:pt x="0" y="210"/>
                    </a:moveTo>
                    <a:cubicBezTo>
                      <a:pt x="0" y="209"/>
                      <a:pt x="1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10"/>
                      <a:pt x="5" y="210"/>
                      <a:pt x="5" y="210"/>
                    </a:cubicBezTo>
                    <a:cubicBezTo>
                      <a:pt x="5" y="211"/>
                      <a:pt x="4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1" y="212"/>
                      <a:pt x="1" y="211"/>
                      <a:pt x="0" y="210"/>
                    </a:cubicBezTo>
                    <a:close/>
                    <a:moveTo>
                      <a:pt x="388" y="205"/>
                    </a:moveTo>
                    <a:cubicBezTo>
                      <a:pt x="387" y="205"/>
                      <a:pt x="386" y="204"/>
                      <a:pt x="386" y="203"/>
                    </a:cubicBezTo>
                    <a:cubicBezTo>
                      <a:pt x="386" y="203"/>
                      <a:pt x="386" y="203"/>
                      <a:pt x="386" y="203"/>
                    </a:cubicBezTo>
                    <a:cubicBezTo>
                      <a:pt x="386" y="202"/>
                      <a:pt x="387" y="201"/>
                      <a:pt x="388" y="201"/>
                    </a:cubicBezTo>
                    <a:cubicBezTo>
                      <a:pt x="388" y="201"/>
                      <a:pt x="388" y="201"/>
                      <a:pt x="388" y="201"/>
                    </a:cubicBezTo>
                    <a:cubicBezTo>
                      <a:pt x="389" y="201"/>
                      <a:pt x="390" y="202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4"/>
                      <a:pt x="389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lose/>
                    <a:moveTo>
                      <a:pt x="0" y="203"/>
                    </a:moveTo>
                    <a:cubicBezTo>
                      <a:pt x="0" y="202"/>
                      <a:pt x="1" y="201"/>
                      <a:pt x="2" y="201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3" y="200"/>
                      <a:pt x="4" y="201"/>
                      <a:pt x="4" y="203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4" y="204"/>
                      <a:pt x="3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5"/>
                      <a:pt x="0" y="204"/>
                      <a:pt x="0" y="203"/>
                    </a:cubicBezTo>
                    <a:close/>
                    <a:moveTo>
                      <a:pt x="388" y="198"/>
                    </a:moveTo>
                    <a:cubicBezTo>
                      <a:pt x="387" y="198"/>
                      <a:pt x="386" y="197"/>
                      <a:pt x="386" y="196"/>
                    </a:cubicBezTo>
                    <a:cubicBezTo>
                      <a:pt x="386" y="196"/>
                      <a:pt x="386" y="196"/>
                      <a:pt x="386" y="196"/>
                    </a:cubicBezTo>
                    <a:cubicBezTo>
                      <a:pt x="386" y="195"/>
                      <a:pt x="387" y="194"/>
                      <a:pt x="388" y="194"/>
                    </a:cubicBezTo>
                    <a:cubicBezTo>
                      <a:pt x="388" y="194"/>
                      <a:pt x="388" y="194"/>
                      <a:pt x="388" y="194"/>
                    </a:cubicBezTo>
                    <a:cubicBezTo>
                      <a:pt x="389" y="194"/>
                      <a:pt x="390" y="195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7"/>
                      <a:pt x="389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lose/>
                    <a:moveTo>
                      <a:pt x="2" y="198"/>
                    </a:moveTo>
                    <a:cubicBezTo>
                      <a:pt x="1" y="198"/>
                      <a:pt x="0" y="197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4"/>
                      <a:pt x="1" y="193"/>
                      <a:pt x="2" y="193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3" y="193"/>
                      <a:pt x="4" y="194"/>
                      <a:pt x="4" y="195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197"/>
                      <a:pt x="3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lose/>
                    <a:moveTo>
                      <a:pt x="390" y="196"/>
                    </a:move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lose/>
                    <a:moveTo>
                      <a:pt x="386" y="189"/>
                    </a:moveTo>
                    <a:cubicBezTo>
                      <a:pt x="386" y="187"/>
                      <a:pt x="387" y="186"/>
                      <a:pt x="388" y="186"/>
                    </a:cubicBezTo>
                    <a:cubicBezTo>
                      <a:pt x="388" y="186"/>
                      <a:pt x="388" y="186"/>
                      <a:pt x="388" y="186"/>
                    </a:cubicBezTo>
                    <a:cubicBezTo>
                      <a:pt x="389" y="186"/>
                      <a:pt x="390" y="187"/>
                      <a:pt x="390" y="188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90"/>
                      <a:pt x="389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7" y="191"/>
                      <a:pt x="386" y="190"/>
                      <a:pt x="386" y="189"/>
                    </a:cubicBezTo>
                    <a:close/>
                    <a:moveTo>
                      <a:pt x="2" y="190"/>
                    </a:moveTo>
                    <a:cubicBezTo>
                      <a:pt x="1" y="190"/>
                      <a:pt x="0" y="189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7"/>
                      <a:pt x="1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3" y="186"/>
                      <a:pt x="4" y="187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9"/>
                      <a:pt x="3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lose/>
                    <a:moveTo>
                      <a:pt x="385" y="181"/>
                    </a:moveTo>
                    <a:cubicBezTo>
                      <a:pt x="385" y="180"/>
                      <a:pt x="386" y="179"/>
                      <a:pt x="387" y="179"/>
                    </a:cubicBezTo>
                    <a:cubicBezTo>
                      <a:pt x="387" y="179"/>
                      <a:pt x="387" y="179"/>
                      <a:pt x="387" y="179"/>
                    </a:cubicBezTo>
                    <a:cubicBezTo>
                      <a:pt x="389" y="179"/>
                      <a:pt x="390" y="180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2"/>
                      <a:pt x="389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6" y="183"/>
                      <a:pt x="386" y="183"/>
                      <a:pt x="385" y="181"/>
                    </a:cubicBezTo>
                    <a:close/>
                    <a:moveTo>
                      <a:pt x="2" y="183"/>
                    </a:moveTo>
                    <a:cubicBezTo>
                      <a:pt x="1" y="183"/>
                      <a:pt x="0" y="182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0"/>
                      <a:pt x="2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4" y="179"/>
                      <a:pt x="5" y="180"/>
                      <a:pt x="5" y="181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5" y="182"/>
                      <a:pt x="4" y="183"/>
                      <a:pt x="3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3" y="183"/>
                      <a:pt x="2" y="183"/>
                      <a:pt x="2" y="183"/>
                    </a:cubicBezTo>
                    <a:close/>
                    <a:moveTo>
                      <a:pt x="385" y="174"/>
                    </a:moveTo>
                    <a:cubicBezTo>
                      <a:pt x="385" y="173"/>
                      <a:pt x="386" y="172"/>
                      <a:pt x="387" y="172"/>
                    </a:cubicBezTo>
                    <a:cubicBezTo>
                      <a:pt x="387" y="172"/>
                      <a:pt x="387" y="172"/>
                      <a:pt x="387" y="172"/>
                    </a:cubicBezTo>
                    <a:cubicBezTo>
                      <a:pt x="388" y="172"/>
                      <a:pt x="389" y="173"/>
                      <a:pt x="389" y="174"/>
                    </a:cubicBezTo>
                    <a:cubicBezTo>
                      <a:pt x="389" y="174"/>
                      <a:pt x="389" y="174"/>
                      <a:pt x="389" y="174"/>
                    </a:cubicBezTo>
                    <a:cubicBezTo>
                      <a:pt x="389" y="175"/>
                      <a:pt x="388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6" y="176"/>
                      <a:pt x="385" y="175"/>
                      <a:pt x="385" y="174"/>
                    </a:cubicBezTo>
                    <a:close/>
                    <a:moveTo>
                      <a:pt x="3" y="176"/>
                    </a:moveTo>
                    <a:cubicBezTo>
                      <a:pt x="2" y="176"/>
                      <a:pt x="1" y="175"/>
                      <a:pt x="1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2"/>
                      <a:pt x="2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5" y="172"/>
                      <a:pt x="5" y="173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5"/>
                      <a:pt x="4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lose/>
                    <a:moveTo>
                      <a:pt x="384" y="167"/>
                    </a:moveTo>
                    <a:cubicBezTo>
                      <a:pt x="384" y="166"/>
                      <a:pt x="385" y="165"/>
                      <a:pt x="386" y="165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5"/>
                      <a:pt x="388" y="166"/>
                      <a:pt x="388" y="167"/>
                    </a:cubicBezTo>
                    <a:cubicBezTo>
                      <a:pt x="388" y="167"/>
                      <a:pt x="388" y="167"/>
                      <a:pt x="388" y="167"/>
                    </a:cubicBezTo>
                    <a:cubicBezTo>
                      <a:pt x="388" y="168"/>
                      <a:pt x="387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5" y="169"/>
                      <a:pt x="384" y="168"/>
                      <a:pt x="384" y="167"/>
                    </a:cubicBezTo>
                    <a:close/>
                    <a:moveTo>
                      <a:pt x="4" y="169"/>
                    </a:moveTo>
                    <a:cubicBezTo>
                      <a:pt x="3" y="169"/>
                      <a:pt x="2" y="167"/>
                      <a:pt x="2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5"/>
                      <a:pt x="3" y="164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lose/>
                    <a:moveTo>
                      <a:pt x="383" y="160"/>
                    </a:moveTo>
                    <a:cubicBezTo>
                      <a:pt x="383" y="160"/>
                      <a:pt x="383" y="160"/>
                      <a:pt x="383" y="160"/>
                    </a:cubicBezTo>
                    <a:cubicBezTo>
                      <a:pt x="383" y="159"/>
                      <a:pt x="383" y="158"/>
                      <a:pt x="384" y="158"/>
                    </a:cubicBezTo>
                    <a:cubicBezTo>
                      <a:pt x="384" y="158"/>
                      <a:pt x="384" y="158"/>
                      <a:pt x="384" y="158"/>
                    </a:cubicBezTo>
                    <a:cubicBezTo>
                      <a:pt x="386" y="158"/>
                      <a:pt x="387" y="158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61"/>
                      <a:pt x="386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4" y="162"/>
                      <a:pt x="383" y="161"/>
                      <a:pt x="383" y="160"/>
                    </a:cubicBezTo>
                    <a:close/>
                    <a:moveTo>
                      <a:pt x="5" y="162"/>
                    </a:moveTo>
                    <a:cubicBezTo>
                      <a:pt x="4" y="161"/>
                      <a:pt x="3" y="160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4" y="158"/>
                      <a:pt x="5" y="157"/>
                      <a:pt x="6" y="157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7" y="158"/>
                      <a:pt x="8" y="159"/>
                      <a:pt x="7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7" y="161"/>
                      <a:pt x="6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lose/>
                    <a:moveTo>
                      <a:pt x="381" y="153"/>
                    </a:moveTo>
                    <a:cubicBezTo>
                      <a:pt x="381" y="152"/>
                      <a:pt x="382" y="151"/>
                      <a:pt x="383" y="151"/>
                    </a:cubicBezTo>
                    <a:cubicBezTo>
                      <a:pt x="383" y="151"/>
                      <a:pt x="383" y="151"/>
                      <a:pt x="383" y="151"/>
                    </a:cubicBezTo>
                    <a:cubicBezTo>
                      <a:pt x="384" y="150"/>
                      <a:pt x="385" y="151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6" y="153"/>
                      <a:pt x="385" y="155"/>
                      <a:pt x="384" y="155"/>
                    </a:cubicBezTo>
                    <a:cubicBezTo>
                      <a:pt x="384" y="155"/>
                      <a:pt x="384" y="155"/>
                      <a:pt x="384" y="155"/>
                    </a:cubicBezTo>
                    <a:cubicBezTo>
                      <a:pt x="384" y="155"/>
                      <a:pt x="383" y="155"/>
                      <a:pt x="383" y="155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382" y="155"/>
                      <a:pt x="381" y="154"/>
                      <a:pt x="381" y="153"/>
                    </a:cubicBezTo>
                    <a:close/>
                    <a:moveTo>
                      <a:pt x="6" y="155"/>
                    </a:moveTo>
                    <a:cubicBezTo>
                      <a:pt x="5" y="154"/>
                      <a:pt x="5" y="153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1"/>
                      <a:pt x="6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1"/>
                      <a:pt x="9" y="152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4"/>
                      <a:pt x="8" y="155"/>
                      <a:pt x="7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7" y="155"/>
                      <a:pt x="7" y="155"/>
                      <a:pt x="6" y="155"/>
                    </a:cubicBezTo>
                    <a:close/>
                    <a:moveTo>
                      <a:pt x="380" y="146"/>
                    </a:moveTo>
                    <a:cubicBezTo>
                      <a:pt x="379" y="145"/>
                      <a:pt x="380" y="144"/>
                      <a:pt x="381" y="144"/>
                    </a:cubicBezTo>
                    <a:cubicBezTo>
                      <a:pt x="381" y="144"/>
                      <a:pt x="381" y="144"/>
                      <a:pt x="381" y="144"/>
                    </a:cubicBezTo>
                    <a:cubicBezTo>
                      <a:pt x="382" y="143"/>
                      <a:pt x="383" y="144"/>
                      <a:pt x="384" y="145"/>
                    </a:cubicBezTo>
                    <a:cubicBezTo>
                      <a:pt x="384" y="145"/>
                      <a:pt x="384" y="145"/>
                      <a:pt x="384" y="145"/>
                    </a:cubicBezTo>
                    <a:cubicBezTo>
                      <a:pt x="384" y="146"/>
                      <a:pt x="383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1" y="148"/>
                      <a:pt x="380" y="147"/>
                      <a:pt x="380" y="146"/>
                    </a:cubicBezTo>
                    <a:close/>
                    <a:moveTo>
                      <a:pt x="8" y="147"/>
                    </a:moveTo>
                    <a:cubicBezTo>
                      <a:pt x="7" y="147"/>
                      <a:pt x="6" y="146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4"/>
                      <a:pt x="8" y="143"/>
                      <a:pt x="9" y="143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0" y="144"/>
                      <a:pt x="11" y="145"/>
                      <a:pt x="11" y="146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0" y="147"/>
                      <a:pt x="10" y="148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8"/>
                      <a:pt x="8" y="147"/>
                    </a:cubicBezTo>
                    <a:close/>
                    <a:moveTo>
                      <a:pt x="378" y="139"/>
                    </a:moveTo>
                    <a:cubicBezTo>
                      <a:pt x="377" y="138"/>
                      <a:pt x="378" y="137"/>
                      <a:pt x="379" y="137"/>
                    </a:cubicBezTo>
                    <a:cubicBezTo>
                      <a:pt x="379" y="137"/>
                      <a:pt x="379" y="137"/>
                      <a:pt x="379" y="137"/>
                    </a:cubicBezTo>
                    <a:cubicBezTo>
                      <a:pt x="380" y="136"/>
                      <a:pt x="381" y="137"/>
                      <a:pt x="382" y="138"/>
                    </a:cubicBezTo>
                    <a:cubicBezTo>
                      <a:pt x="382" y="138"/>
                      <a:pt x="382" y="138"/>
                      <a:pt x="382" y="138"/>
                    </a:cubicBezTo>
                    <a:cubicBezTo>
                      <a:pt x="382" y="139"/>
                      <a:pt x="381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79" y="141"/>
                      <a:pt x="378" y="140"/>
                      <a:pt x="378" y="139"/>
                    </a:cubicBezTo>
                    <a:close/>
                    <a:moveTo>
                      <a:pt x="10" y="141"/>
                    </a:move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10" y="136"/>
                      <a:pt x="11" y="136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7"/>
                      <a:pt x="13" y="138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2" y="140"/>
                      <a:pt x="12" y="141"/>
                      <a:pt x="11" y="141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0" y="141"/>
                      <a:pt x="10" y="141"/>
                      <a:pt x="10" y="141"/>
                    </a:cubicBezTo>
                    <a:close/>
                    <a:moveTo>
                      <a:pt x="375" y="133"/>
                    </a:moveTo>
                    <a:cubicBezTo>
                      <a:pt x="375" y="132"/>
                      <a:pt x="376" y="130"/>
                      <a:pt x="377" y="130"/>
                    </a:cubicBezTo>
                    <a:cubicBezTo>
                      <a:pt x="377" y="130"/>
                      <a:pt x="377" y="130"/>
                      <a:pt x="377" y="130"/>
                    </a:cubicBezTo>
                    <a:cubicBezTo>
                      <a:pt x="378" y="130"/>
                      <a:pt x="379" y="130"/>
                      <a:pt x="379" y="131"/>
                    </a:cubicBezTo>
                    <a:cubicBezTo>
                      <a:pt x="379" y="131"/>
                      <a:pt x="379" y="131"/>
                      <a:pt x="379" y="131"/>
                    </a:cubicBezTo>
                    <a:cubicBezTo>
                      <a:pt x="380" y="132"/>
                      <a:pt x="379" y="134"/>
                      <a:pt x="378" y="134"/>
                    </a:cubicBezTo>
                    <a:cubicBezTo>
                      <a:pt x="378" y="134"/>
                      <a:pt x="378" y="134"/>
                      <a:pt x="378" y="134"/>
                    </a:cubicBezTo>
                    <a:cubicBezTo>
                      <a:pt x="378" y="134"/>
                      <a:pt x="378" y="134"/>
                      <a:pt x="377" y="134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376" y="134"/>
                      <a:pt x="376" y="134"/>
                      <a:pt x="375" y="133"/>
                    </a:cubicBezTo>
                    <a:close/>
                    <a:moveTo>
                      <a:pt x="12" y="134"/>
                    </a:moveTo>
                    <a:cubicBezTo>
                      <a:pt x="11" y="133"/>
                      <a:pt x="11" y="132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0"/>
                      <a:pt x="12" y="129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5" y="130"/>
                      <a:pt x="15" y="131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3"/>
                      <a:pt x="14" y="134"/>
                      <a:pt x="13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lose/>
                    <a:moveTo>
                      <a:pt x="373" y="126"/>
                    </a:moveTo>
                    <a:cubicBezTo>
                      <a:pt x="372" y="125"/>
                      <a:pt x="373" y="124"/>
                      <a:pt x="374" y="123"/>
                    </a:cubicBezTo>
                    <a:cubicBezTo>
                      <a:pt x="374" y="123"/>
                      <a:pt x="374" y="123"/>
                      <a:pt x="374" y="123"/>
                    </a:cubicBezTo>
                    <a:cubicBezTo>
                      <a:pt x="375" y="123"/>
                      <a:pt x="376" y="123"/>
                      <a:pt x="377" y="124"/>
                    </a:cubicBezTo>
                    <a:cubicBezTo>
                      <a:pt x="377" y="124"/>
                      <a:pt x="377" y="124"/>
                      <a:pt x="377" y="124"/>
                    </a:cubicBezTo>
                    <a:cubicBezTo>
                      <a:pt x="377" y="126"/>
                      <a:pt x="377" y="127"/>
                      <a:pt x="376" y="127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4" y="127"/>
                      <a:pt x="373" y="127"/>
                      <a:pt x="373" y="126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3" y="125"/>
                      <a:pt x="13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23"/>
                      <a:pt x="15" y="122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7" y="123"/>
                      <a:pt x="18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6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lose/>
                    <a:moveTo>
                      <a:pt x="370" y="119"/>
                    </a:moveTo>
                    <a:cubicBezTo>
                      <a:pt x="370" y="118"/>
                      <a:pt x="370" y="117"/>
                      <a:pt x="371" y="117"/>
                    </a:cubicBezTo>
                    <a:cubicBezTo>
                      <a:pt x="371" y="117"/>
                      <a:pt x="371" y="117"/>
                      <a:pt x="371" y="117"/>
                    </a:cubicBezTo>
                    <a:cubicBezTo>
                      <a:pt x="372" y="116"/>
                      <a:pt x="374" y="117"/>
                      <a:pt x="374" y="118"/>
                    </a:cubicBezTo>
                    <a:cubicBezTo>
                      <a:pt x="374" y="118"/>
                      <a:pt x="374" y="118"/>
                      <a:pt x="374" y="118"/>
                    </a:cubicBezTo>
                    <a:cubicBezTo>
                      <a:pt x="375" y="119"/>
                      <a:pt x="374" y="120"/>
                      <a:pt x="373" y="121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3" y="121"/>
                      <a:pt x="372" y="121"/>
                      <a:pt x="372" y="121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1" y="121"/>
                      <a:pt x="371" y="120"/>
                      <a:pt x="370" y="119"/>
                    </a:cubicBezTo>
                    <a:close/>
                    <a:moveTo>
                      <a:pt x="17" y="120"/>
                    </a:moveTo>
                    <a:cubicBezTo>
                      <a:pt x="16" y="120"/>
                      <a:pt x="16" y="118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6"/>
                      <a:pt x="18" y="116"/>
                      <a:pt x="19" y="116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20" y="117"/>
                      <a:pt x="21" y="118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0"/>
                      <a:pt x="19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7" y="120"/>
                    </a:cubicBezTo>
                    <a:close/>
                    <a:moveTo>
                      <a:pt x="367" y="113"/>
                    </a:moveTo>
                    <a:cubicBezTo>
                      <a:pt x="367" y="112"/>
                      <a:pt x="367" y="111"/>
                      <a:pt x="368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9" y="110"/>
                      <a:pt x="370" y="110"/>
                      <a:pt x="371" y="111"/>
                    </a:cubicBezTo>
                    <a:cubicBezTo>
                      <a:pt x="371" y="111"/>
                      <a:pt x="371" y="111"/>
                      <a:pt x="371" y="111"/>
                    </a:cubicBezTo>
                    <a:cubicBezTo>
                      <a:pt x="372" y="112"/>
                      <a:pt x="371" y="113"/>
                      <a:pt x="370" y="114"/>
                    </a:cubicBezTo>
                    <a:cubicBezTo>
                      <a:pt x="370" y="114"/>
                      <a:pt x="370" y="114"/>
                      <a:pt x="370" y="114"/>
                    </a:cubicBezTo>
                    <a:cubicBezTo>
                      <a:pt x="370" y="114"/>
                      <a:pt x="369" y="114"/>
                      <a:pt x="369" y="114"/>
                    </a:cubicBezTo>
                    <a:cubicBezTo>
                      <a:pt x="369" y="114"/>
                      <a:pt x="369" y="114"/>
                      <a:pt x="369" y="114"/>
                    </a:cubicBezTo>
                    <a:cubicBezTo>
                      <a:pt x="368" y="114"/>
                      <a:pt x="368" y="114"/>
                      <a:pt x="367" y="113"/>
                    </a:cubicBezTo>
                    <a:close/>
                    <a:moveTo>
                      <a:pt x="20" y="114"/>
                    </a:moveTo>
                    <a:cubicBezTo>
                      <a:pt x="19" y="113"/>
                      <a:pt x="19" y="112"/>
                      <a:pt x="19" y="111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1" y="109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0"/>
                      <a:pt x="24" y="111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3"/>
                      <a:pt x="22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0" y="114"/>
                    </a:cubicBezTo>
                    <a:close/>
                    <a:moveTo>
                      <a:pt x="364" y="107"/>
                    </a:moveTo>
                    <a:cubicBezTo>
                      <a:pt x="363" y="106"/>
                      <a:pt x="364" y="104"/>
                      <a:pt x="365" y="104"/>
                    </a:cubicBezTo>
                    <a:cubicBezTo>
                      <a:pt x="365" y="104"/>
                      <a:pt x="365" y="104"/>
                      <a:pt x="365" y="104"/>
                    </a:cubicBezTo>
                    <a:cubicBezTo>
                      <a:pt x="366" y="103"/>
                      <a:pt x="367" y="104"/>
                      <a:pt x="368" y="105"/>
                    </a:cubicBezTo>
                    <a:cubicBezTo>
                      <a:pt x="368" y="105"/>
                      <a:pt x="368" y="105"/>
                      <a:pt x="368" y="105"/>
                    </a:cubicBezTo>
                    <a:cubicBezTo>
                      <a:pt x="368" y="106"/>
                      <a:pt x="368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8"/>
                      <a:pt x="366" y="108"/>
                      <a:pt x="366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4" y="107"/>
                      <a:pt x="364" y="107"/>
                    </a:cubicBezTo>
                    <a:close/>
                    <a:moveTo>
                      <a:pt x="24" y="107"/>
                    </a:moveTo>
                    <a:cubicBezTo>
                      <a:pt x="22" y="106"/>
                      <a:pt x="22" y="105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3"/>
                      <a:pt x="24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4"/>
                      <a:pt x="27" y="105"/>
                      <a:pt x="26" y="106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6" y="107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4" y="107"/>
                      <a:pt x="24" y="107"/>
                      <a:pt x="24" y="107"/>
                    </a:cubicBezTo>
                    <a:close/>
                    <a:moveTo>
                      <a:pt x="361" y="100"/>
                    </a:moveTo>
                    <a:cubicBezTo>
                      <a:pt x="360" y="99"/>
                      <a:pt x="360" y="98"/>
                      <a:pt x="361" y="97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62" y="97"/>
                      <a:pt x="364" y="97"/>
                      <a:pt x="364" y="98"/>
                    </a:cubicBezTo>
                    <a:cubicBezTo>
                      <a:pt x="364" y="98"/>
                      <a:pt x="364" y="98"/>
                      <a:pt x="364" y="98"/>
                    </a:cubicBezTo>
                    <a:cubicBezTo>
                      <a:pt x="365" y="99"/>
                      <a:pt x="364" y="101"/>
                      <a:pt x="363" y="101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63" y="101"/>
                      <a:pt x="363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2" y="101"/>
                      <a:pt x="361" y="101"/>
                      <a:pt x="361" y="100"/>
                    </a:cubicBezTo>
                    <a:close/>
                    <a:moveTo>
                      <a:pt x="27" y="101"/>
                    </a:moveTo>
                    <a:cubicBezTo>
                      <a:pt x="26" y="100"/>
                      <a:pt x="26" y="99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7"/>
                      <a:pt x="28" y="96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0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lose/>
                    <a:moveTo>
                      <a:pt x="357" y="94"/>
                    </a:moveTo>
                    <a:cubicBezTo>
                      <a:pt x="357" y="94"/>
                      <a:pt x="357" y="94"/>
                      <a:pt x="357" y="94"/>
                    </a:cubicBezTo>
                    <a:cubicBezTo>
                      <a:pt x="356" y="93"/>
                      <a:pt x="357" y="92"/>
                      <a:pt x="358" y="91"/>
                    </a:cubicBezTo>
                    <a:cubicBezTo>
                      <a:pt x="358" y="91"/>
                      <a:pt x="358" y="91"/>
                      <a:pt x="358" y="91"/>
                    </a:cubicBezTo>
                    <a:cubicBezTo>
                      <a:pt x="359" y="91"/>
                      <a:pt x="360" y="91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1" y="93"/>
                      <a:pt x="361" y="94"/>
                      <a:pt x="360" y="95"/>
                    </a:cubicBezTo>
                    <a:cubicBezTo>
                      <a:pt x="360" y="95"/>
                      <a:pt x="360" y="95"/>
                      <a:pt x="360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8" y="95"/>
                      <a:pt x="357" y="95"/>
                      <a:pt x="357" y="94"/>
                    </a:cubicBezTo>
                    <a:close/>
                    <a:moveTo>
                      <a:pt x="31" y="94"/>
                    </a:moveTo>
                    <a:cubicBezTo>
                      <a:pt x="30" y="94"/>
                      <a:pt x="29" y="93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91"/>
                      <a:pt x="32" y="90"/>
                      <a:pt x="33" y="91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34" y="91"/>
                      <a:pt x="34" y="93"/>
                      <a:pt x="34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3" y="94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1" y="95"/>
                      <a:pt x="31" y="94"/>
                    </a:cubicBezTo>
                    <a:close/>
                    <a:moveTo>
                      <a:pt x="353" y="88"/>
                    </a:moveTo>
                    <a:cubicBezTo>
                      <a:pt x="353" y="88"/>
                      <a:pt x="353" y="88"/>
                      <a:pt x="353" y="88"/>
                    </a:cubicBezTo>
                    <a:cubicBezTo>
                      <a:pt x="352" y="87"/>
                      <a:pt x="353" y="86"/>
                      <a:pt x="353" y="85"/>
                    </a:cubicBezTo>
                    <a:cubicBezTo>
                      <a:pt x="353" y="85"/>
                      <a:pt x="353" y="85"/>
                      <a:pt x="353" y="85"/>
                    </a:cubicBezTo>
                    <a:cubicBezTo>
                      <a:pt x="354" y="85"/>
                      <a:pt x="356" y="85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7" y="87"/>
                      <a:pt x="357" y="88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6" y="89"/>
                      <a:pt x="355" y="89"/>
                      <a:pt x="355" y="89"/>
                    </a:cubicBezTo>
                    <a:cubicBezTo>
                      <a:pt x="355" y="89"/>
                      <a:pt x="355" y="89"/>
                      <a:pt x="355" y="89"/>
                    </a:cubicBezTo>
                    <a:cubicBezTo>
                      <a:pt x="354" y="89"/>
                      <a:pt x="353" y="89"/>
                      <a:pt x="353" y="88"/>
                    </a:cubicBezTo>
                    <a:close/>
                    <a:moveTo>
                      <a:pt x="35" y="88"/>
                    </a:moveTo>
                    <a:cubicBezTo>
                      <a:pt x="34" y="88"/>
                      <a:pt x="33" y="86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4"/>
                      <a:pt x="36" y="84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6"/>
                      <a:pt x="38" y="87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7" y="88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5" y="89"/>
                      <a:pt x="35" y="89"/>
                      <a:pt x="35" y="88"/>
                    </a:cubicBezTo>
                    <a:close/>
                    <a:moveTo>
                      <a:pt x="349" y="82"/>
                    </a:moveTo>
                    <a:cubicBezTo>
                      <a:pt x="348" y="82"/>
                      <a:pt x="348" y="80"/>
                      <a:pt x="349" y="79"/>
                    </a:cubicBezTo>
                    <a:cubicBezTo>
                      <a:pt x="349" y="79"/>
                      <a:pt x="349" y="79"/>
                      <a:pt x="349" y="79"/>
                    </a:cubicBezTo>
                    <a:cubicBezTo>
                      <a:pt x="350" y="79"/>
                      <a:pt x="352" y="79"/>
                      <a:pt x="352" y="80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53" y="81"/>
                      <a:pt x="353" y="82"/>
                      <a:pt x="352" y="83"/>
                    </a:cubicBezTo>
                    <a:cubicBezTo>
                      <a:pt x="352" y="83"/>
                      <a:pt x="352" y="83"/>
                      <a:pt x="352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0" y="83"/>
                      <a:pt x="349" y="83"/>
                      <a:pt x="349" y="82"/>
                    </a:cubicBezTo>
                    <a:close/>
                    <a:moveTo>
                      <a:pt x="39" y="82"/>
                    </a:moveTo>
                    <a:cubicBezTo>
                      <a:pt x="38" y="82"/>
                      <a:pt x="38" y="80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9" y="79"/>
                      <a:pt x="40" y="78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1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3"/>
                      <a:pt x="41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3"/>
                      <a:pt x="39" y="83"/>
                      <a:pt x="39" y="82"/>
                    </a:cubicBezTo>
                    <a:close/>
                    <a:moveTo>
                      <a:pt x="344" y="77"/>
                    </a:moveTo>
                    <a:cubicBezTo>
                      <a:pt x="344" y="76"/>
                      <a:pt x="344" y="75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6" y="73"/>
                      <a:pt x="347" y="73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7" y="77"/>
                      <a:pt x="347" y="77"/>
                      <a:pt x="347" y="77"/>
                    </a:cubicBezTo>
                    <a:cubicBezTo>
                      <a:pt x="347" y="77"/>
                      <a:pt x="347" y="78"/>
                      <a:pt x="346" y="78"/>
                    </a:cubicBezTo>
                    <a:cubicBezTo>
                      <a:pt x="346" y="78"/>
                      <a:pt x="346" y="78"/>
                      <a:pt x="346" y="78"/>
                    </a:cubicBezTo>
                    <a:cubicBezTo>
                      <a:pt x="346" y="78"/>
                      <a:pt x="345" y="77"/>
                      <a:pt x="344" y="77"/>
                    </a:cubicBezTo>
                    <a:close/>
                    <a:moveTo>
                      <a:pt x="43" y="77"/>
                    </a:moveTo>
                    <a:cubicBezTo>
                      <a:pt x="42" y="76"/>
                      <a:pt x="42" y="75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3"/>
                      <a:pt x="45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4"/>
                      <a:pt x="47" y="75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3" y="77"/>
                      <a:pt x="43" y="77"/>
                    </a:cubicBezTo>
                    <a:close/>
                    <a:moveTo>
                      <a:pt x="340" y="71"/>
                    </a:moveTo>
                    <a:cubicBezTo>
                      <a:pt x="339" y="70"/>
                      <a:pt x="339" y="69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1" y="68"/>
                      <a:pt x="342" y="68"/>
                      <a:pt x="343" y="69"/>
                    </a:cubicBezTo>
                    <a:cubicBezTo>
                      <a:pt x="343" y="69"/>
                      <a:pt x="343" y="69"/>
                      <a:pt x="343" y="69"/>
                    </a:cubicBezTo>
                    <a:cubicBezTo>
                      <a:pt x="344" y="69"/>
                      <a:pt x="344" y="71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2" y="72"/>
                      <a:pt x="342" y="72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41" y="72"/>
                      <a:pt x="340" y="72"/>
                      <a:pt x="340" y="71"/>
                    </a:cubicBezTo>
                    <a:close/>
                    <a:moveTo>
                      <a:pt x="48" y="71"/>
                    </a:moveTo>
                    <a:cubicBezTo>
                      <a:pt x="47" y="70"/>
                      <a:pt x="47" y="69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8" y="67"/>
                      <a:pt x="49" y="67"/>
                      <a:pt x="50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71"/>
                      <a:pt x="50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1"/>
                      <a:pt x="48" y="71"/>
                    </a:cubicBezTo>
                    <a:close/>
                    <a:moveTo>
                      <a:pt x="335" y="66"/>
                    </a:moveTo>
                    <a:cubicBezTo>
                      <a:pt x="334" y="65"/>
                      <a:pt x="334" y="64"/>
                      <a:pt x="335" y="63"/>
                    </a:cubicBezTo>
                    <a:cubicBezTo>
                      <a:pt x="335" y="63"/>
                      <a:pt x="335" y="63"/>
                      <a:pt x="335" y="63"/>
                    </a:cubicBezTo>
                    <a:cubicBezTo>
                      <a:pt x="336" y="62"/>
                      <a:pt x="338" y="62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9" y="64"/>
                      <a:pt x="339" y="65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6" y="67"/>
                      <a:pt x="336" y="66"/>
                      <a:pt x="335" y="66"/>
                    </a:cubicBezTo>
                    <a:close/>
                    <a:moveTo>
                      <a:pt x="52" y="66"/>
                    </a:moveTo>
                    <a:cubicBezTo>
                      <a:pt x="51" y="65"/>
                      <a:pt x="51" y="64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2"/>
                      <a:pt x="54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6" y="65"/>
                      <a:pt x="55" y="66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2" y="66"/>
                    </a:cubicBezTo>
                    <a:close/>
                    <a:moveTo>
                      <a:pt x="330" y="61"/>
                    </a:moveTo>
                    <a:cubicBezTo>
                      <a:pt x="329" y="60"/>
                      <a:pt x="329" y="59"/>
                      <a:pt x="330" y="58"/>
                    </a:cubicBezTo>
                    <a:cubicBezTo>
                      <a:pt x="330" y="58"/>
                      <a:pt x="330" y="58"/>
                      <a:pt x="330" y="58"/>
                    </a:cubicBezTo>
                    <a:cubicBezTo>
                      <a:pt x="331" y="57"/>
                      <a:pt x="332" y="57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4" y="59"/>
                      <a:pt x="334" y="60"/>
                      <a:pt x="333" y="61"/>
                    </a:cubicBezTo>
                    <a:cubicBezTo>
                      <a:pt x="333" y="61"/>
                      <a:pt x="333" y="61"/>
                      <a:pt x="333" y="61"/>
                    </a:cubicBezTo>
                    <a:cubicBezTo>
                      <a:pt x="333" y="61"/>
                      <a:pt x="332" y="61"/>
                      <a:pt x="332" y="61"/>
                    </a:cubicBezTo>
                    <a:cubicBezTo>
                      <a:pt x="332" y="61"/>
                      <a:pt x="332" y="61"/>
                      <a:pt x="332" y="61"/>
                    </a:cubicBezTo>
                    <a:cubicBezTo>
                      <a:pt x="331" y="61"/>
                      <a:pt x="331" y="61"/>
                      <a:pt x="330" y="61"/>
                    </a:cubicBezTo>
                    <a:close/>
                    <a:moveTo>
                      <a:pt x="57" y="60"/>
                    </a:moveTo>
                    <a:cubicBezTo>
                      <a:pt x="56" y="60"/>
                      <a:pt x="56" y="58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8"/>
                      <a:pt x="61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8" y="61"/>
                      <a:pt x="58" y="61"/>
                      <a:pt x="57" y="60"/>
                    </a:cubicBezTo>
                    <a:close/>
                    <a:moveTo>
                      <a:pt x="325" y="56"/>
                    </a:moveTo>
                    <a:cubicBezTo>
                      <a:pt x="325" y="56"/>
                      <a:pt x="325" y="56"/>
                      <a:pt x="325" y="56"/>
                    </a:cubicBezTo>
                    <a:cubicBezTo>
                      <a:pt x="324" y="55"/>
                      <a:pt x="324" y="54"/>
                      <a:pt x="325" y="53"/>
                    </a:cubicBezTo>
                    <a:cubicBezTo>
                      <a:pt x="325" y="53"/>
                      <a:pt x="325" y="53"/>
                      <a:pt x="325" y="53"/>
                    </a:cubicBezTo>
                    <a:cubicBezTo>
                      <a:pt x="326" y="52"/>
                      <a:pt x="327" y="52"/>
                      <a:pt x="328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9" y="54"/>
                      <a:pt x="329" y="55"/>
                      <a:pt x="328" y="56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6"/>
                      <a:pt x="327" y="56"/>
                      <a:pt x="327" y="56"/>
                    </a:cubicBezTo>
                    <a:cubicBezTo>
                      <a:pt x="327" y="56"/>
                      <a:pt x="327" y="56"/>
                      <a:pt x="327" y="56"/>
                    </a:cubicBezTo>
                    <a:cubicBezTo>
                      <a:pt x="326" y="56"/>
                      <a:pt x="326" y="56"/>
                      <a:pt x="325" y="56"/>
                    </a:cubicBezTo>
                    <a:close/>
                    <a:moveTo>
                      <a:pt x="62" y="55"/>
                    </a:moveTo>
                    <a:cubicBezTo>
                      <a:pt x="62" y="54"/>
                      <a:pt x="62" y="53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5" y="52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3"/>
                      <a:pt x="66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6"/>
                      <a:pt x="65" y="56"/>
                      <a:pt x="64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6"/>
                      <a:pt x="63" y="56"/>
                      <a:pt x="62" y="55"/>
                    </a:cubicBezTo>
                    <a:close/>
                    <a:moveTo>
                      <a:pt x="320" y="51"/>
                    </a:moveTo>
                    <a:cubicBezTo>
                      <a:pt x="319" y="50"/>
                      <a:pt x="319" y="49"/>
                      <a:pt x="320" y="48"/>
                    </a:cubicBezTo>
                    <a:cubicBezTo>
                      <a:pt x="320" y="48"/>
                      <a:pt x="320" y="48"/>
                      <a:pt x="320" y="48"/>
                    </a:cubicBezTo>
                    <a:cubicBezTo>
                      <a:pt x="320" y="47"/>
                      <a:pt x="322" y="47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9"/>
                      <a:pt x="324" y="50"/>
                      <a:pt x="323" y="51"/>
                    </a:cubicBezTo>
                    <a:cubicBezTo>
                      <a:pt x="323" y="51"/>
                      <a:pt x="323" y="51"/>
                      <a:pt x="323" y="51"/>
                    </a:cubicBezTo>
                    <a:cubicBezTo>
                      <a:pt x="322" y="51"/>
                      <a:pt x="322" y="52"/>
                      <a:pt x="321" y="52"/>
                    </a:cubicBezTo>
                    <a:cubicBezTo>
                      <a:pt x="321" y="52"/>
                      <a:pt x="321" y="52"/>
                      <a:pt x="321" y="52"/>
                    </a:cubicBezTo>
                    <a:cubicBezTo>
                      <a:pt x="321" y="52"/>
                      <a:pt x="320" y="51"/>
                      <a:pt x="320" y="51"/>
                    </a:cubicBezTo>
                    <a:close/>
                    <a:moveTo>
                      <a:pt x="68" y="50"/>
                    </a:moveTo>
                    <a:cubicBezTo>
                      <a:pt x="67" y="50"/>
                      <a:pt x="67" y="48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70" y="47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9"/>
                      <a:pt x="72" y="50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70" y="51"/>
                      <a:pt x="69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8" y="51"/>
                      <a:pt x="68" y="50"/>
                    </a:cubicBezTo>
                    <a:close/>
                    <a:moveTo>
                      <a:pt x="314" y="46"/>
                    </a:moveTo>
                    <a:cubicBezTo>
                      <a:pt x="313" y="46"/>
                      <a:pt x="313" y="44"/>
                      <a:pt x="314" y="44"/>
                    </a:cubicBezTo>
                    <a:cubicBezTo>
                      <a:pt x="314" y="44"/>
                      <a:pt x="314" y="44"/>
                      <a:pt x="314" y="44"/>
                    </a:cubicBezTo>
                    <a:cubicBezTo>
                      <a:pt x="315" y="43"/>
                      <a:pt x="316" y="42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8" y="44"/>
                      <a:pt x="318" y="45"/>
                      <a:pt x="317" y="46"/>
                    </a:cubicBezTo>
                    <a:cubicBezTo>
                      <a:pt x="317" y="46"/>
                      <a:pt x="317" y="46"/>
                      <a:pt x="317" y="46"/>
                    </a:cubicBezTo>
                    <a:cubicBezTo>
                      <a:pt x="317" y="47"/>
                      <a:pt x="316" y="47"/>
                      <a:pt x="316" y="47"/>
                    </a:cubicBezTo>
                    <a:cubicBezTo>
                      <a:pt x="316" y="47"/>
                      <a:pt x="316" y="47"/>
                      <a:pt x="316" y="47"/>
                    </a:cubicBezTo>
                    <a:cubicBezTo>
                      <a:pt x="315" y="47"/>
                      <a:pt x="315" y="47"/>
                      <a:pt x="314" y="46"/>
                    </a:cubicBezTo>
                    <a:close/>
                    <a:moveTo>
                      <a:pt x="73" y="46"/>
                    </a:moveTo>
                    <a:cubicBezTo>
                      <a:pt x="73" y="45"/>
                      <a:pt x="73" y="44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2"/>
                      <a:pt x="76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5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4" y="47"/>
                      <a:pt x="74" y="46"/>
                      <a:pt x="73" y="46"/>
                    </a:cubicBezTo>
                    <a:close/>
                    <a:moveTo>
                      <a:pt x="309" y="42"/>
                    </a:move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41"/>
                      <a:pt x="307" y="40"/>
                      <a:pt x="308" y="39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9" y="38"/>
                      <a:pt x="310" y="38"/>
                      <a:pt x="311" y="39"/>
                    </a:cubicBezTo>
                    <a:cubicBezTo>
                      <a:pt x="311" y="39"/>
                      <a:pt x="311" y="39"/>
                      <a:pt x="311" y="39"/>
                    </a:cubicBezTo>
                    <a:cubicBezTo>
                      <a:pt x="312" y="39"/>
                      <a:pt x="312" y="41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1" y="42"/>
                      <a:pt x="311" y="43"/>
                      <a:pt x="310" y="43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09" y="43"/>
                      <a:pt x="309" y="42"/>
                      <a:pt x="309" y="42"/>
                    </a:cubicBezTo>
                    <a:close/>
                    <a:moveTo>
                      <a:pt x="79" y="41"/>
                    </a:moveTo>
                    <a:cubicBezTo>
                      <a:pt x="78" y="40"/>
                      <a:pt x="78" y="39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2" y="38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3" y="40"/>
                      <a:pt x="83" y="41"/>
                      <a:pt x="82" y="42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82" y="42"/>
                      <a:pt x="81" y="42"/>
                      <a:pt x="81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0" y="42"/>
                      <a:pt x="79" y="42"/>
                      <a:pt x="79" y="41"/>
                    </a:cubicBezTo>
                    <a:close/>
                    <a:moveTo>
                      <a:pt x="303" y="38"/>
                    </a:moveTo>
                    <a:cubicBezTo>
                      <a:pt x="302" y="37"/>
                      <a:pt x="302" y="36"/>
                      <a:pt x="302" y="3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3" y="34"/>
                      <a:pt x="304" y="34"/>
                      <a:pt x="305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6" y="35"/>
                      <a:pt x="306" y="36"/>
                      <a:pt x="306" y="37"/>
                    </a:cubicBezTo>
                    <a:cubicBezTo>
                      <a:pt x="306" y="37"/>
                      <a:pt x="306" y="37"/>
                      <a:pt x="306" y="37"/>
                    </a:cubicBezTo>
                    <a:cubicBezTo>
                      <a:pt x="305" y="38"/>
                      <a:pt x="305" y="38"/>
                      <a:pt x="304" y="38"/>
                    </a:cubicBezTo>
                    <a:cubicBezTo>
                      <a:pt x="304" y="38"/>
                      <a:pt x="304" y="38"/>
                      <a:pt x="304" y="38"/>
                    </a:cubicBezTo>
                    <a:cubicBezTo>
                      <a:pt x="304" y="38"/>
                      <a:pt x="303" y="38"/>
                      <a:pt x="303" y="38"/>
                    </a:cubicBezTo>
                    <a:close/>
                    <a:moveTo>
                      <a:pt x="85" y="37"/>
                    </a:moveTo>
                    <a:cubicBezTo>
                      <a:pt x="84" y="36"/>
                      <a:pt x="84" y="35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8" y="34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6"/>
                      <a:pt x="89" y="37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6" y="38"/>
                      <a:pt x="85" y="38"/>
                      <a:pt x="85" y="37"/>
                    </a:cubicBezTo>
                    <a:close/>
                    <a:moveTo>
                      <a:pt x="297" y="34"/>
                    </a:moveTo>
                    <a:cubicBezTo>
                      <a:pt x="296" y="33"/>
                      <a:pt x="296" y="32"/>
                      <a:pt x="296" y="31"/>
                    </a:cubicBezTo>
                    <a:cubicBezTo>
                      <a:pt x="296" y="31"/>
                      <a:pt x="296" y="31"/>
                      <a:pt x="296" y="31"/>
                    </a:cubicBezTo>
                    <a:cubicBezTo>
                      <a:pt x="297" y="30"/>
                      <a:pt x="298" y="30"/>
                      <a:pt x="299" y="30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300" y="31"/>
                      <a:pt x="300" y="32"/>
                      <a:pt x="300" y="33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99" y="34"/>
                      <a:pt x="299" y="34"/>
                      <a:pt x="298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8" y="34"/>
                      <a:pt x="297" y="34"/>
                      <a:pt x="297" y="34"/>
                    </a:cubicBezTo>
                    <a:close/>
                    <a:moveTo>
                      <a:pt x="91" y="33"/>
                    </a:moveTo>
                    <a:cubicBezTo>
                      <a:pt x="90" y="32"/>
                      <a:pt x="90" y="31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4" y="30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5" y="32"/>
                      <a:pt x="95" y="33"/>
                      <a:pt x="94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1" y="34"/>
                      <a:pt x="91" y="33"/>
                    </a:cubicBezTo>
                    <a:close/>
                    <a:moveTo>
                      <a:pt x="291" y="30"/>
                    </a:moveTo>
                    <a:cubicBezTo>
                      <a:pt x="291" y="30"/>
                      <a:pt x="291" y="30"/>
                      <a:pt x="291" y="30"/>
                    </a:cubicBezTo>
                    <a:cubicBezTo>
                      <a:pt x="290" y="30"/>
                      <a:pt x="289" y="28"/>
                      <a:pt x="290" y="27"/>
                    </a:cubicBezTo>
                    <a:cubicBezTo>
                      <a:pt x="290" y="27"/>
                      <a:pt x="290" y="27"/>
                      <a:pt x="290" y="27"/>
                    </a:cubicBezTo>
                    <a:cubicBezTo>
                      <a:pt x="291" y="26"/>
                      <a:pt x="292" y="26"/>
                      <a:pt x="293" y="27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4" y="27"/>
                      <a:pt x="294" y="29"/>
                      <a:pt x="294" y="30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3" y="30"/>
                      <a:pt x="293" y="31"/>
                      <a:pt x="292" y="31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91" y="31"/>
                      <a:pt x="291" y="31"/>
                      <a:pt x="291" y="30"/>
                    </a:cubicBezTo>
                    <a:close/>
                    <a:moveTo>
                      <a:pt x="97" y="29"/>
                    </a:moveTo>
                    <a:cubicBezTo>
                      <a:pt x="96" y="28"/>
                      <a:pt x="97" y="27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9" y="26"/>
                      <a:pt x="100" y="26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8" y="30"/>
                      <a:pt x="97" y="30"/>
                      <a:pt x="97" y="29"/>
                    </a:cubicBezTo>
                    <a:close/>
                    <a:moveTo>
                      <a:pt x="284" y="27"/>
                    </a:moveTo>
                    <a:cubicBezTo>
                      <a:pt x="283" y="26"/>
                      <a:pt x="283" y="25"/>
                      <a:pt x="284" y="24"/>
                    </a:cubicBezTo>
                    <a:cubicBezTo>
                      <a:pt x="284" y="24"/>
                      <a:pt x="284" y="24"/>
                      <a:pt x="284" y="24"/>
                    </a:cubicBezTo>
                    <a:cubicBezTo>
                      <a:pt x="284" y="23"/>
                      <a:pt x="285" y="23"/>
                      <a:pt x="286" y="23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8" y="24"/>
                      <a:pt x="288" y="25"/>
                      <a:pt x="287" y="26"/>
                    </a:cubicBezTo>
                    <a:cubicBezTo>
                      <a:pt x="287" y="26"/>
                      <a:pt x="287" y="26"/>
                      <a:pt x="287" y="26"/>
                    </a:cubicBezTo>
                    <a:cubicBezTo>
                      <a:pt x="287" y="27"/>
                      <a:pt x="286" y="27"/>
                      <a:pt x="285" y="27"/>
                    </a:cubicBezTo>
                    <a:cubicBezTo>
                      <a:pt x="285" y="27"/>
                      <a:pt x="285" y="27"/>
                      <a:pt x="285" y="27"/>
                    </a:cubicBezTo>
                    <a:cubicBezTo>
                      <a:pt x="285" y="27"/>
                      <a:pt x="285" y="27"/>
                      <a:pt x="284" y="27"/>
                    </a:cubicBezTo>
                    <a:close/>
                    <a:moveTo>
                      <a:pt x="103" y="26"/>
                    </a:moveTo>
                    <a:cubicBezTo>
                      <a:pt x="103" y="25"/>
                      <a:pt x="103" y="23"/>
                      <a:pt x="10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6" y="23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5"/>
                      <a:pt x="107" y="26"/>
                      <a:pt x="106" y="27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106" y="27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4" y="27"/>
                      <a:pt x="104" y="26"/>
                      <a:pt x="103" y="26"/>
                    </a:cubicBezTo>
                    <a:close/>
                    <a:moveTo>
                      <a:pt x="278" y="24"/>
                    </a:moveTo>
                    <a:cubicBezTo>
                      <a:pt x="277" y="23"/>
                      <a:pt x="277" y="22"/>
                      <a:pt x="277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8" y="20"/>
                      <a:pt x="279" y="19"/>
                      <a:pt x="280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281" y="20"/>
                      <a:pt x="281" y="22"/>
                      <a:pt x="281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1" y="23"/>
                      <a:pt x="280" y="24"/>
                      <a:pt x="279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4"/>
                      <a:pt x="278" y="24"/>
                      <a:pt x="278" y="24"/>
                    </a:cubicBezTo>
                    <a:close/>
                    <a:moveTo>
                      <a:pt x="110" y="22"/>
                    </a:moveTo>
                    <a:cubicBezTo>
                      <a:pt x="109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19"/>
                      <a:pt x="113" y="20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2"/>
                      <a:pt x="113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1" y="24"/>
                      <a:pt x="110" y="23"/>
                      <a:pt x="110" y="22"/>
                    </a:cubicBezTo>
                    <a:close/>
                    <a:moveTo>
                      <a:pt x="272" y="21"/>
                    </a:moveTo>
                    <a:cubicBezTo>
                      <a:pt x="271" y="20"/>
                      <a:pt x="270" y="19"/>
                      <a:pt x="271" y="18"/>
                    </a:cubicBezTo>
                    <a:cubicBezTo>
                      <a:pt x="271" y="18"/>
                      <a:pt x="271" y="18"/>
                      <a:pt x="271" y="18"/>
                    </a:cubicBezTo>
                    <a:cubicBezTo>
                      <a:pt x="271" y="17"/>
                      <a:pt x="272" y="16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4" y="17"/>
                      <a:pt x="275" y="18"/>
                      <a:pt x="274" y="20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4" y="20"/>
                      <a:pt x="273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lose/>
                    <a:moveTo>
                      <a:pt x="116" y="19"/>
                    </a:moveTo>
                    <a:cubicBezTo>
                      <a:pt x="116" y="18"/>
                      <a:pt x="116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8" y="16"/>
                      <a:pt x="120" y="17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9"/>
                      <a:pt x="120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1"/>
                      <a:pt x="118" y="21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21"/>
                      <a:pt x="116" y="20"/>
                      <a:pt x="116" y="19"/>
                    </a:cubicBezTo>
                    <a:close/>
                    <a:moveTo>
                      <a:pt x="265" y="18"/>
                    </a:moveTo>
                    <a:cubicBezTo>
                      <a:pt x="264" y="17"/>
                      <a:pt x="263" y="16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4"/>
                      <a:pt x="265" y="13"/>
                      <a:pt x="267" y="14"/>
                    </a:cubicBezTo>
                    <a:cubicBezTo>
                      <a:pt x="267" y="14"/>
                      <a:pt x="267" y="14"/>
                      <a:pt x="267" y="14"/>
                    </a:cubicBezTo>
                    <a:cubicBezTo>
                      <a:pt x="268" y="14"/>
                      <a:pt x="268" y="16"/>
                      <a:pt x="268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7" y="18"/>
                      <a:pt x="267" y="18"/>
                      <a:pt x="266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8"/>
                      <a:pt x="265" y="18"/>
                      <a:pt x="265" y="18"/>
                    </a:cubicBezTo>
                    <a:close/>
                    <a:moveTo>
                      <a:pt x="123" y="17"/>
                    </a:moveTo>
                    <a:cubicBezTo>
                      <a:pt x="122" y="15"/>
                      <a:pt x="123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5" y="13"/>
                      <a:pt x="126" y="14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6"/>
                      <a:pt x="127" y="17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4" y="18"/>
                      <a:pt x="123" y="17"/>
                      <a:pt x="123" y="17"/>
                    </a:cubicBezTo>
                    <a:close/>
                    <a:moveTo>
                      <a:pt x="258" y="15"/>
                    </a:moveTo>
                    <a:cubicBezTo>
                      <a:pt x="258" y="15"/>
                      <a:pt x="258" y="15"/>
                      <a:pt x="258" y="15"/>
                    </a:cubicBezTo>
                    <a:cubicBezTo>
                      <a:pt x="257" y="15"/>
                      <a:pt x="257" y="14"/>
                      <a:pt x="257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257" y="12"/>
                      <a:pt x="259" y="11"/>
                      <a:pt x="260" y="11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1" y="12"/>
                      <a:pt x="261" y="13"/>
                      <a:pt x="261" y="14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1" y="15"/>
                      <a:pt x="260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8" y="15"/>
                    </a:cubicBezTo>
                    <a:close/>
                    <a:moveTo>
                      <a:pt x="129" y="14"/>
                    </a:moveTo>
                    <a:cubicBezTo>
                      <a:pt x="129" y="13"/>
                      <a:pt x="130" y="12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4"/>
                      <a:pt x="133" y="15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5"/>
                      <a:pt x="132" y="15"/>
                      <a:pt x="131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0" y="15"/>
                      <a:pt x="129" y="14"/>
                    </a:cubicBezTo>
                    <a:close/>
                    <a:moveTo>
                      <a:pt x="252" y="13"/>
                    </a:moveTo>
                    <a:cubicBezTo>
                      <a:pt x="250" y="13"/>
                      <a:pt x="250" y="12"/>
                      <a:pt x="250" y="10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9"/>
                      <a:pt x="252" y="9"/>
                      <a:pt x="253" y="9"/>
                    </a:cubicBezTo>
                    <a:cubicBezTo>
                      <a:pt x="253" y="9"/>
                      <a:pt x="253" y="9"/>
                      <a:pt x="253" y="9"/>
                    </a:cubicBezTo>
                    <a:cubicBezTo>
                      <a:pt x="254" y="9"/>
                      <a:pt x="255" y="11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254" y="13"/>
                      <a:pt x="253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lose/>
                    <a:moveTo>
                      <a:pt x="136" y="12"/>
                    </a:moveTo>
                    <a:cubicBezTo>
                      <a:pt x="136" y="10"/>
                      <a:pt x="137" y="9"/>
                      <a:pt x="138" y="9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9" y="9"/>
                      <a:pt x="140" y="9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1" y="11"/>
                      <a:pt x="140" y="13"/>
                      <a:pt x="139" y="13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13"/>
                      <a:pt x="139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3"/>
                      <a:pt x="137" y="13"/>
                      <a:pt x="136" y="12"/>
                    </a:cubicBezTo>
                    <a:close/>
                    <a:moveTo>
                      <a:pt x="245" y="11"/>
                    </a:moveTo>
                    <a:cubicBezTo>
                      <a:pt x="244" y="11"/>
                      <a:pt x="243" y="10"/>
                      <a:pt x="243" y="9"/>
                    </a:cubicBezTo>
                    <a:cubicBezTo>
                      <a:pt x="243" y="9"/>
                      <a:pt x="243" y="9"/>
                      <a:pt x="243" y="9"/>
                    </a:cubicBezTo>
                    <a:cubicBezTo>
                      <a:pt x="243" y="7"/>
                      <a:pt x="245" y="7"/>
                      <a:pt x="246" y="7"/>
                    </a:cubicBezTo>
                    <a:cubicBezTo>
                      <a:pt x="246" y="7"/>
                      <a:pt x="246" y="7"/>
                      <a:pt x="246" y="7"/>
                    </a:cubicBezTo>
                    <a:cubicBezTo>
                      <a:pt x="247" y="7"/>
                      <a:pt x="248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1"/>
                      <a:pt x="246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lose/>
                    <a:moveTo>
                      <a:pt x="143" y="10"/>
                    </a:moveTo>
                    <a:cubicBezTo>
                      <a:pt x="143" y="8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6" y="7"/>
                      <a:pt x="147" y="7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8" y="10"/>
                      <a:pt x="147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5" y="11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3" y="10"/>
                      <a:pt x="143" y="10"/>
                    </a:cubicBezTo>
                    <a:close/>
                    <a:moveTo>
                      <a:pt x="238" y="9"/>
                    </a:moveTo>
                    <a:cubicBezTo>
                      <a:pt x="237" y="9"/>
                      <a:pt x="236" y="8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6"/>
                      <a:pt x="238" y="5"/>
                      <a:pt x="239" y="5"/>
                    </a:cubicBezTo>
                    <a:cubicBezTo>
                      <a:pt x="239" y="5"/>
                      <a:pt x="239" y="5"/>
                      <a:pt x="239" y="5"/>
                    </a:cubicBezTo>
                    <a:cubicBezTo>
                      <a:pt x="240" y="6"/>
                      <a:pt x="241" y="7"/>
                      <a:pt x="240" y="8"/>
                    </a:cubicBezTo>
                    <a:cubicBezTo>
                      <a:pt x="240" y="8"/>
                      <a:pt x="240" y="8"/>
                      <a:pt x="240" y="8"/>
                    </a:cubicBezTo>
                    <a:cubicBezTo>
                      <a:pt x="240" y="9"/>
                      <a:pt x="239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lose/>
                    <a:moveTo>
                      <a:pt x="150" y="8"/>
                    </a:moveTo>
                    <a:cubicBezTo>
                      <a:pt x="150" y="7"/>
                      <a:pt x="151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3" y="5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5" y="8"/>
                      <a:pt x="154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0" y="9"/>
                      <a:pt x="150" y="8"/>
                    </a:cubicBezTo>
                    <a:close/>
                    <a:moveTo>
                      <a:pt x="231" y="8"/>
                    </a:moveTo>
                    <a:cubicBezTo>
                      <a:pt x="231" y="8"/>
                      <a:pt x="231" y="8"/>
                      <a:pt x="231" y="8"/>
                    </a:cubicBezTo>
                    <a:cubicBezTo>
                      <a:pt x="230" y="8"/>
                      <a:pt x="229" y="7"/>
                      <a:pt x="229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29" y="4"/>
                      <a:pt x="230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3" y="4"/>
                      <a:pt x="233" y="5"/>
                      <a:pt x="233" y="6"/>
                    </a:cubicBezTo>
                    <a:cubicBezTo>
                      <a:pt x="233" y="6"/>
                      <a:pt x="233" y="6"/>
                      <a:pt x="233" y="6"/>
                    </a:cubicBezTo>
                    <a:cubicBezTo>
                      <a:pt x="233" y="7"/>
                      <a:pt x="232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4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60" y="3"/>
                      <a:pt x="161" y="4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7"/>
                      <a:pt x="161" y="8"/>
                      <a:pt x="160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8"/>
                      <a:pt x="159" y="8"/>
                      <a:pt x="159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8" y="8"/>
                      <a:pt x="157" y="7"/>
                      <a:pt x="157" y="6"/>
                    </a:cubicBezTo>
                    <a:close/>
                    <a:moveTo>
                      <a:pt x="224" y="7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3" y="7"/>
                      <a:pt x="222" y="5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2" y="3"/>
                      <a:pt x="223" y="2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5" y="3"/>
                      <a:pt x="226" y="4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6"/>
                      <a:pt x="225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lose/>
                    <a:moveTo>
                      <a:pt x="164" y="5"/>
                    </a:moveTo>
                    <a:cubicBezTo>
                      <a:pt x="164" y="4"/>
                      <a:pt x="165" y="3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7" y="2"/>
                      <a:pt x="168" y="3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5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7" y="7"/>
                      <a:pt x="167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5" y="7"/>
                      <a:pt x="165" y="6"/>
                      <a:pt x="164" y="5"/>
                    </a:cubicBezTo>
                    <a:close/>
                    <a:moveTo>
                      <a:pt x="217" y="6"/>
                    </a:moveTo>
                    <a:cubicBezTo>
                      <a:pt x="215" y="6"/>
                      <a:pt x="215" y="5"/>
                      <a:pt x="215" y="3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5" y="2"/>
                      <a:pt x="216" y="1"/>
                      <a:pt x="217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8" y="2"/>
                      <a:pt x="219" y="3"/>
                      <a:pt x="219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19" y="5"/>
                      <a:pt x="218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172" y="4"/>
                    </a:moveTo>
                    <a:cubicBezTo>
                      <a:pt x="171" y="3"/>
                      <a:pt x="172" y="2"/>
                      <a:pt x="173" y="2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5" y="1"/>
                      <a:pt x="176" y="2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5"/>
                      <a:pt x="175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6"/>
                      <a:pt x="172" y="5"/>
                      <a:pt x="172" y="4"/>
                    </a:cubicBezTo>
                    <a:close/>
                    <a:moveTo>
                      <a:pt x="210" y="5"/>
                    </a:moveTo>
                    <a:cubicBezTo>
                      <a:pt x="208" y="5"/>
                      <a:pt x="207" y="4"/>
                      <a:pt x="208" y="3"/>
                    </a:cubicBezTo>
                    <a:cubicBezTo>
                      <a:pt x="208" y="3"/>
                      <a:pt x="208" y="3"/>
                      <a:pt x="208" y="3"/>
                    </a:cubicBezTo>
                    <a:cubicBezTo>
                      <a:pt x="208" y="2"/>
                      <a:pt x="209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2" y="2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lose/>
                    <a:moveTo>
                      <a:pt x="179" y="3"/>
                    </a:moveTo>
                    <a:cubicBezTo>
                      <a:pt x="179" y="2"/>
                      <a:pt x="179" y="1"/>
                      <a:pt x="181" y="1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2" y="1"/>
                      <a:pt x="183" y="2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3" y="4"/>
                      <a:pt x="182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0" y="5"/>
                      <a:pt x="179" y="4"/>
                      <a:pt x="179" y="3"/>
                    </a:cubicBezTo>
                    <a:close/>
                    <a:moveTo>
                      <a:pt x="202" y="5"/>
                    </a:moveTo>
                    <a:cubicBezTo>
                      <a:pt x="201" y="5"/>
                      <a:pt x="200" y="4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1"/>
                      <a:pt x="201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1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4" y="1"/>
                      <a:pt x="205" y="2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4"/>
                      <a:pt x="204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lose/>
                    <a:moveTo>
                      <a:pt x="186" y="3"/>
                    </a:moveTo>
                    <a:cubicBezTo>
                      <a:pt x="186" y="2"/>
                      <a:pt x="187" y="1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0"/>
                      <a:pt x="190" y="1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0" y="4"/>
                      <a:pt x="189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7" y="5"/>
                      <a:pt x="186" y="4"/>
                      <a:pt x="186" y="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lose/>
                    <a:moveTo>
                      <a:pt x="193" y="2"/>
                    </a:moveTo>
                    <a:cubicBezTo>
                      <a:pt x="193" y="1"/>
                      <a:pt x="194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7" y="1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4"/>
                      <a:pt x="196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5"/>
                      <a:pt x="193" y="4"/>
                      <a:pt x="193" y="2"/>
                    </a:cubicBezTo>
                    <a:close/>
                  </a:path>
                </a:pathLst>
              </a:custGeom>
              <a:solidFill>
                <a:srgbClr val="F4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" name="Freeform 58"/>
              <p:cNvSpPr>
                <a:spLocks noChangeArrowheads="1"/>
              </p:cNvSpPr>
              <p:nvPr/>
            </p:nvSpPr>
            <p:spPr bwMode="auto">
              <a:xfrm>
                <a:off x="1682053" y="2052564"/>
                <a:ext cx="2467672" cy="2338535"/>
              </a:xfrm>
              <a:custGeom>
                <a:avLst/>
                <a:gdLst>
                  <a:gd name="T0" fmla="*/ 2147483647 w 209"/>
                  <a:gd name="T1" fmla="*/ 2147483647 h 197"/>
                  <a:gd name="T2" fmla="*/ 2147483647 w 209"/>
                  <a:gd name="T3" fmla="*/ 2147483647 h 197"/>
                  <a:gd name="T4" fmla="*/ 979204672 w 209"/>
                  <a:gd name="T5" fmla="*/ 2147483647 h 197"/>
                  <a:gd name="T6" fmla="*/ 233146576 w 209"/>
                  <a:gd name="T7" fmla="*/ 2147483647 h 197"/>
                  <a:gd name="T8" fmla="*/ 2147483647 w 209"/>
                  <a:gd name="T9" fmla="*/ 0 h 197"/>
                  <a:gd name="T10" fmla="*/ 2147483647 w 209"/>
                  <a:gd name="T11" fmla="*/ 47140142 h 197"/>
                  <a:gd name="T12" fmla="*/ 2147483647 w 209"/>
                  <a:gd name="T13" fmla="*/ 2147483647 h 197"/>
                  <a:gd name="T14" fmla="*/ 2147483647 w 209"/>
                  <a:gd name="T15" fmla="*/ 2147483647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Freeform 59"/>
              <p:cNvSpPr>
                <a:spLocks noChangeArrowheads="1"/>
              </p:cNvSpPr>
              <p:nvPr/>
            </p:nvSpPr>
            <p:spPr bwMode="auto">
              <a:xfrm>
                <a:off x="1661631" y="1973909"/>
                <a:ext cx="2459436" cy="2481263"/>
              </a:xfrm>
              <a:custGeom>
                <a:avLst/>
                <a:gdLst>
                  <a:gd name="T0" fmla="*/ 2147483647 w 208"/>
                  <a:gd name="T1" fmla="*/ 2147483647 h 209"/>
                  <a:gd name="T2" fmla="*/ 2147483647 w 208"/>
                  <a:gd name="T3" fmla="*/ 2147483647 h 209"/>
                  <a:gd name="T4" fmla="*/ 420879937 w 208"/>
                  <a:gd name="T5" fmla="*/ 2147483647 h 209"/>
                  <a:gd name="T6" fmla="*/ 2147483647 w 208"/>
                  <a:gd name="T7" fmla="*/ 471488792 h 209"/>
                  <a:gd name="T8" fmla="*/ 2147483647 w 208"/>
                  <a:gd name="T9" fmla="*/ 2147483647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209"/>
                  <a:gd name="T17" fmla="*/ 208 w 208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209">
                    <a:moveTo>
                      <a:pt x="199" y="122"/>
                    </a:moveTo>
                    <a:cubicBezTo>
                      <a:pt x="189" y="174"/>
                      <a:pt x="139" y="209"/>
                      <a:pt x="87" y="199"/>
                    </a:cubicBezTo>
                    <a:cubicBezTo>
                      <a:pt x="34" y="190"/>
                      <a:pt x="0" y="139"/>
                      <a:pt x="9" y="87"/>
                    </a:cubicBezTo>
                    <a:cubicBezTo>
                      <a:pt x="19" y="35"/>
                      <a:pt x="69" y="0"/>
                      <a:pt x="121" y="10"/>
                    </a:cubicBezTo>
                    <a:cubicBezTo>
                      <a:pt x="174" y="19"/>
                      <a:pt x="208" y="70"/>
                      <a:pt x="199" y="12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6" name="Freeform 61"/>
              <p:cNvSpPr>
                <a:spLocks noEditPoints="1" noChangeArrowheads="1"/>
              </p:cNvSpPr>
              <p:nvPr/>
            </p:nvSpPr>
            <p:spPr bwMode="auto">
              <a:xfrm>
                <a:off x="1846748" y="2206270"/>
                <a:ext cx="2127303" cy="2031122"/>
              </a:xfrm>
              <a:custGeom>
                <a:avLst/>
                <a:gdLst>
                  <a:gd name="T0" fmla="*/ 2147483647 w 180"/>
                  <a:gd name="T1" fmla="*/ 94392186 h 171"/>
                  <a:gd name="T2" fmla="*/ 2147483647 w 180"/>
                  <a:gd name="T3" fmla="*/ 0 h 171"/>
                  <a:gd name="T4" fmla="*/ 186870865 w 180"/>
                  <a:gd name="T5" fmla="*/ 2147483647 h 171"/>
                  <a:gd name="T6" fmla="*/ 840925699 w 180"/>
                  <a:gd name="T7" fmla="*/ 2147483647 h 171"/>
                  <a:gd name="T8" fmla="*/ 2147483647 w 180"/>
                  <a:gd name="T9" fmla="*/ 2147483647 h 171"/>
                  <a:gd name="T10" fmla="*/ 2147483647 w 180"/>
                  <a:gd name="T11" fmla="*/ 2147483647 h 171"/>
                  <a:gd name="T12" fmla="*/ 2147483647 w 180"/>
                  <a:gd name="T13" fmla="*/ 2147483647 h 171"/>
                  <a:gd name="T14" fmla="*/ 2147483647 w 180"/>
                  <a:gd name="T15" fmla="*/ 94392186 h 171"/>
                  <a:gd name="T16" fmla="*/ 2147483647 w 180"/>
                  <a:gd name="T17" fmla="*/ 2147483647 h 171"/>
                  <a:gd name="T18" fmla="*/ 2147483647 w 180"/>
                  <a:gd name="T19" fmla="*/ 2147483647 h 171"/>
                  <a:gd name="T20" fmla="*/ 2147483647 w 180"/>
                  <a:gd name="T21" fmla="*/ 2147483647 h 171"/>
                  <a:gd name="T22" fmla="*/ 981085856 w 180"/>
                  <a:gd name="T23" fmla="*/ 2147483647 h 171"/>
                  <a:gd name="T24" fmla="*/ 373748564 w 180"/>
                  <a:gd name="T25" fmla="*/ 2147483647 h 171"/>
                  <a:gd name="T26" fmla="*/ 2147483647 w 180"/>
                  <a:gd name="T27" fmla="*/ 188784372 h 171"/>
                  <a:gd name="T28" fmla="*/ 2147483647 w 180"/>
                  <a:gd name="T29" fmla="*/ 235973636 h 171"/>
                  <a:gd name="T30" fmla="*/ 2147483647 w 180"/>
                  <a:gd name="T31" fmla="*/ 2147483647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9" name="文本框 3"/>
            <p:cNvSpPr txBox="1"/>
            <p:nvPr/>
          </p:nvSpPr>
          <p:spPr>
            <a:xfrm>
              <a:off x="3233936" y="4120116"/>
              <a:ext cx="3744416" cy="3965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某某行业示范基地</a:t>
              </a:r>
              <a:endPara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447"/>
            <p:cNvSpPr>
              <a:spLocks noEditPoints="1"/>
            </p:cNvSpPr>
            <p:nvPr/>
          </p:nvSpPr>
          <p:spPr bwMode="auto">
            <a:xfrm>
              <a:off x="1714693" y="4101066"/>
              <a:ext cx="381809" cy="522670"/>
            </a:xfrm>
            <a:custGeom>
              <a:avLst/>
              <a:gdLst>
                <a:gd name="T0" fmla="*/ 27 w 103"/>
                <a:gd name="T1" fmla="*/ 30 h 141"/>
                <a:gd name="T2" fmla="*/ 18 w 103"/>
                <a:gd name="T3" fmla="*/ 52 h 141"/>
                <a:gd name="T4" fmla="*/ 22 w 103"/>
                <a:gd name="T5" fmla="*/ 77 h 141"/>
                <a:gd name="T6" fmla="*/ 48 w 103"/>
                <a:gd name="T7" fmla="*/ 97 h 141"/>
                <a:gd name="T8" fmla="*/ 71 w 103"/>
                <a:gd name="T9" fmla="*/ 97 h 141"/>
                <a:gd name="T10" fmla="*/ 93 w 103"/>
                <a:gd name="T11" fmla="*/ 85 h 141"/>
                <a:gd name="T12" fmla="*/ 103 w 103"/>
                <a:gd name="T13" fmla="*/ 63 h 141"/>
                <a:gd name="T14" fmla="*/ 97 w 103"/>
                <a:gd name="T15" fmla="*/ 37 h 141"/>
                <a:gd name="T16" fmla="*/ 73 w 103"/>
                <a:gd name="T17" fmla="*/ 17 h 141"/>
                <a:gd name="T18" fmla="*/ 48 w 103"/>
                <a:gd name="T19" fmla="*/ 17 h 141"/>
                <a:gd name="T20" fmla="*/ 42 w 103"/>
                <a:gd name="T21" fmla="*/ 85 h 141"/>
                <a:gd name="T22" fmla="*/ 59 w 103"/>
                <a:gd name="T23" fmla="*/ 90 h 141"/>
                <a:gd name="T24" fmla="*/ 42 w 103"/>
                <a:gd name="T25" fmla="*/ 85 h 141"/>
                <a:gd name="T26" fmla="*/ 70 w 103"/>
                <a:gd name="T27" fmla="*/ 77 h 141"/>
                <a:gd name="T28" fmla="*/ 79 w 103"/>
                <a:gd name="T29" fmla="*/ 75 h 141"/>
                <a:gd name="T30" fmla="*/ 70 w 103"/>
                <a:gd name="T31" fmla="*/ 86 h 141"/>
                <a:gd name="T32" fmla="*/ 62 w 103"/>
                <a:gd name="T33" fmla="*/ 81 h 141"/>
                <a:gd name="T34" fmla="*/ 93 w 103"/>
                <a:gd name="T35" fmla="*/ 59 h 141"/>
                <a:gd name="T36" fmla="*/ 88 w 103"/>
                <a:gd name="T37" fmla="*/ 74 h 141"/>
                <a:gd name="T38" fmla="*/ 77 w 103"/>
                <a:gd name="T39" fmla="*/ 30 h 141"/>
                <a:gd name="T40" fmla="*/ 62 w 103"/>
                <a:gd name="T41" fmla="*/ 24 h 141"/>
                <a:gd name="T42" fmla="*/ 77 w 103"/>
                <a:gd name="T43" fmla="*/ 30 h 141"/>
                <a:gd name="T44" fmla="*/ 49 w 103"/>
                <a:gd name="T45" fmla="*/ 37 h 141"/>
                <a:gd name="T46" fmla="*/ 42 w 103"/>
                <a:gd name="T47" fmla="*/ 39 h 141"/>
                <a:gd name="T48" fmla="*/ 49 w 103"/>
                <a:gd name="T49" fmla="*/ 28 h 141"/>
                <a:gd name="T50" fmla="*/ 59 w 103"/>
                <a:gd name="T51" fmla="*/ 33 h 141"/>
                <a:gd name="T52" fmla="*/ 27 w 103"/>
                <a:gd name="T53" fmla="*/ 55 h 141"/>
                <a:gd name="T54" fmla="*/ 31 w 103"/>
                <a:gd name="T55" fmla="*/ 41 h 141"/>
                <a:gd name="T56" fmla="*/ 42 w 103"/>
                <a:gd name="T57" fmla="*/ 75 h 141"/>
                <a:gd name="T58" fmla="*/ 31 w 103"/>
                <a:gd name="T59" fmla="*/ 68 h 141"/>
                <a:gd name="T60" fmla="*/ 37 w 103"/>
                <a:gd name="T61" fmla="*/ 59 h 141"/>
                <a:gd name="T62" fmla="*/ 44 w 103"/>
                <a:gd name="T63" fmla="*/ 75 h 141"/>
                <a:gd name="T64" fmla="*/ 44 w 103"/>
                <a:gd name="T65" fmla="*/ 52 h 141"/>
                <a:gd name="T66" fmla="*/ 64 w 103"/>
                <a:gd name="T67" fmla="*/ 41 h 141"/>
                <a:gd name="T68" fmla="*/ 75 w 103"/>
                <a:gd name="T69" fmla="*/ 63 h 141"/>
                <a:gd name="T70" fmla="*/ 55 w 103"/>
                <a:gd name="T71" fmla="*/ 74 h 141"/>
                <a:gd name="T72" fmla="*/ 44 w 103"/>
                <a:gd name="T73" fmla="*/ 52 h 141"/>
                <a:gd name="T74" fmla="*/ 79 w 103"/>
                <a:gd name="T75" fmla="*/ 39 h 141"/>
                <a:gd name="T76" fmla="*/ 90 w 103"/>
                <a:gd name="T77" fmla="*/ 46 h 141"/>
                <a:gd name="T78" fmla="*/ 84 w 103"/>
                <a:gd name="T79" fmla="*/ 55 h 141"/>
                <a:gd name="T80" fmla="*/ 75 w 103"/>
                <a:gd name="T81" fmla="*/ 39 h 141"/>
                <a:gd name="T82" fmla="*/ 38 w 103"/>
                <a:gd name="T83" fmla="*/ 130 h 141"/>
                <a:gd name="T84" fmla="*/ 44 w 103"/>
                <a:gd name="T85" fmla="*/ 116 h 141"/>
                <a:gd name="T86" fmla="*/ 16 w 103"/>
                <a:gd name="T87" fmla="*/ 99 h 141"/>
                <a:gd name="T88" fmla="*/ 0 w 103"/>
                <a:gd name="T89" fmla="*/ 57 h 141"/>
                <a:gd name="T90" fmla="*/ 9 w 103"/>
                <a:gd name="T91" fmla="*/ 24 h 141"/>
                <a:gd name="T92" fmla="*/ 40 w 103"/>
                <a:gd name="T93" fmla="*/ 0 h 141"/>
                <a:gd name="T94" fmla="*/ 26 w 103"/>
                <a:gd name="T95" fmla="*/ 24 h 141"/>
                <a:gd name="T96" fmla="*/ 13 w 103"/>
                <a:gd name="T97" fmla="*/ 48 h 141"/>
                <a:gd name="T98" fmla="*/ 15 w 103"/>
                <a:gd name="T99" fmla="*/ 75 h 141"/>
                <a:gd name="T100" fmla="*/ 33 w 103"/>
                <a:gd name="T101" fmla="*/ 97 h 141"/>
                <a:gd name="T102" fmla="*/ 60 w 103"/>
                <a:gd name="T103" fmla="*/ 105 h 141"/>
                <a:gd name="T104" fmla="*/ 90 w 103"/>
                <a:gd name="T105" fmla="*/ 94 h 141"/>
                <a:gd name="T106" fmla="*/ 70 w 103"/>
                <a:gd name="T107" fmla="*/ 1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3" h="141">
                  <a:moveTo>
                    <a:pt x="40" y="19"/>
                  </a:moveTo>
                  <a:lnTo>
                    <a:pt x="40" y="19"/>
                  </a:lnTo>
                  <a:lnTo>
                    <a:pt x="33" y="24"/>
                  </a:lnTo>
                  <a:lnTo>
                    <a:pt x="27" y="30"/>
                  </a:lnTo>
                  <a:lnTo>
                    <a:pt x="22" y="37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52"/>
                  </a:lnTo>
                  <a:lnTo>
                    <a:pt x="16" y="61"/>
                  </a:lnTo>
                  <a:lnTo>
                    <a:pt x="18" y="68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7" y="85"/>
                  </a:lnTo>
                  <a:lnTo>
                    <a:pt x="33" y="90"/>
                  </a:lnTo>
                  <a:lnTo>
                    <a:pt x="40" y="94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55" y="99"/>
                  </a:lnTo>
                  <a:lnTo>
                    <a:pt x="64" y="99"/>
                  </a:lnTo>
                  <a:lnTo>
                    <a:pt x="71" y="97"/>
                  </a:lnTo>
                  <a:lnTo>
                    <a:pt x="79" y="96"/>
                  </a:lnTo>
                  <a:lnTo>
                    <a:pt x="79" y="96"/>
                  </a:lnTo>
                  <a:lnTo>
                    <a:pt x="86" y="90"/>
                  </a:lnTo>
                  <a:lnTo>
                    <a:pt x="93" y="85"/>
                  </a:lnTo>
                  <a:lnTo>
                    <a:pt x="97" y="77"/>
                  </a:lnTo>
                  <a:lnTo>
                    <a:pt x="101" y="70"/>
                  </a:lnTo>
                  <a:lnTo>
                    <a:pt x="101" y="70"/>
                  </a:lnTo>
                  <a:lnTo>
                    <a:pt x="103" y="63"/>
                  </a:lnTo>
                  <a:lnTo>
                    <a:pt x="103" y="53"/>
                  </a:lnTo>
                  <a:lnTo>
                    <a:pt x="101" y="46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3" y="30"/>
                  </a:lnTo>
                  <a:lnTo>
                    <a:pt x="86" y="24"/>
                  </a:lnTo>
                  <a:lnTo>
                    <a:pt x="81" y="19"/>
                  </a:lnTo>
                  <a:lnTo>
                    <a:pt x="73" y="17"/>
                  </a:lnTo>
                  <a:lnTo>
                    <a:pt x="73" y="17"/>
                  </a:lnTo>
                  <a:lnTo>
                    <a:pt x="64" y="15"/>
                  </a:lnTo>
                  <a:lnTo>
                    <a:pt x="57" y="15"/>
                  </a:lnTo>
                  <a:lnTo>
                    <a:pt x="48" y="17"/>
                  </a:lnTo>
                  <a:lnTo>
                    <a:pt x="40" y="19"/>
                  </a:lnTo>
                  <a:lnTo>
                    <a:pt x="40" y="19"/>
                  </a:lnTo>
                  <a:close/>
                  <a:moveTo>
                    <a:pt x="42" y="85"/>
                  </a:moveTo>
                  <a:lnTo>
                    <a:pt x="42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49" y="88"/>
                  </a:lnTo>
                  <a:lnTo>
                    <a:pt x="49" y="88"/>
                  </a:lnTo>
                  <a:lnTo>
                    <a:pt x="42" y="85"/>
                  </a:lnTo>
                  <a:lnTo>
                    <a:pt x="42" y="85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5"/>
                  </a:lnTo>
                  <a:lnTo>
                    <a:pt x="79" y="75"/>
                  </a:lnTo>
                  <a:lnTo>
                    <a:pt x="79" y="83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0" y="86"/>
                  </a:lnTo>
                  <a:lnTo>
                    <a:pt x="64" y="83"/>
                  </a:lnTo>
                  <a:lnTo>
                    <a:pt x="64" y="83"/>
                  </a:ln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86" y="66"/>
                  </a:moveTo>
                  <a:lnTo>
                    <a:pt x="86" y="66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6" y="66"/>
                  </a:lnTo>
                  <a:lnTo>
                    <a:pt x="86" y="66"/>
                  </a:lnTo>
                  <a:close/>
                  <a:moveTo>
                    <a:pt x="77" y="30"/>
                  </a:moveTo>
                  <a:lnTo>
                    <a:pt x="77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7" y="30"/>
                  </a:lnTo>
                  <a:lnTo>
                    <a:pt x="77" y="30"/>
                  </a:lnTo>
                  <a:close/>
                  <a:moveTo>
                    <a:pt x="59" y="33"/>
                  </a:moveTo>
                  <a:lnTo>
                    <a:pt x="59" y="33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2" y="31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9" y="28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9" y="33"/>
                  </a:lnTo>
                  <a:lnTo>
                    <a:pt x="59" y="33"/>
                  </a:lnTo>
                  <a:close/>
                  <a:moveTo>
                    <a:pt x="33" y="48"/>
                  </a:moveTo>
                  <a:lnTo>
                    <a:pt x="33" y="48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3" y="48"/>
                  </a:lnTo>
                  <a:lnTo>
                    <a:pt x="33" y="48"/>
                  </a:lnTo>
                  <a:close/>
                  <a:moveTo>
                    <a:pt x="42" y="75"/>
                  </a:moveTo>
                  <a:lnTo>
                    <a:pt x="42" y="75"/>
                  </a:lnTo>
                  <a:lnTo>
                    <a:pt x="35" y="75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31" y="68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2" y="75"/>
                  </a:lnTo>
                  <a:lnTo>
                    <a:pt x="42" y="75"/>
                  </a:lnTo>
                  <a:close/>
                  <a:moveTo>
                    <a:pt x="44" y="52"/>
                  </a:moveTo>
                  <a:lnTo>
                    <a:pt x="44" y="52"/>
                  </a:lnTo>
                  <a:lnTo>
                    <a:pt x="53" y="46"/>
                  </a:lnTo>
                  <a:lnTo>
                    <a:pt x="53" y="46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5" y="63"/>
                  </a:lnTo>
                  <a:lnTo>
                    <a:pt x="75" y="63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55" y="74"/>
                  </a:lnTo>
                  <a:lnTo>
                    <a:pt x="55" y="74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4" y="52"/>
                  </a:lnTo>
                  <a:lnTo>
                    <a:pt x="44" y="52"/>
                  </a:lnTo>
                  <a:close/>
                  <a:moveTo>
                    <a:pt x="75" y="39"/>
                  </a:moveTo>
                  <a:lnTo>
                    <a:pt x="75" y="39"/>
                  </a:lnTo>
                  <a:lnTo>
                    <a:pt x="79" y="39"/>
                  </a:lnTo>
                  <a:lnTo>
                    <a:pt x="79" y="39"/>
                  </a:lnTo>
                  <a:lnTo>
                    <a:pt x="86" y="39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0" y="46"/>
                  </a:lnTo>
                  <a:lnTo>
                    <a:pt x="86" y="53"/>
                  </a:lnTo>
                  <a:lnTo>
                    <a:pt x="86" y="53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75" y="39"/>
                  </a:lnTo>
                  <a:lnTo>
                    <a:pt x="75" y="39"/>
                  </a:lnTo>
                  <a:close/>
                  <a:moveTo>
                    <a:pt x="90" y="130"/>
                  </a:moveTo>
                  <a:lnTo>
                    <a:pt x="90" y="141"/>
                  </a:lnTo>
                  <a:lnTo>
                    <a:pt x="38" y="141"/>
                  </a:lnTo>
                  <a:lnTo>
                    <a:pt x="38" y="130"/>
                  </a:lnTo>
                  <a:lnTo>
                    <a:pt x="55" y="13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44" y="116"/>
                  </a:lnTo>
                  <a:lnTo>
                    <a:pt x="35" y="112"/>
                  </a:lnTo>
                  <a:lnTo>
                    <a:pt x="26" y="107"/>
                  </a:lnTo>
                  <a:lnTo>
                    <a:pt x="16" y="99"/>
                  </a:lnTo>
                  <a:lnTo>
                    <a:pt x="16" y="99"/>
                  </a:lnTo>
                  <a:lnTo>
                    <a:pt x="9" y="90"/>
                  </a:lnTo>
                  <a:lnTo>
                    <a:pt x="4" y="81"/>
                  </a:lnTo>
                  <a:lnTo>
                    <a:pt x="0" y="7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9" y="24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7" y="6"/>
                  </a:lnTo>
                  <a:lnTo>
                    <a:pt x="40" y="0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35" y="17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0" y="30"/>
                  </a:lnTo>
                  <a:lnTo>
                    <a:pt x="15" y="39"/>
                  </a:lnTo>
                  <a:lnTo>
                    <a:pt x="13" y="48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3" y="66"/>
                  </a:lnTo>
                  <a:lnTo>
                    <a:pt x="15" y="75"/>
                  </a:lnTo>
                  <a:lnTo>
                    <a:pt x="20" y="85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33" y="97"/>
                  </a:lnTo>
                  <a:lnTo>
                    <a:pt x="40" y="101"/>
                  </a:lnTo>
                  <a:lnTo>
                    <a:pt x="49" y="105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68" y="105"/>
                  </a:lnTo>
                  <a:lnTo>
                    <a:pt x="77" y="103"/>
                  </a:lnTo>
                  <a:lnTo>
                    <a:pt x="84" y="99"/>
                  </a:lnTo>
                  <a:lnTo>
                    <a:pt x="90" y="94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84" y="112"/>
                  </a:lnTo>
                  <a:lnTo>
                    <a:pt x="70" y="116"/>
                  </a:lnTo>
                  <a:lnTo>
                    <a:pt x="70" y="130"/>
                  </a:lnTo>
                  <a:lnTo>
                    <a:pt x="90" y="1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638564" y="4707498"/>
            <a:ext cx="5903626" cy="1313790"/>
            <a:chOff x="1638564" y="4845492"/>
            <a:chExt cx="5903626" cy="1313790"/>
          </a:xfrm>
        </p:grpSpPr>
        <p:sp>
          <p:nvSpPr>
            <p:cNvPr id="38" name="圆角矩形 37"/>
            <p:cNvSpPr/>
            <p:nvPr/>
          </p:nvSpPr>
          <p:spPr>
            <a:xfrm>
              <a:off x="1638564" y="5169101"/>
              <a:ext cx="5483798" cy="680145"/>
            </a:xfrm>
            <a:prstGeom prst="roundRect">
              <a:avLst>
                <a:gd name="adj" fmla="val 50000"/>
              </a:avLst>
            </a:prstGeom>
            <a:noFill/>
            <a:ln w="73025" cmpd="thickThin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232385" y="4845492"/>
              <a:ext cx="1309805" cy="1313790"/>
              <a:chOff x="1335088" y="1651000"/>
              <a:chExt cx="3130550" cy="3140075"/>
            </a:xfrm>
            <a:effectLst>
              <a:outerShdw blurRad="406400" dist="241300" dir="2700000" sx="92000" sy="92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Oval 16"/>
              <p:cNvSpPr>
                <a:spLocks noChangeArrowheads="1"/>
              </p:cNvSpPr>
              <p:nvPr/>
            </p:nvSpPr>
            <p:spPr bwMode="auto">
              <a:xfrm>
                <a:off x="1335088" y="1651000"/>
                <a:ext cx="3130550" cy="3140075"/>
              </a:xfrm>
              <a:prstGeom prst="ellipse">
                <a:avLst/>
              </a:pr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>
                  <a:solidFill>
                    <a:schemeClr val="accent5">
                      <a:lumMod val="50000"/>
                    </a:schemeClr>
                  </a:solidFill>
                  <a:latin typeface="Calibri" panose="020F050202020403020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3" name="Oval 17"/>
              <p:cNvSpPr>
                <a:spLocks noChangeArrowheads="1"/>
              </p:cNvSpPr>
              <p:nvPr/>
            </p:nvSpPr>
            <p:spPr bwMode="auto">
              <a:xfrm>
                <a:off x="1499570" y="1825284"/>
                <a:ext cx="2788121" cy="279531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</a:pPr>
                <a:endParaRPr lang="zh-CN" altLang="zh-CN">
                  <a:solidFill>
                    <a:schemeClr val="accent5">
                      <a:lumMod val="50000"/>
                    </a:schemeClr>
                  </a:solidFill>
                  <a:latin typeface="Calibri" panose="020F050202020403020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4" name="Freeform 18"/>
              <p:cNvSpPr>
                <a:spLocks noEditPoints="1" noChangeArrowheads="1"/>
              </p:cNvSpPr>
              <p:nvPr/>
            </p:nvSpPr>
            <p:spPr bwMode="auto">
              <a:xfrm>
                <a:off x="1566863" y="1878013"/>
                <a:ext cx="2665412" cy="2686050"/>
              </a:xfrm>
              <a:custGeom>
                <a:avLst/>
                <a:gdLst>
                  <a:gd name="T0" fmla="*/ 2147483647 w 390"/>
                  <a:gd name="T1" fmla="*/ 2147483647 h 391"/>
                  <a:gd name="T2" fmla="*/ 2147483647 w 390"/>
                  <a:gd name="T3" fmla="*/ 2147483647 h 391"/>
                  <a:gd name="T4" fmla="*/ 2147483647 w 390"/>
                  <a:gd name="T5" fmla="*/ 2147483647 h 391"/>
                  <a:gd name="T6" fmla="*/ 2147483647 w 390"/>
                  <a:gd name="T7" fmla="*/ 2147483647 h 391"/>
                  <a:gd name="T8" fmla="*/ 2147483647 w 390"/>
                  <a:gd name="T9" fmla="*/ 2147483647 h 391"/>
                  <a:gd name="T10" fmla="*/ 2147483647 w 390"/>
                  <a:gd name="T11" fmla="*/ 2147483647 h 391"/>
                  <a:gd name="T12" fmla="*/ 2147483647 w 390"/>
                  <a:gd name="T13" fmla="*/ 2147483647 h 391"/>
                  <a:gd name="T14" fmla="*/ 2147483647 w 390"/>
                  <a:gd name="T15" fmla="*/ 2147483647 h 391"/>
                  <a:gd name="T16" fmla="*/ 2147483647 w 390"/>
                  <a:gd name="T17" fmla="*/ 2147483647 h 391"/>
                  <a:gd name="T18" fmla="*/ 2147483647 w 390"/>
                  <a:gd name="T19" fmla="*/ 2147483647 h 391"/>
                  <a:gd name="T20" fmla="*/ 2147483647 w 390"/>
                  <a:gd name="T21" fmla="*/ 2147483647 h 391"/>
                  <a:gd name="T22" fmla="*/ 2147483647 w 390"/>
                  <a:gd name="T23" fmla="*/ 2147483647 h 391"/>
                  <a:gd name="T24" fmla="*/ 2147483647 w 390"/>
                  <a:gd name="T25" fmla="*/ 2147483647 h 391"/>
                  <a:gd name="T26" fmla="*/ 2147483647 w 390"/>
                  <a:gd name="T27" fmla="*/ 2147483647 h 391"/>
                  <a:gd name="T28" fmla="*/ 2147483647 w 390"/>
                  <a:gd name="T29" fmla="*/ 2147483647 h 391"/>
                  <a:gd name="T30" fmla="*/ 2147483647 w 390"/>
                  <a:gd name="T31" fmla="*/ 2147483647 h 391"/>
                  <a:gd name="T32" fmla="*/ 2147483647 w 390"/>
                  <a:gd name="T33" fmla="*/ 2147483647 h 391"/>
                  <a:gd name="T34" fmla="*/ 1961770810 w 390"/>
                  <a:gd name="T35" fmla="*/ 2147483647 h 391"/>
                  <a:gd name="T36" fmla="*/ 2147483647 w 390"/>
                  <a:gd name="T37" fmla="*/ 2147483647 h 391"/>
                  <a:gd name="T38" fmla="*/ 1401268586 w 390"/>
                  <a:gd name="T39" fmla="*/ 2147483647 h 391"/>
                  <a:gd name="T40" fmla="*/ 1307849342 w 390"/>
                  <a:gd name="T41" fmla="*/ 2147483647 h 391"/>
                  <a:gd name="T42" fmla="*/ 2147483647 w 390"/>
                  <a:gd name="T43" fmla="*/ 2147483647 h 391"/>
                  <a:gd name="T44" fmla="*/ 887465947 w 390"/>
                  <a:gd name="T45" fmla="*/ 2147483647 h 391"/>
                  <a:gd name="T46" fmla="*/ 2147483647 w 390"/>
                  <a:gd name="T47" fmla="*/ 2147483647 h 391"/>
                  <a:gd name="T48" fmla="*/ 420383288 w 390"/>
                  <a:gd name="T49" fmla="*/ 2147483647 h 391"/>
                  <a:gd name="T50" fmla="*/ 326964044 w 390"/>
                  <a:gd name="T51" fmla="*/ 2147483647 h 391"/>
                  <a:gd name="T52" fmla="*/ 2147483647 w 390"/>
                  <a:gd name="T53" fmla="*/ 2147483647 h 391"/>
                  <a:gd name="T54" fmla="*/ 280251005 w 390"/>
                  <a:gd name="T55" fmla="*/ 2147483647 h 391"/>
                  <a:gd name="T56" fmla="*/ 2147483647 w 390"/>
                  <a:gd name="T57" fmla="*/ 2147483647 h 391"/>
                  <a:gd name="T58" fmla="*/ 2147483647 w 390"/>
                  <a:gd name="T59" fmla="*/ 2147483647 h 391"/>
                  <a:gd name="T60" fmla="*/ 186838542 w 390"/>
                  <a:gd name="T61" fmla="*/ 2147483647 h 391"/>
                  <a:gd name="T62" fmla="*/ 2147483647 w 390"/>
                  <a:gd name="T63" fmla="*/ 2147483647 h 391"/>
                  <a:gd name="T64" fmla="*/ 2147483647 w 390"/>
                  <a:gd name="T65" fmla="*/ 2147483647 h 391"/>
                  <a:gd name="T66" fmla="*/ 233544800 w 390"/>
                  <a:gd name="T67" fmla="*/ 2147483647 h 391"/>
                  <a:gd name="T68" fmla="*/ 2147483647 w 390"/>
                  <a:gd name="T69" fmla="*/ 2147483647 h 391"/>
                  <a:gd name="T70" fmla="*/ 2147483647 w 390"/>
                  <a:gd name="T71" fmla="*/ 2147483647 h 391"/>
                  <a:gd name="T72" fmla="*/ 513795805 w 390"/>
                  <a:gd name="T73" fmla="*/ 2147483647 h 391"/>
                  <a:gd name="T74" fmla="*/ 2147483647 w 390"/>
                  <a:gd name="T75" fmla="*/ 2147483647 h 391"/>
                  <a:gd name="T76" fmla="*/ 747340498 w 390"/>
                  <a:gd name="T77" fmla="*/ 2147483647 h 391"/>
                  <a:gd name="T78" fmla="*/ 2147483647 w 390"/>
                  <a:gd name="T79" fmla="*/ 2147483647 h 391"/>
                  <a:gd name="T80" fmla="*/ 2147483647 w 390"/>
                  <a:gd name="T81" fmla="*/ 2147483647 h 391"/>
                  <a:gd name="T82" fmla="*/ 1541394036 w 390"/>
                  <a:gd name="T83" fmla="*/ 2147483647 h 391"/>
                  <a:gd name="T84" fmla="*/ 1681519485 w 390"/>
                  <a:gd name="T85" fmla="*/ 2147483647 h 391"/>
                  <a:gd name="T86" fmla="*/ 2147483647 w 390"/>
                  <a:gd name="T87" fmla="*/ 2147483647 h 391"/>
                  <a:gd name="T88" fmla="*/ 2147483647 w 390"/>
                  <a:gd name="T89" fmla="*/ 2147483647 h 391"/>
                  <a:gd name="T90" fmla="*/ 2147483647 w 390"/>
                  <a:gd name="T91" fmla="*/ 2147483647 h 391"/>
                  <a:gd name="T92" fmla="*/ 2147483647 w 390"/>
                  <a:gd name="T93" fmla="*/ 2147483647 h 391"/>
                  <a:gd name="T94" fmla="*/ 2147483647 w 390"/>
                  <a:gd name="T95" fmla="*/ 2147483647 h 391"/>
                  <a:gd name="T96" fmla="*/ 2147483647 w 390"/>
                  <a:gd name="T97" fmla="*/ 1982092179 h 391"/>
                  <a:gd name="T98" fmla="*/ 2147483647 w 390"/>
                  <a:gd name="T99" fmla="*/ 1793319512 h 391"/>
                  <a:gd name="T100" fmla="*/ 2147483647 w 390"/>
                  <a:gd name="T101" fmla="*/ 1604554145 h 391"/>
                  <a:gd name="T102" fmla="*/ 2147483647 w 390"/>
                  <a:gd name="T103" fmla="*/ 1085432209 h 391"/>
                  <a:gd name="T104" fmla="*/ 2147483647 w 390"/>
                  <a:gd name="T105" fmla="*/ 991049525 h 391"/>
                  <a:gd name="T106" fmla="*/ 2147483647 w 390"/>
                  <a:gd name="T107" fmla="*/ 849464979 h 391"/>
                  <a:gd name="T108" fmla="*/ 2147483647 w 390"/>
                  <a:gd name="T109" fmla="*/ 660699611 h 391"/>
                  <a:gd name="T110" fmla="*/ 2147483647 w 390"/>
                  <a:gd name="T111" fmla="*/ 471927374 h 391"/>
                  <a:gd name="T112" fmla="*/ 2147483647 w 390"/>
                  <a:gd name="T113" fmla="*/ 424732490 h 391"/>
                  <a:gd name="T114" fmla="*/ 2147483647 w 390"/>
                  <a:gd name="T115" fmla="*/ 377544583 h 391"/>
                  <a:gd name="T116" fmla="*/ 2147483647 w 390"/>
                  <a:gd name="T117" fmla="*/ 188772291 h 391"/>
                  <a:gd name="T118" fmla="*/ 2147483647 w 390"/>
                  <a:gd name="T119" fmla="*/ 47194790 h 391"/>
                  <a:gd name="T120" fmla="*/ 2147483647 w 390"/>
                  <a:gd name="T121" fmla="*/ 235960252 h 39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0"/>
                  <a:gd name="T184" fmla="*/ 0 h 391"/>
                  <a:gd name="T185" fmla="*/ 390 w 390"/>
                  <a:gd name="T186" fmla="*/ 391 h 39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0" h="391">
                    <a:moveTo>
                      <a:pt x="193" y="389"/>
                    </a:moveTo>
                    <a:cubicBezTo>
                      <a:pt x="193" y="387"/>
                      <a:pt x="194" y="386"/>
                      <a:pt x="195" y="386"/>
                    </a:cubicBezTo>
                    <a:cubicBezTo>
                      <a:pt x="195" y="386"/>
                      <a:pt x="195" y="386"/>
                      <a:pt x="195" y="386"/>
                    </a:cubicBezTo>
                    <a:cubicBezTo>
                      <a:pt x="196" y="386"/>
                      <a:pt x="197" y="387"/>
                      <a:pt x="197" y="389"/>
                    </a:cubicBezTo>
                    <a:cubicBezTo>
                      <a:pt x="197" y="389"/>
                      <a:pt x="197" y="389"/>
                      <a:pt x="197" y="389"/>
                    </a:cubicBezTo>
                    <a:cubicBezTo>
                      <a:pt x="197" y="390"/>
                      <a:pt x="196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5" y="391"/>
                      <a:pt x="195" y="391"/>
                      <a:pt x="195" y="391"/>
                    </a:cubicBezTo>
                    <a:cubicBezTo>
                      <a:pt x="194" y="391"/>
                      <a:pt x="193" y="390"/>
                      <a:pt x="193" y="389"/>
                    </a:cubicBezTo>
                    <a:close/>
                    <a:moveTo>
                      <a:pt x="200" y="388"/>
                    </a:moveTo>
                    <a:cubicBezTo>
                      <a:pt x="200" y="387"/>
                      <a:pt x="201" y="386"/>
                      <a:pt x="202" y="386"/>
                    </a:cubicBezTo>
                    <a:cubicBezTo>
                      <a:pt x="202" y="386"/>
                      <a:pt x="202" y="386"/>
                      <a:pt x="202" y="386"/>
                    </a:cubicBezTo>
                    <a:cubicBezTo>
                      <a:pt x="203" y="386"/>
                      <a:pt x="204" y="387"/>
                      <a:pt x="204" y="388"/>
                    </a:cubicBezTo>
                    <a:cubicBezTo>
                      <a:pt x="204" y="388"/>
                      <a:pt x="204" y="388"/>
                      <a:pt x="204" y="388"/>
                    </a:cubicBezTo>
                    <a:cubicBezTo>
                      <a:pt x="204" y="390"/>
                      <a:pt x="203" y="390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2" y="391"/>
                      <a:pt x="202" y="391"/>
                      <a:pt x="202" y="391"/>
                    </a:cubicBezTo>
                    <a:cubicBezTo>
                      <a:pt x="201" y="391"/>
                      <a:pt x="200" y="390"/>
                      <a:pt x="200" y="388"/>
                    </a:cubicBezTo>
                    <a:close/>
                    <a:moveTo>
                      <a:pt x="188" y="391"/>
                    </a:moveTo>
                    <a:cubicBezTo>
                      <a:pt x="187" y="390"/>
                      <a:pt x="186" y="389"/>
                      <a:pt x="186" y="388"/>
                    </a:cubicBezTo>
                    <a:cubicBezTo>
                      <a:pt x="186" y="388"/>
                      <a:pt x="186" y="388"/>
                      <a:pt x="186" y="388"/>
                    </a:cubicBezTo>
                    <a:cubicBezTo>
                      <a:pt x="186" y="387"/>
                      <a:pt x="187" y="386"/>
                      <a:pt x="188" y="386"/>
                    </a:cubicBezTo>
                    <a:cubicBezTo>
                      <a:pt x="188" y="386"/>
                      <a:pt x="188" y="386"/>
                      <a:pt x="188" y="386"/>
                    </a:cubicBezTo>
                    <a:cubicBezTo>
                      <a:pt x="189" y="386"/>
                      <a:pt x="190" y="387"/>
                      <a:pt x="190" y="388"/>
                    </a:cubicBezTo>
                    <a:cubicBezTo>
                      <a:pt x="190" y="388"/>
                      <a:pt x="190" y="388"/>
                      <a:pt x="190" y="388"/>
                    </a:cubicBezTo>
                    <a:cubicBezTo>
                      <a:pt x="190" y="390"/>
                      <a:pt x="189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ubicBezTo>
                      <a:pt x="188" y="391"/>
                      <a:pt x="188" y="391"/>
                      <a:pt x="188" y="391"/>
                    </a:cubicBezTo>
                    <a:close/>
                    <a:moveTo>
                      <a:pt x="207" y="388"/>
                    </a:moveTo>
                    <a:cubicBezTo>
                      <a:pt x="207" y="387"/>
                      <a:pt x="208" y="386"/>
                      <a:pt x="209" y="386"/>
                    </a:cubicBezTo>
                    <a:cubicBezTo>
                      <a:pt x="209" y="386"/>
                      <a:pt x="209" y="386"/>
                      <a:pt x="209" y="386"/>
                    </a:cubicBezTo>
                    <a:cubicBezTo>
                      <a:pt x="210" y="386"/>
                      <a:pt x="211" y="387"/>
                      <a:pt x="211" y="388"/>
                    </a:cubicBezTo>
                    <a:cubicBezTo>
                      <a:pt x="211" y="388"/>
                      <a:pt x="211" y="388"/>
                      <a:pt x="211" y="388"/>
                    </a:cubicBezTo>
                    <a:cubicBezTo>
                      <a:pt x="211" y="389"/>
                      <a:pt x="210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9" y="390"/>
                      <a:pt x="209" y="390"/>
                      <a:pt x="209" y="390"/>
                    </a:cubicBezTo>
                    <a:cubicBezTo>
                      <a:pt x="208" y="390"/>
                      <a:pt x="207" y="389"/>
                      <a:pt x="207" y="388"/>
                    </a:cubicBezTo>
                    <a:close/>
                    <a:moveTo>
                      <a:pt x="181" y="390"/>
                    </a:moveTo>
                    <a:cubicBezTo>
                      <a:pt x="179" y="390"/>
                      <a:pt x="178" y="389"/>
                      <a:pt x="179" y="388"/>
                    </a:cubicBezTo>
                    <a:cubicBezTo>
                      <a:pt x="179" y="388"/>
                      <a:pt x="179" y="388"/>
                      <a:pt x="179" y="388"/>
                    </a:cubicBezTo>
                    <a:cubicBezTo>
                      <a:pt x="179" y="387"/>
                      <a:pt x="180" y="386"/>
                      <a:pt x="181" y="386"/>
                    </a:cubicBezTo>
                    <a:cubicBezTo>
                      <a:pt x="181" y="386"/>
                      <a:pt x="181" y="386"/>
                      <a:pt x="181" y="386"/>
                    </a:cubicBezTo>
                    <a:cubicBezTo>
                      <a:pt x="182" y="386"/>
                      <a:pt x="183" y="387"/>
                      <a:pt x="183" y="388"/>
                    </a:cubicBezTo>
                    <a:cubicBezTo>
                      <a:pt x="183" y="388"/>
                      <a:pt x="183" y="388"/>
                      <a:pt x="183" y="388"/>
                    </a:cubicBezTo>
                    <a:cubicBezTo>
                      <a:pt x="183" y="389"/>
                      <a:pt x="182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ubicBezTo>
                      <a:pt x="181" y="390"/>
                      <a:pt x="181" y="390"/>
                      <a:pt x="181" y="390"/>
                    </a:cubicBezTo>
                    <a:close/>
                    <a:moveTo>
                      <a:pt x="214" y="388"/>
                    </a:moveTo>
                    <a:cubicBezTo>
                      <a:pt x="214" y="386"/>
                      <a:pt x="215" y="385"/>
                      <a:pt x="216" y="385"/>
                    </a:cubicBezTo>
                    <a:cubicBezTo>
                      <a:pt x="216" y="385"/>
                      <a:pt x="216" y="385"/>
                      <a:pt x="216" y="385"/>
                    </a:cubicBezTo>
                    <a:cubicBezTo>
                      <a:pt x="217" y="385"/>
                      <a:pt x="218" y="386"/>
                      <a:pt x="218" y="387"/>
                    </a:cubicBezTo>
                    <a:cubicBezTo>
                      <a:pt x="218" y="387"/>
                      <a:pt x="218" y="387"/>
                      <a:pt x="218" y="387"/>
                    </a:cubicBezTo>
                    <a:cubicBezTo>
                      <a:pt x="219" y="388"/>
                      <a:pt x="218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7" y="389"/>
                      <a:pt x="217" y="389"/>
                      <a:pt x="217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6" y="389"/>
                      <a:pt x="216" y="389"/>
                      <a:pt x="216" y="389"/>
                    </a:cubicBezTo>
                    <a:cubicBezTo>
                      <a:pt x="215" y="389"/>
                      <a:pt x="214" y="389"/>
                      <a:pt x="214" y="388"/>
                    </a:cubicBezTo>
                    <a:close/>
                    <a:moveTo>
                      <a:pt x="173" y="389"/>
                    </a:moveTo>
                    <a:cubicBezTo>
                      <a:pt x="172" y="389"/>
                      <a:pt x="171" y="388"/>
                      <a:pt x="171" y="387"/>
                    </a:cubicBezTo>
                    <a:cubicBezTo>
                      <a:pt x="171" y="387"/>
                      <a:pt x="171" y="387"/>
                      <a:pt x="171" y="387"/>
                    </a:cubicBezTo>
                    <a:cubicBezTo>
                      <a:pt x="171" y="386"/>
                      <a:pt x="173" y="385"/>
                      <a:pt x="174" y="385"/>
                    </a:cubicBezTo>
                    <a:cubicBezTo>
                      <a:pt x="174" y="385"/>
                      <a:pt x="174" y="385"/>
                      <a:pt x="174" y="385"/>
                    </a:cubicBezTo>
                    <a:cubicBezTo>
                      <a:pt x="175" y="385"/>
                      <a:pt x="176" y="386"/>
                      <a:pt x="176" y="388"/>
                    </a:cubicBezTo>
                    <a:cubicBezTo>
                      <a:pt x="176" y="388"/>
                      <a:pt x="176" y="388"/>
                      <a:pt x="176" y="388"/>
                    </a:cubicBezTo>
                    <a:cubicBezTo>
                      <a:pt x="175" y="389"/>
                      <a:pt x="175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ubicBezTo>
                      <a:pt x="173" y="389"/>
                      <a:pt x="173" y="389"/>
                      <a:pt x="173" y="389"/>
                    </a:cubicBezTo>
                    <a:close/>
                    <a:moveTo>
                      <a:pt x="221" y="387"/>
                    </a:moveTo>
                    <a:cubicBezTo>
                      <a:pt x="221" y="386"/>
                      <a:pt x="222" y="385"/>
                      <a:pt x="223" y="384"/>
                    </a:cubicBezTo>
                    <a:cubicBezTo>
                      <a:pt x="223" y="384"/>
                      <a:pt x="223" y="384"/>
                      <a:pt x="223" y="384"/>
                    </a:cubicBezTo>
                    <a:cubicBezTo>
                      <a:pt x="224" y="384"/>
                      <a:pt x="225" y="385"/>
                      <a:pt x="226" y="386"/>
                    </a:cubicBezTo>
                    <a:cubicBezTo>
                      <a:pt x="226" y="386"/>
                      <a:pt x="226" y="386"/>
                      <a:pt x="226" y="386"/>
                    </a:cubicBezTo>
                    <a:cubicBezTo>
                      <a:pt x="226" y="387"/>
                      <a:pt x="225" y="388"/>
                      <a:pt x="224" y="389"/>
                    </a:cubicBezTo>
                    <a:cubicBezTo>
                      <a:pt x="224" y="389"/>
                      <a:pt x="224" y="389"/>
                      <a:pt x="224" y="389"/>
                    </a:cubicBezTo>
                    <a:cubicBezTo>
                      <a:pt x="224" y="389"/>
                      <a:pt x="224" y="389"/>
                      <a:pt x="223" y="389"/>
                    </a:cubicBezTo>
                    <a:cubicBezTo>
                      <a:pt x="223" y="389"/>
                      <a:pt x="223" y="389"/>
                      <a:pt x="223" y="389"/>
                    </a:cubicBezTo>
                    <a:cubicBezTo>
                      <a:pt x="222" y="389"/>
                      <a:pt x="222" y="388"/>
                      <a:pt x="221" y="387"/>
                    </a:cubicBezTo>
                    <a:close/>
                    <a:moveTo>
                      <a:pt x="166" y="388"/>
                    </a:moveTo>
                    <a:cubicBezTo>
                      <a:pt x="165" y="388"/>
                      <a:pt x="164" y="387"/>
                      <a:pt x="164" y="386"/>
                    </a:cubicBezTo>
                    <a:cubicBezTo>
                      <a:pt x="164" y="386"/>
                      <a:pt x="164" y="386"/>
                      <a:pt x="164" y="386"/>
                    </a:cubicBezTo>
                    <a:cubicBezTo>
                      <a:pt x="164" y="385"/>
                      <a:pt x="165" y="384"/>
                      <a:pt x="167" y="384"/>
                    </a:cubicBezTo>
                    <a:cubicBezTo>
                      <a:pt x="167" y="384"/>
                      <a:pt x="167" y="384"/>
                      <a:pt x="167" y="384"/>
                    </a:cubicBezTo>
                    <a:cubicBezTo>
                      <a:pt x="168" y="384"/>
                      <a:pt x="169" y="386"/>
                      <a:pt x="168" y="387"/>
                    </a:cubicBezTo>
                    <a:cubicBezTo>
                      <a:pt x="168" y="387"/>
                      <a:pt x="168" y="387"/>
                      <a:pt x="168" y="387"/>
                    </a:cubicBezTo>
                    <a:cubicBezTo>
                      <a:pt x="168" y="388"/>
                      <a:pt x="167" y="389"/>
                      <a:pt x="166" y="389"/>
                    </a:cubicBezTo>
                    <a:cubicBezTo>
                      <a:pt x="166" y="389"/>
                      <a:pt x="166" y="389"/>
                      <a:pt x="166" y="389"/>
                    </a:cubicBezTo>
                    <a:cubicBezTo>
                      <a:pt x="166" y="389"/>
                      <a:pt x="166" y="389"/>
                      <a:pt x="166" y="388"/>
                    </a:cubicBezTo>
                    <a:close/>
                    <a:moveTo>
                      <a:pt x="229" y="386"/>
                    </a:moveTo>
                    <a:cubicBezTo>
                      <a:pt x="228" y="384"/>
                      <a:pt x="229" y="383"/>
                      <a:pt x="230" y="383"/>
                    </a:cubicBezTo>
                    <a:cubicBezTo>
                      <a:pt x="230" y="383"/>
                      <a:pt x="230" y="383"/>
                      <a:pt x="230" y="383"/>
                    </a:cubicBezTo>
                    <a:cubicBezTo>
                      <a:pt x="231" y="383"/>
                      <a:pt x="232" y="384"/>
                      <a:pt x="233" y="385"/>
                    </a:cubicBezTo>
                    <a:cubicBezTo>
                      <a:pt x="233" y="385"/>
                      <a:pt x="233" y="385"/>
                      <a:pt x="233" y="385"/>
                    </a:cubicBezTo>
                    <a:cubicBezTo>
                      <a:pt x="233" y="386"/>
                      <a:pt x="232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1" y="387"/>
                      <a:pt x="231" y="387"/>
                      <a:pt x="231" y="387"/>
                    </a:cubicBezTo>
                    <a:cubicBezTo>
                      <a:pt x="230" y="387"/>
                      <a:pt x="229" y="387"/>
                      <a:pt x="229" y="386"/>
                    </a:cubicBezTo>
                    <a:close/>
                    <a:moveTo>
                      <a:pt x="159" y="387"/>
                    </a:move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8" y="387"/>
                      <a:pt x="157" y="386"/>
                      <a:pt x="157" y="385"/>
                    </a:cubicBezTo>
                    <a:cubicBezTo>
                      <a:pt x="157" y="385"/>
                      <a:pt x="157" y="385"/>
                      <a:pt x="157" y="385"/>
                    </a:cubicBezTo>
                    <a:cubicBezTo>
                      <a:pt x="157" y="384"/>
                      <a:pt x="158" y="383"/>
                      <a:pt x="160" y="383"/>
                    </a:cubicBezTo>
                    <a:cubicBezTo>
                      <a:pt x="160" y="383"/>
                      <a:pt x="160" y="383"/>
                      <a:pt x="160" y="383"/>
                    </a:cubicBezTo>
                    <a:cubicBezTo>
                      <a:pt x="161" y="383"/>
                      <a:pt x="161" y="384"/>
                      <a:pt x="161" y="386"/>
                    </a:cubicBezTo>
                    <a:cubicBezTo>
                      <a:pt x="161" y="386"/>
                      <a:pt x="161" y="386"/>
                      <a:pt x="161" y="386"/>
                    </a:cubicBezTo>
                    <a:cubicBezTo>
                      <a:pt x="161" y="387"/>
                      <a:pt x="160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ubicBezTo>
                      <a:pt x="159" y="387"/>
                      <a:pt x="159" y="387"/>
                      <a:pt x="159" y="387"/>
                    </a:cubicBezTo>
                    <a:close/>
                    <a:moveTo>
                      <a:pt x="236" y="384"/>
                    </a:moveTo>
                    <a:cubicBezTo>
                      <a:pt x="235" y="383"/>
                      <a:pt x="236" y="382"/>
                      <a:pt x="237" y="382"/>
                    </a:cubicBezTo>
                    <a:cubicBezTo>
                      <a:pt x="237" y="382"/>
                      <a:pt x="237" y="382"/>
                      <a:pt x="237" y="382"/>
                    </a:cubicBezTo>
                    <a:cubicBezTo>
                      <a:pt x="238" y="381"/>
                      <a:pt x="239" y="382"/>
                      <a:pt x="240" y="383"/>
                    </a:cubicBezTo>
                    <a:cubicBezTo>
                      <a:pt x="240" y="383"/>
                      <a:pt x="240" y="383"/>
                      <a:pt x="240" y="383"/>
                    </a:cubicBezTo>
                    <a:cubicBezTo>
                      <a:pt x="240" y="384"/>
                      <a:pt x="239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8" y="386"/>
                      <a:pt x="238" y="386"/>
                      <a:pt x="238" y="386"/>
                    </a:cubicBezTo>
                    <a:cubicBezTo>
                      <a:pt x="237" y="386"/>
                      <a:pt x="236" y="385"/>
                      <a:pt x="236" y="384"/>
                    </a:cubicBezTo>
                    <a:close/>
                    <a:moveTo>
                      <a:pt x="152" y="386"/>
                    </a:moveTo>
                    <a:cubicBezTo>
                      <a:pt x="151" y="386"/>
                      <a:pt x="150" y="384"/>
                      <a:pt x="150" y="383"/>
                    </a:cubicBezTo>
                    <a:cubicBezTo>
                      <a:pt x="150" y="383"/>
                      <a:pt x="150" y="383"/>
                      <a:pt x="150" y="383"/>
                    </a:cubicBezTo>
                    <a:cubicBezTo>
                      <a:pt x="150" y="382"/>
                      <a:pt x="151" y="381"/>
                      <a:pt x="153" y="382"/>
                    </a:cubicBezTo>
                    <a:cubicBezTo>
                      <a:pt x="153" y="382"/>
                      <a:pt x="153" y="382"/>
                      <a:pt x="153" y="382"/>
                    </a:cubicBezTo>
                    <a:cubicBezTo>
                      <a:pt x="154" y="382"/>
                      <a:pt x="154" y="383"/>
                      <a:pt x="154" y="384"/>
                    </a:cubicBezTo>
                    <a:cubicBezTo>
                      <a:pt x="154" y="384"/>
                      <a:pt x="154" y="384"/>
                      <a:pt x="154" y="384"/>
                    </a:cubicBezTo>
                    <a:cubicBezTo>
                      <a:pt x="154" y="385"/>
                      <a:pt x="153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ubicBezTo>
                      <a:pt x="152" y="386"/>
                      <a:pt x="152" y="386"/>
                      <a:pt x="152" y="386"/>
                    </a:cubicBezTo>
                    <a:close/>
                    <a:moveTo>
                      <a:pt x="243" y="383"/>
                    </a:moveTo>
                    <a:cubicBezTo>
                      <a:pt x="242" y="381"/>
                      <a:pt x="243" y="380"/>
                      <a:pt x="244" y="380"/>
                    </a:cubicBezTo>
                    <a:cubicBezTo>
                      <a:pt x="244" y="380"/>
                      <a:pt x="244" y="380"/>
                      <a:pt x="244" y="380"/>
                    </a:cubicBezTo>
                    <a:cubicBezTo>
                      <a:pt x="245" y="380"/>
                      <a:pt x="246" y="380"/>
                      <a:pt x="247" y="382"/>
                    </a:cubicBezTo>
                    <a:cubicBezTo>
                      <a:pt x="247" y="382"/>
                      <a:pt x="247" y="382"/>
                      <a:pt x="247" y="382"/>
                    </a:cubicBezTo>
                    <a:cubicBezTo>
                      <a:pt x="247" y="383"/>
                      <a:pt x="246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4" y="384"/>
                      <a:pt x="243" y="384"/>
                      <a:pt x="243" y="383"/>
                    </a:cubicBezTo>
                    <a:close/>
                    <a:moveTo>
                      <a:pt x="145" y="384"/>
                    </a:move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3" y="384"/>
                      <a:pt x="143" y="383"/>
                      <a:pt x="143" y="381"/>
                    </a:cubicBezTo>
                    <a:cubicBezTo>
                      <a:pt x="143" y="381"/>
                      <a:pt x="143" y="381"/>
                      <a:pt x="143" y="381"/>
                    </a:cubicBezTo>
                    <a:cubicBezTo>
                      <a:pt x="143" y="380"/>
                      <a:pt x="145" y="380"/>
                      <a:pt x="146" y="380"/>
                    </a:cubicBezTo>
                    <a:cubicBezTo>
                      <a:pt x="146" y="380"/>
                      <a:pt x="146" y="380"/>
                      <a:pt x="146" y="380"/>
                    </a:cubicBezTo>
                    <a:cubicBezTo>
                      <a:pt x="147" y="380"/>
                      <a:pt x="147" y="381"/>
                      <a:pt x="147" y="383"/>
                    </a:cubicBezTo>
                    <a:cubicBezTo>
                      <a:pt x="147" y="383"/>
                      <a:pt x="147" y="383"/>
                      <a:pt x="147" y="383"/>
                    </a:cubicBezTo>
                    <a:cubicBezTo>
                      <a:pt x="147" y="383"/>
                      <a:pt x="146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ubicBezTo>
                      <a:pt x="145" y="384"/>
                      <a:pt x="145" y="384"/>
                      <a:pt x="145" y="384"/>
                    </a:cubicBezTo>
                    <a:close/>
                    <a:moveTo>
                      <a:pt x="250" y="381"/>
                    </a:moveTo>
                    <a:cubicBezTo>
                      <a:pt x="249" y="380"/>
                      <a:pt x="250" y="378"/>
                      <a:pt x="251" y="378"/>
                    </a:cubicBezTo>
                    <a:cubicBezTo>
                      <a:pt x="251" y="378"/>
                      <a:pt x="251" y="378"/>
                      <a:pt x="251" y="378"/>
                    </a:cubicBezTo>
                    <a:cubicBezTo>
                      <a:pt x="252" y="378"/>
                      <a:pt x="253" y="378"/>
                      <a:pt x="254" y="379"/>
                    </a:cubicBezTo>
                    <a:cubicBezTo>
                      <a:pt x="254" y="379"/>
                      <a:pt x="254" y="379"/>
                      <a:pt x="254" y="379"/>
                    </a:cubicBezTo>
                    <a:cubicBezTo>
                      <a:pt x="254" y="381"/>
                      <a:pt x="253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2" y="382"/>
                      <a:pt x="252" y="382"/>
                      <a:pt x="252" y="382"/>
                    </a:cubicBezTo>
                    <a:cubicBezTo>
                      <a:pt x="251" y="382"/>
                      <a:pt x="250" y="382"/>
                      <a:pt x="250" y="381"/>
                    </a:cubicBezTo>
                    <a:close/>
                    <a:moveTo>
                      <a:pt x="138" y="382"/>
                    </a:moveTo>
                    <a:cubicBezTo>
                      <a:pt x="136" y="382"/>
                      <a:pt x="136" y="380"/>
                      <a:pt x="136" y="379"/>
                    </a:cubicBezTo>
                    <a:cubicBezTo>
                      <a:pt x="136" y="379"/>
                      <a:pt x="136" y="379"/>
                      <a:pt x="136" y="379"/>
                    </a:cubicBezTo>
                    <a:cubicBezTo>
                      <a:pt x="136" y="378"/>
                      <a:pt x="138" y="378"/>
                      <a:pt x="139" y="378"/>
                    </a:cubicBezTo>
                    <a:cubicBezTo>
                      <a:pt x="139" y="378"/>
                      <a:pt x="139" y="378"/>
                      <a:pt x="139" y="378"/>
                    </a:cubicBezTo>
                    <a:cubicBezTo>
                      <a:pt x="140" y="378"/>
                      <a:pt x="141" y="379"/>
                      <a:pt x="140" y="381"/>
                    </a:cubicBezTo>
                    <a:cubicBezTo>
                      <a:pt x="140" y="381"/>
                      <a:pt x="140" y="381"/>
                      <a:pt x="140" y="381"/>
                    </a:cubicBezTo>
                    <a:cubicBezTo>
                      <a:pt x="140" y="382"/>
                      <a:pt x="139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ubicBezTo>
                      <a:pt x="138" y="382"/>
                      <a:pt x="138" y="382"/>
                      <a:pt x="138" y="382"/>
                    </a:cubicBezTo>
                    <a:close/>
                    <a:moveTo>
                      <a:pt x="256" y="379"/>
                    </a:moveTo>
                    <a:cubicBezTo>
                      <a:pt x="256" y="377"/>
                      <a:pt x="257" y="376"/>
                      <a:pt x="258" y="376"/>
                    </a:cubicBezTo>
                    <a:cubicBezTo>
                      <a:pt x="258" y="376"/>
                      <a:pt x="258" y="376"/>
                      <a:pt x="258" y="376"/>
                    </a:cubicBezTo>
                    <a:cubicBezTo>
                      <a:pt x="259" y="375"/>
                      <a:pt x="260" y="376"/>
                      <a:pt x="260" y="377"/>
                    </a:cubicBezTo>
                    <a:cubicBezTo>
                      <a:pt x="260" y="377"/>
                      <a:pt x="260" y="377"/>
                      <a:pt x="260" y="377"/>
                    </a:cubicBezTo>
                    <a:cubicBezTo>
                      <a:pt x="261" y="378"/>
                      <a:pt x="260" y="379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9" y="380"/>
                      <a:pt x="259" y="380"/>
                      <a:pt x="259" y="380"/>
                    </a:cubicBezTo>
                    <a:cubicBezTo>
                      <a:pt x="258" y="380"/>
                      <a:pt x="257" y="379"/>
                      <a:pt x="256" y="379"/>
                    </a:cubicBezTo>
                    <a:close/>
                    <a:moveTo>
                      <a:pt x="131" y="380"/>
                    </a:moveTo>
                    <a:cubicBezTo>
                      <a:pt x="129" y="379"/>
                      <a:pt x="129" y="378"/>
                      <a:pt x="129" y="377"/>
                    </a:cubicBezTo>
                    <a:cubicBezTo>
                      <a:pt x="129" y="377"/>
                      <a:pt x="129" y="377"/>
                      <a:pt x="129" y="377"/>
                    </a:cubicBezTo>
                    <a:cubicBezTo>
                      <a:pt x="130" y="376"/>
                      <a:pt x="131" y="375"/>
                      <a:pt x="132" y="376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3" y="376"/>
                      <a:pt x="134" y="377"/>
                      <a:pt x="133" y="378"/>
                    </a:cubicBezTo>
                    <a:cubicBezTo>
                      <a:pt x="133" y="378"/>
                      <a:pt x="133" y="378"/>
                      <a:pt x="133" y="378"/>
                    </a:cubicBezTo>
                    <a:cubicBezTo>
                      <a:pt x="133" y="379"/>
                      <a:pt x="132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ubicBezTo>
                      <a:pt x="131" y="380"/>
                      <a:pt x="131" y="380"/>
                      <a:pt x="131" y="380"/>
                    </a:cubicBezTo>
                    <a:close/>
                    <a:moveTo>
                      <a:pt x="263" y="376"/>
                    </a:moveTo>
                    <a:cubicBezTo>
                      <a:pt x="263" y="375"/>
                      <a:pt x="263" y="374"/>
                      <a:pt x="264" y="373"/>
                    </a:cubicBezTo>
                    <a:cubicBezTo>
                      <a:pt x="264" y="373"/>
                      <a:pt x="264" y="373"/>
                      <a:pt x="264" y="373"/>
                    </a:cubicBezTo>
                    <a:cubicBezTo>
                      <a:pt x="266" y="373"/>
                      <a:pt x="267" y="373"/>
                      <a:pt x="267" y="375"/>
                    </a:cubicBezTo>
                    <a:cubicBezTo>
                      <a:pt x="267" y="375"/>
                      <a:pt x="267" y="375"/>
                      <a:pt x="267" y="375"/>
                    </a:cubicBezTo>
                    <a:cubicBezTo>
                      <a:pt x="268" y="376"/>
                      <a:pt x="267" y="377"/>
                      <a:pt x="266" y="377"/>
                    </a:cubicBezTo>
                    <a:cubicBezTo>
                      <a:pt x="266" y="377"/>
                      <a:pt x="266" y="377"/>
                      <a:pt x="266" y="377"/>
                    </a:cubicBezTo>
                    <a:cubicBezTo>
                      <a:pt x="266" y="377"/>
                      <a:pt x="266" y="377"/>
                      <a:pt x="265" y="377"/>
                    </a:cubicBezTo>
                    <a:cubicBezTo>
                      <a:pt x="265" y="377"/>
                      <a:pt x="265" y="377"/>
                      <a:pt x="265" y="377"/>
                    </a:cubicBezTo>
                    <a:cubicBezTo>
                      <a:pt x="264" y="377"/>
                      <a:pt x="264" y="377"/>
                      <a:pt x="263" y="376"/>
                    </a:cubicBezTo>
                    <a:close/>
                    <a:moveTo>
                      <a:pt x="124" y="377"/>
                    </a:moveTo>
                    <a:cubicBezTo>
                      <a:pt x="123" y="377"/>
                      <a:pt x="122" y="375"/>
                      <a:pt x="123" y="374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23" y="373"/>
                      <a:pt x="124" y="373"/>
                      <a:pt x="125" y="373"/>
                    </a:cubicBezTo>
                    <a:cubicBezTo>
                      <a:pt x="125" y="373"/>
                      <a:pt x="125" y="373"/>
                      <a:pt x="125" y="373"/>
                    </a:cubicBezTo>
                    <a:cubicBezTo>
                      <a:pt x="126" y="374"/>
                      <a:pt x="127" y="375"/>
                      <a:pt x="126" y="376"/>
                    </a:cubicBezTo>
                    <a:cubicBezTo>
                      <a:pt x="126" y="376"/>
                      <a:pt x="126" y="376"/>
                      <a:pt x="126" y="376"/>
                    </a:cubicBezTo>
                    <a:cubicBezTo>
                      <a:pt x="126" y="377"/>
                      <a:pt x="125" y="377"/>
                      <a:pt x="125" y="377"/>
                    </a:cubicBezTo>
                    <a:cubicBezTo>
                      <a:pt x="125" y="377"/>
                      <a:pt x="125" y="377"/>
                      <a:pt x="125" y="377"/>
                    </a:cubicBezTo>
                    <a:cubicBezTo>
                      <a:pt x="124" y="377"/>
                      <a:pt x="124" y="377"/>
                      <a:pt x="124" y="377"/>
                    </a:cubicBezTo>
                    <a:close/>
                    <a:moveTo>
                      <a:pt x="270" y="373"/>
                    </a:moveTo>
                    <a:cubicBezTo>
                      <a:pt x="270" y="372"/>
                      <a:pt x="270" y="371"/>
                      <a:pt x="271" y="371"/>
                    </a:cubicBezTo>
                    <a:cubicBezTo>
                      <a:pt x="271" y="371"/>
                      <a:pt x="271" y="371"/>
                      <a:pt x="271" y="371"/>
                    </a:cubicBezTo>
                    <a:cubicBezTo>
                      <a:pt x="272" y="370"/>
                      <a:pt x="273" y="371"/>
                      <a:pt x="274" y="372"/>
                    </a:cubicBezTo>
                    <a:cubicBezTo>
                      <a:pt x="274" y="372"/>
                      <a:pt x="274" y="372"/>
                      <a:pt x="274" y="372"/>
                    </a:cubicBezTo>
                    <a:cubicBezTo>
                      <a:pt x="274" y="373"/>
                      <a:pt x="274" y="374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3" y="375"/>
                      <a:pt x="273" y="375"/>
                      <a:pt x="273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2" y="375"/>
                      <a:pt x="272" y="375"/>
                      <a:pt x="272" y="375"/>
                    </a:cubicBezTo>
                    <a:cubicBezTo>
                      <a:pt x="271" y="375"/>
                      <a:pt x="270" y="374"/>
                      <a:pt x="270" y="373"/>
                    </a:cubicBezTo>
                    <a:close/>
                    <a:moveTo>
                      <a:pt x="117" y="374"/>
                    </a:moveTo>
                    <a:cubicBezTo>
                      <a:pt x="116" y="374"/>
                      <a:pt x="115" y="373"/>
                      <a:pt x="116" y="372"/>
                    </a:cubicBezTo>
                    <a:cubicBezTo>
                      <a:pt x="116" y="372"/>
                      <a:pt x="116" y="372"/>
                      <a:pt x="116" y="372"/>
                    </a:cubicBezTo>
                    <a:cubicBezTo>
                      <a:pt x="116" y="370"/>
                      <a:pt x="118" y="370"/>
                      <a:pt x="119" y="370"/>
                    </a:cubicBezTo>
                    <a:cubicBezTo>
                      <a:pt x="119" y="370"/>
                      <a:pt x="119" y="370"/>
                      <a:pt x="119" y="370"/>
                    </a:cubicBezTo>
                    <a:cubicBezTo>
                      <a:pt x="120" y="371"/>
                      <a:pt x="120" y="372"/>
                      <a:pt x="120" y="373"/>
                    </a:cubicBezTo>
                    <a:cubicBezTo>
                      <a:pt x="120" y="373"/>
                      <a:pt x="120" y="373"/>
                      <a:pt x="120" y="373"/>
                    </a:cubicBezTo>
                    <a:cubicBezTo>
                      <a:pt x="119" y="374"/>
                      <a:pt x="119" y="375"/>
                      <a:pt x="118" y="375"/>
                    </a:cubicBezTo>
                    <a:cubicBezTo>
                      <a:pt x="118" y="375"/>
                      <a:pt x="118" y="375"/>
                      <a:pt x="118" y="375"/>
                    </a:cubicBezTo>
                    <a:cubicBezTo>
                      <a:pt x="118" y="375"/>
                      <a:pt x="117" y="374"/>
                      <a:pt x="117" y="374"/>
                    </a:cubicBezTo>
                    <a:close/>
                    <a:moveTo>
                      <a:pt x="277" y="370"/>
                    </a:moveTo>
                    <a:cubicBezTo>
                      <a:pt x="276" y="369"/>
                      <a:pt x="276" y="368"/>
                      <a:pt x="278" y="368"/>
                    </a:cubicBezTo>
                    <a:cubicBezTo>
                      <a:pt x="278" y="368"/>
                      <a:pt x="278" y="368"/>
                      <a:pt x="278" y="368"/>
                    </a:cubicBezTo>
                    <a:cubicBezTo>
                      <a:pt x="279" y="367"/>
                      <a:pt x="280" y="368"/>
                      <a:pt x="280" y="369"/>
                    </a:cubicBezTo>
                    <a:cubicBezTo>
                      <a:pt x="280" y="369"/>
                      <a:pt x="280" y="369"/>
                      <a:pt x="280" y="369"/>
                    </a:cubicBezTo>
                    <a:cubicBezTo>
                      <a:pt x="281" y="370"/>
                      <a:pt x="280" y="371"/>
                      <a:pt x="279" y="371"/>
                    </a:cubicBezTo>
                    <a:cubicBezTo>
                      <a:pt x="279" y="371"/>
                      <a:pt x="279" y="371"/>
                      <a:pt x="279" y="371"/>
                    </a:cubicBezTo>
                    <a:cubicBezTo>
                      <a:pt x="279" y="372"/>
                      <a:pt x="279" y="372"/>
                      <a:pt x="278" y="372"/>
                    </a:cubicBezTo>
                    <a:cubicBezTo>
                      <a:pt x="278" y="372"/>
                      <a:pt x="278" y="372"/>
                      <a:pt x="278" y="372"/>
                    </a:cubicBezTo>
                    <a:cubicBezTo>
                      <a:pt x="278" y="372"/>
                      <a:pt x="277" y="371"/>
                      <a:pt x="277" y="370"/>
                    </a:cubicBezTo>
                    <a:close/>
                    <a:moveTo>
                      <a:pt x="110" y="371"/>
                    </a:moveTo>
                    <a:cubicBezTo>
                      <a:pt x="109" y="371"/>
                      <a:pt x="109" y="370"/>
                      <a:pt x="109" y="368"/>
                    </a:cubicBezTo>
                    <a:cubicBezTo>
                      <a:pt x="109" y="368"/>
                      <a:pt x="109" y="368"/>
                      <a:pt x="109" y="368"/>
                    </a:cubicBezTo>
                    <a:cubicBezTo>
                      <a:pt x="110" y="367"/>
                      <a:pt x="111" y="367"/>
                      <a:pt x="112" y="367"/>
                    </a:cubicBezTo>
                    <a:cubicBezTo>
                      <a:pt x="112" y="367"/>
                      <a:pt x="112" y="367"/>
                      <a:pt x="112" y="367"/>
                    </a:cubicBezTo>
                    <a:cubicBezTo>
                      <a:pt x="113" y="368"/>
                      <a:pt x="114" y="369"/>
                      <a:pt x="113" y="370"/>
                    </a:cubicBezTo>
                    <a:cubicBezTo>
                      <a:pt x="113" y="370"/>
                      <a:pt x="113" y="370"/>
                      <a:pt x="113" y="370"/>
                    </a:cubicBezTo>
                    <a:cubicBezTo>
                      <a:pt x="113" y="371"/>
                      <a:pt x="112" y="371"/>
                      <a:pt x="111" y="371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11" y="371"/>
                      <a:pt x="111" y="371"/>
                      <a:pt x="110" y="371"/>
                    </a:cubicBezTo>
                    <a:close/>
                    <a:moveTo>
                      <a:pt x="283" y="367"/>
                    </a:moveTo>
                    <a:cubicBezTo>
                      <a:pt x="282" y="366"/>
                      <a:pt x="283" y="365"/>
                      <a:pt x="284" y="364"/>
                    </a:cubicBezTo>
                    <a:cubicBezTo>
                      <a:pt x="284" y="364"/>
                      <a:pt x="284" y="364"/>
                      <a:pt x="284" y="364"/>
                    </a:cubicBezTo>
                    <a:cubicBezTo>
                      <a:pt x="285" y="364"/>
                      <a:pt x="286" y="364"/>
                      <a:pt x="287" y="365"/>
                    </a:cubicBezTo>
                    <a:cubicBezTo>
                      <a:pt x="287" y="365"/>
                      <a:pt x="287" y="365"/>
                      <a:pt x="287" y="365"/>
                    </a:cubicBezTo>
                    <a:cubicBezTo>
                      <a:pt x="287" y="366"/>
                      <a:pt x="287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6" y="368"/>
                      <a:pt x="286" y="368"/>
                    </a:cubicBezTo>
                    <a:cubicBezTo>
                      <a:pt x="286" y="368"/>
                      <a:pt x="285" y="368"/>
                      <a:pt x="285" y="368"/>
                    </a:cubicBezTo>
                    <a:cubicBezTo>
                      <a:pt x="285" y="368"/>
                      <a:pt x="285" y="368"/>
                      <a:pt x="285" y="368"/>
                    </a:cubicBezTo>
                    <a:cubicBezTo>
                      <a:pt x="284" y="368"/>
                      <a:pt x="283" y="368"/>
                      <a:pt x="283" y="367"/>
                    </a:cubicBezTo>
                    <a:close/>
                    <a:moveTo>
                      <a:pt x="104" y="368"/>
                    </a:moveTo>
                    <a:cubicBezTo>
                      <a:pt x="103" y="367"/>
                      <a:pt x="102" y="366"/>
                      <a:pt x="103" y="365"/>
                    </a:cubicBezTo>
                    <a:cubicBezTo>
                      <a:pt x="103" y="365"/>
                      <a:pt x="103" y="365"/>
                      <a:pt x="103" y="365"/>
                    </a:cubicBezTo>
                    <a:cubicBezTo>
                      <a:pt x="103" y="364"/>
                      <a:pt x="105" y="364"/>
                      <a:pt x="106" y="364"/>
                    </a:cubicBezTo>
                    <a:cubicBezTo>
                      <a:pt x="106" y="364"/>
                      <a:pt x="106" y="364"/>
                      <a:pt x="106" y="364"/>
                    </a:cubicBezTo>
                    <a:cubicBezTo>
                      <a:pt x="107" y="365"/>
                      <a:pt x="107" y="366"/>
                      <a:pt x="107" y="367"/>
                    </a:cubicBezTo>
                    <a:cubicBezTo>
                      <a:pt x="107" y="367"/>
                      <a:pt x="107" y="367"/>
                      <a:pt x="107" y="367"/>
                    </a:cubicBezTo>
                    <a:cubicBezTo>
                      <a:pt x="106" y="368"/>
                      <a:pt x="106" y="368"/>
                      <a:pt x="105" y="368"/>
                    </a:cubicBezTo>
                    <a:cubicBezTo>
                      <a:pt x="105" y="368"/>
                      <a:pt x="105" y="368"/>
                      <a:pt x="105" y="368"/>
                    </a:cubicBezTo>
                    <a:cubicBezTo>
                      <a:pt x="104" y="368"/>
                      <a:pt x="104" y="368"/>
                      <a:pt x="104" y="368"/>
                    </a:cubicBezTo>
                    <a:close/>
                    <a:moveTo>
                      <a:pt x="289" y="364"/>
                    </a:moveTo>
                    <a:cubicBezTo>
                      <a:pt x="289" y="363"/>
                      <a:pt x="289" y="362"/>
                      <a:pt x="290" y="361"/>
                    </a:cubicBezTo>
                    <a:cubicBezTo>
                      <a:pt x="290" y="361"/>
                      <a:pt x="290" y="361"/>
                      <a:pt x="290" y="361"/>
                    </a:cubicBezTo>
                    <a:cubicBezTo>
                      <a:pt x="291" y="360"/>
                      <a:pt x="292" y="361"/>
                      <a:pt x="293" y="362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94" y="363"/>
                      <a:pt x="293" y="364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2" y="365"/>
                    </a:cubicBezTo>
                    <a:cubicBezTo>
                      <a:pt x="292" y="365"/>
                      <a:pt x="292" y="365"/>
                      <a:pt x="291" y="365"/>
                    </a:cubicBezTo>
                    <a:cubicBezTo>
                      <a:pt x="291" y="365"/>
                      <a:pt x="291" y="365"/>
                      <a:pt x="291" y="365"/>
                    </a:cubicBezTo>
                    <a:cubicBezTo>
                      <a:pt x="290" y="365"/>
                      <a:pt x="290" y="365"/>
                      <a:pt x="289" y="364"/>
                    </a:cubicBezTo>
                    <a:close/>
                    <a:moveTo>
                      <a:pt x="97" y="364"/>
                    </a:moveTo>
                    <a:cubicBezTo>
                      <a:pt x="96" y="364"/>
                      <a:pt x="96" y="363"/>
                      <a:pt x="97" y="362"/>
                    </a:cubicBezTo>
                    <a:cubicBezTo>
                      <a:pt x="97" y="362"/>
                      <a:pt x="97" y="362"/>
                      <a:pt x="97" y="362"/>
                    </a:cubicBezTo>
                    <a:cubicBezTo>
                      <a:pt x="97" y="361"/>
                      <a:pt x="99" y="360"/>
                      <a:pt x="100" y="361"/>
                    </a:cubicBezTo>
                    <a:cubicBezTo>
                      <a:pt x="100" y="361"/>
                      <a:pt x="100" y="361"/>
                      <a:pt x="100" y="361"/>
                    </a:cubicBezTo>
                    <a:cubicBezTo>
                      <a:pt x="101" y="361"/>
                      <a:pt x="101" y="363"/>
                      <a:pt x="100" y="364"/>
                    </a:cubicBezTo>
                    <a:cubicBezTo>
                      <a:pt x="100" y="364"/>
                      <a:pt x="100" y="364"/>
                      <a:pt x="100" y="364"/>
                    </a:cubicBezTo>
                    <a:cubicBezTo>
                      <a:pt x="100" y="364"/>
                      <a:pt x="99" y="365"/>
                      <a:pt x="98" y="365"/>
                    </a:cubicBezTo>
                    <a:cubicBezTo>
                      <a:pt x="98" y="365"/>
                      <a:pt x="98" y="365"/>
                      <a:pt x="98" y="365"/>
                    </a:cubicBezTo>
                    <a:cubicBezTo>
                      <a:pt x="98" y="365"/>
                      <a:pt x="98" y="365"/>
                      <a:pt x="97" y="364"/>
                    </a:cubicBezTo>
                    <a:close/>
                    <a:moveTo>
                      <a:pt x="296" y="360"/>
                    </a:moveTo>
                    <a:cubicBezTo>
                      <a:pt x="295" y="359"/>
                      <a:pt x="295" y="358"/>
                      <a:pt x="296" y="357"/>
                    </a:cubicBezTo>
                    <a:cubicBezTo>
                      <a:pt x="296" y="357"/>
                      <a:pt x="296" y="357"/>
                      <a:pt x="296" y="357"/>
                    </a:cubicBezTo>
                    <a:cubicBezTo>
                      <a:pt x="297" y="357"/>
                      <a:pt x="299" y="357"/>
                      <a:pt x="299" y="358"/>
                    </a:cubicBezTo>
                    <a:cubicBezTo>
                      <a:pt x="299" y="358"/>
                      <a:pt x="299" y="358"/>
                      <a:pt x="299" y="358"/>
                    </a:cubicBezTo>
                    <a:cubicBezTo>
                      <a:pt x="300" y="359"/>
                      <a:pt x="299" y="360"/>
                      <a:pt x="299" y="361"/>
                    </a:cubicBezTo>
                    <a:cubicBezTo>
                      <a:pt x="299" y="361"/>
                      <a:pt x="299" y="361"/>
                      <a:pt x="299" y="361"/>
                    </a:cubicBezTo>
                    <a:cubicBezTo>
                      <a:pt x="298" y="361"/>
                      <a:pt x="298" y="361"/>
                      <a:pt x="297" y="361"/>
                    </a:cubicBezTo>
                    <a:cubicBezTo>
                      <a:pt x="297" y="361"/>
                      <a:pt x="297" y="361"/>
                      <a:pt x="297" y="361"/>
                    </a:cubicBezTo>
                    <a:cubicBezTo>
                      <a:pt x="297" y="361"/>
                      <a:pt x="296" y="361"/>
                      <a:pt x="296" y="360"/>
                    </a:cubicBezTo>
                    <a:close/>
                    <a:moveTo>
                      <a:pt x="91" y="361"/>
                    </a:moveTo>
                    <a:cubicBezTo>
                      <a:pt x="90" y="360"/>
                      <a:pt x="90" y="359"/>
                      <a:pt x="91" y="358"/>
                    </a:cubicBezTo>
                    <a:cubicBezTo>
                      <a:pt x="91" y="358"/>
                      <a:pt x="91" y="358"/>
                      <a:pt x="91" y="358"/>
                    </a:cubicBezTo>
                    <a:cubicBezTo>
                      <a:pt x="91" y="357"/>
                      <a:pt x="92" y="356"/>
                      <a:pt x="93" y="357"/>
                    </a:cubicBezTo>
                    <a:cubicBezTo>
                      <a:pt x="93" y="357"/>
                      <a:pt x="93" y="357"/>
                      <a:pt x="93" y="357"/>
                    </a:cubicBezTo>
                    <a:cubicBezTo>
                      <a:pt x="94" y="358"/>
                      <a:pt x="95" y="359"/>
                      <a:pt x="94" y="360"/>
                    </a:cubicBezTo>
                    <a:cubicBezTo>
                      <a:pt x="94" y="360"/>
                      <a:pt x="94" y="360"/>
                      <a:pt x="94" y="360"/>
                    </a:cubicBezTo>
                    <a:cubicBezTo>
                      <a:pt x="94" y="361"/>
                      <a:pt x="93" y="361"/>
                      <a:pt x="92" y="361"/>
                    </a:cubicBezTo>
                    <a:cubicBezTo>
                      <a:pt x="92" y="361"/>
                      <a:pt x="92" y="361"/>
                      <a:pt x="92" y="361"/>
                    </a:cubicBezTo>
                    <a:cubicBezTo>
                      <a:pt x="92" y="361"/>
                      <a:pt x="92" y="361"/>
                      <a:pt x="91" y="361"/>
                    </a:cubicBezTo>
                    <a:close/>
                    <a:moveTo>
                      <a:pt x="302" y="356"/>
                    </a:moveTo>
                    <a:cubicBezTo>
                      <a:pt x="301" y="355"/>
                      <a:pt x="301" y="354"/>
                      <a:pt x="302" y="353"/>
                    </a:cubicBezTo>
                    <a:cubicBezTo>
                      <a:pt x="302" y="353"/>
                      <a:pt x="302" y="353"/>
                      <a:pt x="302" y="353"/>
                    </a:cubicBezTo>
                    <a:cubicBezTo>
                      <a:pt x="303" y="353"/>
                      <a:pt x="305" y="353"/>
                      <a:pt x="305" y="354"/>
                    </a:cubicBezTo>
                    <a:cubicBezTo>
                      <a:pt x="305" y="354"/>
                      <a:pt x="305" y="354"/>
                      <a:pt x="305" y="354"/>
                    </a:cubicBezTo>
                    <a:cubicBezTo>
                      <a:pt x="306" y="355"/>
                      <a:pt x="306" y="356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5" y="357"/>
                      <a:pt x="305" y="357"/>
                      <a:pt x="305" y="357"/>
                    </a:cubicBezTo>
                    <a:cubicBezTo>
                      <a:pt x="304" y="357"/>
                      <a:pt x="304" y="357"/>
                      <a:pt x="303" y="357"/>
                    </a:cubicBezTo>
                    <a:cubicBezTo>
                      <a:pt x="303" y="357"/>
                      <a:pt x="303" y="357"/>
                      <a:pt x="303" y="357"/>
                    </a:cubicBezTo>
                    <a:cubicBezTo>
                      <a:pt x="303" y="357"/>
                      <a:pt x="302" y="357"/>
                      <a:pt x="302" y="356"/>
                    </a:cubicBezTo>
                    <a:close/>
                    <a:moveTo>
                      <a:pt x="85" y="357"/>
                    </a:moveTo>
                    <a:cubicBezTo>
                      <a:pt x="84" y="356"/>
                      <a:pt x="84" y="355"/>
                      <a:pt x="85" y="354"/>
                    </a:cubicBezTo>
                    <a:cubicBezTo>
                      <a:pt x="85" y="354"/>
                      <a:pt x="85" y="354"/>
                      <a:pt x="85" y="354"/>
                    </a:cubicBezTo>
                    <a:cubicBezTo>
                      <a:pt x="85" y="353"/>
                      <a:pt x="86" y="352"/>
                      <a:pt x="87" y="353"/>
                    </a:cubicBezTo>
                    <a:cubicBezTo>
                      <a:pt x="87" y="353"/>
                      <a:pt x="87" y="353"/>
                      <a:pt x="87" y="353"/>
                    </a:cubicBezTo>
                    <a:cubicBezTo>
                      <a:pt x="88" y="354"/>
                      <a:pt x="89" y="355"/>
                      <a:pt x="88" y="356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8" y="357"/>
                      <a:pt x="87" y="357"/>
                      <a:pt x="86" y="357"/>
                    </a:cubicBezTo>
                    <a:cubicBezTo>
                      <a:pt x="86" y="357"/>
                      <a:pt x="86" y="357"/>
                      <a:pt x="86" y="357"/>
                    </a:cubicBezTo>
                    <a:cubicBezTo>
                      <a:pt x="86" y="357"/>
                      <a:pt x="85" y="357"/>
                      <a:pt x="85" y="357"/>
                    </a:cubicBezTo>
                    <a:close/>
                    <a:moveTo>
                      <a:pt x="308" y="352"/>
                    </a:moveTo>
                    <a:cubicBezTo>
                      <a:pt x="307" y="351"/>
                      <a:pt x="307" y="350"/>
                      <a:pt x="308" y="349"/>
                    </a:cubicBezTo>
                    <a:cubicBezTo>
                      <a:pt x="308" y="349"/>
                      <a:pt x="308" y="349"/>
                      <a:pt x="308" y="349"/>
                    </a:cubicBezTo>
                    <a:cubicBezTo>
                      <a:pt x="309" y="349"/>
                      <a:pt x="310" y="349"/>
                      <a:pt x="311" y="350"/>
                    </a:cubicBezTo>
                    <a:cubicBezTo>
                      <a:pt x="311" y="350"/>
                      <a:pt x="311" y="350"/>
                      <a:pt x="311" y="350"/>
                    </a:cubicBezTo>
                    <a:cubicBezTo>
                      <a:pt x="312" y="351"/>
                      <a:pt x="312" y="352"/>
                      <a:pt x="311" y="353"/>
                    </a:cubicBezTo>
                    <a:cubicBezTo>
                      <a:pt x="311" y="353"/>
                      <a:pt x="311" y="353"/>
                      <a:pt x="311" y="353"/>
                    </a:cubicBezTo>
                    <a:cubicBezTo>
                      <a:pt x="310" y="353"/>
                      <a:pt x="310" y="353"/>
                      <a:pt x="309" y="353"/>
                    </a:cubicBezTo>
                    <a:cubicBezTo>
                      <a:pt x="309" y="353"/>
                      <a:pt x="309" y="353"/>
                      <a:pt x="309" y="353"/>
                    </a:cubicBezTo>
                    <a:cubicBezTo>
                      <a:pt x="309" y="353"/>
                      <a:pt x="308" y="353"/>
                      <a:pt x="308" y="352"/>
                    </a:cubicBezTo>
                    <a:close/>
                    <a:moveTo>
                      <a:pt x="79" y="352"/>
                    </a:moveTo>
                    <a:cubicBezTo>
                      <a:pt x="78" y="352"/>
                      <a:pt x="78" y="350"/>
                      <a:pt x="79" y="349"/>
                    </a:cubicBezTo>
                    <a:cubicBezTo>
                      <a:pt x="79" y="349"/>
                      <a:pt x="79" y="349"/>
                      <a:pt x="79" y="349"/>
                    </a:cubicBezTo>
                    <a:cubicBezTo>
                      <a:pt x="79" y="348"/>
                      <a:pt x="81" y="348"/>
                      <a:pt x="82" y="349"/>
                    </a:cubicBezTo>
                    <a:cubicBezTo>
                      <a:pt x="82" y="349"/>
                      <a:pt x="82" y="349"/>
                      <a:pt x="82" y="349"/>
                    </a:cubicBezTo>
                    <a:cubicBezTo>
                      <a:pt x="83" y="350"/>
                      <a:pt x="83" y="351"/>
                      <a:pt x="82" y="352"/>
                    </a:cubicBezTo>
                    <a:cubicBezTo>
                      <a:pt x="82" y="352"/>
                      <a:pt x="82" y="352"/>
                      <a:pt x="82" y="352"/>
                    </a:cubicBezTo>
                    <a:cubicBezTo>
                      <a:pt x="82" y="353"/>
                      <a:pt x="81" y="353"/>
                      <a:pt x="80" y="353"/>
                    </a:cubicBezTo>
                    <a:cubicBezTo>
                      <a:pt x="80" y="353"/>
                      <a:pt x="80" y="353"/>
                      <a:pt x="80" y="353"/>
                    </a:cubicBezTo>
                    <a:cubicBezTo>
                      <a:pt x="80" y="353"/>
                      <a:pt x="80" y="353"/>
                      <a:pt x="79" y="352"/>
                    </a:cubicBezTo>
                    <a:close/>
                    <a:moveTo>
                      <a:pt x="313" y="348"/>
                    </a:moveTo>
                    <a:cubicBezTo>
                      <a:pt x="313" y="347"/>
                      <a:pt x="313" y="346"/>
                      <a:pt x="314" y="345"/>
                    </a:cubicBezTo>
                    <a:cubicBezTo>
                      <a:pt x="314" y="345"/>
                      <a:pt x="314" y="345"/>
                      <a:pt x="314" y="345"/>
                    </a:cubicBezTo>
                    <a:cubicBezTo>
                      <a:pt x="315" y="344"/>
                      <a:pt x="316" y="344"/>
                      <a:pt x="317" y="345"/>
                    </a:cubicBezTo>
                    <a:cubicBezTo>
                      <a:pt x="317" y="345"/>
                      <a:pt x="317" y="345"/>
                      <a:pt x="317" y="345"/>
                    </a:cubicBezTo>
                    <a:cubicBezTo>
                      <a:pt x="317" y="346"/>
                      <a:pt x="317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8"/>
                      <a:pt x="316" y="348"/>
                      <a:pt x="316" y="348"/>
                    </a:cubicBezTo>
                    <a:cubicBezTo>
                      <a:pt x="316" y="349"/>
                      <a:pt x="315" y="349"/>
                      <a:pt x="315" y="349"/>
                    </a:cubicBezTo>
                    <a:cubicBezTo>
                      <a:pt x="315" y="349"/>
                      <a:pt x="315" y="349"/>
                      <a:pt x="315" y="349"/>
                    </a:cubicBezTo>
                    <a:cubicBezTo>
                      <a:pt x="314" y="349"/>
                      <a:pt x="314" y="348"/>
                      <a:pt x="313" y="348"/>
                    </a:cubicBezTo>
                    <a:close/>
                    <a:moveTo>
                      <a:pt x="73" y="348"/>
                    </a:moveTo>
                    <a:cubicBezTo>
                      <a:pt x="72" y="347"/>
                      <a:pt x="72" y="346"/>
                      <a:pt x="73" y="345"/>
                    </a:cubicBezTo>
                    <a:cubicBezTo>
                      <a:pt x="73" y="345"/>
                      <a:pt x="73" y="345"/>
                      <a:pt x="73" y="345"/>
                    </a:cubicBezTo>
                    <a:cubicBezTo>
                      <a:pt x="74" y="344"/>
                      <a:pt x="75" y="344"/>
                      <a:pt x="76" y="345"/>
                    </a:cubicBezTo>
                    <a:cubicBezTo>
                      <a:pt x="76" y="345"/>
                      <a:pt x="76" y="345"/>
                      <a:pt x="76" y="345"/>
                    </a:cubicBezTo>
                    <a:cubicBezTo>
                      <a:pt x="77" y="345"/>
                      <a:pt x="77" y="347"/>
                      <a:pt x="76" y="348"/>
                    </a:cubicBezTo>
                    <a:cubicBezTo>
                      <a:pt x="76" y="348"/>
                      <a:pt x="76" y="348"/>
                      <a:pt x="76" y="348"/>
                    </a:cubicBezTo>
                    <a:cubicBezTo>
                      <a:pt x="76" y="348"/>
                      <a:pt x="75" y="348"/>
                      <a:pt x="75" y="348"/>
                    </a:cubicBezTo>
                    <a:cubicBezTo>
                      <a:pt x="75" y="348"/>
                      <a:pt x="75" y="348"/>
                      <a:pt x="75" y="348"/>
                    </a:cubicBezTo>
                    <a:cubicBezTo>
                      <a:pt x="74" y="348"/>
                      <a:pt x="74" y="348"/>
                      <a:pt x="73" y="348"/>
                    </a:cubicBezTo>
                    <a:close/>
                    <a:moveTo>
                      <a:pt x="319" y="343"/>
                    </a:moveTo>
                    <a:cubicBezTo>
                      <a:pt x="318" y="343"/>
                      <a:pt x="318" y="341"/>
                      <a:pt x="319" y="340"/>
                    </a:cubicBezTo>
                    <a:cubicBezTo>
                      <a:pt x="319" y="340"/>
                      <a:pt x="319" y="340"/>
                      <a:pt x="319" y="340"/>
                    </a:cubicBezTo>
                    <a:cubicBezTo>
                      <a:pt x="320" y="340"/>
                      <a:pt x="321" y="340"/>
                      <a:pt x="322" y="341"/>
                    </a:cubicBezTo>
                    <a:cubicBezTo>
                      <a:pt x="322" y="341"/>
                      <a:pt x="322" y="341"/>
                      <a:pt x="322" y="341"/>
                    </a:cubicBezTo>
                    <a:cubicBezTo>
                      <a:pt x="323" y="342"/>
                      <a:pt x="323" y="343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2" y="344"/>
                      <a:pt x="322" y="344"/>
                    </a:cubicBezTo>
                    <a:cubicBezTo>
                      <a:pt x="322" y="344"/>
                      <a:pt x="321" y="344"/>
                      <a:pt x="321" y="344"/>
                    </a:cubicBezTo>
                    <a:cubicBezTo>
                      <a:pt x="321" y="344"/>
                      <a:pt x="321" y="344"/>
                      <a:pt x="321" y="344"/>
                    </a:cubicBezTo>
                    <a:cubicBezTo>
                      <a:pt x="320" y="344"/>
                      <a:pt x="319" y="344"/>
                      <a:pt x="319" y="343"/>
                    </a:cubicBezTo>
                    <a:close/>
                    <a:moveTo>
                      <a:pt x="68" y="343"/>
                    </a:moveTo>
                    <a:cubicBezTo>
                      <a:pt x="67" y="342"/>
                      <a:pt x="67" y="341"/>
                      <a:pt x="68" y="340"/>
                    </a:cubicBezTo>
                    <a:cubicBezTo>
                      <a:pt x="68" y="340"/>
                      <a:pt x="68" y="340"/>
                      <a:pt x="68" y="340"/>
                    </a:cubicBezTo>
                    <a:cubicBezTo>
                      <a:pt x="68" y="339"/>
                      <a:pt x="70" y="339"/>
                      <a:pt x="70" y="340"/>
                    </a:cubicBezTo>
                    <a:cubicBezTo>
                      <a:pt x="70" y="340"/>
                      <a:pt x="70" y="340"/>
                      <a:pt x="70" y="340"/>
                    </a:cubicBezTo>
                    <a:cubicBezTo>
                      <a:pt x="71" y="341"/>
                      <a:pt x="71" y="342"/>
                      <a:pt x="71" y="343"/>
                    </a:cubicBezTo>
                    <a:cubicBezTo>
                      <a:pt x="71" y="343"/>
                      <a:pt x="71" y="343"/>
                      <a:pt x="71" y="343"/>
                    </a:cubicBezTo>
                    <a:cubicBezTo>
                      <a:pt x="70" y="344"/>
                      <a:pt x="70" y="344"/>
                      <a:pt x="69" y="344"/>
                    </a:cubicBezTo>
                    <a:cubicBezTo>
                      <a:pt x="69" y="344"/>
                      <a:pt x="69" y="344"/>
                      <a:pt x="69" y="344"/>
                    </a:cubicBezTo>
                    <a:cubicBezTo>
                      <a:pt x="69" y="344"/>
                      <a:pt x="68" y="344"/>
                      <a:pt x="68" y="343"/>
                    </a:cubicBezTo>
                    <a:close/>
                    <a:moveTo>
                      <a:pt x="324" y="339"/>
                    </a:moveTo>
                    <a:cubicBezTo>
                      <a:pt x="324" y="338"/>
                      <a:pt x="324" y="336"/>
                      <a:pt x="325" y="336"/>
                    </a:cubicBezTo>
                    <a:cubicBezTo>
                      <a:pt x="325" y="336"/>
                      <a:pt x="325" y="336"/>
                      <a:pt x="325" y="336"/>
                    </a:cubicBezTo>
                    <a:cubicBezTo>
                      <a:pt x="325" y="335"/>
                      <a:pt x="327" y="335"/>
                      <a:pt x="328" y="336"/>
                    </a:cubicBezTo>
                    <a:cubicBezTo>
                      <a:pt x="328" y="336"/>
                      <a:pt x="328" y="336"/>
                      <a:pt x="328" y="336"/>
                    </a:cubicBezTo>
                    <a:cubicBezTo>
                      <a:pt x="328" y="337"/>
                      <a:pt x="328" y="338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7" y="339"/>
                    </a:cubicBezTo>
                    <a:cubicBezTo>
                      <a:pt x="327" y="339"/>
                      <a:pt x="327" y="339"/>
                      <a:pt x="326" y="339"/>
                    </a:cubicBezTo>
                    <a:cubicBezTo>
                      <a:pt x="326" y="339"/>
                      <a:pt x="326" y="339"/>
                      <a:pt x="326" y="339"/>
                    </a:cubicBezTo>
                    <a:cubicBezTo>
                      <a:pt x="325" y="339"/>
                      <a:pt x="325" y="339"/>
                      <a:pt x="324" y="339"/>
                    </a:cubicBezTo>
                    <a:close/>
                    <a:moveTo>
                      <a:pt x="62" y="338"/>
                    </a:moveTo>
                    <a:cubicBezTo>
                      <a:pt x="62" y="338"/>
                      <a:pt x="62" y="338"/>
                      <a:pt x="62" y="338"/>
                    </a:cubicBezTo>
                    <a:cubicBezTo>
                      <a:pt x="62" y="338"/>
                      <a:pt x="62" y="338"/>
                      <a:pt x="62" y="338"/>
                    </a:cubicBezTo>
                    <a:cubicBezTo>
                      <a:pt x="61" y="338"/>
                      <a:pt x="61" y="336"/>
                      <a:pt x="62" y="335"/>
                    </a:cubicBezTo>
                    <a:cubicBezTo>
                      <a:pt x="62" y="335"/>
                      <a:pt x="62" y="335"/>
                      <a:pt x="62" y="335"/>
                    </a:cubicBezTo>
                    <a:cubicBezTo>
                      <a:pt x="63" y="335"/>
                      <a:pt x="64" y="334"/>
                      <a:pt x="65" y="335"/>
                    </a:cubicBezTo>
                    <a:cubicBezTo>
                      <a:pt x="65" y="335"/>
                      <a:pt x="65" y="335"/>
                      <a:pt x="65" y="335"/>
                    </a:cubicBezTo>
                    <a:cubicBezTo>
                      <a:pt x="66" y="336"/>
                      <a:pt x="66" y="337"/>
                      <a:pt x="65" y="338"/>
                    </a:cubicBezTo>
                    <a:cubicBezTo>
                      <a:pt x="65" y="338"/>
                      <a:pt x="65" y="338"/>
                      <a:pt x="65" y="338"/>
                    </a:cubicBezTo>
                    <a:cubicBezTo>
                      <a:pt x="65" y="339"/>
                      <a:pt x="64" y="339"/>
                      <a:pt x="64" y="339"/>
                    </a:cubicBezTo>
                    <a:cubicBezTo>
                      <a:pt x="64" y="339"/>
                      <a:pt x="64" y="339"/>
                      <a:pt x="64" y="339"/>
                    </a:cubicBezTo>
                    <a:cubicBezTo>
                      <a:pt x="63" y="339"/>
                      <a:pt x="63" y="339"/>
                      <a:pt x="62" y="338"/>
                    </a:cubicBezTo>
                    <a:close/>
                    <a:moveTo>
                      <a:pt x="330" y="334"/>
                    </a:moveTo>
                    <a:cubicBezTo>
                      <a:pt x="329" y="333"/>
                      <a:pt x="329" y="332"/>
                      <a:pt x="330" y="331"/>
                    </a:cubicBezTo>
                    <a:cubicBezTo>
                      <a:pt x="330" y="331"/>
                      <a:pt x="330" y="331"/>
                      <a:pt x="330" y="331"/>
                    </a:cubicBezTo>
                    <a:cubicBezTo>
                      <a:pt x="331" y="330"/>
                      <a:pt x="332" y="330"/>
                      <a:pt x="333" y="331"/>
                    </a:cubicBezTo>
                    <a:cubicBezTo>
                      <a:pt x="333" y="331"/>
                      <a:pt x="333" y="331"/>
                      <a:pt x="333" y="331"/>
                    </a:cubicBezTo>
                    <a:cubicBezTo>
                      <a:pt x="334" y="332"/>
                      <a:pt x="334" y="333"/>
                      <a:pt x="333" y="334"/>
                    </a:cubicBezTo>
                    <a:cubicBezTo>
                      <a:pt x="333" y="334"/>
                      <a:pt x="333" y="334"/>
                      <a:pt x="333" y="334"/>
                    </a:cubicBezTo>
                    <a:cubicBezTo>
                      <a:pt x="332" y="334"/>
                      <a:pt x="332" y="334"/>
                      <a:pt x="331" y="334"/>
                    </a:cubicBezTo>
                    <a:cubicBezTo>
                      <a:pt x="331" y="334"/>
                      <a:pt x="331" y="334"/>
                      <a:pt x="331" y="334"/>
                    </a:cubicBezTo>
                    <a:cubicBezTo>
                      <a:pt x="331" y="334"/>
                      <a:pt x="330" y="334"/>
                      <a:pt x="330" y="334"/>
                    </a:cubicBezTo>
                    <a:close/>
                    <a:moveTo>
                      <a:pt x="57" y="333"/>
                    </a:moveTo>
                    <a:cubicBezTo>
                      <a:pt x="56" y="332"/>
                      <a:pt x="56" y="331"/>
                      <a:pt x="57" y="330"/>
                    </a:cubicBezTo>
                    <a:cubicBezTo>
                      <a:pt x="57" y="330"/>
                      <a:pt x="57" y="330"/>
                      <a:pt x="57" y="330"/>
                    </a:cubicBezTo>
                    <a:cubicBezTo>
                      <a:pt x="58" y="329"/>
                      <a:pt x="59" y="329"/>
                      <a:pt x="60" y="330"/>
                    </a:cubicBezTo>
                    <a:cubicBezTo>
                      <a:pt x="60" y="330"/>
                      <a:pt x="60" y="330"/>
                      <a:pt x="60" y="330"/>
                    </a:cubicBezTo>
                    <a:cubicBezTo>
                      <a:pt x="61" y="331"/>
                      <a:pt x="61" y="332"/>
                      <a:pt x="60" y="333"/>
                    </a:cubicBezTo>
                    <a:cubicBezTo>
                      <a:pt x="60" y="333"/>
                      <a:pt x="60" y="333"/>
                      <a:pt x="60" y="333"/>
                    </a:cubicBezTo>
                    <a:cubicBezTo>
                      <a:pt x="60" y="334"/>
                      <a:pt x="59" y="334"/>
                      <a:pt x="59" y="334"/>
                    </a:cubicBezTo>
                    <a:cubicBezTo>
                      <a:pt x="59" y="334"/>
                      <a:pt x="59" y="334"/>
                      <a:pt x="59" y="334"/>
                    </a:cubicBezTo>
                    <a:cubicBezTo>
                      <a:pt x="58" y="334"/>
                      <a:pt x="57" y="334"/>
                      <a:pt x="57" y="333"/>
                    </a:cubicBezTo>
                    <a:close/>
                    <a:moveTo>
                      <a:pt x="335" y="329"/>
                    </a:moveTo>
                    <a:cubicBezTo>
                      <a:pt x="334" y="328"/>
                      <a:pt x="334" y="326"/>
                      <a:pt x="335" y="326"/>
                    </a:cubicBezTo>
                    <a:cubicBezTo>
                      <a:pt x="335" y="326"/>
                      <a:pt x="335" y="326"/>
                      <a:pt x="335" y="326"/>
                    </a:cubicBezTo>
                    <a:cubicBezTo>
                      <a:pt x="335" y="325"/>
                      <a:pt x="337" y="325"/>
                      <a:pt x="338" y="325"/>
                    </a:cubicBezTo>
                    <a:cubicBezTo>
                      <a:pt x="338" y="325"/>
                      <a:pt x="338" y="325"/>
                      <a:pt x="338" y="325"/>
                    </a:cubicBezTo>
                    <a:cubicBezTo>
                      <a:pt x="339" y="326"/>
                      <a:pt x="339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8" y="328"/>
                      <a:pt x="338" y="328"/>
                      <a:pt x="338" y="328"/>
                    </a:cubicBezTo>
                    <a:cubicBezTo>
                      <a:pt x="337" y="329"/>
                      <a:pt x="337" y="329"/>
                      <a:pt x="336" y="329"/>
                    </a:cubicBezTo>
                    <a:cubicBezTo>
                      <a:pt x="336" y="329"/>
                      <a:pt x="336" y="329"/>
                      <a:pt x="336" y="329"/>
                    </a:cubicBezTo>
                    <a:cubicBezTo>
                      <a:pt x="336" y="329"/>
                      <a:pt x="335" y="329"/>
                      <a:pt x="335" y="329"/>
                    </a:cubicBezTo>
                    <a:close/>
                    <a:moveTo>
                      <a:pt x="52" y="328"/>
                    </a:moveTo>
                    <a:cubicBezTo>
                      <a:pt x="52" y="328"/>
                      <a:pt x="52" y="328"/>
                      <a:pt x="52" y="328"/>
                    </a:cubicBezTo>
                    <a:cubicBezTo>
                      <a:pt x="52" y="328"/>
                      <a:pt x="52" y="328"/>
                      <a:pt x="52" y="328"/>
                    </a:cubicBezTo>
                    <a:cubicBezTo>
                      <a:pt x="51" y="327"/>
                      <a:pt x="51" y="326"/>
                      <a:pt x="52" y="325"/>
                    </a:cubicBezTo>
                    <a:cubicBezTo>
                      <a:pt x="52" y="325"/>
                      <a:pt x="52" y="325"/>
                      <a:pt x="52" y="325"/>
                    </a:cubicBezTo>
                    <a:cubicBezTo>
                      <a:pt x="53" y="324"/>
                      <a:pt x="54" y="324"/>
                      <a:pt x="55" y="325"/>
                    </a:cubicBezTo>
                    <a:cubicBezTo>
                      <a:pt x="55" y="325"/>
                      <a:pt x="55" y="325"/>
                      <a:pt x="55" y="325"/>
                    </a:cubicBezTo>
                    <a:cubicBezTo>
                      <a:pt x="56" y="326"/>
                      <a:pt x="56" y="327"/>
                      <a:pt x="55" y="328"/>
                    </a:cubicBezTo>
                    <a:cubicBezTo>
                      <a:pt x="55" y="328"/>
                      <a:pt x="55" y="328"/>
                      <a:pt x="55" y="328"/>
                    </a:cubicBezTo>
                    <a:cubicBezTo>
                      <a:pt x="55" y="329"/>
                      <a:pt x="54" y="329"/>
                      <a:pt x="54" y="329"/>
                    </a:cubicBezTo>
                    <a:cubicBezTo>
                      <a:pt x="54" y="329"/>
                      <a:pt x="54" y="329"/>
                      <a:pt x="54" y="329"/>
                    </a:cubicBezTo>
                    <a:cubicBezTo>
                      <a:pt x="53" y="329"/>
                      <a:pt x="52" y="329"/>
                      <a:pt x="52" y="328"/>
                    </a:cubicBezTo>
                    <a:close/>
                    <a:moveTo>
                      <a:pt x="340" y="323"/>
                    </a:moveTo>
                    <a:cubicBezTo>
                      <a:pt x="339" y="323"/>
                      <a:pt x="339" y="321"/>
                      <a:pt x="339" y="320"/>
                    </a:cubicBezTo>
                    <a:cubicBezTo>
                      <a:pt x="339" y="320"/>
                      <a:pt x="339" y="320"/>
                      <a:pt x="339" y="320"/>
                    </a:cubicBezTo>
                    <a:cubicBezTo>
                      <a:pt x="340" y="319"/>
                      <a:pt x="342" y="319"/>
                      <a:pt x="342" y="320"/>
                    </a:cubicBezTo>
                    <a:cubicBezTo>
                      <a:pt x="342" y="320"/>
                      <a:pt x="342" y="320"/>
                      <a:pt x="342" y="320"/>
                    </a:cubicBezTo>
                    <a:cubicBezTo>
                      <a:pt x="343" y="321"/>
                      <a:pt x="343" y="322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3" y="323"/>
                      <a:pt x="343" y="323"/>
                      <a:pt x="343" y="323"/>
                    </a:cubicBezTo>
                    <a:cubicBezTo>
                      <a:pt x="342" y="324"/>
                      <a:pt x="342" y="324"/>
                      <a:pt x="341" y="324"/>
                    </a:cubicBezTo>
                    <a:cubicBezTo>
                      <a:pt x="341" y="324"/>
                      <a:pt x="341" y="324"/>
                      <a:pt x="341" y="324"/>
                    </a:cubicBezTo>
                    <a:cubicBezTo>
                      <a:pt x="341" y="324"/>
                      <a:pt x="340" y="324"/>
                      <a:pt x="340" y="323"/>
                    </a:cubicBezTo>
                    <a:close/>
                    <a:moveTo>
                      <a:pt x="47" y="323"/>
                    </a:moveTo>
                    <a:cubicBezTo>
                      <a:pt x="47" y="323"/>
                      <a:pt x="47" y="323"/>
                      <a:pt x="47" y="323"/>
                    </a:cubicBezTo>
                    <a:cubicBezTo>
                      <a:pt x="47" y="323"/>
                      <a:pt x="47" y="323"/>
                      <a:pt x="47" y="323"/>
                    </a:cubicBezTo>
                    <a:cubicBezTo>
                      <a:pt x="46" y="322"/>
                      <a:pt x="46" y="320"/>
                      <a:pt x="47" y="320"/>
                    </a:cubicBezTo>
                    <a:cubicBezTo>
                      <a:pt x="47" y="320"/>
                      <a:pt x="47" y="320"/>
                      <a:pt x="47" y="320"/>
                    </a:cubicBezTo>
                    <a:cubicBezTo>
                      <a:pt x="48" y="319"/>
                      <a:pt x="50" y="319"/>
                      <a:pt x="50" y="320"/>
                    </a:cubicBezTo>
                    <a:cubicBezTo>
                      <a:pt x="50" y="320"/>
                      <a:pt x="50" y="320"/>
                      <a:pt x="50" y="320"/>
                    </a:cubicBezTo>
                    <a:cubicBezTo>
                      <a:pt x="51" y="321"/>
                      <a:pt x="51" y="322"/>
                      <a:pt x="50" y="323"/>
                    </a:cubicBezTo>
                    <a:cubicBezTo>
                      <a:pt x="50" y="323"/>
                      <a:pt x="50" y="323"/>
                      <a:pt x="50" y="323"/>
                    </a:cubicBezTo>
                    <a:cubicBezTo>
                      <a:pt x="50" y="323"/>
                      <a:pt x="49" y="323"/>
                      <a:pt x="49" y="323"/>
                    </a:cubicBezTo>
                    <a:cubicBezTo>
                      <a:pt x="49" y="323"/>
                      <a:pt x="49" y="323"/>
                      <a:pt x="49" y="323"/>
                    </a:cubicBezTo>
                    <a:cubicBezTo>
                      <a:pt x="48" y="323"/>
                      <a:pt x="48" y="323"/>
                      <a:pt x="47" y="323"/>
                    </a:cubicBezTo>
                    <a:close/>
                    <a:moveTo>
                      <a:pt x="344" y="318"/>
                    </a:moveTo>
                    <a:cubicBezTo>
                      <a:pt x="343" y="317"/>
                      <a:pt x="343" y="316"/>
                      <a:pt x="344" y="315"/>
                    </a:cubicBezTo>
                    <a:cubicBezTo>
                      <a:pt x="344" y="315"/>
                      <a:pt x="344" y="315"/>
                      <a:pt x="344" y="315"/>
                    </a:cubicBezTo>
                    <a:cubicBezTo>
                      <a:pt x="345" y="314"/>
                      <a:pt x="346" y="314"/>
                      <a:pt x="347" y="314"/>
                    </a:cubicBezTo>
                    <a:cubicBezTo>
                      <a:pt x="347" y="314"/>
                      <a:pt x="347" y="314"/>
                      <a:pt x="347" y="314"/>
                    </a:cubicBezTo>
                    <a:cubicBezTo>
                      <a:pt x="348" y="315"/>
                      <a:pt x="348" y="317"/>
                      <a:pt x="347" y="317"/>
                    </a:cubicBezTo>
                    <a:cubicBezTo>
                      <a:pt x="347" y="317"/>
                      <a:pt x="347" y="317"/>
                      <a:pt x="347" y="317"/>
                    </a:cubicBezTo>
                    <a:cubicBezTo>
                      <a:pt x="347" y="318"/>
                      <a:pt x="346" y="318"/>
                      <a:pt x="346" y="318"/>
                    </a:cubicBezTo>
                    <a:cubicBezTo>
                      <a:pt x="346" y="318"/>
                      <a:pt x="346" y="318"/>
                      <a:pt x="346" y="318"/>
                    </a:cubicBezTo>
                    <a:cubicBezTo>
                      <a:pt x="345" y="318"/>
                      <a:pt x="345" y="318"/>
                      <a:pt x="344" y="318"/>
                    </a:cubicBezTo>
                    <a:close/>
                    <a:moveTo>
                      <a:pt x="42" y="317"/>
                    </a:moveTo>
                    <a:cubicBezTo>
                      <a:pt x="42" y="316"/>
                      <a:pt x="42" y="315"/>
                      <a:pt x="43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4" y="313"/>
                      <a:pt x="45" y="313"/>
                      <a:pt x="46" y="314"/>
                    </a:cubicBezTo>
                    <a:cubicBezTo>
                      <a:pt x="46" y="314"/>
                      <a:pt x="46" y="314"/>
                      <a:pt x="46" y="314"/>
                    </a:cubicBezTo>
                    <a:cubicBezTo>
                      <a:pt x="47" y="315"/>
                      <a:pt x="46" y="317"/>
                      <a:pt x="45" y="317"/>
                    </a:cubicBezTo>
                    <a:cubicBezTo>
                      <a:pt x="45" y="317"/>
                      <a:pt x="45" y="317"/>
                      <a:pt x="45" y="317"/>
                    </a:cubicBezTo>
                    <a:cubicBezTo>
                      <a:pt x="45" y="318"/>
                      <a:pt x="45" y="318"/>
                      <a:pt x="44" y="318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4" y="318"/>
                      <a:pt x="43" y="318"/>
                      <a:pt x="42" y="317"/>
                    </a:cubicBezTo>
                    <a:close/>
                    <a:moveTo>
                      <a:pt x="349" y="312"/>
                    </a:moveTo>
                    <a:cubicBezTo>
                      <a:pt x="348" y="311"/>
                      <a:pt x="348" y="310"/>
                      <a:pt x="348" y="309"/>
                    </a:cubicBezTo>
                    <a:cubicBezTo>
                      <a:pt x="348" y="309"/>
                      <a:pt x="348" y="309"/>
                      <a:pt x="348" y="309"/>
                    </a:cubicBezTo>
                    <a:cubicBezTo>
                      <a:pt x="349" y="308"/>
                      <a:pt x="350" y="308"/>
                      <a:pt x="351" y="309"/>
                    </a:cubicBezTo>
                    <a:cubicBezTo>
                      <a:pt x="351" y="309"/>
                      <a:pt x="351" y="309"/>
                      <a:pt x="351" y="309"/>
                    </a:cubicBezTo>
                    <a:cubicBezTo>
                      <a:pt x="352" y="309"/>
                      <a:pt x="352" y="311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2" y="312"/>
                      <a:pt x="352" y="312"/>
                      <a:pt x="352" y="312"/>
                    </a:cubicBezTo>
                    <a:cubicBezTo>
                      <a:pt x="351" y="312"/>
                      <a:pt x="351" y="313"/>
                      <a:pt x="350" y="313"/>
                    </a:cubicBezTo>
                    <a:cubicBezTo>
                      <a:pt x="350" y="313"/>
                      <a:pt x="350" y="313"/>
                      <a:pt x="350" y="313"/>
                    </a:cubicBezTo>
                    <a:cubicBezTo>
                      <a:pt x="350" y="313"/>
                      <a:pt x="349" y="312"/>
                      <a:pt x="349" y="312"/>
                    </a:cubicBezTo>
                    <a:close/>
                    <a:moveTo>
                      <a:pt x="38" y="311"/>
                    </a:moveTo>
                    <a:cubicBezTo>
                      <a:pt x="37" y="310"/>
                      <a:pt x="38" y="309"/>
                      <a:pt x="38" y="308"/>
                    </a:cubicBezTo>
                    <a:cubicBezTo>
                      <a:pt x="38" y="308"/>
                      <a:pt x="38" y="308"/>
                      <a:pt x="38" y="308"/>
                    </a:cubicBezTo>
                    <a:cubicBezTo>
                      <a:pt x="39" y="308"/>
                      <a:pt x="41" y="308"/>
                      <a:pt x="41" y="309"/>
                    </a:cubicBezTo>
                    <a:cubicBezTo>
                      <a:pt x="41" y="309"/>
                      <a:pt x="41" y="309"/>
                      <a:pt x="41" y="309"/>
                    </a:cubicBezTo>
                    <a:cubicBezTo>
                      <a:pt x="42" y="310"/>
                      <a:pt x="42" y="311"/>
                      <a:pt x="41" y="312"/>
                    </a:cubicBezTo>
                    <a:cubicBezTo>
                      <a:pt x="41" y="312"/>
                      <a:pt x="41" y="312"/>
                      <a:pt x="41" y="312"/>
                    </a:cubicBezTo>
                    <a:cubicBezTo>
                      <a:pt x="41" y="312"/>
                      <a:pt x="40" y="312"/>
                      <a:pt x="40" y="312"/>
                    </a:cubicBezTo>
                    <a:cubicBezTo>
                      <a:pt x="40" y="312"/>
                      <a:pt x="40" y="312"/>
                      <a:pt x="40" y="312"/>
                    </a:cubicBezTo>
                    <a:cubicBezTo>
                      <a:pt x="39" y="312"/>
                      <a:pt x="38" y="312"/>
                      <a:pt x="38" y="311"/>
                    </a:cubicBezTo>
                    <a:close/>
                    <a:moveTo>
                      <a:pt x="353" y="306"/>
                    </a:moveTo>
                    <a:cubicBezTo>
                      <a:pt x="352" y="306"/>
                      <a:pt x="352" y="304"/>
                      <a:pt x="353" y="303"/>
                    </a:cubicBezTo>
                    <a:cubicBezTo>
                      <a:pt x="353" y="303"/>
                      <a:pt x="353" y="303"/>
                      <a:pt x="353" y="303"/>
                    </a:cubicBezTo>
                    <a:cubicBezTo>
                      <a:pt x="353" y="302"/>
                      <a:pt x="355" y="302"/>
                      <a:pt x="355" y="303"/>
                    </a:cubicBezTo>
                    <a:cubicBezTo>
                      <a:pt x="355" y="303"/>
                      <a:pt x="355" y="303"/>
                      <a:pt x="355" y="303"/>
                    </a:cubicBezTo>
                    <a:cubicBezTo>
                      <a:pt x="356" y="303"/>
                      <a:pt x="357" y="305"/>
                      <a:pt x="356" y="306"/>
                    </a:cubicBezTo>
                    <a:cubicBezTo>
                      <a:pt x="356" y="306"/>
                      <a:pt x="356" y="306"/>
                      <a:pt x="356" y="306"/>
                    </a:cubicBezTo>
                    <a:cubicBezTo>
                      <a:pt x="356" y="306"/>
                      <a:pt x="355" y="307"/>
                      <a:pt x="354" y="307"/>
                    </a:cubicBezTo>
                    <a:cubicBezTo>
                      <a:pt x="354" y="307"/>
                      <a:pt x="354" y="307"/>
                      <a:pt x="354" y="307"/>
                    </a:cubicBezTo>
                    <a:cubicBezTo>
                      <a:pt x="354" y="307"/>
                      <a:pt x="353" y="307"/>
                      <a:pt x="353" y="306"/>
                    </a:cubicBezTo>
                    <a:close/>
                    <a:moveTo>
                      <a:pt x="34" y="305"/>
                    </a:moveTo>
                    <a:cubicBezTo>
                      <a:pt x="33" y="304"/>
                      <a:pt x="33" y="303"/>
                      <a:pt x="34" y="302"/>
                    </a:cubicBezTo>
                    <a:cubicBezTo>
                      <a:pt x="34" y="302"/>
                      <a:pt x="34" y="302"/>
                      <a:pt x="34" y="302"/>
                    </a:cubicBezTo>
                    <a:cubicBezTo>
                      <a:pt x="35" y="302"/>
                      <a:pt x="37" y="302"/>
                      <a:pt x="37" y="303"/>
                    </a:cubicBezTo>
                    <a:cubicBezTo>
                      <a:pt x="37" y="303"/>
                      <a:pt x="37" y="303"/>
                      <a:pt x="37" y="303"/>
                    </a:cubicBezTo>
                    <a:cubicBezTo>
                      <a:pt x="38" y="304"/>
                      <a:pt x="38" y="305"/>
                      <a:pt x="37" y="306"/>
                    </a:cubicBezTo>
                    <a:cubicBezTo>
                      <a:pt x="37" y="306"/>
                      <a:pt x="37" y="306"/>
                      <a:pt x="37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6" y="306"/>
                      <a:pt x="36" y="306"/>
                      <a:pt x="36" y="306"/>
                    </a:cubicBezTo>
                    <a:cubicBezTo>
                      <a:pt x="35" y="306"/>
                      <a:pt x="34" y="306"/>
                      <a:pt x="34" y="305"/>
                    </a:cubicBezTo>
                    <a:close/>
                    <a:moveTo>
                      <a:pt x="357" y="300"/>
                    </a:moveTo>
                    <a:cubicBezTo>
                      <a:pt x="356" y="300"/>
                      <a:pt x="356" y="298"/>
                      <a:pt x="356" y="297"/>
                    </a:cubicBezTo>
                    <a:cubicBezTo>
                      <a:pt x="356" y="297"/>
                      <a:pt x="356" y="297"/>
                      <a:pt x="356" y="297"/>
                    </a:cubicBezTo>
                    <a:cubicBezTo>
                      <a:pt x="357" y="296"/>
                      <a:pt x="358" y="296"/>
                      <a:pt x="359" y="297"/>
                    </a:cubicBezTo>
                    <a:cubicBezTo>
                      <a:pt x="359" y="297"/>
                      <a:pt x="359" y="297"/>
                      <a:pt x="359" y="297"/>
                    </a:cubicBezTo>
                    <a:cubicBezTo>
                      <a:pt x="360" y="297"/>
                      <a:pt x="361" y="299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60" y="300"/>
                      <a:pt x="360" y="300"/>
                    </a:cubicBezTo>
                    <a:cubicBezTo>
                      <a:pt x="360" y="300"/>
                      <a:pt x="359" y="301"/>
                      <a:pt x="358" y="301"/>
                    </a:cubicBezTo>
                    <a:cubicBezTo>
                      <a:pt x="358" y="301"/>
                      <a:pt x="358" y="301"/>
                      <a:pt x="358" y="301"/>
                    </a:cubicBezTo>
                    <a:cubicBezTo>
                      <a:pt x="358" y="301"/>
                      <a:pt x="357" y="300"/>
                      <a:pt x="357" y="300"/>
                    </a:cubicBezTo>
                    <a:close/>
                    <a:moveTo>
                      <a:pt x="30" y="299"/>
                    </a:moveTo>
                    <a:cubicBezTo>
                      <a:pt x="30" y="299"/>
                      <a:pt x="30" y="299"/>
                      <a:pt x="30" y="299"/>
                    </a:cubicBezTo>
                    <a:cubicBezTo>
                      <a:pt x="30" y="299"/>
                      <a:pt x="30" y="299"/>
                      <a:pt x="30" y="299"/>
                    </a:cubicBezTo>
                    <a:cubicBezTo>
                      <a:pt x="29" y="298"/>
                      <a:pt x="29" y="297"/>
                      <a:pt x="30" y="296"/>
                    </a:cubicBezTo>
                    <a:cubicBezTo>
                      <a:pt x="30" y="296"/>
                      <a:pt x="30" y="296"/>
                      <a:pt x="30" y="296"/>
                    </a:cubicBezTo>
                    <a:cubicBezTo>
                      <a:pt x="31" y="296"/>
                      <a:pt x="33" y="296"/>
                      <a:pt x="33" y="297"/>
                    </a:cubicBezTo>
                    <a:cubicBezTo>
                      <a:pt x="33" y="297"/>
                      <a:pt x="33" y="297"/>
                      <a:pt x="33" y="297"/>
                    </a:cubicBezTo>
                    <a:cubicBezTo>
                      <a:pt x="34" y="298"/>
                      <a:pt x="34" y="299"/>
                      <a:pt x="33" y="300"/>
                    </a:cubicBezTo>
                    <a:cubicBezTo>
                      <a:pt x="33" y="300"/>
                      <a:pt x="33" y="300"/>
                      <a:pt x="33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2" y="300"/>
                      <a:pt x="32" y="300"/>
                      <a:pt x="32" y="300"/>
                    </a:cubicBezTo>
                    <a:cubicBezTo>
                      <a:pt x="31" y="300"/>
                      <a:pt x="30" y="300"/>
                      <a:pt x="30" y="299"/>
                    </a:cubicBezTo>
                    <a:close/>
                    <a:moveTo>
                      <a:pt x="361" y="294"/>
                    </a:moveTo>
                    <a:cubicBezTo>
                      <a:pt x="360" y="294"/>
                      <a:pt x="360" y="292"/>
                      <a:pt x="360" y="291"/>
                    </a:cubicBezTo>
                    <a:cubicBezTo>
                      <a:pt x="360" y="291"/>
                      <a:pt x="360" y="291"/>
                      <a:pt x="360" y="291"/>
                    </a:cubicBezTo>
                    <a:cubicBezTo>
                      <a:pt x="361" y="290"/>
                      <a:pt x="362" y="290"/>
                      <a:pt x="363" y="290"/>
                    </a:cubicBezTo>
                    <a:cubicBezTo>
                      <a:pt x="363" y="290"/>
                      <a:pt x="363" y="290"/>
                      <a:pt x="363" y="290"/>
                    </a:cubicBezTo>
                    <a:cubicBezTo>
                      <a:pt x="364" y="291"/>
                      <a:pt x="364" y="292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4" y="293"/>
                      <a:pt x="364" y="293"/>
                      <a:pt x="364" y="293"/>
                    </a:cubicBezTo>
                    <a:cubicBezTo>
                      <a:pt x="363" y="294"/>
                      <a:pt x="363" y="294"/>
                      <a:pt x="362" y="294"/>
                    </a:cubicBezTo>
                    <a:cubicBezTo>
                      <a:pt x="362" y="294"/>
                      <a:pt x="362" y="294"/>
                      <a:pt x="362" y="294"/>
                    </a:cubicBezTo>
                    <a:cubicBezTo>
                      <a:pt x="362" y="294"/>
                      <a:pt x="361" y="294"/>
                      <a:pt x="361" y="294"/>
                    </a:cubicBezTo>
                    <a:close/>
                    <a:moveTo>
                      <a:pt x="26" y="293"/>
                    </a:moveTo>
                    <a:cubicBezTo>
                      <a:pt x="25" y="292"/>
                      <a:pt x="26" y="291"/>
                      <a:pt x="27" y="290"/>
                    </a:cubicBezTo>
                    <a:cubicBezTo>
                      <a:pt x="27" y="290"/>
                      <a:pt x="27" y="290"/>
                      <a:pt x="27" y="290"/>
                    </a:cubicBezTo>
                    <a:cubicBezTo>
                      <a:pt x="28" y="289"/>
                      <a:pt x="29" y="290"/>
                      <a:pt x="30" y="291"/>
                    </a:cubicBezTo>
                    <a:cubicBezTo>
                      <a:pt x="30" y="291"/>
                      <a:pt x="30" y="291"/>
                      <a:pt x="30" y="291"/>
                    </a:cubicBezTo>
                    <a:cubicBezTo>
                      <a:pt x="30" y="292"/>
                      <a:pt x="30" y="293"/>
                      <a:pt x="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94"/>
                      <a:pt x="28" y="294"/>
                      <a:pt x="28" y="294"/>
                    </a:cubicBezTo>
                    <a:cubicBezTo>
                      <a:pt x="28" y="294"/>
                      <a:pt x="28" y="294"/>
                      <a:pt x="28" y="294"/>
                    </a:cubicBezTo>
                    <a:cubicBezTo>
                      <a:pt x="27" y="294"/>
                      <a:pt x="26" y="294"/>
                      <a:pt x="26" y="293"/>
                    </a:cubicBezTo>
                    <a:close/>
                    <a:moveTo>
                      <a:pt x="365" y="288"/>
                    </a:moveTo>
                    <a:cubicBezTo>
                      <a:pt x="364" y="287"/>
                      <a:pt x="363" y="286"/>
                      <a:pt x="364" y="285"/>
                    </a:cubicBezTo>
                    <a:cubicBezTo>
                      <a:pt x="364" y="285"/>
                      <a:pt x="364" y="285"/>
                      <a:pt x="364" y="285"/>
                    </a:cubicBezTo>
                    <a:cubicBezTo>
                      <a:pt x="364" y="284"/>
                      <a:pt x="366" y="284"/>
                      <a:pt x="367" y="284"/>
                    </a:cubicBezTo>
                    <a:cubicBezTo>
                      <a:pt x="367" y="284"/>
                      <a:pt x="367" y="284"/>
                      <a:pt x="367" y="284"/>
                    </a:cubicBezTo>
                    <a:cubicBezTo>
                      <a:pt x="368" y="285"/>
                      <a:pt x="368" y="286"/>
                      <a:pt x="367" y="287"/>
                    </a:cubicBezTo>
                    <a:cubicBezTo>
                      <a:pt x="367" y="287"/>
                      <a:pt x="367" y="287"/>
                      <a:pt x="367" y="287"/>
                    </a:cubicBezTo>
                    <a:cubicBezTo>
                      <a:pt x="367" y="288"/>
                      <a:pt x="366" y="288"/>
                      <a:pt x="366" y="288"/>
                    </a:cubicBezTo>
                    <a:cubicBezTo>
                      <a:pt x="366" y="288"/>
                      <a:pt x="366" y="288"/>
                      <a:pt x="366" y="288"/>
                    </a:cubicBezTo>
                    <a:cubicBezTo>
                      <a:pt x="365" y="288"/>
                      <a:pt x="365" y="288"/>
                      <a:pt x="365" y="288"/>
                    </a:cubicBezTo>
                    <a:close/>
                    <a:moveTo>
                      <a:pt x="23" y="287"/>
                    </a:moveTo>
                    <a:cubicBezTo>
                      <a:pt x="22" y="286"/>
                      <a:pt x="22" y="284"/>
                      <a:pt x="23" y="284"/>
                    </a:cubicBezTo>
                    <a:cubicBezTo>
                      <a:pt x="23" y="284"/>
                      <a:pt x="23" y="284"/>
                      <a:pt x="23" y="284"/>
                    </a:cubicBezTo>
                    <a:cubicBezTo>
                      <a:pt x="24" y="283"/>
                      <a:pt x="26" y="284"/>
                      <a:pt x="26" y="285"/>
                    </a:cubicBezTo>
                    <a:cubicBezTo>
                      <a:pt x="26" y="285"/>
                      <a:pt x="26" y="285"/>
                      <a:pt x="26" y="285"/>
                    </a:cubicBezTo>
                    <a:cubicBezTo>
                      <a:pt x="27" y="286"/>
                      <a:pt x="26" y="287"/>
                      <a:pt x="25" y="287"/>
                    </a:cubicBezTo>
                    <a:cubicBezTo>
                      <a:pt x="25" y="287"/>
                      <a:pt x="25" y="287"/>
                      <a:pt x="25" y="287"/>
                    </a:cubicBezTo>
                    <a:cubicBezTo>
                      <a:pt x="25" y="288"/>
                      <a:pt x="25" y="288"/>
                      <a:pt x="24" y="288"/>
                    </a:cubicBezTo>
                    <a:cubicBezTo>
                      <a:pt x="24" y="288"/>
                      <a:pt x="24" y="288"/>
                      <a:pt x="24" y="288"/>
                    </a:cubicBezTo>
                    <a:cubicBezTo>
                      <a:pt x="24" y="288"/>
                      <a:pt x="23" y="287"/>
                      <a:pt x="23" y="287"/>
                    </a:cubicBezTo>
                    <a:close/>
                    <a:moveTo>
                      <a:pt x="368" y="281"/>
                    </a:moveTo>
                    <a:cubicBezTo>
                      <a:pt x="367" y="281"/>
                      <a:pt x="366" y="280"/>
                      <a:pt x="367" y="279"/>
                    </a:cubicBezTo>
                    <a:cubicBezTo>
                      <a:pt x="367" y="279"/>
                      <a:pt x="367" y="279"/>
                      <a:pt x="367" y="279"/>
                    </a:cubicBezTo>
                    <a:cubicBezTo>
                      <a:pt x="367" y="278"/>
                      <a:pt x="369" y="277"/>
                      <a:pt x="370" y="278"/>
                    </a:cubicBezTo>
                    <a:cubicBezTo>
                      <a:pt x="370" y="278"/>
                      <a:pt x="370" y="278"/>
                      <a:pt x="370" y="278"/>
                    </a:cubicBezTo>
                    <a:cubicBezTo>
                      <a:pt x="371" y="278"/>
                      <a:pt x="371" y="279"/>
                      <a:pt x="371" y="280"/>
                    </a:cubicBezTo>
                    <a:cubicBezTo>
                      <a:pt x="371" y="280"/>
                      <a:pt x="371" y="280"/>
                      <a:pt x="371" y="280"/>
                    </a:cubicBezTo>
                    <a:cubicBezTo>
                      <a:pt x="370" y="281"/>
                      <a:pt x="370" y="282"/>
                      <a:pt x="369" y="282"/>
                    </a:cubicBezTo>
                    <a:cubicBezTo>
                      <a:pt x="369" y="282"/>
                      <a:pt x="369" y="282"/>
                      <a:pt x="369" y="282"/>
                    </a:cubicBezTo>
                    <a:cubicBezTo>
                      <a:pt x="369" y="282"/>
                      <a:pt x="368" y="282"/>
                      <a:pt x="368" y="281"/>
                    </a:cubicBezTo>
                    <a:close/>
                    <a:moveTo>
                      <a:pt x="19" y="280"/>
                    </a:moveTo>
                    <a:cubicBezTo>
                      <a:pt x="19" y="279"/>
                      <a:pt x="19" y="278"/>
                      <a:pt x="20" y="277"/>
                    </a:cubicBezTo>
                    <a:cubicBezTo>
                      <a:pt x="20" y="277"/>
                      <a:pt x="20" y="277"/>
                      <a:pt x="20" y="277"/>
                    </a:cubicBezTo>
                    <a:cubicBezTo>
                      <a:pt x="21" y="277"/>
                      <a:pt x="23" y="277"/>
                      <a:pt x="23" y="278"/>
                    </a:cubicBezTo>
                    <a:cubicBezTo>
                      <a:pt x="23" y="278"/>
                      <a:pt x="23" y="278"/>
                      <a:pt x="23" y="278"/>
                    </a:cubicBezTo>
                    <a:cubicBezTo>
                      <a:pt x="24" y="279"/>
                      <a:pt x="23" y="281"/>
                      <a:pt x="22" y="281"/>
                    </a:cubicBezTo>
                    <a:cubicBezTo>
                      <a:pt x="22" y="281"/>
                      <a:pt x="22" y="281"/>
                      <a:pt x="22" y="281"/>
                    </a:cubicBezTo>
                    <a:cubicBezTo>
                      <a:pt x="22" y="281"/>
                      <a:pt x="21" y="281"/>
                      <a:pt x="21" y="281"/>
                    </a:cubicBezTo>
                    <a:cubicBezTo>
                      <a:pt x="21" y="281"/>
                      <a:pt x="21" y="281"/>
                      <a:pt x="21" y="281"/>
                    </a:cubicBezTo>
                    <a:cubicBezTo>
                      <a:pt x="20" y="281"/>
                      <a:pt x="20" y="281"/>
                      <a:pt x="19" y="280"/>
                    </a:cubicBezTo>
                    <a:close/>
                    <a:moveTo>
                      <a:pt x="371" y="275"/>
                    </a:moveTo>
                    <a:cubicBezTo>
                      <a:pt x="370" y="274"/>
                      <a:pt x="369" y="273"/>
                      <a:pt x="370" y="272"/>
                    </a:cubicBezTo>
                    <a:cubicBezTo>
                      <a:pt x="370" y="272"/>
                      <a:pt x="370" y="272"/>
                      <a:pt x="370" y="272"/>
                    </a:cubicBezTo>
                    <a:cubicBezTo>
                      <a:pt x="370" y="271"/>
                      <a:pt x="372" y="271"/>
                      <a:pt x="373" y="271"/>
                    </a:cubicBezTo>
                    <a:cubicBezTo>
                      <a:pt x="373" y="271"/>
                      <a:pt x="373" y="271"/>
                      <a:pt x="373" y="271"/>
                    </a:cubicBezTo>
                    <a:cubicBezTo>
                      <a:pt x="374" y="272"/>
                      <a:pt x="374" y="273"/>
                      <a:pt x="374" y="274"/>
                    </a:cubicBezTo>
                    <a:cubicBezTo>
                      <a:pt x="374" y="274"/>
                      <a:pt x="374" y="274"/>
                      <a:pt x="374" y="274"/>
                    </a:cubicBezTo>
                    <a:cubicBezTo>
                      <a:pt x="373" y="275"/>
                      <a:pt x="373" y="275"/>
                      <a:pt x="372" y="275"/>
                    </a:cubicBezTo>
                    <a:cubicBezTo>
                      <a:pt x="372" y="275"/>
                      <a:pt x="372" y="275"/>
                      <a:pt x="372" y="275"/>
                    </a:cubicBezTo>
                    <a:cubicBezTo>
                      <a:pt x="372" y="275"/>
                      <a:pt x="371" y="275"/>
                      <a:pt x="371" y="275"/>
                    </a:cubicBezTo>
                    <a:close/>
                    <a:moveTo>
                      <a:pt x="16" y="273"/>
                    </a:moveTo>
                    <a:cubicBezTo>
                      <a:pt x="16" y="272"/>
                      <a:pt x="16" y="271"/>
                      <a:pt x="17" y="271"/>
                    </a:cubicBezTo>
                    <a:cubicBezTo>
                      <a:pt x="17" y="271"/>
                      <a:pt x="17" y="271"/>
                      <a:pt x="17" y="271"/>
                    </a:cubicBezTo>
                    <a:cubicBezTo>
                      <a:pt x="18" y="270"/>
                      <a:pt x="20" y="271"/>
                      <a:pt x="20" y="272"/>
                    </a:cubicBezTo>
                    <a:cubicBezTo>
                      <a:pt x="20" y="272"/>
                      <a:pt x="20" y="272"/>
                      <a:pt x="20" y="272"/>
                    </a:cubicBezTo>
                    <a:cubicBezTo>
                      <a:pt x="21" y="273"/>
                      <a:pt x="20" y="274"/>
                      <a:pt x="19" y="275"/>
                    </a:cubicBezTo>
                    <a:cubicBezTo>
                      <a:pt x="19" y="275"/>
                      <a:pt x="19" y="275"/>
                      <a:pt x="19" y="275"/>
                    </a:cubicBezTo>
                    <a:cubicBezTo>
                      <a:pt x="19" y="275"/>
                      <a:pt x="18" y="275"/>
                      <a:pt x="18" y="275"/>
                    </a:cubicBezTo>
                    <a:cubicBezTo>
                      <a:pt x="18" y="275"/>
                      <a:pt x="18" y="275"/>
                      <a:pt x="18" y="275"/>
                    </a:cubicBezTo>
                    <a:cubicBezTo>
                      <a:pt x="17" y="275"/>
                      <a:pt x="17" y="274"/>
                      <a:pt x="16" y="273"/>
                    </a:cubicBezTo>
                    <a:close/>
                    <a:moveTo>
                      <a:pt x="374" y="268"/>
                    </a:moveTo>
                    <a:cubicBezTo>
                      <a:pt x="373" y="268"/>
                      <a:pt x="372" y="267"/>
                      <a:pt x="373" y="266"/>
                    </a:cubicBezTo>
                    <a:cubicBezTo>
                      <a:pt x="373" y="266"/>
                      <a:pt x="373" y="266"/>
                      <a:pt x="373" y="266"/>
                    </a:cubicBezTo>
                    <a:cubicBezTo>
                      <a:pt x="373" y="264"/>
                      <a:pt x="374" y="264"/>
                      <a:pt x="375" y="264"/>
                    </a:cubicBezTo>
                    <a:cubicBezTo>
                      <a:pt x="375" y="264"/>
                      <a:pt x="375" y="264"/>
                      <a:pt x="375" y="264"/>
                    </a:cubicBezTo>
                    <a:cubicBezTo>
                      <a:pt x="377" y="265"/>
                      <a:pt x="377" y="266"/>
                      <a:pt x="377" y="267"/>
                    </a:cubicBezTo>
                    <a:cubicBezTo>
                      <a:pt x="377" y="267"/>
                      <a:pt x="377" y="267"/>
                      <a:pt x="377" y="267"/>
                    </a:cubicBezTo>
                    <a:cubicBezTo>
                      <a:pt x="376" y="268"/>
                      <a:pt x="375" y="268"/>
                      <a:pt x="375" y="268"/>
                    </a:cubicBezTo>
                    <a:cubicBezTo>
                      <a:pt x="375" y="268"/>
                      <a:pt x="375" y="268"/>
                      <a:pt x="375" y="268"/>
                    </a:cubicBezTo>
                    <a:cubicBezTo>
                      <a:pt x="374" y="268"/>
                      <a:pt x="374" y="268"/>
                      <a:pt x="374" y="268"/>
                    </a:cubicBezTo>
                    <a:close/>
                    <a:moveTo>
                      <a:pt x="13" y="267"/>
                    </a:move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7"/>
                      <a:pt x="13" y="267"/>
                      <a:pt x="13" y="267"/>
                    </a:cubicBezTo>
                    <a:cubicBezTo>
                      <a:pt x="13" y="266"/>
                      <a:pt x="13" y="264"/>
                      <a:pt x="15" y="264"/>
                    </a:cubicBezTo>
                    <a:cubicBezTo>
                      <a:pt x="15" y="264"/>
                      <a:pt x="15" y="264"/>
                      <a:pt x="15" y="264"/>
                    </a:cubicBezTo>
                    <a:cubicBezTo>
                      <a:pt x="16" y="264"/>
                      <a:pt x="17" y="264"/>
                      <a:pt x="17" y="265"/>
                    </a:cubicBezTo>
                    <a:cubicBezTo>
                      <a:pt x="17" y="265"/>
                      <a:pt x="17" y="265"/>
                      <a:pt x="17" y="265"/>
                    </a:cubicBezTo>
                    <a:cubicBezTo>
                      <a:pt x="18" y="266"/>
                      <a:pt x="17" y="267"/>
                      <a:pt x="16" y="268"/>
                    </a:cubicBezTo>
                    <a:cubicBezTo>
                      <a:pt x="16" y="268"/>
                      <a:pt x="16" y="268"/>
                      <a:pt x="16" y="268"/>
                    </a:cubicBezTo>
                    <a:cubicBezTo>
                      <a:pt x="16" y="268"/>
                      <a:pt x="16" y="268"/>
                      <a:pt x="15" y="268"/>
                    </a:cubicBezTo>
                    <a:cubicBezTo>
                      <a:pt x="15" y="268"/>
                      <a:pt x="15" y="268"/>
                      <a:pt x="15" y="268"/>
                    </a:cubicBezTo>
                    <a:cubicBezTo>
                      <a:pt x="15" y="268"/>
                      <a:pt x="14" y="268"/>
                      <a:pt x="13" y="267"/>
                    </a:cubicBezTo>
                    <a:close/>
                    <a:moveTo>
                      <a:pt x="376" y="262"/>
                    </a:moveTo>
                    <a:cubicBezTo>
                      <a:pt x="375" y="261"/>
                      <a:pt x="375" y="260"/>
                      <a:pt x="375" y="259"/>
                    </a:cubicBezTo>
                    <a:cubicBezTo>
                      <a:pt x="375" y="259"/>
                      <a:pt x="375" y="259"/>
                      <a:pt x="375" y="259"/>
                    </a:cubicBezTo>
                    <a:cubicBezTo>
                      <a:pt x="376" y="258"/>
                      <a:pt x="377" y="257"/>
                      <a:pt x="378" y="258"/>
                    </a:cubicBezTo>
                    <a:cubicBezTo>
                      <a:pt x="378" y="258"/>
                      <a:pt x="378" y="258"/>
                      <a:pt x="378" y="258"/>
                    </a:cubicBezTo>
                    <a:cubicBezTo>
                      <a:pt x="379" y="258"/>
                      <a:pt x="380" y="259"/>
                      <a:pt x="379" y="260"/>
                    </a:cubicBezTo>
                    <a:cubicBezTo>
                      <a:pt x="379" y="260"/>
                      <a:pt x="379" y="260"/>
                      <a:pt x="379" y="260"/>
                    </a:cubicBezTo>
                    <a:cubicBezTo>
                      <a:pt x="379" y="261"/>
                      <a:pt x="378" y="262"/>
                      <a:pt x="377" y="262"/>
                    </a:cubicBezTo>
                    <a:cubicBezTo>
                      <a:pt x="377" y="262"/>
                      <a:pt x="377" y="262"/>
                      <a:pt x="377" y="262"/>
                    </a:cubicBezTo>
                    <a:cubicBezTo>
                      <a:pt x="377" y="262"/>
                      <a:pt x="377" y="262"/>
                      <a:pt x="376" y="262"/>
                    </a:cubicBezTo>
                    <a:close/>
                    <a:moveTo>
                      <a:pt x="11" y="260"/>
                    </a:moveTo>
                    <a:cubicBezTo>
                      <a:pt x="10" y="259"/>
                      <a:pt x="11" y="258"/>
                      <a:pt x="12" y="257"/>
                    </a:cubicBezTo>
                    <a:cubicBezTo>
                      <a:pt x="12" y="257"/>
                      <a:pt x="12" y="257"/>
                      <a:pt x="12" y="257"/>
                    </a:cubicBezTo>
                    <a:cubicBezTo>
                      <a:pt x="13" y="257"/>
                      <a:pt x="14" y="257"/>
                      <a:pt x="15" y="258"/>
                    </a:cubicBezTo>
                    <a:cubicBezTo>
                      <a:pt x="15" y="258"/>
                      <a:pt x="15" y="258"/>
                      <a:pt x="15" y="258"/>
                    </a:cubicBezTo>
                    <a:cubicBezTo>
                      <a:pt x="15" y="260"/>
                      <a:pt x="15" y="261"/>
                      <a:pt x="14" y="261"/>
                    </a:cubicBezTo>
                    <a:cubicBezTo>
                      <a:pt x="14" y="261"/>
                      <a:pt x="14" y="261"/>
                      <a:pt x="14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3" y="261"/>
                      <a:pt x="13" y="261"/>
                      <a:pt x="13" y="261"/>
                    </a:cubicBezTo>
                    <a:cubicBezTo>
                      <a:pt x="12" y="261"/>
                      <a:pt x="11" y="261"/>
                      <a:pt x="11" y="260"/>
                    </a:cubicBezTo>
                    <a:close/>
                    <a:moveTo>
                      <a:pt x="379" y="255"/>
                    </a:moveTo>
                    <a:cubicBezTo>
                      <a:pt x="378" y="254"/>
                      <a:pt x="377" y="253"/>
                      <a:pt x="377" y="252"/>
                    </a:cubicBezTo>
                    <a:cubicBezTo>
                      <a:pt x="377" y="252"/>
                      <a:pt x="377" y="252"/>
                      <a:pt x="377" y="252"/>
                    </a:cubicBezTo>
                    <a:cubicBezTo>
                      <a:pt x="378" y="251"/>
                      <a:pt x="379" y="250"/>
                      <a:pt x="380" y="251"/>
                    </a:cubicBezTo>
                    <a:cubicBezTo>
                      <a:pt x="380" y="251"/>
                      <a:pt x="380" y="251"/>
                      <a:pt x="380" y="251"/>
                    </a:cubicBezTo>
                    <a:cubicBezTo>
                      <a:pt x="381" y="251"/>
                      <a:pt x="382" y="252"/>
                      <a:pt x="381" y="253"/>
                    </a:cubicBezTo>
                    <a:cubicBezTo>
                      <a:pt x="381" y="253"/>
                      <a:pt x="381" y="253"/>
                      <a:pt x="381" y="253"/>
                    </a:cubicBezTo>
                    <a:cubicBezTo>
                      <a:pt x="381" y="254"/>
                      <a:pt x="380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ubicBezTo>
                      <a:pt x="379" y="255"/>
                      <a:pt x="379" y="255"/>
                      <a:pt x="379" y="255"/>
                    </a:cubicBezTo>
                    <a:close/>
                    <a:moveTo>
                      <a:pt x="9" y="253"/>
                    </a:moveTo>
                    <a:cubicBezTo>
                      <a:pt x="9" y="253"/>
                      <a:pt x="9" y="253"/>
                      <a:pt x="9" y="253"/>
                    </a:cubicBezTo>
                    <a:cubicBezTo>
                      <a:pt x="9" y="253"/>
                      <a:pt x="9" y="253"/>
                      <a:pt x="9" y="253"/>
                    </a:cubicBezTo>
                    <a:cubicBezTo>
                      <a:pt x="8" y="252"/>
                      <a:pt x="9" y="251"/>
                      <a:pt x="10" y="250"/>
                    </a:cubicBezTo>
                    <a:cubicBezTo>
                      <a:pt x="10" y="250"/>
                      <a:pt x="10" y="250"/>
                      <a:pt x="10" y="250"/>
                    </a:cubicBezTo>
                    <a:cubicBezTo>
                      <a:pt x="11" y="250"/>
                      <a:pt x="12" y="251"/>
                      <a:pt x="13" y="252"/>
                    </a:cubicBezTo>
                    <a:cubicBezTo>
                      <a:pt x="13" y="252"/>
                      <a:pt x="13" y="252"/>
                      <a:pt x="13" y="252"/>
                    </a:cubicBezTo>
                    <a:cubicBezTo>
                      <a:pt x="13" y="253"/>
                      <a:pt x="12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0" y="254"/>
                      <a:pt x="9" y="254"/>
                      <a:pt x="9" y="253"/>
                    </a:cubicBezTo>
                    <a:close/>
                    <a:moveTo>
                      <a:pt x="381" y="248"/>
                    </a:moveTo>
                    <a:cubicBezTo>
                      <a:pt x="380" y="247"/>
                      <a:pt x="379" y="246"/>
                      <a:pt x="379" y="245"/>
                    </a:cubicBezTo>
                    <a:cubicBezTo>
                      <a:pt x="379" y="245"/>
                      <a:pt x="379" y="245"/>
                      <a:pt x="379" y="245"/>
                    </a:cubicBezTo>
                    <a:cubicBezTo>
                      <a:pt x="380" y="244"/>
                      <a:pt x="381" y="243"/>
                      <a:pt x="382" y="244"/>
                    </a:cubicBezTo>
                    <a:cubicBezTo>
                      <a:pt x="382" y="244"/>
                      <a:pt x="382" y="244"/>
                      <a:pt x="382" y="244"/>
                    </a:cubicBezTo>
                    <a:cubicBezTo>
                      <a:pt x="383" y="244"/>
                      <a:pt x="384" y="245"/>
                      <a:pt x="384" y="246"/>
                    </a:cubicBezTo>
                    <a:cubicBezTo>
                      <a:pt x="384" y="246"/>
                      <a:pt x="384" y="246"/>
                      <a:pt x="384" y="246"/>
                    </a:cubicBezTo>
                    <a:cubicBezTo>
                      <a:pt x="383" y="247"/>
                      <a:pt x="382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lose/>
                    <a:moveTo>
                      <a:pt x="7" y="246"/>
                    </a:moveTo>
                    <a:cubicBezTo>
                      <a:pt x="6" y="245"/>
                      <a:pt x="7" y="244"/>
                      <a:pt x="8" y="243"/>
                    </a:cubicBezTo>
                    <a:cubicBezTo>
                      <a:pt x="8" y="243"/>
                      <a:pt x="8" y="243"/>
                      <a:pt x="8" y="243"/>
                    </a:cubicBezTo>
                    <a:cubicBezTo>
                      <a:pt x="9" y="243"/>
                      <a:pt x="10" y="244"/>
                      <a:pt x="11" y="245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11" y="246"/>
                      <a:pt x="10" y="247"/>
                      <a:pt x="9" y="247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47"/>
                      <a:pt x="9" y="248"/>
                      <a:pt x="9" y="248"/>
                    </a:cubicBezTo>
                    <a:cubicBezTo>
                      <a:pt x="9" y="248"/>
                      <a:pt x="9" y="248"/>
                      <a:pt x="9" y="248"/>
                    </a:cubicBezTo>
                    <a:cubicBezTo>
                      <a:pt x="8" y="248"/>
                      <a:pt x="7" y="247"/>
                      <a:pt x="7" y="246"/>
                    </a:cubicBezTo>
                    <a:close/>
                    <a:moveTo>
                      <a:pt x="383" y="241"/>
                    </a:moveTo>
                    <a:cubicBezTo>
                      <a:pt x="382" y="241"/>
                      <a:pt x="381" y="239"/>
                      <a:pt x="381" y="238"/>
                    </a:cubicBezTo>
                    <a:cubicBezTo>
                      <a:pt x="381" y="238"/>
                      <a:pt x="381" y="238"/>
                      <a:pt x="381" y="238"/>
                    </a:cubicBezTo>
                    <a:cubicBezTo>
                      <a:pt x="381" y="237"/>
                      <a:pt x="383" y="236"/>
                      <a:pt x="384" y="237"/>
                    </a:cubicBezTo>
                    <a:cubicBezTo>
                      <a:pt x="384" y="237"/>
                      <a:pt x="384" y="237"/>
                      <a:pt x="384" y="237"/>
                    </a:cubicBezTo>
                    <a:cubicBezTo>
                      <a:pt x="385" y="237"/>
                      <a:pt x="386" y="238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39"/>
                      <a:pt x="385" y="239"/>
                      <a:pt x="385" y="239"/>
                    </a:cubicBezTo>
                    <a:cubicBezTo>
                      <a:pt x="385" y="240"/>
                      <a:pt x="384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ubicBezTo>
                      <a:pt x="383" y="241"/>
                      <a:pt x="383" y="241"/>
                      <a:pt x="383" y="241"/>
                    </a:cubicBezTo>
                    <a:close/>
                    <a:moveTo>
                      <a:pt x="5" y="239"/>
                    </a:moveTo>
                    <a:cubicBezTo>
                      <a:pt x="5" y="238"/>
                      <a:pt x="5" y="237"/>
                      <a:pt x="6" y="236"/>
                    </a:cubicBezTo>
                    <a:cubicBezTo>
                      <a:pt x="6" y="236"/>
                      <a:pt x="6" y="236"/>
                      <a:pt x="6" y="236"/>
                    </a:cubicBezTo>
                    <a:cubicBezTo>
                      <a:pt x="8" y="236"/>
                      <a:pt x="9" y="237"/>
                      <a:pt x="9" y="238"/>
                    </a:cubicBezTo>
                    <a:cubicBezTo>
                      <a:pt x="9" y="238"/>
                      <a:pt x="9" y="238"/>
                      <a:pt x="9" y="238"/>
                    </a:cubicBezTo>
                    <a:cubicBezTo>
                      <a:pt x="9" y="239"/>
                      <a:pt x="8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7" y="240"/>
                      <a:pt x="7" y="240"/>
                      <a:pt x="7" y="240"/>
                    </a:cubicBezTo>
                    <a:cubicBezTo>
                      <a:pt x="6" y="240"/>
                      <a:pt x="5" y="240"/>
                      <a:pt x="5" y="239"/>
                    </a:cubicBezTo>
                    <a:close/>
                    <a:moveTo>
                      <a:pt x="384" y="234"/>
                    </a:moveTo>
                    <a:cubicBezTo>
                      <a:pt x="383" y="234"/>
                      <a:pt x="382" y="232"/>
                      <a:pt x="383" y="231"/>
                    </a:cubicBezTo>
                    <a:cubicBezTo>
                      <a:pt x="383" y="231"/>
                      <a:pt x="383" y="231"/>
                      <a:pt x="383" y="231"/>
                    </a:cubicBezTo>
                    <a:cubicBezTo>
                      <a:pt x="383" y="230"/>
                      <a:pt x="384" y="229"/>
                      <a:pt x="385" y="230"/>
                    </a:cubicBezTo>
                    <a:cubicBezTo>
                      <a:pt x="385" y="230"/>
                      <a:pt x="385" y="230"/>
                      <a:pt x="385" y="230"/>
                    </a:cubicBezTo>
                    <a:cubicBezTo>
                      <a:pt x="386" y="230"/>
                      <a:pt x="387" y="231"/>
                      <a:pt x="387" y="232"/>
                    </a:cubicBezTo>
                    <a:cubicBezTo>
                      <a:pt x="387" y="232"/>
                      <a:pt x="387" y="232"/>
                      <a:pt x="387" y="232"/>
                    </a:cubicBezTo>
                    <a:cubicBezTo>
                      <a:pt x="387" y="233"/>
                      <a:pt x="386" y="234"/>
                      <a:pt x="385" y="234"/>
                    </a:cubicBezTo>
                    <a:cubicBezTo>
                      <a:pt x="385" y="234"/>
                      <a:pt x="385" y="234"/>
                      <a:pt x="385" y="234"/>
                    </a:cubicBezTo>
                    <a:cubicBezTo>
                      <a:pt x="385" y="234"/>
                      <a:pt x="384" y="234"/>
                      <a:pt x="384" y="234"/>
                    </a:cubicBezTo>
                    <a:close/>
                    <a:moveTo>
                      <a:pt x="3" y="232"/>
                    </a:moveTo>
                    <a:cubicBezTo>
                      <a:pt x="3" y="231"/>
                      <a:pt x="4" y="229"/>
                      <a:pt x="5" y="229"/>
                    </a:cubicBezTo>
                    <a:cubicBezTo>
                      <a:pt x="5" y="229"/>
                      <a:pt x="5" y="229"/>
                      <a:pt x="5" y="229"/>
                    </a:cubicBezTo>
                    <a:cubicBezTo>
                      <a:pt x="6" y="229"/>
                      <a:pt x="7" y="230"/>
                      <a:pt x="7" y="231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8" y="232"/>
                      <a:pt x="7" y="233"/>
                      <a:pt x="6" y="233"/>
                    </a:cubicBezTo>
                    <a:cubicBezTo>
                      <a:pt x="6" y="233"/>
                      <a:pt x="6" y="233"/>
                      <a:pt x="6" y="233"/>
                    </a:cubicBezTo>
                    <a:cubicBezTo>
                      <a:pt x="6" y="233"/>
                      <a:pt x="6" y="233"/>
                      <a:pt x="5" y="233"/>
                    </a:cubicBezTo>
                    <a:cubicBezTo>
                      <a:pt x="5" y="233"/>
                      <a:pt x="5" y="233"/>
                      <a:pt x="5" y="233"/>
                    </a:cubicBezTo>
                    <a:cubicBezTo>
                      <a:pt x="4" y="233"/>
                      <a:pt x="3" y="233"/>
                      <a:pt x="3" y="232"/>
                    </a:cubicBezTo>
                    <a:close/>
                    <a:moveTo>
                      <a:pt x="386" y="227"/>
                    </a:moveTo>
                    <a:cubicBezTo>
                      <a:pt x="384" y="226"/>
                      <a:pt x="384" y="225"/>
                      <a:pt x="384" y="224"/>
                    </a:cubicBezTo>
                    <a:cubicBezTo>
                      <a:pt x="384" y="224"/>
                      <a:pt x="384" y="224"/>
                      <a:pt x="384" y="224"/>
                    </a:cubicBezTo>
                    <a:cubicBezTo>
                      <a:pt x="384" y="223"/>
                      <a:pt x="385" y="222"/>
                      <a:pt x="386" y="222"/>
                    </a:cubicBezTo>
                    <a:cubicBezTo>
                      <a:pt x="386" y="222"/>
                      <a:pt x="386" y="222"/>
                      <a:pt x="386" y="222"/>
                    </a:cubicBezTo>
                    <a:cubicBezTo>
                      <a:pt x="387" y="223"/>
                      <a:pt x="388" y="224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5"/>
                      <a:pt x="388" y="225"/>
                      <a:pt x="388" y="225"/>
                    </a:cubicBezTo>
                    <a:cubicBezTo>
                      <a:pt x="388" y="226"/>
                      <a:pt x="387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ubicBezTo>
                      <a:pt x="386" y="227"/>
                      <a:pt x="386" y="227"/>
                      <a:pt x="386" y="227"/>
                    </a:cubicBezTo>
                    <a:close/>
                    <a:moveTo>
                      <a:pt x="2" y="225"/>
                    </a:moveTo>
                    <a:cubicBezTo>
                      <a:pt x="2" y="223"/>
                      <a:pt x="3" y="222"/>
                      <a:pt x="4" y="222"/>
                    </a:cubicBezTo>
                    <a:cubicBezTo>
                      <a:pt x="4" y="222"/>
                      <a:pt x="4" y="222"/>
                      <a:pt x="4" y="222"/>
                    </a:cubicBezTo>
                    <a:cubicBezTo>
                      <a:pt x="5" y="222"/>
                      <a:pt x="6" y="223"/>
                      <a:pt x="6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6" y="225"/>
                      <a:pt x="6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4" y="226"/>
                      <a:pt x="4" y="226"/>
                      <a:pt x="4" y="226"/>
                    </a:cubicBezTo>
                    <a:cubicBezTo>
                      <a:pt x="3" y="226"/>
                      <a:pt x="2" y="226"/>
                      <a:pt x="2" y="225"/>
                    </a:cubicBezTo>
                    <a:close/>
                    <a:moveTo>
                      <a:pt x="387" y="219"/>
                    </a:moveTo>
                    <a:cubicBezTo>
                      <a:pt x="385" y="219"/>
                      <a:pt x="385" y="218"/>
                      <a:pt x="385" y="217"/>
                    </a:cubicBezTo>
                    <a:cubicBezTo>
                      <a:pt x="385" y="217"/>
                      <a:pt x="385" y="217"/>
                      <a:pt x="385" y="217"/>
                    </a:cubicBezTo>
                    <a:cubicBezTo>
                      <a:pt x="385" y="216"/>
                      <a:pt x="386" y="215"/>
                      <a:pt x="387" y="215"/>
                    </a:cubicBezTo>
                    <a:cubicBezTo>
                      <a:pt x="387" y="215"/>
                      <a:pt x="387" y="215"/>
                      <a:pt x="387" y="215"/>
                    </a:cubicBezTo>
                    <a:cubicBezTo>
                      <a:pt x="388" y="215"/>
                      <a:pt x="389" y="216"/>
                      <a:pt x="389" y="218"/>
                    </a:cubicBezTo>
                    <a:cubicBezTo>
                      <a:pt x="389" y="218"/>
                      <a:pt x="389" y="218"/>
                      <a:pt x="389" y="218"/>
                    </a:cubicBezTo>
                    <a:cubicBezTo>
                      <a:pt x="389" y="219"/>
                      <a:pt x="388" y="220"/>
                      <a:pt x="387" y="220"/>
                    </a:cubicBezTo>
                    <a:cubicBezTo>
                      <a:pt x="387" y="220"/>
                      <a:pt x="387" y="220"/>
                      <a:pt x="387" y="220"/>
                    </a:cubicBezTo>
                    <a:cubicBezTo>
                      <a:pt x="387" y="220"/>
                      <a:pt x="387" y="220"/>
                      <a:pt x="387" y="219"/>
                    </a:cubicBezTo>
                    <a:close/>
                    <a:moveTo>
                      <a:pt x="1" y="217"/>
                    </a:moveTo>
                    <a:cubicBezTo>
                      <a:pt x="1" y="216"/>
                      <a:pt x="2" y="215"/>
                      <a:pt x="3" y="215"/>
                    </a:cubicBezTo>
                    <a:cubicBezTo>
                      <a:pt x="3" y="215"/>
                      <a:pt x="3" y="215"/>
                      <a:pt x="3" y="215"/>
                    </a:cubicBezTo>
                    <a:cubicBezTo>
                      <a:pt x="4" y="215"/>
                      <a:pt x="5" y="216"/>
                      <a:pt x="5" y="217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5" y="218"/>
                      <a:pt x="5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2" y="219"/>
                      <a:pt x="1" y="218"/>
                      <a:pt x="1" y="217"/>
                    </a:cubicBezTo>
                    <a:close/>
                    <a:moveTo>
                      <a:pt x="387" y="212"/>
                    </a:moveTo>
                    <a:cubicBezTo>
                      <a:pt x="386" y="212"/>
                      <a:pt x="385" y="211"/>
                      <a:pt x="385" y="210"/>
                    </a:cubicBezTo>
                    <a:cubicBezTo>
                      <a:pt x="385" y="210"/>
                      <a:pt x="385" y="210"/>
                      <a:pt x="385" y="210"/>
                    </a:cubicBezTo>
                    <a:cubicBezTo>
                      <a:pt x="386" y="209"/>
                      <a:pt x="387" y="208"/>
                      <a:pt x="388" y="208"/>
                    </a:cubicBezTo>
                    <a:cubicBezTo>
                      <a:pt x="388" y="208"/>
                      <a:pt x="388" y="208"/>
                      <a:pt x="388" y="208"/>
                    </a:cubicBezTo>
                    <a:cubicBezTo>
                      <a:pt x="389" y="208"/>
                      <a:pt x="390" y="209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0"/>
                      <a:pt x="390" y="210"/>
                      <a:pt x="390" y="210"/>
                    </a:cubicBezTo>
                    <a:cubicBezTo>
                      <a:pt x="390" y="211"/>
                      <a:pt x="389" y="212"/>
                      <a:pt x="388" y="212"/>
                    </a:cubicBezTo>
                    <a:cubicBezTo>
                      <a:pt x="388" y="212"/>
                      <a:pt x="388" y="212"/>
                      <a:pt x="388" y="212"/>
                    </a:cubicBezTo>
                    <a:cubicBezTo>
                      <a:pt x="387" y="212"/>
                      <a:pt x="387" y="212"/>
                      <a:pt x="387" y="212"/>
                    </a:cubicBezTo>
                    <a:close/>
                    <a:moveTo>
                      <a:pt x="0" y="210"/>
                    </a:moveTo>
                    <a:cubicBezTo>
                      <a:pt x="0" y="209"/>
                      <a:pt x="1" y="208"/>
                      <a:pt x="2" y="208"/>
                    </a:cubicBezTo>
                    <a:cubicBezTo>
                      <a:pt x="2" y="208"/>
                      <a:pt x="2" y="208"/>
                      <a:pt x="2" y="208"/>
                    </a:cubicBezTo>
                    <a:cubicBezTo>
                      <a:pt x="4" y="208"/>
                      <a:pt x="5" y="209"/>
                      <a:pt x="5" y="210"/>
                    </a:cubicBezTo>
                    <a:cubicBezTo>
                      <a:pt x="5" y="210"/>
                      <a:pt x="5" y="210"/>
                      <a:pt x="5" y="210"/>
                    </a:cubicBezTo>
                    <a:cubicBezTo>
                      <a:pt x="5" y="211"/>
                      <a:pt x="4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3" y="212"/>
                      <a:pt x="3" y="212"/>
                      <a:pt x="3" y="212"/>
                    </a:cubicBezTo>
                    <a:cubicBezTo>
                      <a:pt x="1" y="212"/>
                      <a:pt x="1" y="211"/>
                      <a:pt x="0" y="210"/>
                    </a:cubicBezTo>
                    <a:close/>
                    <a:moveTo>
                      <a:pt x="388" y="205"/>
                    </a:moveTo>
                    <a:cubicBezTo>
                      <a:pt x="387" y="205"/>
                      <a:pt x="386" y="204"/>
                      <a:pt x="386" y="203"/>
                    </a:cubicBezTo>
                    <a:cubicBezTo>
                      <a:pt x="386" y="203"/>
                      <a:pt x="386" y="203"/>
                      <a:pt x="386" y="203"/>
                    </a:cubicBezTo>
                    <a:cubicBezTo>
                      <a:pt x="386" y="202"/>
                      <a:pt x="387" y="201"/>
                      <a:pt x="388" y="201"/>
                    </a:cubicBezTo>
                    <a:cubicBezTo>
                      <a:pt x="388" y="201"/>
                      <a:pt x="388" y="201"/>
                      <a:pt x="388" y="201"/>
                    </a:cubicBezTo>
                    <a:cubicBezTo>
                      <a:pt x="389" y="201"/>
                      <a:pt x="390" y="202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3"/>
                      <a:pt x="390" y="203"/>
                      <a:pt x="390" y="203"/>
                    </a:cubicBezTo>
                    <a:cubicBezTo>
                      <a:pt x="390" y="204"/>
                      <a:pt x="389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ubicBezTo>
                      <a:pt x="388" y="205"/>
                      <a:pt x="388" y="205"/>
                      <a:pt x="388" y="205"/>
                    </a:cubicBezTo>
                    <a:close/>
                    <a:moveTo>
                      <a:pt x="0" y="203"/>
                    </a:moveTo>
                    <a:cubicBezTo>
                      <a:pt x="0" y="202"/>
                      <a:pt x="1" y="201"/>
                      <a:pt x="2" y="201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3" y="200"/>
                      <a:pt x="4" y="201"/>
                      <a:pt x="4" y="203"/>
                    </a:cubicBezTo>
                    <a:cubicBezTo>
                      <a:pt x="4" y="203"/>
                      <a:pt x="4" y="203"/>
                      <a:pt x="4" y="203"/>
                    </a:cubicBezTo>
                    <a:cubicBezTo>
                      <a:pt x="4" y="204"/>
                      <a:pt x="3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5"/>
                      <a:pt x="0" y="204"/>
                      <a:pt x="0" y="203"/>
                    </a:cubicBezTo>
                    <a:close/>
                    <a:moveTo>
                      <a:pt x="388" y="198"/>
                    </a:moveTo>
                    <a:cubicBezTo>
                      <a:pt x="387" y="198"/>
                      <a:pt x="386" y="197"/>
                      <a:pt x="386" y="196"/>
                    </a:cubicBezTo>
                    <a:cubicBezTo>
                      <a:pt x="386" y="196"/>
                      <a:pt x="386" y="196"/>
                      <a:pt x="386" y="196"/>
                    </a:cubicBezTo>
                    <a:cubicBezTo>
                      <a:pt x="386" y="195"/>
                      <a:pt x="387" y="194"/>
                      <a:pt x="388" y="194"/>
                    </a:cubicBezTo>
                    <a:cubicBezTo>
                      <a:pt x="388" y="194"/>
                      <a:pt x="388" y="194"/>
                      <a:pt x="388" y="194"/>
                    </a:cubicBezTo>
                    <a:cubicBezTo>
                      <a:pt x="389" y="194"/>
                      <a:pt x="390" y="195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7"/>
                      <a:pt x="389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ubicBezTo>
                      <a:pt x="388" y="198"/>
                      <a:pt x="388" y="198"/>
                      <a:pt x="388" y="198"/>
                    </a:cubicBezTo>
                    <a:close/>
                    <a:moveTo>
                      <a:pt x="2" y="198"/>
                    </a:moveTo>
                    <a:cubicBezTo>
                      <a:pt x="1" y="198"/>
                      <a:pt x="0" y="197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94"/>
                      <a:pt x="1" y="193"/>
                      <a:pt x="2" y="193"/>
                    </a:cubicBezTo>
                    <a:cubicBezTo>
                      <a:pt x="2" y="193"/>
                      <a:pt x="2" y="193"/>
                      <a:pt x="2" y="193"/>
                    </a:cubicBezTo>
                    <a:cubicBezTo>
                      <a:pt x="3" y="193"/>
                      <a:pt x="4" y="194"/>
                      <a:pt x="4" y="195"/>
                    </a:cubicBezTo>
                    <a:cubicBezTo>
                      <a:pt x="4" y="195"/>
                      <a:pt x="4" y="195"/>
                      <a:pt x="4" y="195"/>
                    </a:cubicBezTo>
                    <a:cubicBezTo>
                      <a:pt x="4" y="197"/>
                      <a:pt x="3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ubicBezTo>
                      <a:pt x="2" y="198"/>
                      <a:pt x="2" y="198"/>
                      <a:pt x="2" y="198"/>
                    </a:cubicBezTo>
                    <a:close/>
                    <a:moveTo>
                      <a:pt x="390" y="196"/>
                    </a:move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ubicBezTo>
                      <a:pt x="390" y="196"/>
                      <a:pt x="390" y="196"/>
                      <a:pt x="390" y="196"/>
                    </a:cubicBezTo>
                    <a:close/>
                    <a:moveTo>
                      <a:pt x="386" y="189"/>
                    </a:moveTo>
                    <a:cubicBezTo>
                      <a:pt x="386" y="187"/>
                      <a:pt x="387" y="186"/>
                      <a:pt x="388" y="186"/>
                    </a:cubicBezTo>
                    <a:cubicBezTo>
                      <a:pt x="388" y="186"/>
                      <a:pt x="388" y="186"/>
                      <a:pt x="388" y="186"/>
                    </a:cubicBezTo>
                    <a:cubicBezTo>
                      <a:pt x="389" y="186"/>
                      <a:pt x="390" y="187"/>
                      <a:pt x="390" y="188"/>
                    </a:cubicBezTo>
                    <a:cubicBezTo>
                      <a:pt x="390" y="188"/>
                      <a:pt x="390" y="188"/>
                      <a:pt x="390" y="188"/>
                    </a:cubicBezTo>
                    <a:cubicBezTo>
                      <a:pt x="390" y="190"/>
                      <a:pt x="389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8" y="191"/>
                      <a:pt x="388" y="191"/>
                      <a:pt x="388" y="191"/>
                    </a:cubicBezTo>
                    <a:cubicBezTo>
                      <a:pt x="387" y="191"/>
                      <a:pt x="386" y="190"/>
                      <a:pt x="386" y="189"/>
                    </a:cubicBezTo>
                    <a:close/>
                    <a:moveTo>
                      <a:pt x="2" y="190"/>
                    </a:moveTo>
                    <a:cubicBezTo>
                      <a:pt x="1" y="190"/>
                      <a:pt x="0" y="189"/>
                      <a:pt x="0" y="18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187"/>
                      <a:pt x="1" y="186"/>
                      <a:pt x="2" y="186"/>
                    </a:cubicBezTo>
                    <a:cubicBezTo>
                      <a:pt x="2" y="186"/>
                      <a:pt x="2" y="186"/>
                      <a:pt x="2" y="186"/>
                    </a:cubicBezTo>
                    <a:cubicBezTo>
                      <a:pt x="3" y="186"/>
                      <a:pt x="4" y="187"/>
                      <a:pt x="4" y="188"/>
                    </a:cubicBezTo>
                    <a:cubicBezTo>
                      <a:pt x="4" y="188"/>
                      <a:pt x="4" y="188"/>
                      <a:pt x="4" y="188"/>
                    </a:cubicBezTo>
                    <a:cubicBezTo>
                      <a:pt x="4" y="189"/>
                      <a:pt x="3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2" y="190"/>
                      <a:pt x="2" y="190"/>
                      <a:pt x="2" y="190"/>
                    </a:cubicBezTo>
                    <a:close/>
                    <a:moveTo>
                      <a:pt x="385" y="181"/>
                    </a:moveTo>
                    <a:cubicBezTo>
                      <a:pt x="385" y="180"/>
                      <a:pt x="386" y="179"/>
                      <a:pt x="387" y="179"/>
                    </a:cubicBezTo>
                    <a:cubicBezTo>
                      <a:pt x="387" y="179"/>
                      <a:pt x="387" y="179"/>
                      <a:pt x="387" y="179"/>
                    </a:cubicBezTo>
                    <a:cubicBezTo>
                      <a:pt x="389" y="179"/>
                      <a:pt x="390" y="180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1"/>
                      <a:pt x="390" y="181"/>
                      <a:pt x="390" y="181"/>
                    </a:cubicBezTo>
                    <a:cubicBezTo>
                      <a:pt x="390" y="182"/>
                      <a:pt x="389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8" y="183"/>
                      <a:pt x="388" y="183"/>
                      <a:pt x="388" y="183"/>
                    </a:cubicBezTo>
                    <a:cubicBezTo>
                      <a:pt x="386" y="183"/>
                      <a:pt x="386" y="183"/>
                      <a:pt x="385" y="181"/>
                    </a:cubicBezTo>
                    <a:close/>
                    <a:moveTo>
                      <a:pt x="2" y="183"/>
                    </a:moveTo>
                    <a:cubicBezTo>
                      <a:pt x="1" y="183"/>
                      <a:pt x="0" y="182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1" y="180"/>
                      <a:pt x="2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4" y="179"/>
                      <a:pt x="5" y="180"/>
                      <a:pt x="5" y="181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5" y="182"/>
                      <a:pt x="4" y="183"/>
                      <a:pt x="3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3" y="183"/>
                      <a:pt x="2" y="183"/>
                      <a:pt x="2" y="183"/>
                    </a:cubicBezTo>
                    <a:close/>
                    <a:moveTo>
                      <a:pt x="385" y="174"/>
                    </a:moveTo>
                    <a:cubicBezTo>
                      <a:pt x="385" y="173"/>
                      <a:pt x="386" y="172"/>
                      <a:pt x="387" y="172"/>
                    </a:cubicBezTo>
                    <a:cubicBezTo>
                      <a:pt x="387" y="172"/>
                      <a:pt x="387" y="172"/>
                      <a:pt x="387" y="172"/>
                    </a:cubicBezTo>
                    <a:cubicBezTo>
                      <a:pt x="388" y="172"/>
                      <a:pt x="389" y="173"/>
                      <a:pt x="389" y="174"/>
                    </a:cubicBezTo>
                    <a:cubicBezTo>
                      <a:pt x="389" y="174"/>
                      <a:pt x="389" y="174"/>
                      <a:pt x="389" y="174"/>
                    </a:cubicBezTo>
                    <a:cubicBezTo>
                      <a:pt x="389" y="175"/>
                      <a:pt x="388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7" y="176"/>
                      <a:pt x="387" y="176"/>
                      <a:pt x="387" y="176"/>
                    </a:cubicBezTo>
                    <a:cubicBezTo>
                      <a:pt x="386" y="176"/>
                      <a:pt x="385" y="175"/>
                      <a:pt x="385" y="174"/>
                    </a:cubicBezTo>
                    <a:close/>
                    <a:moveTo>
                      <a:pt x="3" y="176"/>
                    </a:moveTo>
                    <a:cubicBezTo>
                      <a:pt x="2" y="176"/>
                      <a:pt x="1" y="175"/>
                      <a:pt x="1" y="174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1" y="172"/>
                      <a:pt x="2" y="172"/>
                      <a:pt x="3" y="172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5" y="172"/>
                      <a:pt x="5" y="173"/>
                      <a:pt x="5" y="174"/>
                    </a:cubicBezTo>
                    <a:cubicBezTo>
                      <a:pt x="5" y="174"/>
                      <a:pt x="5" y="174"/>
                      <a:pt x="5" y="174"/>
                    </a:cubicBezTo>
                    <a:cubicBezTo>
                      <a:pt x="5" y="175"/>
                      <a:pt x="4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ubicBezTo>
                      <a:pt x="3" y="176"/>
                      <a:pt x="3" y="176"/>
                      <a:pt x="3" y="176"/>
                    </a:cubicBezTo>
                    <a:close/>
                    <a:moveTo>
                      <a:pt x="384" y="167"/>
                    </a:moveTo>
                    <a:cubicBezTo>
                      <a:pt x="384" y="166"/>
                      <a:pt x="385" y="165"/>
                      <a:pt x="386" y="165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5"/>
                      <a:pt x="388" y="166"/>
                      <a:pt x="388" y="167"/>
                    </a:cubicBezTo>
                    <a:cubicBezTo>
                      <a:pt x="388" y="167"/>
                      <a:pt x="388" y="167"/>
                      <a:pt x="388" y="167"/>
                    </a:cubicBezTo>
                    <a:cubicBezTo>
                      <a:pt x="388" y="168"/>
                      <a:pt x="387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6" y="169"/>
                      <a:pt x="386" y="169"/>
                      <a:pt x="386" y="169"/>
                    </a:cubicBezTo>
                    <a:cubicBezTo>
                      <a:pt x="385" y="169"/>
                      <a:pt x="384" y="168"/>
                      <a:pt x="384" y="167"/>
                    </a:cubicBezTo>
                    <a:close/>
                    <a:moveTo>
                      <a:pt x="4" y="169"/>
                    </a:moveTo>
                    <a:cubicBezTo>
                      <a:pt x="3" y="169"/>
                      <a:pt x="2" y="167"/>
                      <a:pt x="2" y="166"/>
                    </a:cubicBezTo>
                    <a:cubicBezTo>
                      <a:pt x="2" y="166"/>
                      <a:pt x="2" y="166"/>
                      <a:pt x="2" y="166"/>
                    </a:cubicBezTo>
                    <a:cubicBezTo>
                      <a:pt x="2" y="165"/>
                      <a:pt x="3" y="164"/>
                      <a:pt x="5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6" y="166"/>
                      <a:pt x="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8"/>
                      <a:pt x="5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ubicBezTo>
                      <a:pt x="4" y="169"/>
                      <a:pt x="4" y="169"/>
                      <a:pt x="4" y="169"/>
                    </a:cubicBezTo>
                    <a:close/>
                    <a:moveTo>
                      <a:pt x="383" y="160"/>
                    </a:moveTo>
                    <a:cubicBezTo>
                      <a:pt x="383" y="160"/>
                      <a:pt x="383" y="160"/>
                      <a:pt x="383" y="160"/>
                    </a:cubicBezTo>
                    <a:cubicBezTo>
                      <a:pt x="383" y="159"/>
                      <a:pt x="383" y="158"/>
                      <a:pt x="384" y="158"/>
                    </a:cubicBezTo>
                    <a:cubicBezTo>
                      <a:pt x="384" y="158"/>
                      <a:pt x="384" y="158"/>
                      <a:pt x="384" y="158"/>
                    </a:cubicBezTo>
                    <a:cubicBezTo>
                      <a:pt x="386" y="158"/>
                      <a:pt x="387" y="158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59"/>
                      <a:pt x="387" y="159"/>
                      <a:pt x="387" y="159"/>
                    </a:cubicBezTo>
                    <a:cubicBezTo>
                      <a:pt x="387" y="161"/>
                      <a:pt x="386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5" y="162"/>
                      <a:pt x="385" y="162"/>
                      <a:pt x="385" y="162"/>
                    </a:cubicBezTo>
                    <a:cubicBezTo>
                      <a:pt x="384" y="162"/>
                      <a:pt x="383" y="161"/>
                      <a:pt x="383" y="160"/>
                    </a:cubicBezTo>
                    <a:close/>
                    <a:moveTo>
                      <a:pt x="5" y="162"/>
                    </a:moveTo>
                    <a:cubicBezTo>
                      <a:pt x="4" y="161"/>
                      <a:pt x="3" y="160"/>
                      <a:pt x="3" y="159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4" y="158"/>
                      <a:pt x="5" y="157"/>
                      <a:pt x="6" y="157"/>
                    </a:cubicBezTo>
                    <a:cubicBezTo>
                      <a:pt x="6" y="157"/>
                      <a:pt x="6" y="157"/>
                      <a:pt x="6" y="157"/>
                    </a:cubicBezTo>
                    <a:cubicBezTo>
                      <a:pt x="7" y="158"/>
                      <a:pt x="8" y="159"/>
                      <a:pt x="7" y="160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7" y="161"/>
                      <a:pt x="6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ubicBezTo>
                      <a:pt x="5" y="162"/>
                      <a:pt x="5" y="162"/>
                      <a:pt x="5" y="162"/>
                    </a:cubicBezTo>
                    <a:close/>
                    <a:moveTo>
                      <a:pt x="381" y="153"/>
                    </a:moveTo>
                    <a:cubicBezTo>
                      <a:pt x="381" y="152"/>
                      <a:pt x="382" y="151"/>
                      <a:pt x="383" y="151"/>
                    </a:cubicBezTo>
                    <a:cubicBezTo>
                      <a:pt x="383" y="151"/>
                      <a:pt x="383" y="151"/>
                      <a:pt x="383" y="151"/>
                    </a:cubicBezTo>
                    <a:cubicBezTo>
                      <a:pt x="384" y="150"/>
                      <a:pt x="385" y="151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5" y="152"/>
                      <a:pt x="385" y="152"/>
                      <a:pt x="385" y="152"/>
                    </a:cubicBezTo>
                    <a:cubicBezTo>
                      <a:pt x="386" y="153"/>
                      <a:pt x="385" y="155"/>
                      <a:pt x="384" y="155"/>
                    </a:cubicBezTo>
                    <a:cubicBezTo>
                      <a:pt x="384" y="155"/>
                      <a:pt x="384" y="155"/>
                      <a:pt x="384" y="155"/>
                    </a:cubicBezTo>
                    <a:cubicBezTo>
                      <a:pt x="384" y="155"/>
                      <a:pt x="383" y="155"/>
                      <a:pt x="383" y="155"/>
                    </a:cubicBezTo>
                    <a:cubicBezTo>
                      <a:pt x="383" y="155"/>
                      <a:pt x="383" y="155"/>
                      <a:pt x="383" y="155"/>
                    </a:cubicBezTo>
                    <a:cubicBezTo>
                      <a:pt x="382" y="155"/>
                      <a:pt x="381" y="154"/>
                      <a:pt x="381" y="153"/>
                    </a:cubicBezTo>
                    <a:close/>
                    <a:moveTo>
                      <a:pt x="6" y="155"/>
                    </a:moveTo>
                    <a:cubicBezTo>
                      <a:pt x="5" y="154"/>
                      <a:pt x="5" y="153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5" y="151"/>
                      <a:pt x="6" y="150"/>
                      <a:pt x="7" y="150"/>
                    </a:cubicBezTo>
                    <a:cubicBezTo>
                      <a:pt x="7" y="150"/>
                      <a:pt x="7" y="150"/>
                      <a:pt x="7" y="150"/>
                    </a:cubicBezTo>
                    <a:cubicBezTo>
                      <a:pt x="8" y="151"/>
                      <a:pt x="9" y="152"/>
                      <a:pt x="9" y="153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9" y="154"/>
                      <a:pt x="8" y="155"/>
                      <a:pt x="7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7" y="155"/>
                      <a:pt x="7" y="155"/>
                      <a:pt x="6" y="155"/>
                    </a:cubicBezTo>
                    <a:close/>
                    <a:moveTo>
                      <a:pt x="380" y="146"/>
                    </a:moveTo>
                    <a:cubicBezTo>
                      <a:pt x="379" y="145"/>
                      <a:pt x="380" y="144"/>
                      <a:pt x="381" y="144"/>
                    </a:cubicBezTo>
                    <a:cubicBezTo>
                      <a:pt x="381" y="144"/>
                      <a:pt x="381" y="144"/>
                      <a:pt x="381" y="144"/>
                    </a:cubicBezTo>
                    <a:cubicBezTo>
                      <a:pt x="382" y="143"/>
                      <a:pt x="383" y="144"/>
                      <a:pt x="384" y="145"/>
                    </a:cubicBezTo>
                    <a:cubicBezTo>
                      <a:pt x="384" y="145"/>
                      <a:pt x="384" y="145"/>
                      <a:pt x="384" y="145"/>
                    </a:cubicBezTo>
                    <a:cubicBezTo>
                      <a:pt x="384" y="146"/>
                      <a:pt x="383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2" y="148"/>
                      <a:pt x="382" y="148"/>
                      <a:pt x="382" y="148"/>
                    </a:cubicBezTo>
                    <a:cubicBezTo>
                      <a:pt x="381" y="148"/>
                      <a:pt x="380" y="147"/>
                      <a:pt x="380" y="146"/>
                    </a:cubicBezTo>
                    <a:close/>
                    <a:moveTo>
                      <a:pt x="8" y="147"/>
                    </a:moveTo>
                    <a:cubicBezTo>
                      <a:pt x="7" y="147"/>
                      <a:pt x="6" y="146"/>
                      <a:pt x="7" y="145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7" y="144"/>
                      <a:pt x="8" y="143"/>
                      <a:pt x="9" y="143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0" y="144"/>
                      <a:pt x="11" y="145"/>
                      <a:pt x="11" y="146"/>
                    </a:cubicBezTo>
                    <a:cubicBezTo>
                      <a:pt x="11" y="146"/>
                      <a:pt x="11" y="146"/>
                      <a:pt x="11" y="146"/>
                    </a:cubicBezTo>
                    <a:cubicBezTo>
                      <a:pt x="10" y="147"/>
                      <a:pt x="10" y="148"/>
                      <a:pt x="9" y="148"/>
                    </a:cubicBezTo>
                    <a:cubicBezTo>
                      <a:pt x="9" y="148"/>
                      <a:pt x="9" y="148"/>
                      <a:pt x="9" y="148"/>
                    </a:cubicBezTo>
                    <a:cubicBezTo>
                      <a:pt x="8" y="148"/>
                      <a:pt x="8" y="148"/>
                      <a:pt x="8" y="147"/>
                    </a:cubicBezTo>
                    <a:close/>
                    <a:moveTo>
                      <a:pt x="378" y="139"/>
                    </a:moveTo>
                    <a:cubicBezTo>
                      <a:pt x="377" y="138"/>
                      <a:pt x="378" y="137"/>
                      <a:pt x="379" y="137"/>
                    </a:cubicBezTo>
                    <a:cubicBezTo>
                      <a:pt x="379" y="137"/>
                      <a:pt x="379" y="137"/>
                      <a:pt x="379" y="137"/>
                    </a:cubicBezTo>
                    <a:cubicBezTo>
                      <a:pt x="380" y="136"/>
                      <a:pt x="381" y="137"/>
                      <a:pt x="382" y="138"/>
                    </a:cubicBezTo>
                    <a:cubicBezTo>
                      <a:pt x="382" y="138"/>
                      <a:pt x="382" y="138"/>
                      <a:pt x="382" y="138"/>
                    </a:cubicBezTo>
                    <a:cubicBezTo>
                      <a:pt x="382" y="139"/>
                      <a:pt x="381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80" y="141"/>
                      <a:pt x="380" y="141"/>
                      <a:pt x="380" y="141"/>
                    </a:cubicBezTo>
                    <a:cubicBezTo>
                      <a:pt x="379" y="141"/>
                      <a:pt x="378" y="140"/>
                      <a:pt x="378" y="139"/>
                    </a:cubicBezTo>
                    <a:close/>
                    <a:moveTo>
                      <a:pt x="10" y="141"/>
                    </a:move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9" y="137"/>
                      <a:pt x="10" y="136"/>
                      <a:pt x="11" y="136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2" y="137"/>
                      <a:pt x="13" y="138"/>
                      <a:pt x="13" y="139"/>
                    </a:cubicBezTo>
                    <a:cubicBezTo>
                      <a:pt x="13" y="139"/>
                      <a:pt x="13" y="139"/>
                      <a:pt x="13" y="139"/>
                    </a:cubicBezTo>
                    <a:cubicBezTo>
                      <a:pt x="12" y="140"/>
                      <a:pt x="12" y="141"/>
                      <a:pt x="11" y="141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0" y="141"/>
                      <a:pt x="10" y="141"/>
                      <a:pt x="10" y="141"/>
                    </a:cubicBezTo>
                    <a:close/>
                    <a:moveTo>
                      <a:pt x="375" y="133"/>
                    </a:moveTo>
                    <a:cubicBezTo>
                      <a:pt x="375" y="132"/>
                      <a:pt x="376" y="130"/>
                      <a:pt x="377" y="130"/>
                    </a:cubicBezTo>
                    <a:cubicBezTo>
                      <a:pt x="377" y="130"/>
                      <a:pt x="377" y="130"/>
                      <a:pt x="377" y="130"/>
                    </a:cubicBezTo>
                    <a:cubicBezTo>
                      <a:pt x="378" y="130"/>
                      <a:pt x="379" y="130"/>
                      <a:pt x="379" y="131"/>
                    </a:cubicBezTo>
                    <a:cubicBezTo>
                      <a:pt x="379" y="131"/>
                      <a:pt x="379" y="131"/>
                      <a:pt x="379" y="131"/>
                    </a:cubicBezTo>
                    <a:cubicBezTo>
                      <a:pt x="380" y="132"/>
                      <a:pt x="379" y="134"/>
                      <a:pt x="378" y="134"/>
                    </a:cubicBezTo>
                    <a:cubicBezTo>
                      <a:pt x="378" y="134"/>
                      <a:pt x="378" y="134"/>
                      <a:pt x="378" y="134"/>
                    </a:cubicBezTo>
                    <a:cubicBezTo>
                      <a:pt x="378" y="134"/>
                      <a:pt x="378" y="134"/>
                      <a:pt x="377" y="134"/>
                    </a:cubicBezTo>
                    <a:cubicBezTo>
                      <a:pt x="377" y="134"/>
                      <a:pt x="377" y="134"/>
                      <a:pt x="377" y="134"/>
                    </a:cubicBezTo>
                    <a:cubicBezTo>
                      <a:pt x="376" y="134"/>
                      <a:pt x="376" y="134"/>
                      <a:pt x="375" y="133"/>
                    </a:cubicBezTo>
                    <a:close/>
                    <a:moveTo>
                      <a:pt x="12" y="134"/>
                    </a:moveTo>
                    <a:cubicBezTo>
                      <a:pt x="11" y="133"/>
                      <a:pt x="11" y="132"/>
                      <a:pt x="11" y="13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1" y="130"/>
                      <a:pt x="12" y="129"/>
                      <a:pt x="14" y="130"/>
                    </a:cubicBezTo>
                    <a:cubicBezTo>
                      <a:pt x="14" y="130"/>
                      <a:pt x="14" y="130"/>
                      <a:pt x="14" y="130"/>
                    </a:cubicBezTo>
                    <a:cubicBezTo>
                      <a:pt x="15" y="130"/>
                      <a:pt x="15" y="131"/>
                      <a:pt x="15" y="132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5" y="133"/>
                      <a:pt x="14" y="134"/>
                      <a:pt x="13" y="134"/>
                    </a:cubicBezTo>
                    <a:cubicBezTo>
                      <a:pt x="13" y="134"/>
                      <a:pt x="13" y="134"/>
                      <a:pt x="13" y="134"/>
                    </a:cubicBezTo>
                    <a:cubicBezTo>
                      <a:pt x="13" y="134"/>
                      <a:pt x="12" y="134"/>
                      <a:pt x="12" y="134"/>
                    </a:cubicBezTo>
                    <a:close/>
                    <a:moveTo>
                      <a:pt x="373" y="126"/>
                    </a:moveTo>
                    <a:cubicBezTo>
                      <a:pt x="372" y="125"/>
                      <a:pt x="373" y="124"/>
                      <a:pt x="374" y="123"/>
                    </a:cubicBezTo>
                    <a:cubicBezTo>
                      <a:pt x="374" y="123"/>
                      <a:pt x="374" y="123"/>
                      <a:pt x="374" y="123"/>
                    </a:cubicBezTo>
                    <a:cubicBezTo>
                      <a:pt x="375" y="123"/>
                      <a:pt x="376" y="123"/>
                      <a:pt x="377" y="124"/>
                    </a:cubicBezTo>
                    <a:cubicBezTo>
                      <a:pt x="377" y="124"/>
                      <a:pt x="377" y="124"/>
                      <a:pt x="377" y="124"/>
                    </a:cubicBezTo>
                    <a:cubicBezTo>
                      <a:pt x="377" y="126"/>
                      <a:pt x="377" y="127"/>
                      <a:pt x="376" y="127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5" y="127"/>
                      <a:pt x="375" y="127"/>
                      <a:pt x="375" y="127"/>
                    </a:cubicBezTo>
                    <a:cubicBezTo>
                      <a:pt x="374" y="127"/>
                      <a:pt x="373" y="127"/>
                      <a:pt x="373" y="126"/>
                    </a:cubicBezTo>
                    <a:close/>
                    <a:moveTo>
                      <a:pt x="15" y="127"/>
                    </a:moveTo>
                    <a:cubicBezTo>
                      <a:pt x="14" y="126"/>
                      <a:pt x="13" y="125"/>
                      <a:pt x="13" y="124"/>
                    </a:cubicBezTo>
                    <a:cubicBezTo>
                      <a:pt x="13" y="124"/>
                      <a:pt x="13" y="124"/>
                      <a:pt x="13" y="124"/>
                    </a:cubicBezTo>
                    <a:cubicBezTo>
                      <a:pt x="14" y="123"/>
                      <a:pt x="15" y="122"/>
                      <a:pt x="16" y="123"/>
                    </a:cubicBezTo>
                    <a:cubicBezTo>
                      <a:pt x="16" y="123"/>
                      <a:pt x="16" y="123"/>
                      <a:pt x="16" y="123"/>
                    </a:cubicBezTo>
                    <a:cubicBezTo>
                      <a:pt x="17" y="123"/>
                      <a:pt x="18" y="125"/>
                      <a:pt x="17" y="126"/>
                    </a:cubicBezTo>
                    <a:cubicBezTo>
                      <a:pt x="17" y="126"/>
                      <a:pt x="17" y="126"/>
                      <a:pt x="17" y="126"/>
                    </a:cubicBezTo>
                    <a:cubicBezTo>
                      <a:pt x="17" y="126"/>
                      <a:pt x="16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27"/>
                      <a:pt x="15" y="127"/>
                      <a:pt x="15" y="127"/>
                    </a:cubicBezTo>
                    <a:close/>
                    <a:moveTo>
                      <a:pt x="370" y="119"/>
                    </a:moveTo>
                    <a:cubicBezTo>
                      <a:pt x="370" y="118"/>
                      <a:pt x="370" y="117"/>
                      <a:pt x="371" y="117"/>
                    </a:cubicBezTo>
                    <a:cubicBezTo>
                      <a:pt x="371" y="117"/>
                      <a:pt x="371" y="117"/>
                      <a:pt x="371" y="117"/>
                    </a:cubicBezTo>
                    <a:cubicBezTo>
                      <a:pt x="372" y="116"/>
                      <a:pt x="374" y="117"/>
                      <a:pt x="374" y="118"/>
                    </a:cubicBezTo>
                    <a:cubicBezTo>
                      <a:pt x="374" y="118"/>
                      <a:pt x="374" y="118"/>
                      <a:pt x="374" y="118"/>
                    </a:cubicBezTo>
                    <a:cubicBezTo>
                      <a:pt x="375" y="119"/>
                      <a:pt x="374" y="120"/>
                      <a:pt x="373" y="121"/>
                    </a:cubicBezTo>
                    <a:cubicBezTo>
                      <a:pt x="373" y="121"/>
                      <a:pt x="373" y="121"/>
                      <a:pt x="373" y="121"/>
                    </a:cubicBezTo>
                    <a:cubicBezTo>
                      <a:pt x="373" y="121"/>
                      <a:pt x="372" y="121"/>
                      <a:pt x="372" y="121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1" y="121"/>
                      <a:pt x="371" y="120"/>
                      <a:pt x="370" y="119"/>
                    </a:cubicBezTo>
                    <a:close/>
                    <a:moveTo>
                      <a:pt x="17" y="120"/>
                    </a:moveTo>
                    <a:cubicBezTo>
                      <a:pt x="16" y="120"/>
                      <a:pt x="16" y="118"/>
                      <a:pt x="16" y="117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6"/>
                      <a:pt x="18" y="116"/>
                      <a:pt x="19" y="116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20" y="117"/>
                      <a:pt x="21" y="118"/>
                      <a:pt x="20" y="119"/>
                    </a:cubicBezTo>
                    <a:cubicBezTo>
                      <a:pt x="20" y="119"/>
                      <a:pt x="20" y="119"/>
                      <a:pt x="20" y="119"/>
                    </a:cubicBezTo>
                    <a:cubicBezTo>
                      <a:pt x="20" y="120"/>
                      <a:pt x="19" y="120"/>
                      <a:pt x="18" y="120"/>
                    </a:cubicBezTo>
                    <a:cubicBezTo>
                      <a:pt x="18" y="120"/>
                      <a:pt x="18" y="120"/>
                      <a:pt x="18" y="120"/>
                    </a:cubicBezTo>
                    <a:cubicBezTo>
                      <a:pt x="18" y="120"/>
                      <a:pt x="18" y="120"/>
                      <a:pt x="17" y="120"/>
                    </a:cubicBezTo>
                    <a:close/>
                    <a:moveTo>
                      <a:pt x="367" y="113"/>
                    </a:moveTo>
                    <a:cubicBezTo>
                      <a:pt x="367" y="112"/>
                      <a:pt x="367" y="111"/>
                      <a:pt x="368" y="110"/>
                    </a:cubicBezTo>
                    <a:cubicBezTo>
                      <a:pt x="368" y="110"/>
                      <a:pt x="368" y="110"/>
                      <a:pt x="368" y="110"/>
                    </a:cubicBezTo>
                    <a:cubicBezTo>
                      <a:pt x="369" y="110"/>
                      <a:pt x="370" y="110"/>
                      <a:pt x="371" y="111"/>
                    </a:cubicBezTo>
                    <a:cubicBezTo>
                      <a:pt x="371" y="111"/>
                      <a:pt x="371" y="111"/>
                      <a:pt x="371" y="111"/>
                    </a:cubicBezTo>
                    <a:cubicBezTo>
                      <a:pt x="372" y="112"/>
                      <a:pt x="371" y="113"/>
                      <a:pt x="370" y="114"/>
                    </a:cubicBezTo>
                    <a:cubicBezTo>
                      <a:pt x="370" y="114"/>
                      <a:pt x="370" y="114"/>
                      <a:pt x="370" y="114"/>
                    </a:cubicBezTo>
                    <a:cubicBezTo>
                      <a:pt x="370" y="114"/>
                      <a:pt x="369" y="114"/>
                      <a:pt x="369" y="114"/>
                    </a:cubicBezTo>
                    <a:cubicBezTo>
                      <a:pt x="369" y="114"/>
                      <a:pt x="369" y="114"/>
                      <a:pt x="369" y="114"/>
                    </a:cubicBezTo>
                    <a:cubicBezTo>
                      <a:pt x="368" y="114"/>
                      <a:pt x="368" y="114"/>
                      <a:pt x="367" y="113"/>
                    </a:cubicBezTo>
                    <a:close/>
                    <a:moveTo>
                      <a:pt x="20" y="114"/>
                    </a:moveTo>
                    <a:cubicBezTo>
                      <a:pt x="19" y="113"/>
                      <a:pt x="19" y="112"/>
                      <a:pt x="19" y="111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1" y="109"/>
                      <a:pt x="22" y="110"/>
                    </a:cubicBezTo>
                    <a:cubicBezTo>
                      <a:pt x="22" y="110"/>
                      <a:pt x="22" y="110"/>
                      <a:pt x="22" y="110"/>
                    </a:cubicBezTo>
                    <a:cubicBezTo>
                      <a:pt x="23" y="110"/>
                      <a:pt x="24" y="111"/>
                      <a:pt x="23" y="113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3" y="113"/>
                      <a:pt x="22" y="114"/>
                      <a:pt x="21" y="114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21" y="114"/>
                      <a:pt x="21" y="114"/>
                      <a:pt x="20" y="114"/>
                    </a:cubicBezTo>
                    <a:close/>
                    <a:moveTo>
                      <a:pt x="364" y="107"/>
                    </a:moveTo>
                    <a:cubicBezTo>
                      <a:pt x="363" y="106"/>
                      <a:pt x="364" y="104"/>
                      <a:pt x="365" y="104"/>
                    </a:cubicBezTo>
                    <a:cubicBezTo>
                      <a:pt x="365" y="104"/>
                      <a:pt x="365" y="104"/>
                      <a:pt x="365" y="104"/>
                    </a:cubicBezTo>
                    <a:cubicBezTo>
                      <a:pt x="366" y="103"/>
                      <a:pt x="367" y="104"/>
                      <a:pt x="368" y="105"/>
                    </a:cubicBezTo>
                    <a:cubicBezTo>
                      <a:pt x="368" y="105"/>
                      <a:pt x="368" y="105"/>
                      <a:pt x="368" y="105"/>
                    </a:cubicBezTo>
                    <a:cubicBezTo>
                      <a:pt x="368" y="106"/>
                      <a:pt x="368" y="107"/>
                      <a:pt x="367" y="107"/>
                    </a:cubicBezTo>
                    <a:cubicBezTo>
                      <a:pt x="367" y="107"/>
                      <a:pt x="367" y="107"/>
                      <a:pt x="367" y="107"/>
                    </a:cubicBezTo>
                    <a:cubicBezTo>
                      <a:pt x="367" y="108"/>
                      <a:pt x="366" y="108"/>
                      <a:pt x="366" y="108"/>
                    </a:cubicBezTo>
                    <a:cubicBezTo>
                      <a:pt x="366" y="108"/>
                      <a:pt x="366" y="108"/>
                      <a:pt x="366" y="108"/>
                    </a:cubicBezTo>
                    <a:cubicBezTo>
                      <a:pt x="365" y="108"/>
                      <a:pt x="364" y="107"/>
                      <a:pt x="364" y="107"/>
                    </a:cubicBezTo>
                    <a:close/>
                    <a:moveTo>
                      <a:pt x="24" y="107"/>
                    </a:moveTo>
                    <a:cubicBezTo>
                      <a:pt x="22" y="106"/>
                      <a:pt x="22" y="105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3" y="103"/>
                      <a:pt x="24" y="103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27" y="104"/>
                      <a:pt x="27" y="105"/>
                      <a:pt x="26" y="106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6" y="107"/>
                      <a:pt x="25" y="107"/>
                      <a:pt x="25" y="107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4" y="107"/>
                      <a:pt x="24" y="107"/>
                      <a:pt x="24" y="107"/>
                    </a:cubicBezTo>
                    <a:close/>
                    <a:moveTo>
                      <a:pt x="361" y="100"/>
                    </a:moveTo>
                    <a:cubicBezTo>
                      <a:pt x="360" y="99"/>
                      <a:pt x="360" y="98"/>
                      <a:pt x="361" y="97"/>
                    </a:cubicBezTo>
                    <a:cubicBezTo>
                      <a:pt x="361" y="97"/>
                      <a:pt x="361" y="97"/>
                      <a:pt x="361" y="97"/>
                    </a:cubicBezTo>
                    <a:cubicBezTo>
                      <a:pt x="362" y="97"/>
                      <a:pt x="364" y="97"/>
                      <a:pt x="364" y="98"/>
                    </a:cubicBezTo>
                    <a:cubicBezTo>
                      <a:pt x="364" y="98"/>
                      <a:pt x="364" y="98"/>
                      <a:pt x="364" y="98"/>
                    </a:cubicBezTo>
                    <a:cubicBezTo>
                      <a:pt x="365" y="99"/>
                      <a:pt x="364" y="101"/>
                      <a:pt x="363" y="101"/>
                    </a:cubicBezTo>
                    <a:cubicBezTo>
                      <a:pt x="363" y="101"/>
                      <a:pt x="363" y="101"/>
                      <a:pt x="363" y="101"/>
                    </a:cubicBezTo>
                    <a:cubicBezTo>
                      <a:pt x="363" y="101"/>
                      <a:pt x="363" y="101"/>
                      <a:pt x="362" y="101"/>
                    </a:cubicBezTo>
                    <a:cubicBezTo>
                      <a:pt x="362" y="101"/>
                      <a:pt x="362" y="101"/>
                      <a:pt x="362" y="101"/>
                    </a:cubicBezTo>
                    <a:cubicBezTo>
                      <a:pt x="362" y="101"/>
                      <a:pt x="361" y="101"/>
                      <a:pt x="361" y="100"/>
                    </a:cubicBezTo>
                    <a:close/>
                    <a:moveTo>
                      <a:pt x="27" y="101"/>
                    </a:moveTo>
                    <a:cubicBezTo>
                      <a:pt x="26" y="100"/>
                      <a:pt x="26" y="99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7"/>
                      <a:pt x="28" y="96"/>
                      <a:pt x="29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0" y="98"/>
                      <a:pt x="30" y="99"/>
                      <a:pt x="30" y="100"/>
                    </a:cubicBezTo>
                    <a:cubicBezTo>
                      <a:pt x="30" y="100"/>
                      <a:pt x="30" y="100"/>
                      <a:pt x="30" y="100"/>
                    </a:cubicBezTo>
                    <a:cubicBezTo>
                      <a:pt x="29" y="101"/>
                      <a:pt x="29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7" y="101"/>
                      <a:pt x="27" y="101"/>
                    </a:cubicBezTo>
                    <a:close/>
                    <a:moveTo>
                      <a:pt x="357" y="94"/>
                    </a:moveTo>
                    <a:cubicBezTo>
                      <a:pt x="357" y="94"/>
                      <a:pt x="357" y="94"/>
                      <a:pt x="357" y="94"/>
                    </a:cubicBezTo>
                    <a:cubicBezTo>
                      <a:pt x="356" y="93"/>
                      <a:pt x="357" y="92"/>
                      <a:pt x="358" y="91"/>
                    </a:cubicBezTo>
                    <a:cubicBezTo>
                      <a:pt x="358" y="91"/>
                      <a:pt x="358" y="91"/>
                      <a:pt x="358" y="91"/>
                    </a:cubicBezTo>
                    <a:cubicBezTo>
                      <a:pt x="359" y="91"/>
                      <a:pt x="360" y="91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0" y="92"/>
                      <a:pt x="360" y="92"/>
                      <a:pt x="360" y="92"/>
                    </a:cubicBezTo>
                    <a:cubicBezTo>
                      <a:pt x="361" y="93"/>
                      <a:pt x="361" y="94"/>
                      <a:pt x="360" y="95"/>
                    </a:cubicBezTo>
                    <a:cubicBezTo>
                      <a:pt x="360" y="95"/>
                      <a:pt x="360" y="95"/>
                      <a:pt x="360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9" y="95"/>
                      <a:pt x="359" y="95"/>
                      <a:pt x="359" y="95"/>
                    </a:cubicBezTo>
                    <a:cubicBezTo>
                      <a:pt x="358" y="95"/>
                      <a:pt x="357" y="95"/>
                      <a:pt x="357" y="94"/>
                    </a:cubicBezTo>
                    <a:close/>
                    <a:moveTo>
                      <a:pt x="31" y="94"/>
                    </a:moveTo>
                    <a:cubicBezTo>
                      <a:pt x="30" y="94"/>
                      <a:pt x="29" y="93"/>
                      <a:pt x="30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91"/>
                      <a:pt x="32" y="90"/>
                      <a:pt x="33" y="91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34" y="91"/>
                      <a:pt x="34" y="93"/>
                      <a:pt x="34" y="94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3" y="94"/>
                      <a:pt x="32" y="95"/>
                      <a:pt x="32" y="95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1" y="95"/>
                      <a:pt x="31" y="95"/>
                      <a:pt x="31" y="94"/>
                    </a:cubicBezTo>
                    <a:close/>
                    <a:moveTo>
                      <a:pt x="353" y="88"/>
                    </a:moveTo>
                    <a:cubicBezTo>
                      <a:pt x="353" y="88"/>
                      <a:pt x="353" y="88"/>
                      <a:pt x="353" y="88"/>
                    </a:cubicBezTo>
                    <a:cubicBezTo>
                      <a:pt x="352" y="87"/>
                      <a:pt x="353" y="86"/>
                      <a:pt x="353" y="85"/>
                    </a:cubicBezTo>
                    <a:cubicBezTo>
                      <a:pt x="353" y="85"/>
                      <a:pt x="353" y="85"/>
                      <a:pt x="353" y="85"/>
                    </a:cubicBezTo>
                    <a:cubicBezTo>
                      <a:pt x="354" y="85"/>
                      <a:pt x="356" y="85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6" y="86"/>
                      <a:pt x="356" y="86"/>
                      <a:pt x="356" y="86"/>
                    </a:cubicBezTo>
                    <a:cubicBezTo>
                      <a:pt x="357" y="87"/>
                      <a:pt x="357" y="88"/>
                      <a:pt x="356" y="89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56" y="89"/>
                      <a:pt x="355" y="89"/>
                      <a:pt x="355" y="89"/>
                    </a:cubicBezTo>
                    <a:cubicBezTo>
                      <a:pt x="355" y="89"/>
                      <a:pt x="355" y="89"/>
                      <a:pt x="355" y="89"/>
                    </a:cubicBezTo>
                    <a:cubicBezTo>
                      <a:pt x="354" y="89"/>
                      <a:pt x="353" y="89"/>
                      <a:pt x="353" y="88"/>
                    </a:cubicBezTo>
                    <a:close/>
                    <a:moveTo>
                      <a:pt x="35" y="88"/>
                    </a:moveTo>
                    <a:cubicBezTo>
                      <a:pt x="34" y="88"/>
                      <a:pt x="33" y="86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4"/>
                      <a:pt x="36" y="84"/>
                      <a:pt x="37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6"/>
                      <a:pt x="38" y="87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7" y="88"/>
                      <a:pt x="36" y="89"/>
                      <a:pt x="36" y="89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5" y="89"/>
                      <a:pt x="35" y="89"/>
                      <a:pt x="35" y="88"/>
                    </a:cubicBezTo>
                    <a:close/>
                    <a:moveTo>
                      <a:pt x="349" y="82"/>
                    </a:moveTo>
                    <a:cubicBezTo>
                      <a:pt x="348" y="82"/>
                      <a:pt x="348" y="80"/>
                      <a:pt x="349" y="79"/>
                    </a:cubicBezTo>
                    <a:cubicBezTo>
                      <a:pt x="349" y="79"/>
                      <a:pt x="349" y="79"/>
                      <a:pt x="349" y="79"/>
                    </a:cubicBezTo>
                    <a:cubicBezTo>
                      <a:pt x="350" y="79"/>
                      <a:pt x="352" y="79"/>
                      <a:pt x="352" y="80"/>
                    </a:cubicBezTo>
                    <a:cubicBezTo>
                      <a:pt x="352" y="80"/>
                      <a:pt x="352" y="80"/>
                      <a:pt x="352" y="80"/>
                    </a:cubicBezTo>
                    <a:cubicBezTo>
                      <a:pt x="353" y="81"/>
                      <a:pt x="353" y="82"/>
                      <a:pt x="352" y="83"/>
                    </a:cubicBezTo>
                    <a:cubicBezTo>
                      <a:pt x="352" y="83"/>
                      <a:pt x="352" y="83"/>
                      <a:pt x="352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1" y="83"/>
                      <a:pt x="351" y="83"/>
                      <a:pt x="351" y="83"/>
                    </a:cubicBezTo>
                    <a:cubicBezTo>
                      <a:pt x="350" y="83"/>
                      <a:pt x="349" y="83"/>
                      <a:pt x="349" y="82"/>
                    </a:cubicBezTo>
                    <a:close/>
                    <a:moveTo>
                      <a:pt x="39" y="82"/>
                    </a:moveTo>
                    <a:cubicBezTo>
                      <a:pt x="38" y="82"/>
                      <a:pt x="38" y="80"/>
                      <a:pt x="38" y="79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9" y="79"/>
                      <a:pt x="40" y="78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1"/>
                      <a:pt x="42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1" y="83"/>
                      <a:pt x="41" y="83"/>
                      <a:pt x="40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0" y="83"/>
                      <a:pt x="39" y="83"/>
                      <a:pt x="39" y="82"/>
                    </a:cubicBezTo>
                    <a:close/>
                    <a:moveTo>
                      <a:pt x="344" y="77"/>
                    </a:moveTo>
                    <a:cubicBezTo>
                      <a:pt x="344" y="76"/>
                      <a:pt x="344" y="75"/>
                      <a:pt x="345" y="74"/>
                    </a:cubicBezTo>
                    <a:cubicBezTo>
                      <a:pt x="345" y="74"/>
                      <a:pt x="345" y="74"/>
                      <a:pt x="345" y="74"/>
                    </a:cubicBezTo>
                    <a:cubicBezTo>
                      <a:pt x="346" y="73"/>
                      <a:pt x="347" y="73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8" y="74"/>
                      <a:pt x="348" y="74"/>
                      <a:pt x="348" y="74"/>
                    </a:cubicBezTo>
                    <a:cubicBezTo>
                      <a:pt x="349" y="75"/>
                      <a:pt x="348" y="76"/>
                      <a:pt x="347" y="77"/>
                    </a:cubicBezTo>
                    <a:cubicBezTo>
                      <a:pt x="347" y="77"/>
                      <a:pt x="347" y="77"/>
                      <a:pt x="347" y="77"/>
                    </a:cubicBezTo>
                    <a:cubicBezTo>
                      <a:pt x="347" y="77"/>
                      <a:pt x="347" y="78"/>
                      <a:pt x="346" y="78"/>
                    </a:cubicBezTo>
                    <a:cubicBezTo>
                      <a:pt x="346" y="78"/>
                      <a:pt x="346" y="78"/>
                      <a:pt x="346" y="78"/>
                    </a:cubicBezTo>
                    <a:cubicBezTo>
                      <a:pt x="346" y="78"/>
                      <a:pt x="345" y="77"/>
                      <a:pt x="344" y="77"/>
                    </a:cubicBezTo>
                    <a:close/>
                    <a:moveTo>
                      <a:pt x="43" y="77"/>
                    </a:moveTo>
                    <a:cubicBezTo>
                      <a:pt x="42" y="76"/>
                      <a:pt x="42" y="75"/>
                      <a:pt x="43" y="74"/>
                    </a:cubicBezTo>
                    <a:cubicBezTo>
                      <a:pt x="43" y="74"/>
                      <a:pt x="43" y="74"/>
                      <a:pt x="43" y="74"/>
                    </a:cubicBezTo>
                    <a:cubicBezTo>
                      <a:pt x="43" y="73"/>
                      <a:pt x="45" y="73"/>
                      <a:pt x="46" y="73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7" y="74"/>
                      <a:pt x="47" y="75"/>
                      <a:pt x="46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7"/>
                      <a:pt x="45" y="77"/>
                      <a:pt x="44" y="77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4" y="77"/>
                      <a:pt x="43" y="77"/>
                      <a:pt x="43" y="77"/>
                    </a:cubicBezTo>
                    <a:close/>
                    <a:moveTo>
                      <a:pt x="340" y="71"/>
                    </a:moveTo>
                    <a:cubicBezTo>
                      <a:pt x="339" y="70"/>
                      <a:pt x="339" y="69"/>
                      <a:pt x="340" y="68"/>
                    </a:cubicBezTo>
                    <a:cubicBezTo>
                      <a:pt x="340" y="68"/>
                      <a:pt x="340" y="68"/>
                      <a:pt x="340" y="68"/>
                    </a:cubicBezTo>
                    <a:cubicBezTo>
                      <a:pt x="341" y="68"/>
                      <a:pt x="342" y="68"/>
                      <a:pt x="343" y="69"/>
                    </a:cubicBezTo>
                    <a:cubicBezTo>
                      <a:pt x="343" y="69"/>
                      <a:pt x="343" y="69"/>
                      <a:pt x="343" y="69"/>
                    </a:cubicBezTo>
                    <a:cubicBezTo>
                      <a:pt x="344" y="69"/>
                      <a:pt x="344" y="71"/>
                      <a:pt x="343" y="72"/>
                    </a:cubicBezTo>
                    <a:cubicBezTo>
                      <a:pt x="343" y="72"/>
                      <a:pt x="343" y="72"/>
                      <a:pt x="343" y="72"/>
                    </a:cubicBezTo>
                    <a:cubicBezTo>
                      <a:pt x="343" y="72"/>
                      <a:pt x="342" y="72"/>
                      <a:pt x="342" y="72"/>
                    </a:cubicBezTo>
                    <a:cubicBezTo>
                      <a:pt x="342" y="72"/>
                      <a:pt x="342" y="72"/>
                      <a:pt x="342" y="72"/>
                    </a:cubicBezTo>
                    <a:cubicBezTo>
                      <a:pt x="341" y="72"/>
                      <a:pt x="340" y="72"/>
                      <a:pt x="340" y="71"/>
                    </a:cubicBezTo>
                    <a:close/>
                    <a:moveTo>
                      <a:pt x="48" y="71"/>
                    </a:moveTo>
                    <a:cubicBezTo>
                      <a:pt x="47" y="70"/>
                      <a:pt x="47" y="69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8" y="67"/>
                      <a:pt x="49" y="67"/>
                      <a:pt x="50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0" y="71"/>
                      <a:pt x="50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8" y="72"/>
                      <a:pt x="48" y="71"/>
                      <a:pt x="48" y="71"/>
                    </a:cubicBezTo>
                    <a:close/>
                    <a:moveTo>
                      <a:pt x="335" y="66"/>
                    </a:moveTo>
                    <a:cubicBezTo>
                      <a:pt x="334" y="65"/>
                      <a:pt x="334" y="64"/>
                      <a:pt x="335" y="63"/>
                    </a:cubicBezTo>
                    <a:cubicBezTo>
                      <a:pt x="335" y="63"/>
                      <a:pt x="335" y="63"/>
                      <a:pt x="335" y="63"/>
                    </a:cubicBezTo>
                    <a:cubicBezTo>
                      <a:pt x="336" y="62"/>
                      <a:pt x="338" y="62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8" y="63"/>
                      <a:pt x="338" y="63"/>
                      <a:pt x="338" y="63"/>
                    </a:cubicBezTo>
                    <a:cubicBezTo>
                      <a:pt x="339" y="64"/>
                      <a:pt x="339" y="65"/>
                      <a:pt x="338" y="66"/>
                    </a:cubicBezTo>
                    <a:cubicBezTo>
                      <a:pt x="338" y="66"/>
                      <a:pt x="338" y="66"/>
                      <a:pt x="338" y="66"/>
                    </a:cubicBezTo>
                    <a:cubicBezTo>
                      <a:pt x="338" y="66"/>
                      <a:pt x="337" y="67"/>
                      <a:pt x="337" y="67"/>
                    </a:cubicBezTo>
                    <a:cubicBezTo>
                      <a:pt x="337" y="67"/>
                      <a:pt x="337" y="67"/>
                      <a:pt x="337" y="67"/>
                    </a:cubicBezTo>
                    <a:cubicBezTo>
                      <a:pt x="336" y="67"/>
                      <a:pt x="336" y="66"/>
                      <a:pt x="335" y="66"/>
                    </a:cubicBezTo>
                    <a:close/>
                    <a:moveTo>
                      <a:pt x="52" y="66"/>
                    </a:moveTo>
                    <a:cubicBezTo>
                      <a:pt x="51" y="65"/>
                      <a:pt x="51" y="64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2"/>
                      <a:pt x="54" y="62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6" y="63"/>
                      <a:pt x="56" y="65"/>
                      <a:pt x="55" y="66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5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3" y="66"/>
                      <a:pt x="53" y="66"/>
                      <a:pt x="52" y="66"/>
                    </a:cubicBezTo>
                    <a:close/>
                    <a:moveTo>
                      <a:pt x="330" y="61"/>
                    </a:moveTo>
                    <a:cubicBezTo>
                      <a:pt x="329" y="60"/>
                      <a:pt x="329" y="59"/>
                      <a:pt x="330" y="58"/>
                    </a:cubicBezTo>
                    <a:cubicBezTo>
                      <a:pt x="330" y="58"/>
                      <a:pt x="330" y="58"/>
                      <a:pt x="330" y="58"/>
                    </a:cubicBezTo>
                    <a:cubicBezTo>
                      <a:pt x="331" y="57"/>
                      <a:pt x="332" y="57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3" y="58"/>
                      <a:pt x="333" y="58"/>
                      <a:pt x="333" y="58"/>
                    </a:cubicBezTo>
                    <a:cubicBezTo>
                      <a:pt x="334" y="59"/>
                      <a:pt x="334" y="60"/>
                      <a:pt x="333" y="61"/>
                    </a:cubicBezTo>
                    <a:cubicBezTo>
                      <a:pt x="333" y="61"/>
                      <a:pt x="333" y="61"/>
                      <a:pt x="333" y="61"/>
                    </a:cubicBezTo>
                    <a:cubicBezTo>
                      <a:pt x="333" y="61"/>
                      <a:pt x="332" y="61"/>
                      <a:pt x="332" y="61"/>
                    </a:cubicBezTo>
                    <a:cubicBezTo>
                      <a:pt x="332" y="61"/>
                      <a:pt x="332" y="61"/>
                      <a:pt x="332" y="61"/>
                    </a:cubicBezTo>
                    <a:cubicBezTo>
                      <a:pt x="331" y="61"/>
                      <a:pt x="331" y="61"/>
                      <a:pt x="330" y="61"/>
                    </a:cubicBezTo>
                    <a:close/>
                    <a:moveTo>
                      <a:pt x="57" y="60"/>
                    </a:moveTo>
                    <a:cubicBezTo>
                      <a:pt x="56" y="60"/>
                      <a:pt x="56" y="58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8" y="57"/>
                      <a:pt x="59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8"/>
                      <a:pt x="61" y="60"/>
                      <a:pt x="60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60" y="61"/>
                      <a:pt x="59" y="61"/>
                      <a:pt x="59" y="61"/>
                    </a:cubicBezTo>
                    <a:cubicBezTo>
                      <a:pt x="59" y="61"/>
                      <a:pt x="59" y="61"/>
                      <a:pt x="59" y="61"/>
                    </a:cubicBezTo>
                    <a:cubicBezTo>
                      <a:pt x="58" y="61"/>
                      <a:pt x="58" y="61"/>
                      <a:pt x="57" y="60"/>
                    </a:cubicBezTo>
                    <a:close/>
                    <a:moveTo>
                      <a:pt x="325" y="56"/>
                    </a:moveTo>
                    <a:cubicBezTo>
                      <a:pt x="325" y="56"/>
                      <a:pt x="325" y="56"/>
                      <a:pt x="325" y="56"/>
                    </a:cubicBezTo>
                    <a:cubicBezTo>
                      <a:pt x="324" y="55"/>
                      <a:pt x="324" y="54"/>
                      <a:pt x="325" y="53"/>
                    </a:cubicBezTo>
                    <a:cubicBezTo>
                      <a:pt x="325" y="53"/>
                      <a:pt x="325" y="53"/>
                      <a:pt x="325" y="53"/>
                    </a:cubicBezTo>
                    <a:cubicBezTo>
                      <a:pt x="326" y="52"/>
                      <a:pt x="327" y="52"/>
                      <a:pt x="328" y="53"/>
                    </a:cubicBezTo>
                    <a:cubicBezTo>
                      <a:pt x="328" y="53"/>
                      <a:pt x="328" y="53"/>
                      <a:pt x="328" y="53"/>
                    </a:cubicBezTo>
                    <a:cubicBezTo>
                      <a:pt x="329" y="54"/>
                      <a:pt x="329" y="55"/>
                      <a:pt x="328" y="56"/>
                    </a:cubicBezTo>
                    <a:cubicBezTo>
                      <a:pt x="328" y="56"/>
                      <a:pt x="328" y="56"/>
                      <a:pt x="328" y="56"/>
                    </a:cubicBezTo>
                    <a:cubicBezTo>
                      <a:pt x="328" y="56"/>
                      <a:pt x="327" y="56"/>
                      <a:pt x="327" y="56"/>
                    </a:cubicBezTo>
                    <a:cubicBezTo>
                      <a:pt x="327" y="56"/>
                      <a:pt x="327" y="56"/>
                      <a:pt x="327" y="56"/>
                    </a:cubicBezTo>
                    <a:cubicBezTo>
                      <a:pt x="326" y="56"/>
                      <a:pt x="326" y="56"/>
                      <a:pt x="325" y="56"/>
                    </a:cubicBezTo>
                    <a:close/>
                    <a:moveTo>
                      <a:pt x="62" y="55"/>
                    </a:moveTo>
                    <a:cubicBezTo>
                      <a:pt x="62" y="54"/>
                      <a:pt x="62" y="53"/>
                      <a:pt x="63" y="52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3" y="52"/>
                      <a:pt x="65" y="52"/>
                      <a:pt x="66" y="52"/>
                    </a:cubicBezTo>
                    <a:cubicBezTo>
                      <a:pt x="66" y="52"/>
                      <a:pt x="66" y="52"/>
                      <a:pt x="66" y="52"/>
                    </a:cubicBezTo>
                    <a:cubicBezTo>
                      <a:pt x="66" y="53"/>
                      <a:pt x="66" y="55"/>
                      <a:pt x="65" y="55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5" y="56"/>
                      <a:pt x="65" y="56"/>
                      <a:pt x="64" y="5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3" y="56"/>
                      <a:pt x="63" y="56"/>
                      <a:pt x="62" y="55"/>
                    </a:cubicBezTo>
                    <a:close/>
                    <a:moveTo>
                      <a:pt x="320" y="51"/>
                    </a:moveTo>
                    <a:cubicBezTo>
                      <a:pt x="319" y="50"/>
                      <a:pt x="319" y="49"/>
                      <a:pt x="320" y="48"/>
                    </a:cubicBezTo>
                    <a:cubicBezTo>
                      <a:pt x="320" y="48"/>
                      <a:pt x="320" y="48"/>
                      <a:pt x="320" y="48"/>
                    </a:cubicBezTo>
                    <a:cubicBezTo>
                      <a:pt x="320" y="47"/>
                      <a:pt x="322" y="47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8"/>
                      <a:pt x="323" y="48"/>
                      <a:pt x="323" y="48"/>
                    </a:cubicBezTo>
                    <a:cubicBezTo>
                      <a:pt x="323" y="49"/>
                      <a:pt x="324" y="50"/>
                      <a:pt x="323" y="51"/>
                    </a:cubicBezTo>
                    <a:cubicBezTo>
                      <a:pt x="323" y="51"/>
                      <a:pt x="323" y="51"/>
                      <a:pt x="323" y="51"/>
                    </a:cubicBezTo>
                    <a:cubicBezTo>
                      <a:pt x="322" y="51"/>
                      <a:pt x="322" y="52"/>
                      <a:pt x="321" y="52"/>
                    </a:cubicBezTo>
                    <a:cubicBezTo>
                      <a:pt x="321" y="52"/>
                      <a:pt x="321" y="52"/>
                      <a:pt x="321" y="52"/>
                    </a:cubicBezTo>
                    <a:cubicBezTo>
                      <a:pt x="321" y="52"/>
                      <a:pt x="320" y="51"/>
                      <a:pt x="320" y="51"/>
                    </a:cubicBezTo>
                    <a:close/>
                    <a:moveTo>
                      <a:pt x="68" y="50"/>
                    </a:moveTo>
                    <a:cubicBezTo>
                      <a:pt x="67" y="50"/>
                      <a:pt x="67" y="48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70" y="47"/>
                      <a:pt x="71" y="48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2" y="49"/>
                      <a:pt x="72" y="50"/>
                      <a:pt x="71" y="51"/>
                    </a:cubicBezTo>
                    <a:cubicBezTo>
                      <a:pt x="71" y="51"/>
                      <a:pt x="71" y="51"/>
                      <a:pt x="71" y="51"/>
                    </a:cubicBezTo>
                    <a:cubicBezTo>
                      <a:pt x="70" y="51"/>
                      <a:pt x="70" y="51"/>
                      <a:pt x="69" y="51"/>
                    </a:cubicBezTo>
                    <a:cubicBezTo>
                      <a:pt x="69" y="51"/>
                      <a:pt x="69" y="51"/>
                      <a:pt x="69" y="51"/>
                    </a:cubicBezTo>
                    <a:cubicBezTo>
                      <a:pt x="69" y="51"/>
                      <a:pt x="68" y="51"/>
                      <a:pt x="68" y="50"/>
                    </a:cubicBezTo>
                    <a:close/>
                    <a:moveTo>
                      <a:pt x="314" y="46"/>
                    </a:moveTo>
                    <a:cubicBezTo>
                      <a:pt x="313" y="46"/>
                      <a:pt x="313" y="44"/>
                      <a:pt x="314" y="44"/>
                    </a:cubicBezTo>
                    <a:cubicBezTo>
                      <a:pt x="314" y="44"/>
                      <a:pt x="314" y="44"/>
                      <a:pt x="314" y="44"/>
                    </a:cubicBezTo>
                    <a:cubicBezTo>
                      <a:pt x="315" y="43"/>
                      <a:pt x="316" y="42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8" y="44"/>
                      <a:pt x="318" y="45"/>
                      <a:pt x="317" y="46"/>
                    </a:cubicBezTo>
                    <a:cubicBezTo>
                      <a:pt x="317" y="46"/>
                      <a:pt x="317" y="46"/>
                      <a:pt x="317" y="46"/>
                    </a:cubicBezTo>
                    <a:cubicBezTo>
                      <a:pt x="317" y="47"/>
                      <a:pt x="316" y="47"/>
                      <a:pt x="316" y="47"/>
                    </a:cubicBezTo>
                    <a:cubicBezTo>
                      <a:pt x="316" y="47"/>
                      <a:pt x="316" y="47"/>
                      <a:pt x="316" y="47"/>
                    </a:cubicBezTo>
                    <a:cubicBezTo>
                      <a:pt x="315" y="47"/>
                      <a:pt x="315" y="47"/>
                      <a:pt x="314" y="46"/>
                    </a:cubicBezTo>
                    <a:close/>
                    <a:moveTo>
                      <a:pt x="73" y="46"/>
                    </a:moveTo>
                    <a:cubicBezTo>
                      <a:pt x="73" y="45"/>
                      <a:pt x="73" y="44"/>
                      <a:pt x="74" y="4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5" y="42"/>
                      <a:pt x="76" y="42"/>
                      <a:pt x="77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4"/>
                      <a:pt x="77" y="45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5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4" y="47"/>
                      <a:pt x="74" y="46"/>
                      <a:pt x="73" y="46"/>
                    </a:cubicBezTo>
                    <a:close/>
                    <a:moveTo>
                      <a:pt x="309" y="42"/>
                    </a:move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41"/>
                      <a:pt x="307" y="40"/>
                      <a:pt x="308" y="39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309" y="38"/>
                      <a:pt x="310" y="38"/>
                      <a:pt x="311" y="39"/>
                    </a:cubicBezTo>
                    <a:cubicBezTo>
                      <a:pt x="311" y="39"/>
                      <a:pt x="311" y="39"/>
                      <a:pt x="311" y="39"/>
                    </a:cubicBezTo>
                    <a:cubicBezTo>
                      <a:pt x="312" y="39"/>
                      <a:pt x="312" y="41"/>
                      <a:pt x="312" y="42"/>
                    </a:cubicBezTo>
                    <a:cubicBezTo>
                      <a:pt x="312" y="42"/>
                      <a:pt x="312" y="42"/>
                      <a:pt x="312" y="42"/>
                    </a:cubicBezTo>
                    <a:cubicBezTo>
                      <a:pt x="311" y="42"/>
                      <a:pt x="311" y="43"/>
                      <a:pt x="310" y="43"/>
                    </a:cubicBezTo>
                    <a:cubicBezTo>
                      <a:pt x="310" y="43"/>
                      <a:pt x="310" y="43"/>
                      <a:pt x="310" y="43"/>
                    </a:cubicBezTo>
                    <a:cubicBezTo>
                      <a:pt x="309" y="43"/>
                      <a:pt x="309" y="42"/>
                      <a:pt x="309" y="42"/>
                    </a:cubicBezTo>
                    <a:close/>
                    <a:moveTo>
                      <a:pt x="79" y="41"/>
                    </a:moveTo>
                    <a:cubicBezTo>
                      <a:pt x="78" y="40"/>
                      <a:pt x="78" y="39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80" y="38"/>
                      <a:pt x="82" y="38"/>
                      <a:pt x="82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3" y="40"/>
                      <a:pt x="83" y="41"/>
                      <a:pt x="82" y="42"/>
                    </a:cubicBezTo>
                    <a:cubicBezTo>
                      <a:pt x="82" y="42"/>
                      <a:pt x="82" y="42"/>
                      <a:pt x="82" y="42"/>
                    </a:cubicBezTo>
                    <a:cubicBezTo>
                      <a:pt x="82" y="42"/>
                      <a:pt x="81" y="42"/>
                      <a:pt x="81" y="4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80" y="42"/>
                      <a:pt x="79" y="42"/>
                      <a:pt x="79" y="41"/>
                    </a:cubicBezTo>
                    <a:close/>
                    <a:moveTo>
                      <a:pt x="303" y="38"/>
                    </a:moveTo>
                    <a:cubicBezTo>
                      <a:pt x="302" y="37"/>
                      <a:pt x="302" y="36"/>
                      <a:pt x="302" y="3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03" y="34"/>
                      <a:pt x="304" y="34"/>
                      <a:pt x="305" y="34"/>
                    </a:cubicBezTo>
                    <a:cubicBezTo>
                      <a:pt x="305" y="34"/>
                      <a:pt x="305" y="34"/>
                      <a:pt x="305" y="34"/>
                    </a:cubicBezTo>
                    <a:cubicBezTo>
                      <a:pt x="306" y="35"/>
                      <a:pt x="306" y="36"/>
                      <a:pt x="306" y="37"/>
                    </a:cubicBezTo>
                    <a:cubicBezTo>
                      <a:pt x="306" y="37"/>
                      <a:pt x="306" y="37"/>
                      <a:pt x="306" y="37"/>
                    </a:cubicBezTo>
                    <a:cubicBezTo>
                      <a:pt x="305" y="38"/>
                      <a:pt x="305" y="38"/>
                      <a:pt x="304" y="38"/>
                    </a:cubicBezTo>
                    <a:cubicBezTo>
                      <a:pt x="304" y="38"/>
                      <a:pt x="304" y="38"/>
                      <a:pt x="304" y="38"/>
                    </a:cubicBezTo>
                    <a:cubicBezTo>
                      <a:pt x="304" y="38"/>
                      <a:pt x="303" y="38"/>
                      <a:pt x="303" y="38"/>
                    </a:cubicBezTo>
                    <a:close/>
                    <a:moveTo>
                      <a:pt x="85" y="37"/>
                    </a:moveTo>
                    <a:cubicBezTo>
                      <a:pt x="84" y="36"/>
                      <a:pt x="84" y="35"/>
                      <a:pt x="85" y="34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6" y="34"/>
                      <a:pt x="88" y="34"/>
                      <a:pt x="88" y="35"/>
                    </a:cubicBezTo>
                    <a:cubicBezTo>
                      <a:pt x="88" y="35"/>
                      <a:pt x="88" y="35"/>
                      <a:pt x="88" y="35"/>
                    </a:cubicBezTo>
                    <a:cubicBezTo>
                      <a:pt x="89" y="36"/>
                      <a:pt x="89" y="37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86" y="38"/>
                      <a:pt x="85" y="38"/>
                      <a:pt x="85" y="37"/>
                    </a:cubicBezTo>
                    <a:close/>
                    <a:moveTo>
                      <a:pt x="297" y="34"/>
                    </a:moveTo>
                    <a:cubicBezTo>
                      <a:pt x="296" y="33"/>
                      <a:pt x="296" y="32"/>
                      <a:pt x="296" y="31"/>
                    </a:cubicBezTo>
                    <a:cubicBezTo>
                      <a:pt x="296" y="31"/>
                      <a:pt x="296" y="31"/>
                      <a:pt x="296" y="31"/>
                    </a:cubicBezTo>
                    <a:cubicBezTo>
                      <a:pt x="297" y="30"/>
                      <a:pt x="298" y="30"/>
                      <a:pt x="299" y="30"/>
                    </a:cubicBezTo>
                    <a:cubicBezTo>
                      <a:pt x="299" y="30"/>
                      <a:pt x="299" y="30"/>
                      <a:pt x="299" y="30"/>
                    </a:cubicBezTo>
                    <a:cubicBezTo>
                      <a:pt x="300" y="31"/>
                      <a:pt x="300" y="32"/>
                      <a:pt x="300" y="33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99" y="34"/>
                      <a:pt x="299" y="34"/>
                      <a:pt x="298" y="34"/>
                    </a:cubicBezTo>
                    <a:cubicBezTo>
                      <a:pt x="298" y="34"/>
                      <a:pt x="298" y="34"/>
                      <a:pt x="298" y="34"/>
                    </a:cubicBezTo>
                    <a:cubicBezTo>
                      <a:pt x="298" y="34"/>
                      <a:pt x="297" y="34"/>
                      <a:pt x="297" y="34"/>
                    </a:cubicBezTo>
                    <a:close/>
                    <a:moveTo>
                      <a:pt x="91" y="33"/>
                    </a:moveTo>
                    <a:cubicBezTo>
                      <a:pt x="90" y="32"/>
                      <a:pt x="90" y="31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2" y="30"/>
                      <a:pt x="94" y="30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5" y="32"/>
                      <a:pt x="95" y="33"/>
                      <a:pt x="94" y="34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3" y="34"/>
                    </a:cubicBezTo>
                    <a:cubicBezTo>
                      <a:pt x="92" y="34"/>
                      <a:pt x="91" y="34"/>
                      <a:pt x="91" y="33"/>
                    </a:cubicBezTo>
                    <a:close/>
                    <a:moveTo>
                      <a:pt x="291" y="30"/>
                    </a:moveTo>
                    <a:cubicBezTo>
                      <a:pt x="291" y="30"/>
                      <a:pt x="291" y="30"/>
                      <a:pt x="291" y="30"/>
                    </a:cubicBezTo>
                    <a:cubicBezTo>
                      <a:pt x="290" y="30"/>
                      <a:pt x="289" y="28"/>
                      <a:pt x="290" y="27"/>
                    </a:cubicBezTo>
                    <a:cubicBezTo>
                      <a:pt x="290" y="27"/>
                      <a:pt x="290" y="27"/>
                      <a:pt x="290" y="27"/>
                    </a:cubicBezTo>
                    <a:cubicBezTo>
                      <a:pt x="291" y="26"/>
                      <a:pt x="292" y="26"/>
                      <a:pt x="293" y="27"/>
                    </a:cubicBezTo>
                    <a:cubicBezTo>
                      <a:pt x="293" y="27"/>
                      <a:pt x="293" y="27"/>
                      <a:pt x="293" y="27"/>
                    </a:cubicBezTo>
                    <a:cubicBezTo>
                      <a:pt x="294" y="27"/>
                      <a:pt x="294" y="29"/>
                      <a:pt x="294" y="30"/>
                    </a:cubicBezTo>
                    <a:cubicBezTo>
                      <a:pt x="294" y="30"/>
                      <a:pt x="294" y="30"/>
                      <a:pt x="294" y="30"/>
                    </a:cubicBezTo>
                    <a:cubicBezTo>
                      <a:pt x="293" y="30"/>
                      <a:pt x="293" y="31"/>
                      <a:pt x="292" y="31"/>
                    </a:cubicBezTo>
                    <a:cubicBezTo>
                      <a:pt x="292" y="31"/>
                      <a:pt x="292" y="31"/>
                      <a:pt x="292" y="31"/>
                    </a:cubicBezTo>
                    <a:cubicBezTo>
                      <a:pt x="291" y="31"/>
                      <a:pt x="291" y="31"/>
                      <a:pt x="291" y="30"/>
                    </a:cubicBezTo>
                    <a:close/>
                    <a:moveTo>
                      <a:pt x="97" y="29"/>
                    </a:moveTo>
                    <a:cubicBezTo>
                      <a:pt x="96" y="28"/>
                      <a:pt x="97" y="27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9" y="26"/>
                      <a:pt x="100" y="26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8"/>
                      <a:pt x="101" y="30"/>
                      <a:pt x="100" y="30"/>
                    </a:cubicBezTo>
                    <a:cubicBezTo>
                      <a:pt x="100" y="30"/>
                      <a:pt x="100" y="30"/>
                      <a:pt x="100" y="30"/>
                    </a:cubicBezTo>
                    <a:cubicBezTo>
                      <a:pt x="100" y="30"/>
                      <a:pt x="99" y="30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8" y="30"/>
                      <a:pt x="97" y="30"/>
                      <a:pt x="97" y="29"/>
                    </a:cubicBezTo>
                    <a:close/>
                    <a:moveTo>
                      <a:pt x="284" y="27"/>
                    </a:moveTo>
                    <a:cubicBezTo>
                      <a:pt x="283" y="26"/>
                      <a:pt x="283" y="25"/>
                      <a:pt x="284" y="24"/>
                    </a:cubicBezTo>
                    <a:cubicBezTo>
                      <a:pt x="284" y="24"/>
                      <a:pt x="284" y="24"/>
                      <a:pt x="284" y="24"/>
                    </a:cubicBezTo>
                    <a:cubicBezTo>
                      <a:pt x="284" y="23"/>
                      <a:pt x="285" y="23"/>
                      <a:pt x="286" y="23"/>
                    </a:cubicBezTo>
                    <a:cubicBezTo>
                      <a:pt x="286" y="23"/>
                      <a:pt x="286" y="23"/>
                      <a:pt x="286" y="23"/>
                    </a:cubicBezTo>
                    <a:cubicBezTo>
                      <a:pt x="288" y="24"/>
                      <a:pt x="288" y="25"/>
                      <a:pt x="287" y="26"/>
                    </a:cubicBezTo>
                    <a:cubicBezTo>
                      <a:pt x="287" y="26"/>
                      <a:pt x="287" y="26"/>
                      <a:pt x="287" y="26"/>
                    </a:cubicBezTo>
                    <a:cubicBezTo>
                      <a:pt x="287" y="27"/>
                      <a:pt x="286" y="27"/>
                      <a:pt x="285" y="27"/>
                    </a:cubicBezTo>
                    <a:cubicBezTo>
                      <a:pt x="285" y="27"/>
                      <a:pt x="285" y="27"/>
                      <a:pt x="285" y="27"/>
                    </a:cubicBezTo>
                    <a:cubicBezTo>
                      <a:pt x="285" y="27"/>
                      <a:pt x="285" y="27"/>
                      <a:pt x="284" y="27"/>
                    </a:cubicBezTo>
                    <a:close/>
                    <a:moveTo>
                      <a:pt x="103" y="26"/>
                    </a:moveTo>
                    <a:cubicBezTo>
                      <a:pt x="103" y="25"/>
                      <a:pt x="103" y="23"/>
                      <a:pt x="104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5" y="22"/>
                      <a:pt x="106" y="23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5"/>
                      <a:pt x="107" y="26"/>
                      <a:pt x="106" y="27"/>
                    </a:cubicBezTo>
                    <a:cubicBezTo>
                      <a:pt x="106" y="27"/>
                      <a:pt x="106" y="27"/>
                      <a:pt x="106" y="27"/>
                    </a:cubicBezTo>
                    <a:cubicBezTo>
                      <a:pt x="106" y="27"/>
                      <a:pt x="105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4" y="27"/>
                      <a:pt x="104" y="26"/>
                      <a:pt x="103" y="26"/>
                    </a:cubicBezTo>
                    <a:close/>
                    <a:moveTo>
                      <a:pt x="278" y="24"/>
                    </a:moveTo>
                    <a:cubicBezTo>
                      <a:pt x="277" y="23"/>
                      <a:pt x="277" y="22"/>
                      <a:pt x="277" y="21"/>
                    </a:cubicBezTo>
                    <a:cubicBezTo>
                      <a:pt x="277" y="21"/>
                      <a:pt x="277" y="21"/>
                      <a:pt x="277" y="21"/>
                    </a:cubicBezTo>
                    <a:cubicBezTo>
                      <a:pt x="278" y="20"/>
                      <a:pt x="279" y="19"/>
                      <a:pt x="280" y="20"/>
                    </a:cubicBezTo>
                    <a:cubicBezTo>
                      <a:pt x="280" y="20"/>
                      <a:pt x="280" y="20"/>
                      <a:pt x="280" y="20"/>
                    </a:cubicBezTo>
                    <a:cubicBezTo>
                      <a:pt x="281" y="20"/>
                      <a:pt x="281" y="22"/>
                      <a:pt x="281" y="23"/>
                    </a:cubicBezTo>
                    <a:cubicBezTo>
                      <a:pt x="281" y="23"/>
                      <a:pt x="281" y="23"/>
                      <a:pt x="281" y="23"/>
                    </a:cubicBezTo>
                    <a:cubicBezTo>
                      <a:pt x="281" y="23"/>
                      <a:pt x="280" y="24"/>
                      <a:pt x="279" y="24"/>
                    </a:cubicBezTo>
                    <a:cubicBezTo>
                      <a:pt x="279" y="24"/>
                      <a:pt x="279" y="24"/>
                      <a:pt x="279" y="24"/>
                    </a:cubicBezTo>
                    <a:cubicBezTo>
                      <a:pt x="279" y="24"/>
                      <a:pt x="278" y="24"/>
                      <a:pt x="278" y="24"/>
                    </a:cubicBezTo>
                    <a:close/>
                    <a:moveTo>
                      <a:pt x="110" y="22"/>
                    </a:moveTo>
                    <a:cubicBezTo>
                      <a:pt x="109" y="21"/>
                      <a:pt x="110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19"/>
                      <a:pt x="113" y="20"/>
                      <a:pt x="113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4" y="22"/>
                      <a:pt x="113" y="23"/>
                      <a:pt x="112" y="23"/>
                    </a:cubicBezTo>
                    <a:cubicBezTo>
                      <a:pt x="112" y="23"/>
                      <a:pt x="112" y="23"/>
                      <a:pt x="112" y="23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111" y="24"/>
                      <a:pt x="110" y="23"/>
                      <a:pt x="110" y="22"/>
                    </a:cubicBezTo>
                    <a:close/>
                    <a:moveTo>
                      <a:pt x="272" y="21"/>
                    </a:moveTo>
                    <a:cubicBezTo>
                      <a:pt x="271" y="20"/>
                      <a:pt x="270" y="19"/>
                      <a:pt x="271" y="18"/>
                    </a:cubicBezTo>
                    <a:cubicBezTo>
                      <a:pt x="271" y="18"/>
                      <a:pt x="271" y="18"/>
                      <a:pt x="271" y="18"/>
                    </a:cubicBezTo>
                    <a:cubicBezTo>
                      <a:pt x="271" y="17"/>
                      <a:pt x="272" y="16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3" y="17"/>
                      <a:pt x="273" y="17"/>
                      <a:pt x="273" y="17"/>
                    </a:cubicBezTo>
                    <a:cubicBezTo>
                      <a:pt x="274" y="17"/>
                      <a:pt x="275" y="18"/>
                      <a:pt x="274" y="20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4" y="20"/>
                      <a:pt x="273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ubicBezTo>
                      <a:pt x="272" y="21"/>
                      <a:pt x="272" y="21"/>
                      <a:pt x="272" y="21"/>
                    </a:cubicBezTo>
                    <a:close/>
                    <a:moveTo>
                      <a:pt x="116" y="19"/>
                    </a:moveTo>
                    <a:cubicBezTo>
                      <a:pt x="116" y="18"/>
                      <a:pt x="116" y="17"/>
                      <a:pt x="117" y="17"/>
                    </a:cubicBezTo>
                    <a:cubicBezTo>
                      <a:pt x="117" y="17"/>
                      <a:pt x="117" y="17"/>
                      <a:pt x="117" y="17"/>
                    </a:cubicBezTo>
                    <a:cubicBezTo>
                      <a:pt x="118" y="16"/>
                      <a:pt x="120" y="17"/>
                      <a:pt x="120" y="18"/>
                    </a:cubicBezTo>
                    <a:cubicBezTo>
                      <a:pt x="120" y="18"/>
                      <a:pt x="120" y="18"/>
                      <a:pt x="120" y="18"/>
                    </a:cubicBezTo>
                    <a:cubicBezTo>
                      <a:pt x="120" y="19"/>
                      <a:pt x="120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1"/>
                      <a:pt x="118" y="21"/>
                      <a:pt x="118" y="21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7" y="21"/>
                      <a:pt x="116" y="20"/>
                      <a:pt x="116" y="19"/>
                    </a:cubicBezTo>
                    <a:close/>
                    <a:moveTo>
                      <a:pt x="265" y="18"/>
                    </a:moveTo>
                    <a:cubicBezTo>
                      <a:pt x="264" y="17"/>
                      <a:pt x="263" y="16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4"/>
                      <a:pt x="265" y="13"/>
                      <a:pt x="267" y="14"/>
                    </a:cubicBezTo>
                    <a:cubicBezTo>
                      <a:pt x="267" y="14"/>
                      <a:pt x="267" y="14"/>
                      <a:pt x="267" y="14"/>
                    </a:cubicBezTo>
                    <a:cubicBezTo>
                      <a:pt x="268" y="14"/>
                      <a:pt x="268" y="16"/>
                      <a:pt x="268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7" y="18"/>
                      <a:pt x="267" y="18"/>
                      <a:pt x="266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8"/>
                      <a:pt x="265" y="18"/>
                      <a:pt x="265" y="18"/>
                    </a:cubicBezTo>
                    <a:close/>
                    <a:moveTo>
                      <a:pt x="123" y="17"/>
                    </a:moveTo>
                    <a:cubicBezTo>
                      <a:pt x="122" y="15"/>
                      <a:pt x="123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5" y="13"/>
                      <a:pt x="126" y="14"/>
                      <a:pt x="12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7" y="16"/>
                      <a:pt x="127" y="17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4" y="18"/>
                      <a:pt x="123" y="17"/>
                      <a:pt x="123" y="17"/>
                    </a:cubicBezTo>
                    <a:close/>
                    <a:moveTo>
                      <a:pt x="258" y="15"/>
                    </a:moveTo>
                    <a:cubicBezTo>
                      <a:pt x="258" y="15"/>
                      <a:pt x="258" y="15"/>
                      <a:pt x="258" y="15"/>
                    </a:cubicBezTo>
                    <a:cubicBezTo>
                      <a:pt x="257" y="15"/>
                      <a:pt x="257" y="14"/>
                      <a:pt x="257" y="13"/>
                    </a:cubicBezTo>
                    <a:cubicBezTo>
                      <a:pt x="257" y="13"/>
                      <a:pt x="257" y="13"/>
                      <a:pt x="257" y="13"/>
                    </a:cubicBezTo>
                    <a:cubicBezTo>
                      <a:pt x="257" y="12"/>
                      <a:pt x="259" y="11"/>
                      <a:pt x="260" y="11"/>
                    </a:cubicBezTo>
                    <a:cubicBezTo>
                      <a:pt x="260" y="11"/>
                      <a:pt x="260" y="11"/>
                      <a:pt x="260" y="11"/>
                    </a:cubicBezTo>
                    <a:cubicBezTo>
                      <a:pt x="261" y="12"/>
                      <a:pt x="261" y="13"/>
                      <a:pt x="261" y="14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1" y="15"/>
                      <a:pt x="260" y="15"/>
                      <a:pt x="259" y="15"/>
                    </a:cubicBezTo>
                    <a:cubicBezTo>
                      <a:pt x="259" y="15"/>
                      <a:pt x="259" y="15"/>
                      <a:pt x="259" y="15"/>
                    </a:cubicBezTo>
                    <a:cubicBezTo>
                      <a:pt x="259" y="15"/>
                      <a:pt x="259" y="15"/>
                      <a:pt x="258" y="15"/>
                    </a:cubicBezTo>
                    <a:close/>
                    <a:moveTo>
                      <a:pt x="129" y="14"/>
                    </a:moveTo>
                    <a:cubicBezTo>
                      <a:pt x="129" y="13"/>
                      <a:pt x="130" y="12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1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3"/>
                    </a:cubicBezTo>
                    <a:cubicBezTo>
                      <a:pt x="133" y="13"/>
                      <a:pt x="133" y="13"/>
                      <a:pt x="133" y="13"/>
                    </a:cubicBezTo>
                    <a:cubicBezTo>
                      <a:pt x="134" y="14"/>
                      <a:pt x="133" y="15"/>
                      <a:pt x="132" y="15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5"/>
                      <a:pt x="132" y="15"/>
                      <a:pt x="131" y="15"/>
                    </a:cubicBezTo>
                    <a:cubicBezTo>
                      <a:pt x="131" y="15"/>
                      <a:pt x="131" y="15"/>
                      <a:pt x="131" y="15"/>
                    </a:cubicBezTo>
                    <a:cubicBezTo>
                      <a:pt x="131" y="15"/>
                      <a:pt x="130" y="15"/>
                      <a:pt x="129" y="14"/>
                    </a:cubicBezTo>
                    <a:close/>
                    <a:moveTo>
                      <a:pt x="252" y="13"/>
                    </a:moveTo>
                    <a:cubicBezTo>
                      <a:pt x="250" y="13"/>
                      <a:pt x="250" y="12"/>
                      <a:pt x="250" y="10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9"/>
                      <a:pt x="252" y="9"/>
                      <a:pt x="253" y="9"/>
                    </a:cubicBezTo>
                    <a:cubicBezTo>
                      <a:pt x="253" y="9"/>
                      <a:pt x="253" y="9"/>
                      <a:pt x="253" y="9"/>
                    </a:cubicBezTo>
                    <a:cubicBezTo>
                      <a:pt x="254" y="9"/>
                      <a:pt x="255" y="11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254" y="13"/>
                      <a:pt x="253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2" y="13"/>
                      <a:pt x="252" y="13"/>
                      <a:pt x="252" y="13"/>
                    </a:cubicBezTo>
                    <a:close/>
                    <a:moveTo>
                      <a:pt x="136" y="12"/>
                    </a:moveTo>
                    <a:cubicBezTo>
                      <a:pt x="136" y="10"/>
                      <a:pt x="137" y="9"/>
                      <a:pt x="138" y="9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9" y="9"/>
                      <a:pt x="140" y="9"/>
                      <a:pt x="140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41" y="11"/>
                      <a:pt x="140" y="13"/>
                      <a:pt x="139" y="13"/>
                    </a:cubicBezTo>
                    <a:cubicBezTo>
                      <a:pt x="139" y="13"/>
                      <a:pt x="139" y="13"/>
                      <a:pt x="139" y="13"/>
                    </a:cubicBezTo>
                    <a:cubicBezTo>
                      <a:pt x="139" y="13"/>
                      <a:pt x="139" y="13"/>
                      <a:pt x="138" y="13"/>
                    </a:cubicBezTo>
                    <a:cubicBezTo>
                      <a:pt x="138" y="13"/>
                      <a:pt x="138" y="13"/>
                      <a:pt x="138" y="13"/>
                    </a:cubicBezTo>
                    <a:cubicBezTo>
                      <a:pt x="137" y="13"/>
                      <a:pt x="137" y="13"/>
                      <a:pt x="136" y="12"/>
                    </a:cubicBezTo>
                    <a:close/>
                    <a:moveTo>
                      <a:pt x="245" y="11"/>
                    </a:moveTo>
                    <a:cubicBezTo>
                      <a:pt x="244" y="11"/>
                      <a:pt x="243" y="10"/>
                      <a:pt x="243" y="9"/>
                    </a:cubicBezTo>
                    <a:cubicBezTo>
                      <a:pt x="243" y="9"/>
                      <a:pt x="243" y="9"/>
                      <a:pt x="243" y="9"/>
                    </a:cubicBezTo>
                    <a:cubicBezTo>
                      <a:pt x="243" y="7"/>
                      <a:pt x="245" y="7"/>
                      <a:pt x="246" y="7"/>
                    </a:cubicBezTo>
                    <a:cubicBezTo>
                      <a:pt x="246" y="7"/>
                      <a:pt x="246" y="7"/>
                      <a:pt x="246" y="7"/>
                    </a:cubicBezTo>
                    <a:cubicBezTo>
                      <a:pt x="247" y="7"/>
                      <a:pt x="248" y="9"/>
                      <a:pt x="247" y="10"/>
                    </a:cubicBezTo>
                    <a:cubicBezTo>
                      <a:pt x="247" y="10"/>
                      <a:pt x="247" y="10"/>
                      <a:pt x="247" y="10"/>
                    </a:cubicBezTo>
                    <a:cubicBezTo>
                      <a:pt x="247" y="11"/>
                      <a:pt x="246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ubicBezTo>
                      <a:pt x="245" y="11"/>
                      <a:pt x="245" y="11"/>
                      <a:pt x="245" y="11"/>
                    </a:cubicBezTo>
                    <a:close/>
                    <a:moveTo>
                      <a:pt x="143" y="10"/>
                    </a:moveTo>
                    <a:cubicBezTo>
                      <a:pt x="143" y="8"/>
                      <a:pt x="144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5" y="7"/>
                      <a:pt x="145" y="7"/>
                      <a:pt x="145" y="7"/>
                    </a:cubicBezTo>
                    <a:cubicBezTo>
                      <a:pt x="146" y="7"/>
                      <a:pt x="147" y="7"/>
                      <a:pt x="147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8" y="10"/>
                      <a:pt x="147" y="11"/>
                      <a:pt x="146" y="11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6" y="11"/>
                      <a:pt x="145" y="11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3" y="10"/>
                      <a:pt x="143" y="10"/>
                    </a:cubicBezTo>
                    <a:close/>
                    <a:moveTo>
                      <a:pt x="238" y="9"/>
                    </a:moveTo>
                    <a:cubicBezTo>
                      <a:pt x="237" y="9"/>
                      <a:pt x="236" y="8"/>
                      <a:pt x="236" y="7"/>
                    </a:cubicBezTo>
                    <a:cubicBezTo>
                      <a:pt x="236" y="7"/>
                      <a:pt x="236" y="7"/>
                      <a:pt x="236" y="7"/>
                    </a:cubicBezTo>
                    <a:cubicBezTo>
                      <a:pt x="236" y="6"/>
                      <a:pt x="238" y="5"/>
                      <a:pt x="239" y="5"/>
                    </a:cubicBezTo>
                    <a:cubicBezTo>
                      <a:pt x="239" y="5"/>
                      <a:pt x="239" y="5"/>
                      <a:pt x="239" y="5"/>
                    </a:cubicBezTo>
                    <a:cubicBezTo>
                      <a:pt x="240" y="6"/>
                      <a:pt x="241" y="7"/>
                      <a:pt x="240" y="8"/>
                    </a:cubicBezTo>
                    <a:cubicBezTo>
                      <a:pt x="240" y="8"/>
                      <a:pt x="240" y="8"/>
                      <a:pt x="240" y="8"/>
                    </a:cubicBezTo>
                    <a:cubicBezTo>
                      <a:pt x="240" y="9"/>
                      <a:pt x="239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ubicBezTo>
                      <a:pt x="238" y="9"/>
                      <a:pt x="238" y="9"/>
                      <a:pt x="238" y="9"/>
                    </a:cubicBezTo>
                    <a:close/>
                    <a:moveTo>
                      <a:pt x="150" y="8"/>
                    </a:moveTo>
                    <a:cubicBezTo>
                      <a:pt x="150" y="7"/>
                      <a:pt x="151" y="5"/>
                      <a:pt x="152" y="5"/>
                    </a:cubicBezTo>
                    <a:cubicBezTo>
                      <a:pt x="152" y="5"/>
                      <a:pt x="152" y="5"/>
                      <a:pt x="152" y="5"/>
                    </a:cubicBezTo>
                    <a:cubicBezTo>
                      <a:pt x="153" y="5"/>
                      <a:pt x="154" y="6"/>
                      <a:pt x="154" y="7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5" y="8"/>
                      <a:pt x="154" y="9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9"/>
                      <a:pt x="152" y="9"/>
                      <a:pt x="152" y="9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0" y="9"/>
                      <a:pt x="150" y="8"/>
                    </a:cubicBezTo>
                    <a:close/>
                    <a:moveTo>
                      <a:pt x="231" y="8"/>
                    </a:moveTo>
                    <a:cubicBezTo>
                      <a:pt x="231" y="8"/>
                      <a:pt x="231" y="8"/>
                      <a:pt x="231" y="8"/>
                    </a:cubicBezTo>
                    <a:cubicBezTo>
                      <a:pt x="230" y="8"/>
                      <a:pt x="229" y="7"/>
                      <a:pt x="229" y="5"/>
                    </a:cubicBezTo>
                    <a:cubicBezTo>
                      <a:pt x="229" y="5"/>
                      <a:pt x="229" y="5"/>
                      <a:pt x="229" y="5"/>
                    </a:cubicBezTo>
                    <a:cubicBezTo>
                      <a:pt x="229" y="4"/>
                      <a:pt x="230" y="4"/>
                      <a:pt x="232" y="4"/>
                    </a:cubicBezTo>
                    <a:cubicBezTo>
                      <a:pt x="232" y="4"/>
                      <a:pt x="232" y="4"/>
                      <a:pt x="232" y="4"/>
                    </a:cubicBezTo>
                    <a:cubicBezTo>
                      <a:pt x="233" y="4"/>
                      <a:pt x="233" y="5"/>
                      <a:pt x="233" y="6"/>
                    </a:cubicBezTo>
                    <a:cubicBezTo>
                      <a:pt x="233" y="6"/>
                      <a:pt x="233" y="6"/>
                      <a:pt x="233" y="6"/>
                    </a:cubicBezTo>
                    <a:cubicBezTo>
                      <a:pt x="233" y="7"/>
                      <a:pt x="232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ubicBezTo>
                      <a:pt x="231" y="8"/>
                      <a:pt x="231" y="8"/>
                      <a:pt x="231" y="8"/>
                    </a:cubicBezTo>
                    <a:close/>
                    <a:moveTo>
                      <a:pt x="157" y="6"/>
                    </a:moveTo>
                    <a:cubicBezTo>
                      <a:pt x="157" y="5"/>
                      <a:pt x="158" y="4"/>
                      <a:pt x="159" y="4"/>
                    </a:cubicBezTo>
                    <a:cubicBezTo>
                      <a:pt x="159" y="4"/>
                      <a:pt x="159" y="4"/>
                      <a:pt x="159" y="4"/>
                    </a:cubicBezTo>
                    <a:cubicBezTo>
                      <a:pt x="160" y="3"/>
                      <a:pt x="161" y="4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7"/>
                      <a:pt x="161" y="8"/>
                      <a:pt x="160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8"/>
                      <a:pt x="159" y="8"/>
                      <a:pt x="159" y="8"/>
                    </a:cubicBezTo>
                    <a:cubicBezTo>
                      <a:pt x="159" y="8"/>
                      <a:pt x="159" y="8"/>
                      <a:pt x="159" y="8"/>
                    </a:cubicBezTo>
                    <a:cubicBezTo>
                      <a:pt x="158" y="8"/>
                      <a:pt x="157" y="7"/>
                      <a:pt x="157" y="6"/>
                    </a:cubicBezTo>
                    <a:close/>
                    <a:moveTo>
                      <a:pt x="224" y="7"/>
                    </a:moveTo>
                    <a:cubicBezTo>
                      <a:pt x="224" y="7"/>
                      <a:pt x="224" y="7"/>
                      <a:pt x="224" y="7"/>
                    </a:cubicBezTo>
                    <a:cubicBezTo>
                      <a:pt x="223" y="7"/>
                      <a:pt x="222" y="5"/>
                      <a:pt x="222" y="4"/>
                    </a:cubicBezTo>
                    <a:cubicBezTo>
                      <a:pt x="222" y="4"/>
                      <a:pt x="222" y="4"/>
                      <a:pt x="222" y="4"/>
                    </a:cubicBezTo>
                    <a:cubicBezTo>
                      <a:pt x="222" y="3"/>
                      <a:pt x="223" y="2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4" y="3"/>
                      <a:pt x="224" y="3"/>
                      <a:pt x="224" y="3"/>
                    </a:cubicBezTo>
                    <a:cubicBezTo>
                      <a:pt x="225" y="3"/>
                      <a:pt x="226" y="4"/>
                      <a:pt x="226" y="5"/>
                    </a:cubicBezTo>
                    <a:cubicBezTo>
                      <a:pt x="226" y="5"/>
                      <a:pt x="226" y="5"/>
                      <a:pt x="226" y="5"/>
                    </a:cubicBezTo>
                    <a:cubicBezTo>
                      <a:pt x="226" y="6"/>
                      <a:pt x="225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ubicBezTo>
                      <a:pt x="224" y="7"/>
                      <a:pt x="224" y="7"/>
                      <a:pt x="224" y="7"/>
                    </a:cubicBezTo>
                    <a:close/>
                    <a:moveTo>
                      <a:pt x="164" y="5"/>
                    </a:moveTo>
                    <a:cubicBezTo>
                      <a:pt x="164" y="4"/>
                      <a:pt x="165" y="3"/>
                      <a:pt x="166" y="2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7" y="2"/>
                      <a:pt x="168" y="3"/>
                      <a:pt x="169" y="4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169" y="5"/>
                      <a:pt x="168" y="7"/>
                      <a:pt x="167" y="7"/>
                    </a:cubicBezTo>
                    <a:cubicBezTo>
                      <a:pt x="167" y="7"/>
                      <a:pt x="167" y="7"/>
                      <a:pt x="167" y="7"/>
                    </a:cubicBezTo>
                    <a:cubicBezTo>
                      <a:pt x="167" y="7"/>
                      <a:pt x="167" y="7"/>
                      <a:pt x="166" y="7"/>
                    </a:cubicBezTo>
                    <a:cubicBezTo>
                      <a:pt x="166" y="7"/>
                      <a:pt x="166" y="7"/>
                      <a:pt x="166" y="7"/>
                    </a:cubicBezTo>
                    <a:cubicBezTo>
                      <a:pt x="165" y="7"/>
                      <a:pt x="165" y="6"/>
                      <a:pt x="164" y="5"/>
                    </a:cubicBezTo>
                    <a:close/>
                    <a:moveTo>
                      <a:pt x="217" y="6"/>
                    </a:moveTo>
                    <a:cubicBezTo>
                      <a:pt x="215" y="6"/>
                      <a:pt x="215" y="5"/>
                      <a:pt x="215" y="3"/>
                    </a:cubicBezTo>
                    <a:cubicBezTo>
                      <a:pt x="215" y="3"/>
                      <a:pt x="215" y="3"/>
                      <a:pt x="215" y="3"/>
                    </a:cubicBezTo>
                    <a:cubicBezTo>
                      <a:pt x="215" y="2"/>
                      <a:pt x="216" y="1"/>
                      <a:pt x="217" y="2"/>
                    </a:cubicBezTo>
                    <a:cubicBezTo>
                      <a:pt x="217" y="2"/>
                      <a:pt x="217" y="2"/>
                      <a:pt x="217" y="2"/>
                    </a:cubicBezTo>
                    <a:cubicBezTo>
                      <a:pt x="218" y="2"/>
                      <a:pt x="219" y="3"/>
                      <a:pt x="219" y="4"/>
                    </a:cubicBezTo>
                    <a:cubicBezTo>
                      <a:pt x="219" y="4"/>
                      <a:pt x="219" y="4"/>
                      <a:pt x="219" y="4"/>
                    </a:cubicBezTo>
                    <a:cubicBezTo>
                      <a:pt x="219" y="5"/>
                      <a:pt x="218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ubicBezTo>
                      <a:pt x="217" y="6"/>
                      <a:pt x="217" y="6"/>
                      <a:pt x="217" y="6"/>
                    </a:cubicBezTo>
                    <a:close/>
                    <a:moveTo>
                      <a:pt x="172" y="4"/>
                    </a:moveTo>
                    <a:cubicBezTo>
                      <a:pt x="171" y="3"/>
                      <a:pt x="172" y="2"/>
                      <a:pt x="173" y="2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5" y="1"/>
                      <a:pt x="176" y="2"/>
                      <a:pt x="176" y="3"/>
                    </a:cubicBezTo>
                    <a:cubicBezTo>
                      <a:pt x="176" y="3"/>
                      <a:pt x="176" y="3"/>
                      <a:pt x="176" y="3"/>
                    </a:cubicBezTo>
                    <a:cubicBezTo>
                      <a:pt x="176" y="5"/>
                      <a:pt x="175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3" y="6"/>
                      <a:pt x="172" y="5"/>
                      <a:pt x="172" y="4"/>
                    </a:cubicBezTo>
                    <a:close/>
                    <a:moveTo>
                      <a:pt x="210" y="5"/>
                    </a:moveTo>
                    <a:cubicBezTo>
                      <a:pt x="208" y="5"/>
                      <a:pt x="207" y="4"/>
                      <a:pt x="208" y="3"/>
                    </a:cubicBezTo>
                    <a:cubicBezTo>
                      <a:pt x="208" y="3"/>
                      <a:pt x="208" y="3"/>
                      <a:pt x="208" y="3"/>
                    </a:cubicBezTo>
                    <a:cubicBezTo>
                      <a:pt x="208" y="2"/>
                      <a:pt x="209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0" y="1"/>
                      <a:pt x="210" y="1"/>
                      <a:pt x="210" y="1"/>
                    </a:cubicBezTo>
                    <a:cubicBezTo>
                      <a:pt x="211" y="1"/>
                      <a:pt x="212" y="2"/>
                      <a:pt x="212" y="3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ubicBezTo>
                      <a:pt x="210" y="5"/>
                      <a:pt x="210" y="5"/>
                      <a:pt x="210" y="5"/>
                    </a:cubicBezTo>
                    <a:close/>
                    <a:moveTo>
                      <a:pt x="179" y="3"/>
                    </a:moveTo>
                    <a:cubicBezTo>
                      <a:pt x="179" y="2"/>
                      <a:pt x="179" y="1"/>
                      <a:pt x="181" y="1"/>
                    </a:cubicBezTo>
                    <a:cubicBezTo>
                      <a:pt x="181" y="1"/>
                      <a:pt x="181" y="1"/>
                      <a:pt x="181" y="1"/>
                    </a:cubicBezTo>
                    <a:cubicBezTo>
                      <a:pt x="182" y="1"/>
                      <a:pt x="183" y="2"/>
                      <a:pt x="183" y="3"/>
                    </a:cubicBezTo>
                    <a:cubicBezTo>
                      <a:pt x="183" y="3"/>
                      <a:pt x="183" y="3"/>
                      <a:pt x="183" y="3"/>
                    </a:cubicBezTo>
                    <a:cubicBezTo>
                      <a:pt x="183" y="4"/>
                      <a:pt x="182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1" y="5"/>
                      <a:pt x="181" y="5"/>
                      <a:pt x="181" y="5"/>
                    </a:cubicBezTo>
                    <a:cubicBezTo>
                      <a:pt x="180" y="5"/>
                      <a:pt x="179" y="4"/>
                      <a:pt x="179" y="3"/>
                    </a:cubicBezTo>
                    <a:close/>
                    <a:moveTo>
                      <a:pt x="202" y="5"/>
                    </a:moveTo>
                    <a:cubicBezTo>
                      <a:pt x="201" y="5"/>
                      <a:pt x="200" y="4"/>
                      <a:pt x="200" y="3"/>
                    </a:cubicBezTo>
                    <a:cubicBezTo>
                      <a:pt x="200" y="3"/>
                      <a:pt x="200" y="3"/>
                      <a:pt x="200" y="3"/>
                    </a:cubicBezTo>
                    <a:cubicBezTo>
                      <a:pt x="200" y="1"/>
                      <a:pt x="201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3" y="0"/>
                      <a:pt x="203" y="1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4" y="1"/>
                      <a:pt x="205" y="2"/>
                      <a:pt x="205" y="3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4"/>
                      <a:pt x="204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ubicBezTo>
                      <a:pt x="202" y="5"/>
                      <a:pt x="202" y="5"/>
                      <a:pt x="202" y="5"/>
                    </a:cubicBezTo>
                    <a:close/>
                    <a:moveTo>
                      <a:pt x="186" y="3"/>
                    </a:moveTo>
                    <a:cubicBezTo>
                      <a:pt x="186" y="2"/>
                      <a:pt x="187" y="1"/>
                      <a:pt x="188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9" y="0"/>
                      <a:pt x="190" y="1"/>
                      <a:pt x="190" y="3"/>
                    </a:cubicBezTo>
                    <a:cubicBezTo>
                      <a:pt x="190" y="3"/>
                      <a:pt x="190" y="3"/>
                      <a:pt x="190" y="3"/>
                    </a:cubicBezTo>
                    <a:cubicBezTo>
                      <a:pt x="190" y="4"/>
                      <a:pt x="189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8" y="5"/>
                      <a:pt x="188" y="5"/>
                      <a:pt x="188" y="5"/>
                    </a:cubicBezTo>
                    <a:cubicBezTo>
                      <a:pt x="187" y="5"/>
                      <a:pt x="186" y="4"/>
                      <a:pt x="186" y="3"/>
                    </a:cubicBezTo>
                    <a:close/>
                    <a:moveTo>
                      <a:pt x="195" y="5"/>
                    </a:move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lose/>
                    <a:moveTo>
                      <a:pt x="193" y="2"/>
                    </a:moveTo>
                    <a:cubicBezTo>
                      <a:pt x="193" y="1"/>
                      <a:pt x="194" y="0"/>
                      <a:pt x="19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6" y="0"/>
                      <a:pt x="197" y="1"/>
                      <a:pt x="197" y="2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7" y="4"/>
                      <a:pt x="196" y="5"/>
                      <a:pt x="195" y="5"/>
                    </a:cubicBezTo>
                    <a:cubicBezTo>
                      <a:pt x="195" y="5"/>
                      <a:pt x="195" y="5"/>
                      <a:pt x="195" y="5"/>
                    </a:cubicBezTo>
                    <a:cubicBezTo>
                      <a:pt x="194" y="5"/>
                      <a:pt x="193" y="4"/>
                      <a:pt x="193" y="2"/>
                    </a:cubicBezTo>
                    <a:close/>
                  </a:path>
                </a:pathLst>
              </a:custGeom>
              <a:solidFill>
                <a:srgbClr val="F4E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Freeform 58"/>
              <p:cNvSpPr>
                <a:spLocks noChangeArrowheads="1"/>
              </p:cNvSpPr>
              <p:nvPr/>
            </p:nvSpPr>
            <p:spPr bwMode="auto">
              <a:xfrm>
                <a:off x="1682053" y="2052564"/>
                <a:ext cx="2467672" cy="2338535"/>
              </a:xfrm>
              <a:custGeom>
                <a:avLst/>
                <a:gdLst>
                  <a:gd name="T0" fmla="*/ 2147483647 w 209"/>
                  <a:gd name="T1" fmla="*/ 2147483647 h 197"/>
                  <a:gd name="T2" fmla="*/ 2147483647 w 209"/>
                  <a:gd name="T3" fmla="*/ 2147483647 h 197"/>
                  <a:gd name="T4" fmla="*/ 979204672 w 209"/>
                  <a:gd name="T5" fmla="*/ 2147483647 h 197"/>
                  <a:gd name="T6" fmla="*/ 233146576 w 209"/>
                  <a:gd name="T7" fmla="*/ 2147483647 h 197"/>
                  <a:gd name="T8" fmla="*/ 2147483647 w 209"/>
                  <a:gd name="T9" fmla="*/ 0 h 197"/>
                  <a:gd name="T10" fmla="*/ 2147483647 w 209"/>
                  <a:gd name="T11" fmla="*/ 47140142 h 197"/>
                  <a:gd name="T12" fmla="*/ 2147483647 w 209"/>
                  <a:gd name="T13" fmla="*/ 2147483647 h 197"/>
                  <a:gd name="T14" fmla="*/ 2147483647 w 209"/>
                  <a:gd name="T15" fmla="*/ 2147483647 h 19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9"/>
                  <a:gd name="T25" fmla="*/ 0 h 197"/>
                  <a:gd name="T26" fmla="*/ 209 w 209"/>
                  <a:gd name="T27" fmla="*/ 197 h 19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9" h="197">
                    <a:moveTo>
                      <a:pt x="102" y="197"/>
                    </a:moveTo>
                    <a:cubicBezTo>
                      <a:pt x="96" y="197"/>
                      <a:pt x="90" y="197"/>
                      <a:pt x="84" y="196"/>
                    </a:cubicBezTo>
                    <a:cubicBezTo>
                      <a:pt x="58" y="191"/>
                      <a:pt x="36" y="176"/>
                      <a:pt x="21" y="155"/>
                    </a:cubicBezTo>
                    <a:cubicBezTo>
                      <a:pt x="6" y="133"/>
                      <a:pt x="0" y="107"/>
                      <a:pt x="5" y="81"/>
                    </a:cubicBezTo>
                    <a:cubicBezTo>
                      <a:pt x="14" y="34"/>
                      <a:pt x="54" y="0"/>
                      <a:pt x="102" y="0"/>
                    </a:cubicBezTo>
                    <a:cubicBezTo>
                      <a:pt x="108" y="0"/>
                      <a:pt x="114" y="0"/>
                      <a:pt x="120" y="1"/>
                    </a:cubicBezTo>
                    <a:cubicBezTo>
                      <a:pt x="173" y="11"/>
                      <a:pt x="209" y="63"/>
                      <a:pt x="199" y="116"/>
                    </a:cubicBezTo>
                    <a:cubicBezTo>
                      <a:pt x="191" y="163"/>
                      <a:pt x="150" y="197"/>
                      <a:pt x="102" y="197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Freeform 59"/>
              <p:cNvSpPr>
                <a:spLocks noChangeArrowheads="1"/>
              </p:cNvSpPr>
              <p:nvPr/>
            </p:nvSpPr>
            <p:spPr bwMode="auto">
              <a:xfrm>
                <a:off x="1661631" y="1973909"/>
                <a:ext cx="2459436" cy="2481263"/>
              </a:xfrm>
              <a:custGeom>
                <a:avLst/>
                <a:gdLst>
                  <a:gd name="T0" fmla="*/ 2147483647 w 208"/>
                  <a:gd name="T1" fmla="*/ 2147483647 h 209"/>
                  <a:gd name="T2" fmla="*/ 2147483647 w 208"/>
                  <a:gd name="T3" fmla="*/ 2147483647 h 209"/>
                  <a:gd name="T4" fmla="*/ 420879937 w 208"/>
                  <a:gd name="T5" fmla="*/ 2147483647 h 209"/>
                  <a:gd name="T6" fmla="*/ 2147483647 w 208"/>
                  <a:gd name="T7" fmla="*/ 471488792 h 209"/>
                  <a:gd name="T8" fmla="*/ 2147483647 w 208"/>
                  <a:gd name="T9" fmla="*/ 2147483647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209"/>
                  <a:gd name="T17" fmla="*/ 208 w 208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209">
                    <a:moveTo>
                      <a:pt x="199" y="122"/>
                    </a:moveTo>
                    <a:cubicBezTo>
                      <a:pt x="189" y="174"/>
                      <a:pt x="139" y="209"/>
                      <a:pt x="87" y="199"/>
                    </a:cubicBezTo>
                    <a:cubicBezTo>
                      <a:pt x="34" y="190"/>
                      <a:pt x="0" y="139"/>
                      <a:pt x="9" y="87"/>
                    </a:cubicBezTo>
                    <a:cubicBezTo>
                      <a:pt x="19" y="35"/>
                      <a:pt x="69" y="0"/>
                      <a:pt x="121" y="10"/>
                    </a:cubicBezTo>
                    <a:cubicBezTo>
                      <a:pt x="174" y="19"/>
                      <a:pt x="208" y="70"/>
                      <a:pt x="199" y="122"/>
                    </a:cubicBezTo>
                    <a:close/>
                  </a:path>
                </a:pathLst>
              </a:custGeom>
              <a:solidFill>
                <a:srgbClr val="00A1DA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Freeform 61"/>
              <p:cNvSpPr>
                <a:spLocks noEditPoints="1" noChangeArrowheads="1"/>
              </p:cNvSpPr>
              <p:nvPr/>
            </p:nvSpPr>
            <p:spPr bwMode="auto">
              <a:xfrm>
                <a:off x="1846748" y="2206270"/>
                <a:ext cx="2127303" cy="2031122"/>
              </a:xfrm>
              <a:custGeom>
                <a:avLst/>
                <a:gdLst>
                  <a:gd name="T0" fmla="*/ 2147483647 w 180"/>
                  <a:gd name="T1" fmla="*/ 94392186 h 171"/>
                  <a:gd name="T2" fmla="*/ 2147483647 w 180"/>
                  <a:gd name="T3" fmla="*/ 0 h 171"/>
                  <a:gd name="T4" fmla="*/ 186870865 w 180"/>
                  <a:gd name="T5" fmla="*/ 2147483647 h 171"/>
                  <a:gd name="T6" fmla="*/ 840925699 w 180"/>
                  <a:gd name="T7" fmla="*/ 2147483647 h 171"/>
                  <a:gd name="T8" fmla="*/ 2147483647 w 180"/>
                  <a:gd name="T9" fmla="*/ 2147483647 h 171"/>
                  <a:gd name="T10" fmla="*/ 2147483647 w 180"/>
                  <a:gd name="T11" fmla="*/ 2147483647 h 171"/>
                  <a:gd name="T12" fmla="*/ 2147483647 w 180"/>
                  <a:gd name="T13" fmla="*/ 2147483647 h 171"/>
                  <a:gd name="T14" fmla="*/ 2147483647 w 180"/>
                  <a:gd name="T15" fmla="*/ 94392186 h 171"/>
                  <a:gd name="T16" fmla="*/ 2147483647 w 180"/>
                  <a:gd name="T17" fmla="*/ 2147483647 h 171"/>
                  <a:gd name="T18" fmla="*/ 2147483647 w 180"/>
                  <a:gd name="T19" fmla="*/ 2147483647 h 171"/>
                  <a:gd name="T20" fmla="*/ 2147483647 w 180"/>
                  <a:gd name="T21" fmla="*/ 2147483647 h 171"/>
                  <a:gd name="T22" fmla="*/ 981085856 w 180"/>
                  <a:gd name="T23" fmla="*/ 2147483647 h 171"/>
                  <a:gd name="T24" fmla="*/ 373748564 w 180"/>
                  <a:gd name="T25" fmla="*/ 2147483647 h 171"/>
                  <a:gd name="T26" fmla="*/ 2147483647 w 180"/>
                  <a:gd name="T27" fmla="*/ 188784372 h 171"/>
                  <a:gd name="T28" fmla="*/ 2147483647 w 180"/>
                  <a:gd name="T29" fmla="*/ 235973636 h 171"/>
                  <a:gd name="T30" fmla="*/ 2147483647 w 180"/>
                  <a:gd name="T31" fmla="*/ 2147483647 h 1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171"/>
                  <a:gd name="T50" fmla="*/ 180 w 180"/>
                  <a:gd name="T51" fmla="*/ 171 h 1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171">
                    <a:moveTo>
                      <a:pt x="103" y="2"/>
                    </a:moveTo>
                    <a:cubicBezTo>
                      <a:pt x="98" y="1"/>
                      <a:pt x="93" y="0"/>
                      <a:pt x="88" y="0"/>
                    </a:cubicBezTo>
                    <a:cubicBezTo>
                      <a:pt x="47" y="0"/>
                      <a:pt x="12" y="30"/>
                      <a:pt x="4" y="70"/>
                    </a:cubicBezTo>
                    <a:cubicBezTo>
                      <a:pt x="0" y="92"/>
                      <a:pt x="5" y="115"/>
                      <a:pt x="18" y="134"/>
                    </a:cubicBezTo>
                    <a:cubicBezTo>
                      <a:pt x="31" y="152"/>
                      <a:pt x="50" y="165"/>
                      <a:pt x="73" y="169"/>
                    </a:cubicBezTo>
                    <a:cubicBezTo>
                      <a:pt x="78" y="170"/>
                      <a:pt x="83" y="171"/>
                      <a:pt x="88" y="171"/>
                    </a:cubicBezTo>
                    <a:cubicBezTo>
                      <a:pt x="129" y="171"/>
                      <a:pt x="164" y="141"/>
                      <a:pt x="172" y="101"/>
                    </a:cubicBezTo>
                    <a:cubicBezTo>
                      <a:pt x="180" y="55"/>
                      <a:pt x="150" y="10"/>
                      <a:pt x="103" y="2"/>
                    </a:cubicBezTo>
                    <a:close/>
                    <a:moveTo>
                      <a:pt x="169" y="100"/>
                    </a:moveTo>
                    <a:cubicBezTo>
                      <a:pt x="161" y="139"/>
                      <a:pt x="128" y="167"/>
                      <a:pt x="88" y="167"/>
                    </a:cubicBezTo>
                    <a:cubicBezTo>
                      <a:pt x="83" y="167"/>
                      <a:pt x="78" y="167"/>
                      <a:pt x="73" y="166"/>
                    </a:cubicBezTo>
                    <a:cubicBezTo>
                      <a:pt x="52" y="162"/>
                      <a:pt x="33" y="150"/>
                      <a:pt x="21" y="132"/>
                    </a:cubicBezTo>
                    <a:cubicBezTo>
                      <a:pt x="8" y="114"/>
                      <a:pt x="4" y="92"/>
                      <a:pt x="8" y="71"/>
                    </a:cubicBezTo>
                    <a:cubicBezTo>
                      <a:pt x="15" y="32"/>
                      <a:pt x="49" y="4"/>
                      <a:pt x="88" y="4"/>
                    </a:cubicBezTo>
                    <a:cubicBezTo>
                      <a:pt x="93" y="4"/>
                      <a:pt x="98" y="4"/>
                      <a:pt x="103" y="5"/>
                    </a:cubicBezTo>
                    <a:cubicBezTo>
                      <a:pt x="147" y="13"/>
                      <a:pt x="177" y="56"/>
                      <a:pt x="169" y="100"/>
                    </a:cubicBezTo>
                    <a:close/>
                  </a:path>
                </a:pathLst>
              </a:custGeom>
              <a:solidFill>
                <a:srgbClr val="F2E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0" name="文本框 3"/>
            <p:cNvSpPr txBox="1"/>
            <p:nvPr/>
          </p:nvSpPr>
          <p:spPr>
            <a:xfrm>
              <a:off x="3161922" y="5278145"/>
              <a:ext cx="3744416" cy="3965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高校大学生就业基地</a:t>
              </a:r>
              <a:endPara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67"/>
            <p:cNvSpPr>
              <a:spLocks noEditPoints="1"/>
            </p:cNvSpPr>
            <p:nvPr/>
          </p:nvSpPr>
          <p:spPr bwMode="auto">
            <a:xfrm>
              <a:off x="6627591" y="5260979"/>
              <a:ext cx="480257" cy="433779"/>
            </a:xfrm>
            <a:custGeom>
              <a:avLst/>
              <a:gdLst>
                <a:gd name="T0" fmla="*/ 15 w 155"/>
                <a:gd name="T1" fmla="*/ 20 h 140"/>
                <a:gd name="T2" fmla="*/ 33 w 155"/>
                <a:gd name="T3" fmla="*/ 6 h 140"/>
                <a:gd name="T4" fmla="*/ 54 w 155"/>
                <a:gd name="T5" fmla="*/ 0 h 140"/>
                <a:gd name="T6" fmla="*/ 65 w 155"/>
                <a:gd name="T7" fmla="*/ 0 h 140"/>
                <a:gd name="T8" fmla="*/ 87 w 155"/>
                <a:gd name="T9" fmla="*/ 8 h 140"/>
                <a:gd name="T10" fmla="*/ 96 w 155"/>
                <a:gd name="T11" fmla="*/ 15 h 140"/>
                <a:gd name="T12" fmla="*/ 111 w 155"/>
                <a:gd name="T13" fmla="*/ 31 h 140"/>
                <a:gd name="T14" fmla="*/ 116 w 155"/>
                <a:gd name="T15" fmla="*/ 53 h 140"/>
                <a:gd name="T16" fmla="*/ 116 w 155"/>
                <a:gd name="T17" fmla="*/ 63 h 140"/>
                <a:gd name="T18" fmla="*/ 112 w 155"/>
                <a:gd name="T19" fmla="*/ 79 h 140"/>
                <a:gd name="T20" fmla="*/ 114 w 155"/>
                <a:gd name="T21" fmla="*/ 94 h 140"/>
                <a:gd name="T22" fmla="*/ 155 w 155"/>
                <a:gd name="T23" fmla="*/ 119 h 140"/>
                <a:gd name="T24" fmla="*/ 100 w 155"/>
                <a:gd name="T25" fmla="*/ 108 h 140"/>
                <a:gd name="T26" fmla="*/ 98 w 155"/>
                <a:gd name="T27" fmla="*/ 99 h 140"/>
                <a:gd name="T28" fmla="*/ 90 w 155"/>
                <a:gd name="T29" fmla="*/ 105 h 140"/>
                <a:gd name="T30" fmla="*/ 72 w 155"/>
                <a:gd name="T31" fmla="*/ 114 h 140"/>
                <a:gd name="T32" fmla="*/ 63 w 155"/>
                <a:gd name="T33" fmla="*/ 116 h 140"/>
                <a:gd name="T34" fmla="*/ 41 w 155"/>
                <a:gd name="T35" fmla="*/ 112 h 140"/>
                <a:gd name="T36" fmla="*/ 21 w 155"/>
                <a:gd name="T37" fmla="*/ 101 h 140"/>
                <a:gd name="T38" fmla="*/ 13 w 155"/>
                <a:gd name="T39" fmla="*/ 92 h 140"/>
                <a:gd name="T40" fmla="*/ 2 w 155"/>
                <a:gd name="T41" fmla="*/ 72 h 140"/>
                <a:gd name="T42" fmla="*/ 0 w 155"/>
                <a:gd name="T43" fmla="*/ 63 h 140"/>
                <a:gd name="T44" fmla="*/ 4 w 155"/>
                <a:gd name="T45" fmla="*/ 41 h 140"/>
                <a:gd name="T46" fmla="*/ 15 w 155"/>
                <a:gd name="T47" fmla="*/ 20 h 140"/>
                <a:gd name="T48" fmla="*/ 33 w 155"/>
                <a:gd name="T49" fmla="*/ 52 h 140"/>
                <a:gd name="T50" fmla="*/ 50 w 155"/>
                <a:gd name="T51" fmla="*/ 66 h 140"/>
                <a:gd name="T52" fmla="*/ 66 w 155"/>
                <a:gd name="T53" fmla="*/ 85 h 140"/>
                <a:gd name="T54" fmla="*/ 83 w 155"/>
                <a:gd name="T55" fmla="*/ 66 h 140"/>
                <a:gd name="T56" fmla="*/ 66 w 155"/>
                <a:gd name="T57" fmla="*/ 52 h 140"/>
                <a:gd name="T58" fmla="*/ 50 w 155"/>
                <a:gd name="T59" fmla="*/ 33 h 140"/>
                <a:gd name="T60" fmla="*/ 33 w 155"/>
                <a:gd name="T61" fmla="*/ 52 h 140"/>
                <a:gd name="T62" fmla="*/ 55 w 155"/>
                <a:gd name="T63" fmla="*/ 19 h 140"/>
                <a:gd name="T64" fmla="*/ 48 w 155"/>
                <a:gd name="T65" fmla="*/ 20 h 140"/>
                <a:gd name="T66" fmla="*/ 35 w 155"/>
                <a:gd name="T67" fmla="*/ 28 h 140"/>
                <a:gd name="T68" fmla="*/ 30 w 155"/>
                <a:gd name="T69" fmla="*/ 31 h 140"/>
                <a:gd name="T70" fmla="*/ 22 w 155"/>
                <a:gd name="T71" fmla="*/ 46 h 140"/>
                <a:gd name="T72" fmla="*/ 21 w 155"/>
                <a:gd name="T73" fmla="*/ 61 h 140"/>
                <a:gd name="T74" fmla="*/ 21 w 155"/>
                <a:gd name="T75" fmla="*/ 68 h 140"/>
                <a:gd name="T76" fmla="*/ 28 w 155"/>
                <a:gd name="T77" fmla="*/ 81 h 140"/>
                <a:gd name="T78" fmla="*/ 33 w 155"/>
                <a:gd name="T79" fmla="*/ 86 h 140"/>
                <a:gd name="T80" fmla="*/ 46 w 155"/>
                <a:gd name="T81" fmla="*/ 94 h 140"/>
                <a:gd name="T82" fmla="*/ 61 w 155"/>
                <a:gd name="T83" fmla="*/ 96 h 140"/>
                <a:gd name="T84" fmla="*/ 68 w 155"/>
                <a:gd name="T85" fmla="*/ 96 h 140"/>
                <a:gd name="T86" fmla="*/ 81 w 155"/>
                <a:gd name="T87" fmla="*/ 88 h 140"/>
                <a:gd name="T88" fmla="*/ 89 w 155"/>
                <a:gd name="T89" fmla="*/ 83 h 140"/>
                <a:gd name="T90" fmla="*/ 96 w 155"/>
                <a:gd name="T91" fmla="*/ 70 h 140"/>
                <a:gd name="T92" fmla="*/ 98 w 155"/>
                <a:gd name="T93" fmla="*/ 55 h 140"/>
                <a:gd name="T94" fmla="*/ 96 w 155"/>
                <a:gd name="T95" fmla="*/ 48 h 140"/>
                <a:gd name="T96" fmla="*/ 89 w 155"/>
                <a:gd name="T97" fmla="*/ 33 h 140"/>
                <a:gd name="T98" fmla="*/ 83 w 155"/>
                <a:gd name="T99" fmla="*/ 28 h 140"/>
                <a:gd name="T100" fmla="*/ 70 w 155"/>
                <a:gd name="T101" fmla="*/ 20 h 140"/>
                <a:gd name="T102" fmla="*/ 55 w 155"/>
                <a:gd name="T103" fmla="*/ 1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5" h="140">
                  <a:moveTo>
                    <a:pt x="15" y="20"/>
                  </a:moveTo>
                  <a:lnTo>
                    <a:pt x="15" y="20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43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87" y="8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103" y="22"/>
                  </a:lnTo>
                  <a:lnTo>
                    <a:pt x="111" y="31"/>
                  </a:lnTo>
                  <a:lnTo>
                    <a:pt x="114" y="42"/>
                  </a:lnTo>
                  <a:lnTo>
                    <a:pt x="116" y="53"/>
                  </a:lnTo>
                  <a:lnTo>
                    <a:pt x="116" y="53"/>
                  </a:lnTo>
                  <a:lnTo>
                    <a:pt x="116" y="63"/>
                  </a:lnTo>
                  <a:lnTo>
                    <a:pt x="114" y="72"/>
                  </a:lnTo>
                  <a:lnTo>
                    <a:pt x="112" y="79"/>
                  </a:lnTo>
                  <a:lnTo>
                    <a:pt x="107" y="88"/>
                  </a:lnTo>
                  <a:lnTo>
                    <a:pt x="114" y="94"/>
                  </a:lnTo>
                  <a:lnTo>
                    <a:pt x="118" y="88"/>
                  </a:lnTo>
                  <a:lnTo>
                    <a:pt x="155" y="119"/>
                  </a:lnTo>
                  <a:lnTo>
                    <a:pt x="136" y="140"/>
                  </a:lnTo>
                  <a:lnTo>
                    <a:pt x="100" y="108"/>
                  </a:lnTo>
                  <a:lnTo>
                    <a:pt x="105" y="105"/>
                  </a:lnTo>
                  <a:lnTo>
                    <a:pt x="98" y="99"/>
                  </a:lnTo>
                  <a:lnTo>
                    <a:pt x="98" y="99"/>
                  </a:lnTo>
                  <a:lnTo>
                    <a:pt x="90" y="105"/>
                  </a:lnTo>
                  <a:lnTo>
                    <a:pt x="81" y="110"/>
                  </a:lnTo>
                  <a:lnTo>
                    <a:pt x="72" y="114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52" y="114"/>
                  </a:lnTo>
                  <a:lnTo>
                    <a:pt x="41" y="112"/>
                  </a:lnTo>
                  <a:lnTo>
                    <a:pt x="30" y="108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13" y="92"/>
                  </a:lnTo>
                  <a:lnTo>
                    <a:pt x="8" y="83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52"/>
                  </a:lnTo>
                  <a:lnTo>
                    <a:pt x="4" y="41"/>
                  </a:lnTo>
                  <a:lnTo>
                    <a:pt x="8" y="30"/>
                  </a:lnTo>
                  <a:lnTo>
                    <a:pt x="15" y="20"/>
                  </a:lnTo>
                  <a:lnTo>
                    <a:pt x="15" y="20"/>
                  </a:lnTo>
                  <a:close/>
                  <a:moveTo>
                    <a:pt x="33" y="52"/>
                  </a:moveTo>
                  <a:lnTo>
                    <a:pt x="33" y="66"/>
                  </a:lnTo>
                  <a:lnTo>
                    <a:pt x="50" y="66"/>
                  </a:lnTo>
                  <a:lnTo>
                    <a:pt x="50" y="85"/>
                  </a:lnTo>
                  <a:lnTo>
                    <a:pt x="66" y="85"/>
                  </a:lnTo>
                  <a:lnTo>
                    <a:pt x="66" y="66"/>
                  </a:lnTo>
                  <a:lnTo>
                    <a:pt x="83" y="66"/>
                  </a:lnTo>
                  <a:lnTo>
                    <a:pt x="83" y="52"/>
                  </a:lnTo>
                  <a:lnTo>
                    <a:pt x="66" y="52"/>
                  </a:lnTo>
                  <a:lnTo>
                    <a:pt x="66" y="33"/>
                  </a:lnTo>
                  <a:lnTo>
                    <a:pt x="50" y="33"/>
                  </a:lnTo>
                  <a:lnTo>
                    <a:pt x="50" y="52"/>
                  </a:lnTo>
                  <a:lnTo>
                    <a:pt x="33" y="52"/>
                  </a:lnTo>
                  <a:lnTo>
                    <a:pt x="33" y="52"/>
                  </a:lnTo>
                  <a:close/>
                  <a:moveTo>
                    <a:pt x="55" y="19"/>
                  </a:moveTo>
                  <a:lnTo>
                    <a:pt x="55" y="19"/>
                  </a:lnTo>
                  <a:lnTo>
                    <a:pt x="48" y="20"/>
                  </a:lnTo>
                  <a:lnTo>
                    <a:pt x="41" y="22"/>
                  </a:lnTo>
                  <a:lnTo>
                    <a:pt x="35" y="28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4" y="39"/>
                  </a:lnTo>
                  <a:lnTo>
                    <a:pt x="22" y="46"/>
                  </a:lnTo>
                  <a:lnTo>
                    <a:pt x="21" y="53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21" y="68"/>
                  </a:lnTo>
                  <a:lnTo>
                    <a:pt x="24" y="75"/>
                  </a:lnTo>
                  <a:lnTo>
                    <a:pt x="28" y="81"/>
                  </a:lnTo>
                  <a:lnTo>
                    <a:pt x="33" y="86"/>
                  </a:lnTo>
                  <a:lnTo>
                    <a:pt x="33" y="86"/>
                  </a:lnTo>
                  <a:lnTo>
                    <a:pt x="39" y="92"/>
                  </a:lnTo>
                  <a:lnTo>
                    <a:pt x="46" y="94"/>
                  </a:lnTo>
                  <a:lnTo>
                    <a:pt x="54" y="96"/>
                  </a:lnTo>
                  <a:lnTo>
                    <a:pt x="61" y="96"/>
                  </a:lnTo>
                  <a:lnTo>
                    <a:pt x="61" y="96"/>
                  </a:lnTo>
                  <a:lnTo>
                    <a:pt x="68" y="96"/>
                  </a:lnTo>
                  <a:lnTo>
                    <a:pt x="76" y="92"/>
                  </a:lnTo>
                  <a:lnTo>
                    <a:pt x="81" y="88"/>
                  </a:lnTo>
                  <a:lnTo>
                    <a:pt x="89" y="83"/>
                  </a:lnTo>
                  <a:lnTo>
                    <a:pt x="89" y="83"/>
                  </a:lnTo>
                  <a:lnTo>
                    <a:pt x="92" y="77"/>
                  </a:lnTo>
                  <a:lnTo>
                    <a:pt x="96" y="70"/>
                  </a:lnTo>
                  <a:lnTo>
                    <a:pt x="98" y="63"/>
                  </a:lnTo>
                  <a:lnTo>
                    <a:pt x="98" y="55"/>
                  </a:lnTo>
                  <a:lnTo>
                    <a:pt x="98" y="55"/>
                  </a:lnTo>
                  <a:lnTo>
                    <a:pt x="96" y="48"/>
                  </a:lnTo>
                  <a:lnTo>
                    <a:pt x="94" y="41"/>
                  </a:lnTo>
                  <a:lnTo>
                    <a:pt x="89" y="33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78" y="24"/>
                  </a:lnTo>
                  <a:lnTo>
                    <a:pt x="70" y="20"/>
                  </a:lnTo>
                  <a:lnTo>
                    <a:pt x="63" y="19"/>
                  </a:lnTo>
                  <a:lnTo>
                    <a:pt x="55" y="19"/>
                  </a:lnTo>
                  <a:lnTo>
                    <a:pt x="55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48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662" y="1694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经营理念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69385" y="2023121"/>
            <a:ext cx="1132384" cy="1188158"/>
            <a:chOff x="6569385" y="2023121"/>
            <a:chExt cx="1132384" cy="1188158"/>
          </a:xfrm>
        </p:grpSpPr>
        <p:sp>
          <p:nvSpPr>
            <p:cNvPr id="4" name="Oval 6"/>
            <p:cNvSpPr>
              <a:spLocks noChangeArrowheads="1"/>
            </p:cNvSpPr>
            <p:nvPr/>
          </p:nvSpPr>
          <p:spPr bwMode="auto">
            <a:xfrm>
              <a:off x="6569385" y="2023121"/>
              <a:ext cx="1132384" cy="1188158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904552" y="2742030"/>
              <a:ext cx="351493" cy="252223"/>
              <a:chOff x="3392759" y="950192"/>
              <a:chExt cx="351493" cy="252223"/>
            </a:xfrm>
            <a:effectLst/>
          </p:grpSpPr>
          <p:sp>
            <p:nvSpPr>
              <p:cNvPr id="6" name="Freeform 246"/>
              <p:cNvSpPr>
                <a:spLocks noEditPoints="1"/>
              </p:cNvSpPr>
              <p:nvPr/>
            </p:nvSpPr>
            <p:spPr bwMode="auto">
              <a:xfrm>
                <a:off x="3392759" y="962702"/>
                <a:ext cx="239713" cy="239713"/>
              </a:xfrm>
              <a:custGeom>
                <a:avLst/>
                <a:gdLst>
                  <a:gd name="T0" fmla="*/ 57 w 64"/>
                  <a:gd name="T1" fmla="*/ 27 h 64"/>
                  <a:gd name="T2" fmla="*/ 56 w 64"/>
                  <a:gd name="T3" fmla="*/ 25 h 64"/>
                  <a:gd name="T4" fmla="*/ 54 w 64"/>
                  <a:gd name="T5" fmla="*/ 19 h 64"/>
                  <a:gd name="T6" fmla="*/ 56 w 64"/>
                  <a:gd name="T7" fmla="*/ 15 h 64"/>
                  <a:gd name="T8" fmla="*/ 53 w 64"/>
                  <a:gd name="T9" fmla="*/ 9 h 64"/>
                  <a:gd name="T10" fmla="*/ 50 w 64"/>
                  <a:gd name="T11" fmla="*/ 8 h 64"/>
                  <a:gd name="T12" fmla="*/ 45 w 64"/>
                  <a:gd name="T13" fmla="*/ 11 h 64"/>
                  <a:gd name="T14" fmla="*/ 39 w 64"/>
                  <a:gd name="T15" fmla="*/ 8 h 64"/>
                  <a:gd name="T16" fmla="*/ 38 w 64"/>
                  <a:gd name="T17" fmla="*/ 7 h 64"/>
                  <a:gd name="T18" fmla="*/ 35 w 64"/>
                  <a:gd name="T19" fmla="*/ 0 h 64"/>
                  <a:gd name="T20" fmla="*/ 28 w 64"/>
                  <a:gd name="T21" fmla="*/ 2 h 64"/>
                  <a:gd name="T22" fmla="*/ 26 w 64"/>
                  <a:gd name="T23" fmla="*/ 8 h 64"/>
                  <a:gd name="T24" fmla="*/ 20 w 64"/>
                  <a:gd name="T25" fmla="*/ 11 h 64"/>
                  <a:gd name="T26" fmla="*/ 18 w 64"/>
                  <a:gd name="T27" fmla="*/ 11 h 64"/>
                  <a:gd name="T28" fmla="*/ 12 w 64"/>
                  <a:gd name="T29" fmla="*/ 7 h 64"/>
                  <a:gd name="T30" fmla="*/ 7 w 64"/>
                  <a:gd name="T31" fmla="*/ 11 h 64"/>
                  <a:gd name="T32" fmla="*/ 10 w 64"/>
                  <a:gd name="T33" fmla="*/ 19 h 64"/>
                  <a:gd name="T34" fmla="*/ 10 w 64"/>
                  <a:gd name="T35" fmla="*/ 21 h 64"/>
                  <a:gd name="T36" fmla="*/ 8 w 64"/>
                  <a:gd name="T37" fmla="*/ 26 h 64"/>
                  <a:gd name="T38" fmla="*/ 2 w 64"/>
                  <a:gd name="T39" fmla="*/ 28 h 64"/>
                  <a:gd name="T40" fmla="*/ 0 w 64"/>
                  <a:gd name="T41" fmla="*/ 35 h 64"/>
                  <a:gd name="T42" fmla="*/ 7 w 64"/>
                  <a:gd name="T43" fmla="*/ 38 h 64"/>
                  <a:gd name="T44" fmla="*/ 9 w 64"/>
                  <a:gd name="T45" fmla="*/ 39 h 64"/>
                  <a:gd name="T46" fmla="*/ 11 w 64"/>
                  <a:gd name="T47" fmla="*/ 45 h 64"/>
                  <a:gd name="T48" fmla="*/ 8 w 64"/>
                  <a:gd name="T49" fmla="*/ 51 h 64"/>
                  <a:gd name="T50" fmla="*/ 11 w 64"/>
                  <a:gd name="T51" fmla="*/ 57 h 64"/>
                  <a:gd name="T52" fmla="*/ 14 w 64"/>
                  <a:gd name="T53" fmla="*/ 57 h 64"/>
                  <a:gd name="T54" fmla="*/ 20 w 64"/>
                  <a:gd name="T55" fmla="*/ 53 h 64"/>
                  <a:gd name="T56" fmla="*/ 25 w 64"/>
                  <a:gd name="T57" fmla="*/ 56 h 64"/>
                  <a:gd name="T58" fmla="*/ 26 w 64"/>
                  <a:gd name="T59" fmla="*/ 57 h 64"/>
                  <a:gd name="T60" fmla="*/ 30 w 64"/>
                  <a:gd name="T61" fmla="*/ 64 h 64"/>
                  <a:gd name="T62" fmla="*/ 37 w 64"/>
                  <a:gd name="T63" fmla="*/ 62 h 64"/>
                  <a:gd name="T64" fmla="*/ 38 w 64"/>
                  <a:gd name="T65" fmla="*/ 56 h 64"/>
                  <a:gd name="T66" fmla="*/ 44 w 64"/>
                  <a:gd name="T67" fmla="*/ 54 h 64"/>
                  <a:gd name="T68" fmla="*/ 46 w 64"/>
                  <a:gd name="T69" fmla="*/ 54 h 64"/>
                  <a:gd name="T70" fmla="*/ 51 w 64"/>
                  <a:gd name="T71" fmla="*/ 57 h 64"/>
                  <a:gd name="T72" fmla="*/ 55 w 64"/>
                  <a:gd name="T73" fmla="*/ 53 h 64"/>
                  <a:gd name="T74" fmla="*/ 54 w 64"/>
                  <a:gd name="T75" fmla="*/ 46 h 64"/>
                  <a:gd name="T76" fmla="*/ 54 w 64"/>
                  <a:gd name="T77" fmla="*/ 45 h 64"/>
                  <a:gd name="T78" fmla="*/ 56 w 64"/>
                  <a:gd name="T79" fmla="*/ 38 h 64"/>
                  <a:gd name="T80" fmla="*/ 62 w 64"/>
                  <a:gd name="T81" fmla="*/ 37 h 64"/>
                  <a:gd name="T82" fmla="*/ 64 w 64"/>
                  <a:gd name="T83" fmla="*/ 30 h 64"/>
                  <a:gd name="T84" fmla="*/ 32 w 64"/>
                  <a:gd name="T85" fmla="*/ 47 h 64"/>
                  <a:gd name="T86" fmla="*/ 32 w 64"/>
                  <a:gd name="T87" fmla="*/ 17 h 64"/>
                  <a:gd name="T88" fmla="*/ 32 w 64"/>
                  <a:gd name="T89" fmla="*/ 4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4" h="64">
                    <a:moveTo>
                      <a:pt x="62" y="28"/>
                    </a:moveTo>
                    <a:cubicBezTo>
                      <a:pt x="57" y="27"/>
                      <a:pt x="57" y="27"/>
                      <a:pt x="57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3"/>
                      <a:pt x="55" y="22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4"/>
                      <a:pt x="57" y="13"/>
                      <a:pt x="56" y="12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8"/>
                      <a:pt x="52" y="8"/>
                      <a:pt x="51" y="8"/>
                    </a:cubicBezTo>
                    <a:cubicBezTo>
                      <a:pt x="51" y="8"/>
                      <a:pt x="50" y="8"/>
                      <a:pt x="50" y="8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3" y="10"/>
                      <a:pt x="41" y="9"/>
                      <a:pt x="3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6" y="0"/>
                      <a:pt x="35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9"/>
                      <a:pt x="22" y="10"/>
                      <a:pt x="20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1" y="7"/>
                      <a:pt x="11" y="7"/>
                      <a:pt x="10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2"/>
                      <a:pt x="6" y="13"/>
                      <a:pt x="7" y="14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9" y="24"/>
                      <a:pt x="9" y="25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41"/>
                      <a:pt x="10" y="42"/>
                      <a:pt x="11" y="44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7" y="53"/>
                      <a:pt x="8" y="54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7"/>
                      <a:pt x="12" y="58"/>
                      <a:pt x="13" y="58"/>
                    </a:cubicBezTo>
                    <a:cubicBezTo>
                      <a:pt x="13" y="58"/>
                      <a:pt x="14" y="58"/>
                      <a:pt x="14" y="57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2" y="55"/>
                      <a:pt x="24" y="55"/>
                      <a:pt x="25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3"/>
                      <a:pt x="29" y="64"/>
                      <a:pt x="30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6" y="64"/>
                      <a:pt x="37" y="63"/>
                      <a:pt x="37" y="62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41" y="55"/>
                      <a:pt x="42" y="55"/>
                      <a:pt x="44" y="54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7"/>
                      <a:pt x="50" y="57"/>
                      <a:pt x="51" y="57"/>
                    </a:cubicBezTo>
                    <a:cubicBezTo>
                      <a:pt x="51" y="57"/>
                      <a:pt x="52" y="57"/>
                      <a:pt x="52" y="56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6" y="52"/>
                      <a:pt x="56" y="51"/>
                      <a:pt x="56" y="50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5" y="43"/>
                      <a:pt x="56" y="41"/>
                      <a:pt x="56" y="39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7"/>
                      <a:pt x="64" y="36"/>
                      <a:pt x="64" y="35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9"/>
                      <a:pt x="63" y="28"/>
                      <a:pt x="62" y="28"/>
                    </a:cubicBezTo>
                    <a:close/>
                    <a:moveTo>
                      <a:pt x="32" y="47"/>
                    </a:moveTo>
                    <a:cubicBezTo>
                      <a:pt x="24" y="47"/>
                      <a:pt x="17" y="40"/>
                      <a:pt x="17" y="32"/>
                    </a:cubicBezTo>
                    <a:cubicBezTo>
                      <a:pt x="17" y="24"/>
                      <a:pt x="24" y="17"/>
                      <a:pt x="32" y="17"/>
                    </a:cubicBezTo>
                    <a:cubicBezTo>
                      <a:pt x="41" y="17"/>
                      <a:pt x="47" y="24"/>
                      <a:pt x="47" y="32"/>
                    </a:cubicBezTo>
                    <a:cubicBezTo>
                      <a:pt x="47" y="40"/>
                      <a:pt x="41" y="47"/>
                      <a:pt x="3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7" name="Freeform 247"/>
              <p:cNvSpPr>
                <a:spLocks noEditPoints="1"/>
              </p:cNvSpPr>
              <p:nvPr/>
            </p:nvSpPr>
            <p:spPr bwMode="auto">
              <a:xfrm>
                <a:off x="3609314" y="950192"/>
                <a:ext cx="134938" cy="134938"/>
              </a:xfrm>
              <a:custGeom>
                <a:avLst/>
                <a:gdLst>
                  <a:gd name="T0" fmla="*/ 32 w 36"/>
                  <a:gd name="T1" fmla="*/ 15 h 36"/>
                  <a:gd name="T2" fmla="*/ 32 w 36"/>
                  <a:gd name="T3" fmla="*/ 14 h 36"/>
                  <a:gd name="T4" fmla="*/ 30 w 36"/>
                  <a:gd name="T5" fmla="*/ 10 h 36"/>
                  <a:gd name="T6" fmla="*/ 32 w 36"/>
                  <a:gd name="T7" fmla="*/ 8 h 36"/>
                  <a:gd name="T8" fmla="*/ 30 w 36"/>
                  <a:gd name="T9" fmla="*/ 5 h 36"/>
                  <a:gd name="T10" fmla="*/ 28 w 36"/>
                  <a:gd name="T11" fmla="*/ 4 h 36"/>
                  <a:gd name="T12" fmla="*/ 26 w 36"/>
                  <a:gd name="T13" fmla="*/ 6 h 36"/>
                  <a:gd name="T14" fmla="*/ 22 w 36"/>
                  <a:gd name="T15" fmla="*/ 4 h 36"/>
                  <a:gd name="T16" fmla="*/ 21 w 36"/>
                  <a:gd name="T17" fmla="*/ 3 h 36"/>
                  <a:gd name="T18" fmla="*/ 19 w 36"/>
                  <a:gd name="T19" fmla="*/ 0 h 36"/>
                  <a:gd name="T20" fmla="*/ 16 w 36"/>
                  <a:gd name="T21" fmla="*/ 1 h 36"/>
                  <a:gd name="T22" fmla="*/ 15 w 36"/>
                  <a:gd name="T23" fmla="*/ 4 h 36"/>
                  <a:gd name="T24" fmla="*/ 11 w 36"/>
                  <a:gd name="T25" fmla="*/ 5 h 36"/>
                  <a:gd name="T26" fmla="*/ 10 w 36"/>
                  <a:gd name="T27" fmla="*/ 5 h 36"/>
                  <a:gd name="T28" fmla="*/ 7 w 36"/>
                  <a:gd name="T29" fmla="*/ 3 h 36"/>
                  <a:gd name="T30" fmla="*/ 4 w 36"/>
                  <a:gd name="T31" fmla="*/ 6 h 36"/>
                  <a:gd name="T32" fmla="*/ 6 w 36"/>
                  <a:gd name="T33" fmla="*/ 10 h 36"/>
                  <a:gd name="T34" fmla="*/ 6 w 36"/>
                  <a:gd name="T35" fmla="*/ 11 h 36"/>
                  <a:gd name="T36" fmla="*/ 4 w 36"/>
                  <a:gd name="T37" fmla="*/ 14 h 36"/>
                  <a:gd name="T38" fmla="*/ 1 w 36"/>
                  <a:gd name="T39" fmla="*/ 15 h 36"/>
                  <a:gd name="T40" fmla="*/ 0 w 36"/>
                  <a:gd name="T41" fmla="*/ 19 h 36"/>
                  <a:gd name="T42" fmla="*/ 4 w 36"/>
                  <a:gd name="T43" fmla="*/ 21 h 36"/>
                  <a:gd name="T44" fmla="*/ 5 w 36"/>
                  <a:gd name="T45" fmla="*/ 22 h 36"/>
                  <a:gd name="T46" fmla="*/ 6 w 36"/>
                  <a:gd name="T47" fmla="*/ 25 h 36"/>
                  <a:gd name="T48" fmla="*/ 4 w 36"/>
                  <a:gd name="T49" fmla="*/ 28 h 36"/>
                  <a:gd name="T50" fmla="*/ 6 w 36"/>
                  <a:gd name="T51" fmla="*/ 32 h 36"/>
                  <a:gd name="T52" fmla="*/ 8 w 36"/>
                  <a:gd name="T53" fmla="*/ 32 h 36"/>
                  <a:gd name="T54" fmla="*/ 11 w 36"/>
                  <a:gd name="T55" fmla="*/ 30 h 36"/>
                  <a:gd name="T56" fmla="*/ 14 w 36"/>
                  <a:gd name="T57" fmla="*/ 31 h 36"/>
                  <a:gd name="T58" fmla="*/ 14 w 36"/>
                  <a:gd name="T59" fmla="*/ 32 h 36"/>
                  <a:gd name="T60" fmla="*/ 17 w 36"/>
                  <a:gd name="T61" fmla="*/ 36 h 36"/>
                  <a:gd name="T62" fmla="*/ 21 w 36"/>
                  <a:gd name="T63" fmla="*/ 35 h 36"/>
                  <a:gd name="T64" fmla="*/ 21 w 36"/>
                  <a:gd name="T65" fmla="*/ 31 h 36"/>
                  <a:gd name="T66" fmla="*/ 24 w 36"/>
                  <a:gd name="T67" fmla="*/ 30 h 36"/>
                  <a:gd name="T68" fmla="*/ 26 w 36"/>
                  <a:gd name="T69" fmla="*/ 30 h 36"/>
                  <a:gd name="T70" fmla="*/ 28 w 36"/>
                  <a:gd name="T71" fmla="*/ 32 h 36"/>
                  <a:gd name="T72" fmla="*/ 31 w 36"/>
                  <a:gd name="T73" fmla="*/ 30 h 36"/>
                  <a:gd name="T74" fmla="*/ 30 w 36"/>
                  <a:gd name="T75" fmla="*/ 26 h 36"/>
                  <a:gd name="T76" fmla="*/ 30 w 36"/>
                  <a:gd name="T77" fmla="*/ 25 h 36"/>
                  <a:gd name="T78" fmla="*/ 32 w 36"/>
                  <a:gd name="T79" fmla="*/ 21 h 36"/>
                  <a:gd name="T80" fmla="*/ 35 w 36"/>
                  <a:gd name="T81" fmla="*/ 21 h 36"/>
                  <a:gd name="T82" fmla="*/ 36 w 36"/>
                  <a:gd name="T83" fmla="*/ 17 h 36"/>
                  <a:gd name="T84" fmla="*/ 18 w 36"/>
                  <a:gd name="T85" fmla="*/ 25 h 36"/>
                  <a:gd name="T86" fmla="*/ 18 w 36"/>
                  <a:gd name="T87" fmla="*/ 10 h 36"/>
                  <a:gd name="T88" fmla="*/ 18 w 36"/>
                  <a:gd name="T89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" h="36">
                    <a:moveTo>
                      <a:pt x="35" y="15"/>
                    </a:move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7"/>
                      <a:pt x="32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4"/>
                      <a:pt x="29" y="4"/>
                      <a:pt x="29" y="4"/>
                    </a:cubicBezTo>
                    <a:cubicBezTo>
                      <a:pt x="29" y="4"/>
                      <a:pt x="28" y="4"/>
                      <a:pt x="28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3" y="4"/>
                      <a:pt x="22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7"/>
                      <a:pt x="4" y="7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1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6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9"/>
                      <a:pt x="4" y="29"/>
                      <a:pt x="4" y="30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7" y="32"/>
                    </a:cubicBezTo>
                    <a:cubicBezTo>
                      <a:pt x="7" y="32"/>
                      <a:pt x="7" y="32"/>
                      <a:pt x="8" y="32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6" y="36"/>
                      <a:pt x="17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5"/>
                      <a:pt x="21" y="3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31"/>
                      <a:pt x="24" y="31"/>
                      <a:pt x="2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29"/>
                      <a:pt x="32" y="29"/>
                      <a:pt x="31" y="28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1" y="24"/>
                      <a:pt x="31" y="23"/>
                      <a:pt x="32" y="22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1"/>
                      <a:pt x="36" y="20"/>
                      <a:pt x="36" y="19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6"/>
                      <a:pt x="36" y="16"/>
                      <a:pt x="35" y="15"/>
                    </a:cubicBezTo>
                    <a:close/>
                    <a:moveTo>
                      <a:pt x="18" y="25"/>
                    </a:moveTo>
                    <a:cubicBezTo>
                      <a:pt x="14" y="25"/>
                      <a:pt x="10" y="22"/>
                      <a:pt x="10" y="18"/>
                    </a:cubicBezTo>
                    <a:cubicBezTo>
                      <a:pt x="10" y="13"/>
                      <a:pt x="14" y="10"/>
                      <a:pt x="18" y="10"/>
                    </a:cubicBezTo>
                    <a:cubicBezTo>
                      <a:pt x="22" y="10"/>
                      <a:pt x="25" y="13"/>
                      <a:pt x="25" y="18"/>
                    </a:cubicBezTo>
                    <a:cubicBezTo>
                      <a:pt x="25" y="22"/>
                      <a:pt x="22" y="25"/>
                      <a:pt x="18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95300" dist="5715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9361577" y="2318421"/>
            <a:ext cx="982101" cy="1030474"/>
            <a:chOff x="9361577" y="2318421"/>
            <a:chExt cx="982101" cy="1030474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9361577" y="2318421"/>
              <a:ext cx="982101" cy="1030474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Freeform 248"/>
            <p:cNvSpPr/>
            <p:nvPr/>
          </p:nvSpPr>
          <p:spPr bwMode="auto">
            <a:xfrm>
              <a:off x="9720288" y="2909955"/>
              <a:ext cx="265782" cy="246868"/>
            </a:xfrm>
            <a:custGeom>
              <a:avLst/>
              <a:gdLst>
                <a:gd name="T0" fmla="*/ 74 w 113"/>
                <a:gd name="T1" fmla="*/ 55 h 105"/>
                <a:gd name="T2" fmla="*/ 67 w 113"/>
                <a:gd name="T3" fmla="*/ 54 h 105"/>
                <a:gd name="T4" fmla="*/ 85 w 113"/>
                <a:gd name="T5" fmla="*/ 28 h 105"/>
                <a:gd name="T6" fmla="*/ 57 w 113"/>
                <a:gd name="T7" fmla="*/ 0 h 105"/>
                <a:gd name="T8" fmla="*/ 29 w 113"/>
                <a:gd name="T9" fmla="*/ 28 h 105"/>
                <a:gd name="T10" fmla="*/ 47 w 113"/>
                <a:gd name="T11" fmla="*/ 54 h 105"/>
                <a:gd name="T12" fmla="*/ 40 w 113"/>
                <a:gd name="T13" fmla="*/ 55 h 105"/>
                <a:gd name="T14" fmla="*/ 0 w 113"/>
                <a:gd name="T15" fmla="*/ 105 h 105"/>
                <a:gd name="T16" fmla="*/ 113 w 113"/>
                <a:gd name="T17" fmla="*/ 105 h 105"/>
                <a:gd name="T18" fmla="*/ 74 w 113"/>
                <a:gd name="T19" fmla="*/ 5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05">
                  <a:moveTo>
                    <a:pt x="74" y="55"/>
                  </a:moveTo>
                  <a:cubicBezTo>
                    <a:pt x="74" y="55"/>
                    <a:pt x="71" y="54"/>
                    <a:pt x="67" y="54"/>
                  </a:cubicBezTo>
                  <a:cubicBezTo>
                    <a:pt x="77" y="50"/>
                    <a:pt x="85" y="40"/>
                    <a:pt x="85" y="28"/>
                  </a:cubicBezTo>
                  <a:cubicBezTo>
                    <a:pt x="85" y="13"/>
                    <a:pt x="72" y="0"/>
                    <a:pt x="57" y="0"/>
                  </a:cubicBezTo>
                  <a:cubicBezTo>
                    <a:pt x="42" y="0"/>
                    <a:pt x="29" y="13"/>
                    <a:pt x="29" y="28"/>
                  </a:cubicBezTo>
                  <a:cubicBezTo>
                    <a:pt x="29" y="40"/>
                    <a:pt x="37" y="50"/>
                    <a:pt x="47" y="54"/>
                  </a:cubicBezTo>
                  <a:cubicBezTo>
                    <a:pt x="43" y="54"/>
                    <a:pt x="40" y="55"/>
                    <a:pt x="40" y="55"/>
                  </a:cubicBezTo>
                  <a:cubicBezTo>
                    <a:pt x="20" y="62"/>
                    <a:pt x="4" y="81"/>
                    <a:pt x="0" y="105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0" y="81"/>
                    <a:pt x="94" y="62"/>
                    <a:pt x="74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658767" y="3341973"/>
            <a:ext cx="1596335" cy="1675082"/>
            <a:chOff x="7658767" y="3341973"/>
            <a:chExt cx="1596335" cy="1675082"/>
          </a:xfrm>
        </p:grpSpPr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7658767" y="3341973"/>
              <a:ext cx="1596335" cy="1675082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930537" y="3684837"/>
              <a:ext cx="553007" cy="448057"/>
              <a:chOff x="4016836" y="2869878"/>
              <a:chExt cx="652463" cy="528638"/>
            </a:xfrm>
            <a:effectLst/>
          </p:grpSpPr>
          <p:sp>
            <p:nvSpPr>
              <p:cNvPr id="14" name="Freeform 249"/>
              <p:cNvSpPr/>
              <p:nvPr/>
            </p:nvSpPr>
            <p:spPr bwMode="auto">
              <a:xfrm>
                <a:off x="4016836" y="2869878"/>
                <a:ext cx="344488" cy="476250"/>
              </a:xfrm>
              <a:custGeom>
                <a:avLst/>
                <a:gdLst>
                  <a:gd name="T0" fmla="*/ 81 w 92"/>
                  <a:gd name="T1" fmla="*/ 77 h 127"/>
                  <a:gd name="T2" fmla="*/ 48 w 92"/>
                  <a:gd name="T3" fmla="*/ 122 h 127"/>
                  <a:gd name="T4" fmla="*/ 36 w 92"/>
                  <a:gd name="T5" fmla="*/ 122 h 127"/>
                  <a:gd name="T6" fmla="*/ 4 w 92"/>
                  <a:gd name="T7" fmla="*/ 77 h 127"/>
                  <a:gd name="T8" fmla="*/ 8 w 92"/>
                  <a:gd name="T9" fmla="*/ 68 h 127"/>
                  <a:gd name="T10" fmla="*/ 26 w 92"/>
                  <a:gd name="T11" fmla="*/ 68 h 127"/>
                  <a:gd name="T12" fmla="*/ 92 w 92"/>
                  <a:gd name="T13" fmla="*/ 3 h 127"/>
                  <a:gd name="T14" fmla="*/ 59 w 92"/>
                  <a:gd name="T15" fmla="*/ 68 h 127"/>
                  <a:gd name="T16" fmla="*/ 77 w 92"/>
                  <a:gd name="T17" fmla="*/ 68 h 127"/>
                  <a:gd name="T18" fmla="*/ 81 w 92"/>
                  <a:gd name="T19" fmla="*/ 7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81" y="77"/>
                    </a:moveTo>
                    <a:cubicBezTo>
                      <a:pt x="48" y="122"/>
                      <a:pt x="48" y="122"/>
                      <a:pt x="48" y="122"/>
                    </a:cubicBezTo>
                    <a:cubicBezTo>
                      <a:pt x="45" y="127"/>
                      <a:pt x="40" y="127"/>
                      <a:pt x="36" y="122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0" y="72"/>
                      <a:pt x="2" y="68"/>
                      <a:pt x="8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32" y="26"/>
                      <a:pt x="60" y="0"/>
                      <a:pt x="92" y="3"/>
                    </a:cubicBezTo>
                    <a:cubicBezTo>
                      <a:pt x="68" y="13"/>
                      <a:pt x="57" y="36"/>
                      <a:pt x="59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82" y="68"/>
                      <a:pt x="84" y="72"/>
                      <a:pt x="81" y="7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5" name="Freeform 250"/>
              <p:cNvSpPr/>
              <p:nvPr/>
            </p:nvSpPr>
            <p:spPr bwMode="auto">
              <a:xfrm>
                <a:off x="4324811" y="2923853"/>
                <a:ext cx="344488" cy="474663"/>
              </a:xfrm>
              <a:custGeom>
                <a:avLst/>
                <a:gdLst>
                  <a:gd name="T0" fmla="*/ 89 w 92"/>
                  <a:gd name="T1" fmla="*/ 49 h 127"/>
                  <a:gd name="T2" fmla="*/ 56 w 92"/>
                  <a:gd name="T3" fmla="*/ 5 h 127"/>
                  <a:gd name="T4" fmla="*/ 44 w 92"/>
                  <a:gd name="T5" fmla="*/ 5 h 127"/>
                  <a:gd name="T6" fmla="*/ 12 w 92"/>
                  <a:gd name="T7" fmla="*/ 49 h 127"/>
                  <a:gd name="T8" fmla="*/ 16 w 92"/>
                  <a:gd name="T9" fmla="*/ 58 h 127"/>
                  <a:gd name="T10" fmla="*/ 34 w 92"/>
                  <a:gd name="T11" fmla="*/ 58 h 127"/>
                  <a:gd name="T12" fmla="*/ 0 w 92"/>
                  <a:gd name="T13" fmla="*/ 124 h 127"/>
                  <a:gd name="T14" fmla="*/ 66 w 92"/>
                  <a:gd name="T15" fmla="*/ 58 h 127"/>
                  <a:gd name="T16" fmla="*/ 85 w 92"/>
                  <a:gd name="T17" fmla="*/ 58 h 127"/>
                  <a:gd name="T18" fmla="*/ 89 w 92"/>
                  <a:gd name="T19" fmla="*/ 4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89" y="49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3" y="0"/>
                      <a:pt x="47" y="0"/>
                      <a:pt x="44" y="5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8" y="54"/>
                      <a:pt x="10" y="58"/>
                      <a:pt x="16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91"/>
                      <a:pt x="24" y="114"/>
                      <a:pt x="0" y="124"/>
                    </a:cubicBezTo>
                    <a:cubicBezTo>
                      <a:pt x="32" y="127"/>
                      <a:pt x="61" y="101"/>
                      <a:pt x="66" y="58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90" y="58"/>
                      <a:pt x="92" y="54"/>
                      <a:pt x="89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457200" dist="482600" dir="8100000" algn="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3457998" y="2297047"/>
            <a:ext cx="1596335" cy="1675082"/>
            <a:chOff x="3457998" y="2297047"/>
            <a:chExt cx="1596335" cy="1675082"/>
          </a:xfrm>
        </p:grpSpPr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3457998" y="2297047"/>
              <a:ext cx="1596335" cy="167508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Freeform 251"/>
            <p:cNvSpPr>
              <a:spLocks noEditPoints="1"/>
            </p:cNvSpPr>
            <p:nvPr/>
          </p:nvSpPr>
          <p:spPr bwMode="auto">
            <a:xfrm>
              <a:off x="3884779" y="2975281"/>
              <a:ext cx="379356" cy="493163"/>
            </a:xfrm>
            <a:custGeom>
              <a:avLst/>
              <a:gdLst>
                <a:gd name="T0" fmla="*/ 44 w 144"/>
                <a:gd name="T1" fmla="*/ 51 h 187"/>
                <a:gd name="T2" fmla="*/ 72 w 144"/>
                <a:gd name="T3" fmla="*/ 23 h 187"/>
                <a:gd name="T4" fmla="*/ 100 w 144"/>
                <a:gd name="T5" fmla="*/ 51 h 187"/>
                <a:gd name="T6" fmla="*/ 100 w 144"/>
                <a:gd name="T7" fmla="*/ 74 h 187"/>
                <a:gd name="T8" fmla="*/ 123 w 144"/>
                <a:gd name="T9" fmla="*/ 74 h 187"/>
                <a:gd name="T10" fmla="*/ 123 w 144"/>
                <a:gd name="T11" fmla="*/ 51 h 187"/>
                <a:gd name="T12" fmla="*/ 72 w 144"/>
                <a:gd name="T13" fmla="*/ 0 h 187"/>
                <a:gd name="T14" fmla="*/ 21 w 144"/>
                <a:gd name="T15" fmla="*/ 51 h 187"/>
                <a:gd name="T16" fmla="*/ 21 w 144"/>
                <a:gd name="T17" fmla="*/ 74 h 187"/>
                <a:gd name="T18" fmla="*/ 44 w 144"/>
                <a:gd name="T19" fmla="*/ 74 h 187"/>
                <a:gd name="T20" fmla="*/ 44 w 144"/>
                <a:gd name="T21" fmla="*/ 51 h 187"/>
                <a:gd name="T22" fmla="*/ 34 w 144"/>
                <a:gd name="T23" fmla="*/ 44 h 187"/>
                <a:gd name="T24" fmla="*/ 32 w 144"/>
                <a:gd name="T25" fmla="*/ 43 h 187"/>
                <a:gd name="T26" fmla="*/ 30 w 144"/>
                <a:gd name="T27" fmla="*/ 42 h 187"/>
                <a:gd name="T28" fmla="*/ 30 w 144"/>
                <a:gd name="T29" fmla="*/ 39 h 187"/>
                <a:gd name="T30" fmla="*/ 70 w 144"/>
                <a:gd name="T31" fmla="*/ 8 h 187"/>
                <a:gd name="T32" fmla="*/ 74 w 144"/>
                <a:gd name="T33" fmla="*/ 11 h 187"/>
                <a:gd name="T34" fmla="*/ 73 w 144"/>
                <a:gd name="T35" fmla="*/ 14 h 187"/>
                <a:gd name="T36" fmla="*/ 71 w 144"/>
                <a:gd name="T37" fmla="*/ 15 h 187"/>
                <a:gd name="T38" fmla="*/ 37 w 144"/>
                <a:gd name="T39" fmla="*/ 41 h 187"/>
                <a:gd name="T40" fmla="*/ 34 w 144"/>
                <a:gd name="T41" fmla="*/ 44 h 187"/>
                <a:gd name="T42" fmla="*/ 124 w 144"/>
                <a:gd name="T43" fmla="*/ 83 h 187"/>
                <a:gd name="T44" fmla="*/ 21 w 144"/>
                <a:gd name="T45" fmla="*/ 83 h 187"/>
                <a:gd name="T46" fmla="*/ 0 w 144"/>
                <a:gd name="T47" fmla="*/ 104 h 187"/>
                <a:gd name="T48" fmla="*/ 0 w 144"/>
                <a:gd name="T49" fmla="*/ 167 h 187"/>
                <a:gd name="T50" fmla="*/ 21 w 144"/>
                <a:gd name="T51" fmla="*/ 187 h 187"/>
                <a:gd name="T52" fmla="*/ 124 w 144"/>
                <a:gd name="T53" fmla="*/ 187 h 187"/>
                <a:gd name="T54" fmla="*/ 144 w 144"/>
                <a:gd name="T55" fmla="*/ 167 h 187"/>
                <a:gd name="T56" fmla="*/ 144 w 144"/>
                <a:gd name="T57" fmla="*/ 104 h 187"/>
                <a:gd name="T58" fmla="*/ 124 w 144"/>
                <a:gd name="T59" fmla="*/ 83 h 187"/>
                <a:gd name="T60" fmla="*/ 115 w 144"/>
                <a:gd name="T61" fmla="*/ 156 h 187"/>
                <a:gd name="T62" fmla="*/ 28 w 144"/>
                <a:gd name="T63" fmla="*/ 156 h 187"/>
                <a:gd name="T64" fmla="*/ 23 w 144"/>
                <a:gd name="T65" fmla="*/ 151 h 187"/>
                <a:gd name="T66" fmla="*/ 28 w 144"/>
                <a:gd name="T67" fmla="*/ 146 h 187"/>
                <a:gd name="T68" fmla="*/ 115 w 144"/>
                <a:gd name="T69" fmla="*/ 146 h 187"/>
                <a:gd name="T70" fmla="*/ 120 w 144"/>
                <a:gd name="T71" fmla="*/ 151 h 187"/>
                <a:gd name="T72" fmla="*/ 115 w 144"/>
                <a:gd name="T73" fmla="*/ 156 h 187"/>
                <a:gd name="T74" fmla="*/ 115 w 144"/>
                <a:gd name="T75" fmla="*/ 123 h 187"/>
                <a:gd name="T76" fmla="*/ 28 w 144"/>
                <a:gd name="T77" fmla="*/ 123 h 187"/>
                <a:gd name="T78" fmla="*/ 23 w 144"/>
                <a:gd name="T79" fmla="*/ 118 h 187"/>
                <a:gd name="T80" fmla="*/ 28 w 144"/>
                <a:gd name="T81" fmla="*/ 113 h 187"/>
                <a:gd name="T82" fmla="*/ 115 w 144"/>
                <a:gd name="T83" fmla="*/ 113 h 187"/>
                <a:gd name="T84" fmla="*/ 120 w 144"/>
                <a:gd name="T85" fmla="*/ 118 h 187"/>
                <a:gd name="T86" fmla="*/ 115 w 144"/>
                <a:gd name="T87" fmla="*/ 12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4" h="187">
                  <a:moveTo>
                    <a:pt x="44" y="51"/>
                  </a:moveTo>
                  <a:cubicBezTo>
                    <a:pt x="44" y="36"/>
                    <a:pt x="57" y="23"/>
                    <a:pt x="72" y="23"/>
                  </a:cubicBezTo>
                  <a:cubicBezTo>
                    <a:pt x="88" y="23"/>
                    <a:pt x="100" y="36"/>
                    <a:pt x="100" y="51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23" y="23"/>
                    <a:pt x="100" y="0"/>
                    <a:pt x="72" y="0"/>
                  </a:cubicBezTo>
                  <a:cubicBezTo>
                    <a:pt x="44" y="0"/>
                    <a:pt x="21" y="23"/>
                    <a:pt x="21" y="51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44" y="74"/>
                    <a:pt x="44" y="74"/>
                    <a:pt x="44" y="74"/>
                  </a:cubicBezTo>
                  <a:lnTo>
                    <a:pt x="44" y="51"/>
                  </a:lnTo>
                  <a:close/>
                  <a:moveTo>
                    <a:pt x="34" y="44"/>
                  </a:moveTo>
                  <a:cubicBezTo>
                    <a:pt x="33" y="44"/>
                    <a:pt x="33" y="44"/>
                    <a:pt x="32" y="43"/>
                  </a:cubicBezTo>
                  <a:cubicBezTo>
                    <a:pt x="31" y="43"/>
                    <a:pt x="31" y="42"/>
                    <a:pt x="30" y="42"/>
                  </a:cubicBezTo>
                  <a:cubicBezTo>
                    <a:pt x="30" y="41"/>
                    <a:pt x="30" y="40"/>
                    <a:pt x="30" y="39"/>
                  </a:cubicBezTo>
                  <a:cubicBezTo>
                    <a:pt x="36" y="21"/>
                    <a:pt x="52" y="9"/>
                    <a:pt x="70" y="8"/>
                  </a:cubicBezTo>
                  <a:cubicBezTo>
                    <a:pt x="73" y="8"/>
                    <a:pt x="74" y="9"/>
                    <a:pt x="74" y="11"/>
                  </a:cubicBezTo>
                  <a:cubicBezTo>
                    <a:pt x="74" y="12"/>
                    <a:pt x="74" y="13"/>
                    <a:pt x="73" y="14"/>
                  </a:cubicBezTo>
                  <a:cubicBezTo>
                    <a:pt x="73" y="15"/>
                    <a:pt x="72" y="15"/>
                    <a:pt x="71" y="15"/>
                  </a:cubicBezTo>
                  <a:cubicBezTo>
                    <a:pt x="55" y="16"/>
                    <a:pt x="42" y="26"/>
                    <a:pt x="37" y="41"/>
                  </a:cubicBezTo>
                  <a:cubicBezTo>
                    <a:pt x="37" y="43"/>
                    <a:pt x="35" y="44"/>
                    <a:pt x="34" y="44"/>
                  </a:cubicBezTo>
                  <a:close/>
                  <a:moveTo>
                    <a:pt x="124" y="83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9" y="83"/>
                    <a:pt x="0" y="92"/>
                    <a:pt x="0" y="104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78"/>
                    <a:pt x="9" y="187"/>
                    <a:pt x="21" y="187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35" y="187"/>
                    <a:pt x="144" y="178"/>
                    <a:pt x="144" y="167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92"/>
                    <a:pt x="135" y="83"/>
                    <a:pt x="124" y="83"/>
                  </a:cubicBezTo>
                  <a:close/>
                  <a:moveTo>
                    <a:pt x="115" y="15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25" y="156"/>
                    <a:pt x="23" y="154"/>
                    <a:pt x="23" y="151"/>
                  </a:cubicBezTo>
                  <a:cubicBezTo>
                    <a:pt x="23" y="148"/>
                    <a:pt x="25" y="146"/>
                    <a:pt x="28" y="146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8" y="146"/>
                    <a:pt x="120" y="148"/>
                    <a:pt x="120" y="151"/>
                  </a:cubicBezTo>
                  <a:cubicBezTo>
                    <a:pt x="120" y="154"/>
                    <a:pt x="118" y="156"/>
                    <a:pt x="115" y="156"/>
                  </a:cubicBezTo>
                  <a:close/>
                  <a:moveTo>
                    <a:pt x="115" y="1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25" y="123"/>
                    <a:pt x="23" y="121"/>
                    <a:pt x="23" y="118"/>
                  </a:cubicBezTo>
                  <a:cubicBezTo>
                    <a:pt x="23" y="115"/>
                    <a:pt x="25" y="113"/>
                    <a:pt x="28" y="113"/>
                  </a:cubicBezTo>
                  <a:cubicBezTo>
                    <a:pt x="115" y="113"/>
                    <a:pt x="115" y="113"/>
                    <a:pt x="115" y="113"/>
                  </a:cubicBezTo>
                  <a:cubicBezTo>
                    <a:pt x="118" y="113"/>
                    <a:pt x="120" y="115"/>
                    <a:pt x="120" y="118"/>
                  </a:cubicBezTo>
                  <a:cubicBezTo>
                    <a:pt x="120" y="121"/>
                    <a:pt x="118" y="123"/>
                    <a:pt x="115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40467" y="3637224"/>
            <a:ext cx="1239712" cy="1303613"/>
            <a:chOff x="5240467" y="3637224"/>
            <a:chExt cx="1239712" cy="1303613"/>
          </a:xfrm>
        </p:grpSpPr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5240467" y="3637224"/>
              <a:ext cx="1239712" cy="1303613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Freeform 253"/>
            <p:cNvSpPr>
              <a:spLocks noEditPoints="1"/>
            </p:cNvSpPr>
            <p:nvPr/>
          </p:nvSpPr>
          <p:spPr bwMode="auto">
            <a:xfrm>
              <a:off x="5517739" y="3838479"/>
              <a:ext cx="385594" cy="442393"/>
            </a:xfrm>
            <a:custGeom>
              <a:avLst/>
              <a:gdLst>
                <a:gd name="T0" fmla="*/ 100 w 201"/>
                <a:gd name="T1" fmla="*/ 176 h 231"/>
                <a:gd name="T2" fmla="*/ 201 w 201"/>
                <a:gd name="T3" fmla="*/ 109 h 231"/>
                <a:gd name="T4" fmla="*/ 201 w 201"/>
                <a:gd name="T5" fmla="*/ 229 h 231"/>
                <a:gd name="T6" fmla="*/ 142 w 201"/>
                <a:gd name="T7" fmla="*/ 185 h 231"/>
                <a:gd name="T8" fmla="*/ 135 w 201"/>
                <a:gd name="T9" fmla="*/ 194 h 231"/>
                <a:gd name="T10" fmla="*/ 185 w 201"/>
                <a:gd name="T11" fmla="*/ 231 h 231"/>
                <a:gd name="T12" fmla="*/ 16 w 201"/>
                <a:gd name="T13" fmla="*/ 231 h 231"/>
                <a:gd name="T14" fmla="*/ 66 w 201"/>
                <a:gd name="T15" fmla="*/ 195 h 231"/>
                <a:gd name="T16" fmla="*/ 59 w 201"/>
                <a:gd name="T17" fmla="*/ 185 h 231"/>
                <a:gd name="T18" fmla="*/ 0 w 201"/>
                <a:gd name="T19" fmla="*/ 229 h 231"/>
                <a:gd name="T20" fmla="*/ 0 w 201"/>
                <a:gd name="T21" fmla="*/ 110 h 231"/>
                <a:gd name="T22" fmla="*/ 100 w 201"/>
                <a:gd name="T23" fmla="*/ 176 h 231"/>
                <a:gd name="T24" fmla="*/ 187 w 201"/>
                <a:gd name="T25" fmla="*/ 73 h 231"/>
                <a:gd name="T26" fmla="*/ 161 w 201"/>
                <a:gd name="T27" fmla="*/ 50 h 231"/>
                <a:gd name="T28" fmla="*/ 154 w 201"/>
                <a:gd name="T29" fmla="*/ 16 h 231"/>
                <a:gd name="T30" fmla="*/ 130 w 201"/>
                <a:gd name="T31" fmla="*/ 22 h 231"/>
                <a:gd name="T32" fmla="*/ 115 w 201"/>
                <a:gd name="T33" fmla="*/ 7 h 231"/>
                <a:gd name="T34" fmla="*/ 86 w 201"/>
                <a:gd name="T35" fmla="*/ 7 h 231"/>
                <a:gd name="T36" fmla="*/ 51 w 201"/>
                <a:gd name="T37" fmla="*/ 39 h 231"/>
                <a:gd name="T38" fmla="*/ 13 w 201"/>
                <a:gd name="T39" fmla="*/ 48 h 231"/>
                <a:gd name="T40" fmla="*/ 18 w 201"/>
                <a:gd name="T41" fmla="*/ 69 h 231"/>
                <a:gd name="T42" fmla="*/ 14 w 201"/>
                <a:gd name="T43" fmla="*/ 73 h 231"/>
                <a:gd name="T44" fmla="*/ 0 w 201"/>
                <a:gd name="T45" fmla="*/ 95 h 231"/>
                <a:gd name="T46" fmla="*/ 0 w 201"/>
                <a:gd name="T47" fmla="*/ 96 h 231"/>
                <a:gd name="T48" fmla="*/ 42 w 201"/>
                <a:gd name="T49" fmla="*/ 124 h 231"/>
                <a:gd name="T50" fmla="*/ 27 w 201"/>
                <a:gd name="T51" fmla="*/ 56 h 231"/>
                <a:gd name="T52" fmla="*/ 145 w 201"/>
                <a:gd name="T53" fmla="*/ 30 h 231"/>
                <a:gd name="T54" fmla="*/ 165 w 201"/>
                <a:gd name="T55" fmla="*/ 119 h 231"/>
                <a:gd name="T56" fmla="*/ 201 w 201"/>
                <a:gd name="T57" fmla="*/ 95 h 231"/>
                <a:gd name="T58" fmla="*/ 201 w 201"/>
                <a:gd name="T59" fmla="*/ 95 h 231"/>
                <a:gd name="T60" fmla="*/ 187 w 201"/>
                <a:gd name="T61" fmla="*/ 73 h 231"/>
                <a:gd name="T62" fmla="*/ 51 w 201"/>
                <a:gd name="T63" fmla="*/ 113 h 231"/>
                <a:gd name="T64" fmla="*/ 54 w 201"/>
                <a:gd name="T65" fmla="*/ 124 h 231"/>
                <a:gd name="T66" fmla="*/ 150 w 201"/>
                <a:gd name="T67" fmla="*/ 103 h 231"/>
                <a:gd name="T68" fmla="*/ 147 w 201"/>
                <a:gd name="T69" fmla="*/ 92 h 231"/>
                <a:gd name="T70" fmla="*/ 51 w 201"/>
                <a:gd name="T71" fmla="*/ 113 h 231"/>
                <a:gd name="T72" fmla="*/ 142 w 201"/>
                <a:gd name="T73" fmla="*/ 70 h 231"/>
                <a:gd name="T74" fmla="*/ 46 w 201"/>
                <a:gd name="T75" fmla="*/ 91 h 231"/>
                <a:gd name="T76" fmla="*/ 49 w 201"/>
                <a:gd name="T77" fmla="*/ 102 h 231"/>
                <a:gd name="T78" fmla="*/ 145 w 201"/>
                <a:gd name="T79" fmla="*/ 81 h 231"/>
                <a:gd name="T80" fmla="*/ 142 w 201"/>
                <a:gd name="T81" fmla="*/ 70 h 231"/>
                <a:gd name="T82" fmla="*/ 137 w 201"/>
                <a:gd name="T83" fmla="*/ 47 h 231"/>
                <a:gd name="T84" fmla="*/ 41 w 201"/>
                <a:gd name="T85" fmla="*/ 68 h 231"/>
                <a:gd name="T86" fmla="*/ 43 w 201"/>
                <a:gd name="T87" fmla="*/ 79 h 231"/>
                <a:gd name="T88" fmla="*/ 140 w 201"/>
                <a:gd name="T89" fmla="*/ 58 h 231"/>
                <a:gd name="T90" fmla="*/ 137 w 201"/>
                <a:gd name="T91" fmla="*/ 47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1" h="231">
                  <a:moveTo>
                    <a:pt x="100" y="176"/>
                  </a:moveTo>
                  <a:cubicBezTo>
                    <a:pt x="201" y="109"/>
                    <a:pt x="201" y="109"/>
                    <a:pt x="201" y="109"/>
                  </a:cubicBezTo>
                  <a:cubicBezTo>
                    <a:pt x="201" y="141"/>
                    <a:pt x="201" y="216"/>
                    <a:pt x="201" y="229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85" y="231"/>
                    <a:pt x="185" y="231"/>
                    <a:pt x="185" y="231"/>
                  </a:cubicBezTo>
                  <a:cubicBezTo>
                    <a:pt x="16" y="231"/>
                    <a:pt x="16" y="231"/>
                    <a:pt x="16" y="231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16"/>
                    <a:pt x="0" y="141"/>
                    <a:pt x="0" y="110"/>
                  </a:cubicBezTo>
                  <a:lnTo>
                    <a:pt x="100" y="176"/>
                  </a:lnTo>
                  <a:close/>
                  <a:moveTo>
                    <a:pt x="187" y="73"/>
                  </a:moveTo>
                  <a:cubicBezTo>
                    <a:pt x="161" y="50"/>
                    <a:pt x="161" y="50"/>
                    <a:pt x="161" y="50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07" y="0"/>
                    <a:pt x="94" y="0"/>
                    <a:pt x="86" y="7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6" y="80"/>
                    <a:pt x="0" y="86"/>
                    <a:pt x="0" y="95"/>
                  </a:cubicBezTo>
                  <a:cubicBezTo>
                    <a:pt x="0" y="95"/>
                    <a:pt x="0" y="95"/>
                    <a:pt x="0" y="96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85"/>
                    <a:pt x="195" y="80"/>
                    <a:pt x="187" y="73"/>
                  </a:cubicBezTo>
                  <a:close/>
                  <a:moveTo>
                    <a:pt x="51" y="113"/>
                  </a:moveTo>
                  <a:cubicBezTo>
                    <a:pt x="54" y="124"/>
                    <a:pt x="54" y="124"/>
                    <a:pt x="54" y="124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47" y="92"/>
                    <a:pt x="147" y="92"/>
                    <a:pt x="147" y="92"/>
                  </a:cubicBezTo>
                  <a:lnTo>
                    <a:pt x="51" y="113"/>
                  </a:lnTo>
                  <a:close/>
                  <a:moveTo>
                    <a:pt x="142" y="70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145" y="81"/>
                    <a:pt x="145" y="81"/>
                    <a:pt x="145" y="81"/>
                  </a:cubicBezTo>
                  <a:lnTo>
                    <a:pt x="142" y="70"/>
                  </a:lnTo>
                  <a:close/>
                  <a:moveTo>
                    <a:pt x="137" y="47"/>
                  </a:moveTo>
                  <a:cubicBezTo>
                    <a:pt x="41" y="68"/>
                    <a:pt x="41" y="68"/>
                    <a:pt x="41" y="68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140" y="58"/>
                    <a:pt x="140" y="58"/>
                    <a:pt x="140" y="58"/>
                  </a:cubicBezTo>
                  <a:lnTo>
                    <a:pt x="137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95300" dist="571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12692" y="1755179"/>
            <a:ext cx="1596335" cy="1675082"/>
            <a:chOff x="4212692" y="1755179"/>
            <a:chExt cx="1596335" cy="1675082"/>
          </a:xfrm>
        </p:grpSpPr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4212692" y="1755179"/>
              <a:ext cx="1596335" cy="1675082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84233" y="1862763"/>
              <a:ext cx="8192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01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oadway" pitchFamily="82" charset="0"/>
              </a:endParaRPr>
            </a:p>
          </p:txBody>
        </p:sp>
        <p:sp>
          <p:nvSpPr>
            <p:cNvPr id="25" name="文本框 45"/>
            <p:cNvSpPr txBox="1"/>
            <p:nvPr/>
          </p:nvSpPr>
          <p:spPr>
            <a:xfrm>
              <a:off x="4496482" y="2535842"/>
              <a:ext cx="10189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正版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068739" y="1630488"/>
            <a:ext cx="1132384" cy="1188158"/>
            <a:chOff x="6926556" y="1536576"/>
            <a:chExt cx="1132384" cy="1188158"/>
          </a:xfrm>
        </p:grpSpPr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6926556" y="1536576"/>
              <a:ext cx="1132384" cy="1188158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30518" y="1631931"/>
              <a:ext cx="842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02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oadway" pitchFamily="82" charset="0"/>
              </a:endParaRPr>
            </a:p>
          </p:txBody>
        </p:sp>
        <p:sp>
          <p:nvSpPr>
            <p:cNvPr id="29" name="文本框 46"/>
            <p:cNvSpPr txBox="1"/>
            <p:nvPr/>
          </p:nvSpPr>
          <p:spPr>
            <a:xfrm>
              <a:off x="6973072" y="2143186"/>
              <a:ext cx="10189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高效</a:t>
              </a:r>
              <a:endParaRPr lang="zh-CN" altLang="en-US" sz="16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10744" y="1789847"/>
            <a:ext cx="1203935" cy="1185434"/>
            <a:chOff x="9110744" y="1789847"/>
            <a:chExt cx="1203935" cy="1185434"/>
          </a:xfrm>
        </p:grpSpPr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9110744" y="1797975"/>
              <a:ext cx="1122040" cy="1177306"/>
            </a:xfrm>
            <a:prstGeom prst="ellipse">
              <a:avLst/>
            </a:prstGeom>
            <a:gradFill flip="none" rotWithShape="1">
              <a:gsLst>
                <a:gs pos="29000">
                  <a:sysClr val="windowText" lastClr="000000"/>
                </a:gs>
                <a:gs pos="100000">
                  <a:sysClr val="window" lastClr="FFFFFF">
                    <a:lumMod val="50000"/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3810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9279682" y="1789847"/>
              <a:ext cx="982101" cy="1030474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473245" y="1886521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oadway" pitchFamily="82" charset="0"/>
              </a:endParaRPr>
            </a:p>
          </p:txBody>
        </p:sp>
        <p:sp>
          <p:nvSpPr>
            <p:cNvPr id="34" name="文本框 47"/>
            <p:cNvSpPr txBox="1"/>
            <p:nvPr/>
          </p:nvSpPr>
          <p:spPr>
            <a:xfrm>
              <a:off x="9295708" y="2278507"/>
              <a:ext cx="10189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商用</a:t>
              </a:r>
              <a:endParaRPr lang="zh-CN" altLang="en-US" sz="16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311001" y="3742432"/>
            <a:ext cx="1596335" cy="1675082"/>
            <a:chOff x="8311001" y="3742432"/>
            <a:chExt cx="1596335" cy="1675082"/>
          </a:xfrm>
        </p:grpSpPr>
        <p:sp>
          <p:nvSpPr>
            <p:cNvPr id="36" name="Oval 9"/>
            <p:cNvSpPr>
              <a:spLocks noChangeArrowheads="1"/>
            </p:cNvSpPr>
            <p:nvPr/>
          </p:nvSpPr>
          <p:spPr bwMode="auto">
            <a:xfrm>
              <a:off x="8311001" y="3742432"/>
              <a:ext cx="1596335" cy="1675082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67823" y="3762103"/>
              <a:ext cx="84830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04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oadway" pitchFamily="82" charset="0"/>
              </a:endParaRPr>
            </a:p>
          </p:txBody>
        </p:sp>
        <p:sp>
          <p:nvSpPr>
            <p:cNvPr id="38" name="文本框 48"/>
            <p:cNvSpPr txBox="1"/>
            <p:nvPr/>
          </p:nvSpPr>
          <p:spPr>
            <a:xfrm>
              <a:off x="8676635" y="4478910"/>
              <a:ext cx="10189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</a:t>
              </a:r>
              <a:endPara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751024" y="4113900"/>
            <a:ext cx="1286253" cy="1303613"/>
            <a:chOff x="5751024" y="4113900"/>
            <a:chExt cx="1286253" cy="1303613"/>
          </a:xfrm>
        </p:grpSpPr>
        <p:sp>
          <p:nvSpPr>
            <p:cNvPr id="40" name="Oval 7"/>
            <p:cNvSpPr>
              <a:spLocks noChangeArrowheads="1"/>
            </p:cNvSpPr>
            <p:nvPr/>
          </p:nvSpPr>
          <p:spPr bwMode="auto">
            <a:xfrm>
              <a:off x="5785917" y="4113900"/>
              <a:ext cx="1239712" cy="1303613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b="1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50519" y="4234623"/>
              <a:ext cx="582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roadway" pitchFamily="82" charset="0"/>
                </a:rPr>
                <a:t>05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roadway" pitchFamily="82" charset="0"/>
              </a:endParaRPr>
            </a:p>
          </p:txBody>
        </p:sp>
        <p:sp>
          <p:nvSpPr>
            <p:cNvPr id="42" name="文本框 49"/>
            <p:cNvSpPr txBox="1"/>
            <p:nvPr/>
          </p:nvSpPr>
          <p:spPr>
            <a:xfrm>
              <a:off x="5751024" y="4695273"/>
              <a:ext cx="1286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精品</a:t>
              </a:r>
              <a:endPara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51"/>
          <p:cNvSpPr txBox="1"/>
          <p:nvPr/>
        </p:nvSpPr>
        <p:spPr>
          <a:xfrm>
            <a:off x="1475295" y="4756588"/>
            <a:ext cx="3179751" cy="16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53"/>
          <p:cNvSpPr txBox="1"/>
          <p:nvPr/>
        </p:nvSpPr>
        <p:spPr>
          <a:xfrm>
            <a:off x="1266173" y="4325941"/>
            <a:ext cx="202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填入您的标题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174760" y="3430261"/>
            <a:ext cx="3193582" cy="2879060"/>
            <a:chOff x="1174760" y="3430261"/>
            <a:chExt cx="3193582" cy="2879060"/>
          </a:xfrm>
        </p:grpSpPr>
        <p:sp>
          <p:nvSpPr>
            <p:cNvPr id="46" name="矩形 45"/>
            <p:cNvSpPr/>
            <p:nvPr/>
          </p:nvSpPr>
          <p:spPr>
            <a:xfrm>
              <a:off x="1174760" y="4325941"/>
              <a:ext cx="179588" cy="198338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1174760" y="3430261"/>
              <a:ext cx="0" cy="1104448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1174762" y="6300484"/>
              <a:ext cx="3193580" cy="8837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>
            <a:off x="1696824" y="3550644"/>
            <a:ext cx="795338" cy="646113"/>
            <a:chOff x="5691188" y="3092451"/>
            <a:chExt cx="795338" cy="646113"/>
          </a:xfrm>
          <a:solidFill>
            <a:schemeClr val="accent5">
              <a:lumMod val="50000"/>
            </a:schemeClr>
          </a:solidFill>
        </p:grpSpPr>
        <p:sp>
          <p:nvSpPr>
            <p:cNvPr id="50" name="Freeform 197"/>
            <p:cNvSpPr>
              <a:spLocks noEditPoints="1"/>
            </p:cNvSpPr>
            <p:nvPr/>
          </p:nvSpPr>
          <p:spPr bwMode="auto">
            <a:xfrm>
              <a:off x="5691188" y="3092451"/>
              <a:ext cx="795338" cy="646113"/>
            </a:xfrm>
            <a:custGeom>
              <a:avLst/>
              <a:gdLst>
                <a:gd name="T0" fmla="*/ 200 w 209"/>
                <a:gd name="T1" fmla="*/ 140 h 169"/>
                <a:gd name="T2" fmla="*/ 159 w 209"/>
                <a:gd name="T3" fmla="*/ 114 h 169"/>
                <a:gd name="T4" fmla="*/ 148 w 209"/>
                <a:gd name="T5" fmla="*/ 112 h 169"/>
                <a:gd name="T6" fmla="*/ 144 w 209"/>
                <a:gd name="T7" fmla="*/ 114 h 169"/>
                <a:gd name="T8" fmla="*/ 137 w 209"/>
                <a:gd name="T9" fmla="*/ 109 h 169"/>
                <a:gd name="T10" fmla="*/ 144 w 209"/>
                <a:gd name="T11" fmla="*/ 60 h 169"/>
                <a:gd name="T12" fmla="*/ 60 w 209"/>
                <a:gd name="T13" fmla="*/ 9 h 169"/>
                <a:gd name="T14" fmla="*/ 9 w 209"/>
                <a:gd name="T15" fmla="*/ 93 h 169"/>
                <a:gd name="T16" fmla="*/ 93 w 209"/>
                <a:gd name="T17" fmla="*/ 144 h 169"/>
                <a:gd name="T18" fmla="*/ 129 w 209"/>
                <a:gd name="T19" fmla="*/ 121 h 169"/>
                <a:gd name="T20" fmla="*/ 136 w 209"/>
                <a:gd name="T21" fmla="*/ 126 h 169"/>
                <a:gd name="T22" fmla="*/ 143 w 209"/>
                <a:gd name="T23" fmla="*/ 139 h 169"/>
                <a:gd name="T24" fmla="*/ 183 w 209"/>
                <a:gd name="T25" fmla="*/ 166 h 169"/>
                <a:gd name="T26" fmla="*/ 195 w 209"/>
                <a:gd name="T27" fmla="*/ 168 h 169"/>
                <a:gd name="T28" fmla="*/ 204 w 209"/>
                <a:gd name="T29" fmla="*/ 161 h 169"/>
                <a:gd name="T30" fmla="*/ 200 w 209"/>
                <a:gd name="T31" fmla="*/ 140 h 169"/>
                <a:gd name="T32" fmla="*/ 90 w 209"/>
                <a:gd name="T33" fmla="*/ 131 h 169"/>
                <a:gd name="T34" fmla="*/ 22 w 209"/>
                <a:gd name="T35" fmla="*/ 90 h 169"/>
                <a:gd name="T36" fmla="*/ 63 w 209"/>
                <a:gd name="T37" fmla="*/ 22 h 169"/>
                <a:gd name="T38" fmla="*/ 131 w 209"/>
                <a:gd name="T39" fmla="*/ 63 h 169"/>
                <a:gd name="T40" fmla="*/ 90 w 209"/>
                <a:gd name="T41" fmla="*/ 1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169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2"/>
                    <a:pt x="152" y="111"/>
                    <a:pt x="148" y="112"/>
                  </a:cubicBezTo>
                  <a:cubicBezTo>
                    <a:pt x="146" y="113"/>
                    <a:pt x="145" y="113"/>
                    <a:pt x="144" y="114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5"/>
                    <a:pt x="148" y="77"/>
                    <a:pt x="144" y="60"/>
                  </a:cubicBezTo>
                  <a:cubicBezTo>
                    <a:pt x="135" y="23"/>
                    <a:pt x="97" y="0"/>
                    <a:pt x="60" y="9"/>
                  </a:cubicBezTo>
                  <a:cubicBezTo>
                    <a:pt x="23" y="18"/>
                    <a:pt x="0" y="56"/>
                    <a:pt x="9" y="93"/>
                  </a:cubicBezTo>
                  <a:cubicBezTo>
                    <a:pt x="18" y="130"/>
                    <a:pt x="56" y="153"/>
                    <a:pt x="93" y="144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7" y="168"/>
                    <a:pt x="191" y="169"/>
                    <a:pt x="195" y="168"/>
                  </a:cubicBezTo>
                  <a:cubicBezTo>
                    <a:pt x="199" y="167"/>
                    <a:pt x="202" y="165"/>
                    <a:pt x="204" y="161"/>
                  </a:cubicBezTo>
                  <a:cubicBezTo>
                    <a:pt x="209" y="154"/>
                    <a:pt x="207" y="145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9"/>
                    <a:pt x="29" y="120"/>
                    <a:pt x="22" y="90"/>
                  </a:cubicBezTo>
                  <a:cubicBezTo>
                    <a:pt x="14" y="59"/>
                    <a:pt x="33" y="29"/>
                    <a:pt x="63" y="22"/>
                  </a:cubicBezTo>
                  <a:cubicBezTo>
                    <a:pt x="94" y="14"/>
                    <a:pt x="124" y="33"/>
                    <a:pt x="131" y="63"/>
                  </a:cubicBezTo>
                  <a:cubicBezTo>
                    <a:pt x="139" y="93"/>
                    <a:pt x="120" y="124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198"/>
            <p:cNvSpPr>
              <a:spLocks noEditPoints="1"/>
            </p:cNvSpPr>
            <p:nvPr/>
          </p:nvSpPr>
          <p:spPr bwMode="auto">
            <a:xfrm>
              <a:off x="5838826" y="3257551"/>
              <a:ext cx="285750" cy="233363"/>
            </a:xfrm>
            <a:custGeom>
              <a:avLst/>
              <a:gdLst>
                <a:gd name="T0" fmla="*/ 125 w 180"/>
                <a:gd name="T1" fmla="*/ 118 h 147"/>
                <a:gd name="T2" fmla="*/ 55 w 180"/>
                <a:gd name="T3" fmla="*/ 118 h 147"/>
                <a:gd name="T4" fmla="*/ 43 w 180"/>
                <a:gd name="T5" fmla="*/ 147 h 147"/>
                <a:gd name="T6" fmla="*/ 0 w 180"/>
                <a:gd name="T7" fmla="*/ 147 h 147"/>
                <a:gd name="T8" fmla="*/ 65 w 180"/>
                <a:gd name="T9" fmla="*/ 0 h 147"/>
                <a:gd name="T10" fmla="*/ 115 w 180"/>
                <a:gd name="T11" fmla="*/ 0 h 147"/>
                <a:gd name="T12" fmla="*/ 180 w 180"/>
                <a:gd name="T13" fmla="*/ 147 h 147"/>
                <a:gd name="T14" fmla="*/ 137 w 180"/>
                <a:gd name="T15" fmla="*/ 147 h 147"/>
                <a:gd name="T16" fmla="*/ 125 w 180"/>
                <a:gd name="T17" fmla="*/ 118 h 147"/>
                <a:gd name="T18" fmla="*/ 89 w 180"/>
                <a:gd name="T19" fmla="*/ 31 h 147"/>
                <a:gd name="T20" fmla="*/ 67 w 180"/>
                <a:gd name="T21" fmla="*/ 89 h 147"/>
                <a:gd name="T22" fmla="*/ 113 w 180"/>
                <a:gd name="T23" fmla="*/ 89 h 147"/>
                <a:gd name="T24" fmla="*/ 89 w 180"/>
                <a:gd name="T25" fmla="*/ 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47">
                  <a:moveTo>
                    <a:pt x="125" y="118"/>
                  </a:moveTo>
                  <a:lnTo>
                    <a:pt x="55" y="118"/>
                  </a:lnTo>
                  <a:lnTo>
                    <a:pt x="43" y="147"/>
                  </a:lnTo>
                  <a:lnTo>
                    <a:pt x="0" y="147"/>
                  </a:lnTo>
                  <a:lnTo>
                    <a:pt x="65" y="0"/>
                  </a:lnTo>
                  <a:lnTo>
                    <a:pt x="115" y="0"/>
                  </a:lnTo>
                  <a:lnTo>
                    <a:pt x="180" y="147"/>
                  </a:lnTo>
                  <a:lnTo>
                    <a:pt x="137" y="147"/>
                  </a:lnTo>
                  <a:lnTo>
                    <a:pt x="125" y="118"/>
                  </a:lnTo>
                  <a:close/>
                  <a:moveTo>
                    <a:pt x="89" y="31"/>
                  </a:moveTo>
                  <a:lnTo>
                    <a:pt x="67" y="89"/>
                  </a:lnTo>
                  <a:lnTo>
                    <a:pt x="113" y="89"/>
                  </a:lnTo>
                  <a:lnTo>
                    <a:pt x="8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2" name="Freeform 5"/>
          <p:cNvSpPr/>
          <p:nvPr/>
        </p:nvSpPr>
        <p:spPr bwMode="auto">
          <a:xfrm rot="5400000" flipH="1">
            <a:off x="899607" y="32163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654" y="1694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团队风采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形状 85"/>
          <p:cNvSpPr/>
          <p:nvPr/>
        </p:nvSpPr>
        <p:spPr>
          <a:xfrm>
            <a:off x="5966680" y="5403839"/>
            <a:ext cx="1311488" cy="259835"/>
          </a:xfrm>
          <a:custGeom>
            <a:avLst/>
            <a:gdLst>
              <a:gd name="connsiteX0" fmla="*/ 0 w 1481629"/>
              <a:gd name="connsiteY0" fmla="*/ 27609 h 404928"/>
              <a:gd name="connsiteX1" fmla="*/ 9203 w 1481629"/>
              <a:gd name="connsiteY1" fmla="*/ 101232 h 404928"/>
              <a:gd name="connsiteX2" fmla="*/ 46013 w 1481629"/>
              <a:gd name="connsiteY2" fmla="*/ 174855 h 404928"/>
              <a:gd name="connsiteX3" fmla="*/ 73621 w 1481629"/>
              <a:gd name="connsiteY3" fmla="*/ 202464 h 404928"/>
              <a:gd name="connsiteX4" fmla="*/ 119635 w 1481629"/>
              <a:gd name="connsiteY4" fmla="*/ 239276 h 404928"/>
              <a:gd name="connsiteX5" fmla="*/ 202459 w 1481629"/>
              <a:gd name="connsiteY5" fmla="*/ 257682 h 404928"/>
              <a:gd name="connsiteX6" fmla="*/ 561363 w 1481629"/>
              <a:gd name="connsiteY6" fmla="*/ 211667 h 404928"/>
              <a:gd name="connsiteX7" fmla="*/ 598173 w 1481629"/>
              <a:gd name="connsiteY7" fmla="*/ 147247 h 404928"/>
              <a:gd name="connsiteX8" fmla="*/ 588971 w 1481629"/>
              <a:gd name="connsiteY8" fmla="*/ 27609 h 404928"/>
              <a:gd name="connsiteX9" fmla="*/ 552160 w 1481629"/>
              <a:gd name="connsiteY9" fmla="*/ 0 h 404928"/>
              <a:gd name="connsiteX10" fmla="*/ 450931 w 1481629"/>
              <a:gd name="connsiteY10" fmla="*/ 36812 h 404928"/>
              <a:gd name="connsiteX11" fmla="*/ 432525 w 1481629"/>
              <a:gd name="connsiteY11" fmla="*/ 64421 h 404928"/>
              <a:gd name="connsiteX12" fmla="*/ 404917 w 1481629"/>
              <a:gd name="connsiteY12" fmla="*/ 110435 h 404928"/>
              <a:gd name="connsiteX13" fmla="*/ 386512 w 1481629"/>
              <a:gd name="connsiteY13" fmla="*/ 211667 h 404928"/>
              <a:gd name="connsiteX14" fmla="*/ 404917 w 1481629"/>
              <a:gd name="connsiteY14" fmla="*/ 285290 h 404928"/>
              <a:gd name="connsiteX15" fmla="*/ 423323 w 1481629"/>
              <a:gd name="connsiteY15" fmla="*/ 303696 h 404928"/>
              <a:gd name="connsiteX16" fmla="*/ 662592 w 1481629"/>
              <a:gd name="connsiteY16" fmla="*/ 386522 h 404928"/>
              <a:gd name="connsiteX17" fmla="*/ 828240 w 1481629"/>
              <a:gd name="connsiteY17" fmla="*/ 404928 h 404928"/>
              <a:gd name="connsiteX18" fmla="*/ 1085915 w 1481629"/>
              <a:gd name="connsiteY18" fmla="*/ 395725 h 404928"/>
              <a:gd name="connsiteX19" fmla="*/ 1223955 w 1481629"/>
              <a:gd name="connsiteY19" fmla="*/ 358913 h 404928"/>
              <a:gd name="connsiteX20" fmla="*/ 1325184 w 1481629"/>
              <a:gd name="connsiteY20" fmla="*/ 349711 h 404928"/>
              <a:gd name="connsiteX21" fmla="*/ 1463224 w 1481629"/>
              <a:gd name="connsiteY21" fmla="*/ 285290 h 404928"/>
              <a:gd name="connsiteX22" fmla="*/ 1472427 w 1481629"/>
              <a:gd name="connsiteY22" fmla="*/ 257682 h 404928"/>
              <a:gd name="connsiteX23" fmla="*/ 1481629 w 1481629"/>
              <a:gd name="connsiteY23" fmla="*/ 239276 h 40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81629" h="404928">
                <a:moveTo>
                  <a:pt x="0" y="27609"/>
                </a:moveTo>
                <a:cubicBezTo>
                  <a:pt x="3068" y="52150"/>
                  <a:pt x="3642" y="77133"/>
                  <a:pt x="9203" y="101232"/>
                </a:cubicBezTo>
                <a:cubicBezTo>
                  <a:pt x="14601" y="124626"/>
                  <a:pt x="29903" y="155522"/>
                  <a:pt x="46013" y="174855"/>
                </a:cubicBezTo>
                <a:cubicBezTo>
                  <a:pt x="54345" y="184853"/>
                  <a:pt x="63827" y="193894"/>
                  <a:pt x="73621" y="202464"/>
                </a:cubicBezTo>
                <a:cubicBezTo>
                  <a:pt x="88403" y="215399"/>
                  <a:pt x="102465" y="229737"/>
                  <a:pt x="119635" y="239276"/>
                </a:cubicBezTo>
                <a:cubicBezTo>
                  <a:pt x="126946" y="243338"/>
                  <a:pt x="199292" y="257049"/>
                  <a:pt x="202459" y="257682"/>
                </a:cubicBezTo>
                <a:cubicBezTo>
                  <a:pt x="350312" y="252912"/>
                  <a:pt x="450183" y="289496"/>
                  <a:pt x="561363" y="211667"/>
                </a:cubicBezTo>
                <a:cubicBezTo>
                  <a:pt x="571368" y="204663"/>
                  <a:pt x="594679" y="154235"/>
                  <a:pt x="598173" y="147247"/>
                </a:cubicBezTo>
                <a:cubicBezTo>
                  <a:pt x="606346" y="98211"/>
                  <a:pt x="618129" y="76207"/>
                  <a:pt x="588971" y="27609"/>
                </a:cubicBezTo>
                <a:cubicBezTo>
                  <a:pt x="581080" y="14457"/>
                  <a:pt x="564430" y="9203"/>
                  <a:pt x="552160" y="0"/>
                </a:cubicBezTo>
                <a:cubicBezTo>
                  <a:pt x="518417" y="12271"/>
                  <a:pt x="482544" y="19789"/>
                  <a:pt x="450931" y="36812"/>
                </a:cubicBezTo>
                <a:cubicBezTo>
                  <a:pt x="441193" y="42056"/>
                  <a:pt x="438387" y="55042"/>
                  <a:pt x="432525" y="64421"/>
                </a:cubicBezTo>
                <a:cubicBezTo>
                  <a:pt x="423045" y="79589"/>
                  <a:pt x="414120" y="95097"/>
                  <a:pt x="404917" y="110435"/>
                </a:cubicBezTo>
                <a:cubicBezTo>
                  <a:pt x="402446" y="122794"/>
                  <a:pt x="385893" y="202997"/>
                  <a:pt x="386512" y="211667"/>
                </a:cubicBezTo>
                <a:cubicBezTo>
                  <a:pt x="388314" y="236899"/>
                  <a:pt x="395522" y="261803"/>
                  <a:pt x="404917" y="285290"/>
                </a:cubicBezTo>
                <a:cubicBezTo>
                  <a:pt x="408139" y="293346"/>
                  <a:pt x="415482" y="299982"/>
                  <a:pt x="423323" y="303696"/>
                </a:cubicBezTo>
                <a:cubicBezTo>
                  <a:pt x="508625" y="344103"/>
                  <a:pt x="573506" y="373324"/>
                  <a:pt x="662592" y="386522"/>
                </a:cubicBezTo>
                <a:cubicBezTo>
                  <a:pt x="717548" y="394664"/>
                  <a:pt x="773024" y="398793"/>
                  <a:pt x="828240" y="404928"/>
                </a:cubicBezTo>
                <a:cubicBezTo>
                  <a:pt x="914132" y="401860"/>
                  <a:pt x="1000544" y="405652"/>
                  <a:pt x="1085915" y="395725"/>
                </a:cubicBezTo>
                <a:cubicBezTo>
                  <a:pt x="1133218" y="390224"/>
                  <a:pt x="1177191" y="367906"/>
                  <a:pt x="1223955" y="358913"/>
                </a:cubicBezTo>
                <a:cubicBezTo>
                  <a:pt x="1257227" y="352514"/>
                  <a:pt x="1291441" y="352778"/>
                  <a:pt x="1325184" y="349711"/>
                </a:cubicBezTo>
                <a:cubicBezTo>
                  <a:pt x="1342275" y="342875"/>
                  <a:pt x="1438442" y="310073"/>
                  <a:pt x="1463224" y="285290"/>
                </a:cubicBezTo>
                <a:cubicBezTo>
                  <a:pt x="1470083" y="278431"/>
                  <a:pt x="1468824" y="266689"/>
                  <a:pt x="1472427" y="257682"/>
                </a:cubicBezTo>
                <a:cubicBezTo>
                  <a:pt x="1474974" y="251313"/>
                  <a:pt x="1478562" y="245411"/>
                  <a:pt x="1481629" y="239276"/>
                </a:cubicBez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任意形状 86"/>
          <p:cNvSpPr/>
          <p:nvPr/>
        </p:nvSpPr>
        <p:spPr>
          <a:xfrm>
            <a:off x="6976327" y="4155682"/>
            <a:ext cx="1277562" cy="1023726"/>
          </a:xfrm>
          <a:custGeom>
            <a:avLst/>
            <a:gdLst>
              <a:gd name="connsiteX0" fmla="*/ 0 w 1205550"/>
              <a:gd name="connsiteY0" fmla="*/ 0 h 1085942"/>
              <a:gd name="connsiteX1" fmla="*/ 165648 w 1205550"/>
              <a:gd name="connsiteY1" fmla="*/ 27609 h 1085942"/>
              <a:gd name="connsiteX2" fmla="*/ 211661 w 1205550"/>
              <a:gd name="connsiteY2" fmla="*/ 55218 h 1085942"/>
              <a:gd name="connsiteX3" fmla="*/ 294485 w 1205550"/>
              <a:gd name="connsiteY3" fmla="*/ 119638 h 1085942"/>
              <a:gd name="connsiteX4" fmla="*/ 368107 w 1205550"/>
              <a:gd name="connsiteY4" fmla="*/ 230073 h 1085942"/>
              <a:gd name="connsiteX5" fmla="*/ 395715 w 1205550"/>
              <a:gd name="connsiteY5" fmla="*/ 349710 h 1085942"/>
              <a:gd name="connsiteX6" fmla="*/ 368107 w 1205550"/>
              <a:gd name="connsiteY6" fmla="*/ 487754 h 1085942"/>
              <a:gd name="connsiteX7" fmla="*/ 349701 w 1205550"/>
              <a:gd name="connsiteY7" fmla="*/ 506160 h 1085942"/>
              <a:gd name="connsiteX8" fmla="*/ 322093 w 1205550"/>
              <a:gd name="connsiteY8" fmla="*/ 515363 h 1085942"/>
              <a:gd name="connsiteX9" fmla="*/ 294485 w 1205550"/>
              <a:gd name="connsiteY9" fmla="*/ 506160 h 1085942"/>
              <a:gd name="connsiteX10" fmla="*/ 257675 w 1205550"/>
              <a:gd name="connsiteY10" fmla="*/ 404928 h 1085942"/>
              <a:gd name="connsiteX11" fmla="*/ 266877 w 1205550"/>
              <a:gd name="connsiteY11" fmla="*/ 358913 h 1085942"/>
              <a:gd name="connsiteX12" fmla="*/ 377309 w 1205550"/>
              <a:gd name="connsiteY12" fmla="*/ 312899 h 1085942"/>
              <a:gd name="connsiteX13" fmla="*/ 450931 w 1205550"/>
              <a:gd name="connsiteY13" fmla="*/ 322102 h 1085942"/>
              <a:gd name="connsiteX14" fmla="*/ 736214 w 1205550"/>
              <a:gd name="connsiteY14" fmla="*/ 441739 h 1085942"/>
              <a:gd name="connsiteX15" fmla="*/ 1058307 w 1205550"/>
              <a:gd name="connsiteY15" fmla="*/ 662609 h 1085942"/>
              <a:gd name="connsiteX16" fmla="*/ 1122726 w 1205550"/>
              <a:gd name="connsiteY16" fmla="*/ 745435 h 1085942"/>
              <a:gd name="connsiteX17" fmla="*/ 1141131 w 1205550"/>
              <a:gd name="connsiteY17" fmla="*/ 791450 h 1085942"/>
              <a:gd name="connsiteX18" fmla="*/ 1187144 w 1205550"/>
              <a:gd name="connsiteY18" fmla="*/ 938696 h 1085942"/>
              <a:gd name="connsiteX19" fmla="*/ 1196347 w 1205550"/>
              <a:gd name="connsiteY19" fmla="*/ 984710 h 1085942"/>
              <a:gd name="connsiteX20" fmla="*/ 1205550 w 1205550"/>
              <a:gd name="connsiteY20" fmla="*/ 1021522 h 1085942"/>
              <a:gd name="connsiteX21" fmla="*/ 1196347 w 1205550"/>
              <a:gd name="connsiteY21" fmla="*/ 1085942 h 108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5550" h="1085942">
                <a:moveTo>
                  <a:pt x="0" y="0"/>
                </a:moveTo>
                <a:cubicBezTo>
                  <a:pt x="55216" y="9203"/>
                  <a:pt x="111483" y="13479"/>
                  <a:pt x="165648" y="27609"/>
                </a:cubicBezTo>
                <a:cubicBezTo>
                  <a:pt x="182956" y="32124"/>
                  <a:pt x="197106" y="44821"/>
                  <a:pt x="211661" y="55218"/>
                </a:cubicBezTo>
                <a:cubicBezTo>
                  <a:pt x="240122" y="75548"/>
                  <a:pt x="269754" y="94906"/>
                  <a:pt x="294485" y="119638"/>
                </a:cubicBezTo>
                <a:cubicBezTo>
                  <a:pt x="315061" y="140214"/>
                  <a:pt x="355156" y="194456"/>
                  <a:pt x="368107" y="230073"/>
                </a:cubicBezTo>
                <a:cubicBezTo>
                  <a:pt x="386207" y="279848"/>
                  <a:pt x="387378" y="299691"/>
                  <a:pt x="395715" y="349710"/>
                </a:cubicBezTo>
                <a:cubicBezTo>
                  <a:pt x="388615" y="434910"/>
                  <a:pt x="406097" y="440266"/>
                  <a:pt x="368107" y="487754"/>
                </a:cubicBezTo>
                <a:cubicBezTo>
                  <a:pt x="362687" y="494529"/>
                  <a:pt x="357141" y="501696"/>
                  <a:pt x="349701" y="506160"/>
                </a:cubicBezTo>
                <a:cubicBezTo>
                  <a:pt x="341383" y="511151"/>
                  <a:pt x="331296" y="512295"/>
                  <a:pt x="322093" y="515363"/>
                </a:cubicBezTo>
                <a:cubicBezTo>
                  <a:pt x="312890" y="512295"/>
                  <a:pt x="300305" y="513920"/>
                  <a:pt x="294485" y="506160"/>
                </a:cubicBezTo>
                <a:cubicBezTo>
                  <a:pt x="274115" y="478999"/>
                  <a:pt x="265927" y="437938"/>
                  <a:pt x="257675" y="404928"/>
                </a:cubicBezTo>
                <a:cubicBezTo>
                  <a:pt x="260742" y="389590"/>
                  <a:pt x="256485" y="370604"/>
                  <a:pt x="266877" y="358913"/>
                </a:cubicBezTo>
                <a:cubicBezTo>
                  <a:pt x="298196" y="323678"/>
                  <a:pt x="336568" y="321048"/>
                  <a:pt x="377309" y="312899"/>
                </a:cubicBezTo>
                <a:cubicBezTo>
                  <a:pt x="401850" y="315967"/>
                  <a:pt x="426788" y="316737"/>
                  <a:pt x="450931" y="322102"/>
                </a:cubicBezTo>
                <a:cubicBezTo>
                  <a:pt x="551343" y="344416"/>
                  <a:pt x="647615" y="393411"/>
                  <a:pt x="736214" y="441739"/>
                </a:cubicBezTo>
                <a:cubicBezTo>
                  <a:pt x="843760" y="500402"/>
                  <a:pt x="968568" y="572868"/>
                  <a:pt x="1058307" y="662609"/>
                </a:cubicBezTo>
                <a:cubicBezTo>
                  <a:pt x="1083039" y="687341"/>
                  <a:pt x="1103813" y="716014"/>
                  <a:pt x="1122726" y="745435"/>
                </a:cubicBezTo>
                <a:cubicBezTo>
                  <a:pt x="1131659" y="759331"/>
                  <a:pt x="1135575" y="775893"/>
                  <a:pt x="1141131" y="791450"/>
                </a:cubicBezTo>
                <a:cubicBezTo>
                  <a:pt x="1155691" y="832219"/>
                  <a:pt x="1176177" y="894826"/>
                  <a:pt x="1187144" y="938696"/>
                </a:cubicBezTo>
                <a:cubicBezTo>
                  <a:pt x="1190938" y="953871"/>
                  <a:pt x="1192954" y="969441"/>
                  <a:pt x="1196347" y="984710"/>
                </a:cubicBezTo>
                <a:cubicBezTo>
                  <a:pt x="1199091" y="997057"/>
                  <a:pt x="1202482" y="1009251"/>
                  <a:pt x="1205550" y="1021522"/>
                </a:cubicBezTo>
                <a:lnTo>
                  <a:pt x="1196347" y="1085942"/>
                </a:ln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任意形状 87"/>
          <p:cNvSpPr/>
          <p:nvPr/>
        </p:nvSpPr>
        <p:spPr>
          <a:xfrm>
            <a:off x="9671546" y="4099641"/>
            <a:ext cx="635379" cy="956664"/>
          </a:xfrm>
          <a:custGeom>
            <a:avLst/>
            <a:gdLst>
              <a:gd name="connsiteX0" fmla="*/ 607376 w 717808"/>
              <a:gd name="connsiteY0" fmla="*/ 0 h 1490869"/>
              <a:gd name="connsiteX1" fmla="*/ 634984 w 717808"/>
              <a:gd name="connsiteY1" fmla="*/ 64420 h 1490869"/>
              <a:gd name="connsiteX2" fmla="*/ 680997 w 717808"/>
              <a:gd name="connsiteY2" fmla="*/ 174855 h 1490869"/>
              <a:gd name="connsiteX3" fmla="*/ 717808 w 717808"/>
              <a:gd name="connsiteY3" fmla="*/ 395725 h 1490869"/>
              <a:gd name="connsiteX4" fmla="*/ 671794 w 717808"/>
              <a:gd name="connsiteY4" fmla="*/ 552174 h 1490869"/>
              <a:gd name="connsiteX5" fmla="*/ 616578 w 717808"/>
              <a:gd name="connsiteY5" fmla="*/ 588985 h 1490869"/>
              <a:gd name="connsiteX6" fmla="*/ 450930 w 717808"/>
              <a:gd name="connsiteY6" fmla="*/ 662609 h 1490869"/>
              <a:gd name="connsiteX7" fmla="*/ 276080 w 717808"/>
              <a:gd name="connsiteY7" fmla="*/ 690217 h 1490869"/>
              <a:gd name="connsiteX8" fmla="*/ 230066 w 717808"/>
              <a:gd name="connsiteY8" fmla="*/ 681014 h 1490869"/>
              <a:gd name="connsiteX9" fmla="*/ 239269 w 717808"/>
              <a:gd name="connsiteY9" fmla="*/ 533768 h 1490869"/>
              <a:gd name="connsiteX10" fmla="*/ 312890 w 717808"/>
              <a:gd name="connsiteY10" fmla="*/ 441739 h 1490869"/>
              <a:gd name="connsiteX11" fmla="*/ 368106 w 717808"/>
              <a:gd name="connsiteY11" fmla="*/ 395725 h 1490869"/>
              <a:gd name="connsiteX12" fmla="*/ 404917 w 717808"/>
              <a:gd name="connsiteY12" fmla="*/ 386522 h 1490869"/>
              <a:gd name="connsiteX13" fmla="*/ 515349 w 717808"/>
              <a:gd name="connsiteY13" fmla="*/ 478551 h 1490869"/>
              <a:gd name="connsiteX14" fmla="*/ 607376 w 717808"/>
              <a:gd name="connsiteY14" fmla="*/ 644203 h 1490869"/>
              <a:gd name="connsiteX15" fmla="*/ 644186 w 717808"/>
              <a:gd name="connsiteY15" fmla="*/ 782246 h 1490869"/>
              <a:gd name="connsiteX16" fmla="*/ 616578 w 717808"/>
              <a:gd name="connsiteY16" fmla="*/ 947898 h 1490869"/>
              <a:gd name="connsiteX17" fmla="*/ 450930 w 717808"/>
              <a:gd name="connsiteY17" fmla="*/ 1168768 h 1490869"/>
              <a:gd name="connsiteX18" fmla="*/ 285282 w 717808"/>
              <a:gd name="connsiteY18" fmla="*/ 1334420 h 1490869"/>
              <a:gd name="connsiteX19" fmla="*/ 27608 w 717808"/>
              <a:gd name="connsiteY19" fmla="*/ 1490869 h 1490869"/>
              <a:gd name="connsiteX20" fmla="*/ 0 w 717808"/>
              <a:gd name="connsiteY20" fmla="*/ 1490869 h 14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7808" h="1490869">
                <a:moveTo>
                  <a:pt x="607376" y="0"/>
                </a:moveTo>
                <a:cubicBezTo>
                  <a:pt x="616579" y="21473"/>
                  <a:pt x="625317" y="43152"/>
                  <a:pt x="634984" y="64420"/>
                </a:cubicBezTo>
                <a:cubicBezTo>
                  <a:pt x="655884" y="110403"/>
                  <a:pt x="666197" y="115654"/>
                  <a:pt x="680997" y="174855"/>
                </a:cubicBezTo>
                <a:cubicBezTo>
                  <a:pt x="702440" y="260630"/>
                  <a:pt x="707722" y="315033"/>
                  <a:pt x="717808" y="395725"/>
                </a:cubicBezTo>
                <a:cubicBezTo>
                  <a:pt x="702470" y="447875"/>
                  <a:pt x="697016" y="504021"/>
                  <a:pt x="671794" y="552174"/>
                </a:cubicBezTo>
                <a:cubicBezTo>
                  <a:pt x="661530" y="571769"/>
                  <a:pt x="635417" y="577391"/>
                  <a:pt x="616578" y="588985"/>
                </a:cubicBezTo>
                <a:cubicBezTo>
                  <a:pt x="555993" y="626269"/>
                  <a:pt x="524580" y="642522"/>
                  <a:pt x="450930" y="662609"/>
                </a:cubicBezTo>
                <a:cubicBezTo>
                  <a:pt x="402644" y="675778"/>
                  <a:pt x="328009" y="683726"/>
                  <a:pt x="276080" y="690217"/>
                </a:cubicBezTo>
                <a:cubicBezTo>
                  <a:pt x="260742" y="687149"/>
                  <a:pt x="243647" y="688775"/>
                  <a:pt x="230066" y="681014"/>
                </a:cubicBezTo>
                <a:cubicBezTo>
                  <a:pt x="181307" y="653152"/>
                  <a:pt x="237488" y="539110"/>
                  <a:pt x="239269" y="533768"/>
                </a:cubicBezTo>
                <a:cubicBezTo>
                  <a:pt x="251211" y="497940"/>
                  <a:pt x="286760" y="465494"/>
                  <a:pt x="312890" y="441739"/>
                </a:cubicBezTo>
                <a:cubicBezTo>
                  <a:pt x="330618" y="425623"/>
                  <a:pt x="347562" y="408052"/>
                  <a:pt x="368106" y="395725"/>
                </a:cubicBezTo>
                <a:cubicBezTo>
                  <a:pt x="378952" y="389218"/>
                  <a:pt x="392647" y="389590"/>
                  <a:pt x="404917" y="386522"/>
                </a:cubicBezTo>
                <a:cubicBezTo>
                  <a:pt x="479688" y="411445"/>
                  <a:pt x="463588" y="394438"/>
                  <a:pt x="515349" y="478551"/>
                </a:cubicBezTo>
                <a:cubicBezTo>
                  <a:pt x="548454" y="532347"/>
                  <a:pt x="607376" y="644203"/>
                  <a:pt x="607376" y="644203"/>
                </a:cubicBezTo>
                <a:cubicBezTo>
                  <a:pt x="619646" y="690217"/>
                  <a:pt x="642744" y="734646"/>
                  <a:pt x="644186" y="782246"/>
                </a:cubicBezTo>
                <a:cubicBezTo>
                  <a:pt x="645881" y="838199"/>
                  <a:pt x="635849" y="895341"/>
                  <a:pt x="616578" y="947898"/>
                </a:cubicBezTo>
                <a:cubicBezTo>
                  <a:pt x="599271" y="995100"/>
                  <a:pt x="481499" y="1136015"/>
                  <a:pt x="450930" y="1168768"/>
                </a:cubicBezTo>
                <a:cubicBezTo>
                  <a:pt x="397650" y="1225855"/>
                  <a:pt x="343835" y="1282754"/>
                  <a:pt x="285282" y="1334420"/>
                </a:cubicBezTo>
                <a:cubicBezTo>
                  <a:pt x="254379" y="1361688"/>
                  <a:pt x="98316" y="1490869"/>
                  <a:pt x="27608" y="1490869"/>
                </a:cubicBezTo>
                <a:lnTo>
                  <a:pt x="0" y="1490869"/>
                </a:ln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任意形状 88"/>
          <p:cNvSpPr/>
          <p:nvPr/>
        </p:nvSpPr>
        <p:spPr>
          <a:xfrm>
            <a:off x="8470797" y="4036353"/>
            <a:ext cx="285124" cy="1033434"/>
          </a:xfrm>
          <a:custGeom>
            <a:avLst/>
            <a:gdLst>
              <a:gd name="connsiteX0" fmla="*/ 46013 w 322113"/>
              <a:gd name="connsiteY0" fmla="*/ 0 h 1610508"/>
              <a:gd name="connsiteX1" fmla="*/ 18405 w 322113"/>
              <a:gd name="connsiteY1" fmla="*/ 174856 h 1610508"/>
              <a:gd name="connsiteX2" fmla="*/ 0 w 322113"/>
              <a:gd name="connsiteY2" fmla="*/ 349711 h 1610508"/>
              <a:gd name="connsiteX3" fmla="*/ 18405 w 322113"/>
              <a:gd name="connsiteY3" fmla="*/ 754638 h 1610508"/>
              <a:gd name="connsiteX4" fmla="*/ 36810 w 322113"/>
              <a:gd name="connsiteY4" fmla="*/ 782247 h 1610508"/>
              <a:gd name="connsiteX5" fmla="*/ 82824 w 322113"/>
              <a:gd name="connsiteY5" fmla="*/ 809856 h 1610508"/>
              <a:gd name="connsiteX6" fmla="*/ 147242 w 322113"/>
              <a:gd name="connsiteY6" fmla="*/ 800653 h 1610508"/>
              <a:gd name="connsiteX7" fmla="*/ 174850 w 322113"/>
              <a:gd name="connsiteY7" fmla="*/ 727029 h 1610508"/>
              <a:gd name="connsiteX8" fmla="*/ 165648 w 322113"/>
              <a:gd name="connsiteY8" fmla="*/ 598189 h 1610508"/>
              <a:gd name="connsiteX9" fmla="*/ 128837 w 322113"/>
              <a:gd name="connsiteY9" fmla="*/ 625798 h 1610508"/>
              <a:gd name="connsiteX10" fmla="*/ 110432 w 322113"/>
              <a:gd name="connsiteY10" fmla="*/ 662609 h 1610508"/>
              <a:gd name="connsiteX11" fmla="*/ 73621 w 322113"/>
              <a:gd name="connsiteY11" fmla="*/ 745435 h 1610508"/>
              <a:gd name="connsiteX12" fmla="*/ 55216 w 322113"/>
              <a:gd name="connsiteY12" fmla="*/ 947899 h 1610508"/>
              <a:gd name="connsiteX13" fmla="*/ 73621 w 322113"/>
              <a:gd name="connsiteY13" fmla="*/ 1049131 h 1610508"/>
              <a:gd name="connsiteX14" fmla="*/ 119634 w 322113"/>
              <a:gd name="connsiteY14" fmla="*/ 1196377 h 1610508"/>
              <a:gd name="connsiteX15" fmla="*/ 138040 w 322113"/>
              <a:gd name="connsiteY15" fmla="*/ 1233189 h 1610508"/>
              <a:gd name="connsiteX16" fmla="*/ 174850 w 322113"/>
              <a:gd name="connsiteY16" fmla="*/ 1334421 h 1610508"/>
              <a:gd name="connsiteX17" fmla="*/ 211661 w 322113"/>
              <a:gd name="connsiteY17" fmla="*/ 1408044 h 1610508"/>
              <a:gd name="connsiteX18" fmla="*/ 220864 w 322113"/>
              <a:gd name="connsiteY18" fmla="*/ 1435653 h 1610508"/>
              <a:gd name="connsiteX19" fmla="*/ 248472 w 322113"/>
              <a:gd name="connsiteY19" fmla="*/ 1472464 h 1610508"/>
              <a:gd name="connsiteX20" fmla="*/ 294485 w 322113"/>
              <a:gd name="connsiteY20" fmla="*/ 1536885 h 1610508"/>
              <a:gd name="connsiteX21" fmla="*/ 303688 w 322113"/>
              <a:gd name="connsiteY21" fmla="*/ 1564493 h 1610508"/>
              <a:gd name="connsiteX22" fmla="*/ 322093 w 322113"/>
              <a:gd name="connsiteY22" fmla="*/ 1610508 h 161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2113" h="1610508">
                <a:moveTo>
                  <a:pt x="46013" y="0"/>
                </a:moveTo>
                <a:cubicBezTo>
                  <a:pt x="23376" y="249005"/>
                  <a:pt x="53347" y="-23155"/>
                  <a:pt x="18405" y="174856"/>
                </a:cubicBezTo>
                <a:cubicBezTo>
                  <a:pt x="15493" y="191358"/>
                  <a:pt x="1206" y="337655"/>
                  <a:pt x="0" y="349711"/>
                </a:cubicBezTo>
                <a:cubicBezTo>
                  <a:pt x="6135" y="484687"/>
                  <a:pt x="6948" y="620010"/>
                  <a:pt x="18405" y="754638"/>
                </a:cubicBezTo>
                <a:cubicBezTo>
                  <a:pt x="19343" y="765659"/>
                  <a:pt x="28412" y="775049"/>
                  <a:pt x="36810" y="782247"/>
                </a:cubicBezTo>
                <a:cubicBezTo>
                  <a:pt x="50391" y="793888"/>
                  <a:pt x="67486" y="800653"/>
                  <a:pt x="82824" y="809856"/>
                </a:cubicBezTo>
                <a:cubicBezTo>
                  <a:pt x="104297" y="806788"/>
                  <a:pt x="129194" y="812685"/>
                  <a:pt x="147242" y="800653"/>
                </a:cubicBezTo>
                <a:cubicBezTo>
                  <a:pt x="151961" y="797507"/>
                  <a:pt x="170577" y="739848"/>
                  <a:pt x="174850" y="727029"/>
                </a:cubicBezTo>
                <a:cubicBezTo>
                  <a:pt x="171783" y="684082"/>
                  <a:pt x="183464" y="637386"/>
                  <a:pt x="165648" y="598189"/>
                </a:cubicBezTo>
                <a:cubicBezTo>
                  <a:pt x="159301" y="584226"/>
                  <a:pt x="138819" y="614152"/>
                  <a:pt x="128837" y="625798"/>
                </a:cubicBezTo>
                <a:cubicBezTo>
                  <a:pt x="119909" y="636214"/>
                  <a:pt x="116181" y="650153"/>
                  <a:pt x="110432" y="662609"/>
                </a:cubicBezTo>
                <a:cubicBezTo>
                  <a:pt x="97771" y="690041"/>
                  <a:pt x="85891" y="717826"/>
                  <a:pt x="73621" y="745435"/>
                </a:cubicBezTo>
                <a:cubicBezTo>
                  <a:pt x="64117" y="811962"/>
                  <a:pt x="52635" y="880793"/>
                  <a:pt x="55216" y="947899"/>
                </a:cubicBezTo>
                <a:cubicBezTo>
                  <a:pt x="56534" y="982171"/>
                  <a:pt x="66895" y="1015500"/>
                  <a:pt x="73621" y="1049131"/>
                </a:cubicBezTo>
                <a:cubicBezTo>
                  <a:pt x="81595" y="1089001"/>
                  <a:pt x="111468" y="1180045"/>
                  <a:pt x="119634" y="1196377"/>
                </a:cubicBezTo>
                <a:cubicBezTo>
                  <a:pt x="125769" y="1208648"/>
                  <a:pt x="132945" y="1220451"/>
                  <a:pt x="138040" y="1233189"/>
                </a:cubicBezTo>
                <a:cubicBezTo>
                  <a:pt x="167033" y="1305673"/>
                  <a:pt x="144672" y="1269034"/>
                  <a:pt x="174850" y="1334421"/>
                </a:cubicBezTo>
                <a:cubicBezTo>
                  <a:pt x="186348" y="1359333"/>
                  <a:pt x="202984" y="1382014"/>
                  <a:pt x="211661" y="1408044"/>
                </a:cubicBezTo>
                <a:cubicBezTo>
                  <a:pt x="214729" y="1417247"/>
                  <a:pt x="216051" y="1427230"/>
                  <a:pt x="220864" y="1435653"/>
                </a:cubicBezTo>
                <a:cubicBezTo>
                  <a:pt x="228474" y="1448970"/>
                  <a:pt x="240343" y="1459457"/>
                  <a:pt x="248472" y="1472464"/>
                </a:cubicBezTo>
                <a:cubicBezTo>
                  <a:pt x="288849" y="1537070"/>
                  <a:pt x="241853" y="1484251"/>
                  <a:pt x="294485" y="1536885"/>
                </a:cubicBezTo>
                <a:cubicBezTo>
                  <a:pt x="297553" y="1546088"/>
                  <a:pt x="299867" y="1555577"/>
                  <a:pt x="303688" y="1564493"/>
                </a:cubicBezTo>
                <a:cubicBezTo>
                  <a:pt x="323465" y="1610640"/>
                  <a:pt x="322093" y="1586112"/>
                  <a:pt x="322093" y="1610508"/>
                </a:cubicBez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 rot="20738916">
            <a:off x="4313822" y="1330685"/>
            <a:ext cx="2039494" cy="1437190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 rot="21331181">
            <a:off x="5057111" y="2421053"/>
            <a:ext cx="2107254" cy="135428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/>
        </p:nvSpPr>
        <p:spPr>
          <a:xfrm rot="915053">
            <a:off x="7506555" y="1096505"/>
            <a:ext cx="2309409" cy="162660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 rot="21331181">
            <a:off x="8940414" y="2429067"/>
            <a:ext cx="2309409" cy="141650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/>
        </p:nvSpPr>
        <p:spPr>
          <a:xfrm rot="20398142">
            <a:off x="4282503" y="3859910"/>
            <a:ext cx="2211951" cy="163400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7413735" y="5276118"/>
            <a:ext cx="2156037" cy="472747"/>
            <a:chOff x="7413735" y="5276118"/>
            <a:chExt cx="2156037" cy="472747"/>
          </a:xfrm>
        </p:grpSpPr>
        <p:sp>
          <p:nvSpPr>
            <p:cNvPr id="13" name="矩形 12"/>
            <p:cNvSpPr/>
            <p:nvPr/>
          </p:nvSpPr>
          <p:spPr>
            <a:xfrm rot="21288071">
              <a:off x="7413735" y="5276118"/>
              <a:ext cx="2156037" cy="47274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33400" dist="546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14" name="文本框 35"/>
            <p:cNvSpPr txBox="1"/>
            <p:nvPr/>
          </p:nvSpPr>
          <p:spPr>
            <a:xfrm rot="21284246">
              <a:off x="7691650" y="5350905"/>
              <a:ext cx="15459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团队文化点滴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36"/>
          <p:cNvSpPr txBox="1"/>
          <p:nvPr/>
        </p:nvSpPr>
        <p:spPr>
          <a:xfrm>
            <a:off x="802688" y="3869107"/>
            <a:ext cx="3009706" cy="1846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48"/>
          <p:cNvSpPr txBox="1"/>
          <p:nvPr/>
        </p:nvSpPr>
        <p:spPr>
          <a:xfrm>
            <a:off x="2051266" y="2872300"/>
            <a:ext cx="183061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</a:t>
            </a:r>
            <a:endParaRPr lang="en-US" altLang="zh-CN" b="1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团结的队伍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76465" y="2564904"/>
            <a:ext cx="2570469" cy="1076293"/>
            <a:chOff x="1076465" y="2732150"/>
            <a:chExt cx="2570469" cy="1076293"/>
          </a:xfrm>
          <a:solidFill>
            <a:schemeClr val="accent5">
              <a:lumMod val="50000"/>
            </a:schemeClr>
          </a:solidFill>
        </p:grpSpPr>
        <p:grpSp>
          <p:nvGrpSpPr>
            <p:cNvPr id="18" name="组合 17"/>
            <p:cNvGrpSpPr/>
            <p:nvPr/>
          </p:nvGrpSpPr>
          <p:grpSpPr>
            <a:xfrm>
              <a:off x="1076465" y="2732150"/>
              <a:ext cx="777672" cy="1076293"/>
              <a:chOff x="4135438" y="709613"/>
              <a:chExt cx="3927475" cy="5435600"/>
            </a:xfrm>
            <a:grpFill/>
          </p:grpSpPr>
          <p:sp>
            <p:nvSpPr>
              <p:cNvPr id="20" name="Freeform 188"/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avLst/>
                <a:gdLst>
                  <a:gd name="T0" fmla="*/ 504 w 504"/>
                  <a:gd name="T1" fmla="*/ 227 h 567"/>
                  <a:gd name="T2" fmla="*/ 504 w 504"/>
                  <a:gd name="T3" fmla="*/ 567 h 567"/>
                  <a:gd name="T4" fmla="*/ 37 w 504"/>
                  <a:gd name="T5" fmla="*/ 567 h 567"/>
                  <a:gd name="T6" fmla="*/ 92 w 504"/>
                  <a:gd name="T7" fmla="*/ 482 h 567"/>
                  <a:gd name="T8" fmla="*/ 0 w 504"/>
                  <a:gd name="T9" fmla="*/ 150 h 567"/>
                  <a:gd name="T10" fmla="*/ 220 w 504"/>
                  <a:gd name="T11" fmla="*/ 0 h 567"/>
                  <a:gd name="T12" fmla="*/ 504 w 504"/>
                  <a:gd name="T13" fmla="*/ 227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567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" name="Freeform 189"/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Freeform 190"/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avLst/>
                <a:gdLst>
                  <a:gd name="T0" fmla="*/ 93 w 104"/>
                  <a:gd name="T1" fmla="*/ 11 h 106"/>
                  <a:gd name="T2" fmla="*/ 93 w 104"/>
                  <a:gd name="T3" fmla="*/ 50 h 106"/>
                  <a:gd name="T4" fmla="*/ 48 w 104"/>
                  <a:gd name="T5" fmla="*/ 95 h 106"/>
                  <a:gd name="T6" fmla="*/ 9 w 104"/>
                  <a:gd name="T7" fmla="*/ 95 h 106"/>
                  <a:gd name="T8" fmla="*/ 0 w 104"/>
                  <a:gd name="T9" fmla="*/ 76 h 106"/>
                  <a:gd name="T10" fmla="*/ 9 w 104"/>
                  <a:gd name="T11" fmla="*/ 56 h 106"/>
                  <a:gd name="T12" fmla="*/ 54 w 104"/>
                  <a:gd name="T13" fmla="*/ 11 h 106"/>
                  <a:gd name="T14" fmla="*/ 93 w 104"/>
                  <a:gd name="T15" fmla="*/ 1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" name="Freeform 191"/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avLst/>
                <a:gdLst>
                  <a:gd name="T0" fmla="*/ 702 w 702"/>
                  <a:gd name="T1" fmla="*/ 351 h 649"/>
                  <a:gd name="T2" fmla="*/ 537 w 702"/>
                  <a:gd name="T3" fmla="*/ 649 h 649"/>
                  <a:gd name="T4" fmla="*/ 164 w 702"/>
                  <a:gd name="T5" fmla="*/ 649 h 649"/>
                  <a:gd name="T6" fmla="*/ 0 w 702"/>
                  <a:gd name="T7" fmla="*/ 351 h 649"/>
                  <a:gd name="T8" fmla="*/ 351 w 702"/>
                  <a:gd name="T9" fmla="*/ 0 h 649"/>
                  <a:gd name="T10" fmla="*/ 702 w 702"/>
                  <a:gd name="T11" fmla="*/ 351 h 649"/>
                  <a:gd name="T12" fmla="*/ 492 w 702"/>
                  <a:gd name="T13" fmla="*/ 577 h 649"/>
                  <a:gd name="T14" fmla="*/ 492 w 702"/>
                  <a:gd name="T15" fmla="*/ 261 h 649"/>
                  <a:gd name="T16" fmla="*/ 369 w 702"/>
                  <a:gd name="T17" fmla="*/ 261 h 649"/>
                  <a:gd name="T18" fmla="*/ 369 w 702"/>
                  <a:gd name="T19" fmla="*/ 404 h 649"/>
                  <a:gd name="T20" fmla="*/ 330 w 702"/>
                  <a:gd name="T21" fmla="*/ 404 h 649"/>
                  <a:gd name="T22" fmla="*/ 330 w 702"/>
                  <a:gd name="T23" fmla="*/ 261 h 649"/>
                  <a:gd name="T24" fmla="*/ 209 w 702"/>
                  <a:gd name="T25" fmla="*/ 261 h 649"/>
                  <a:gd name="T26" fmla="*/ 209 w 702"/>
                  <a:gd name="T27" fmla="*/ 577 h 649"/>
                  <a:gd name="T28" fmla="*/ 231 w 702"/>
                  <a:gd name="T29" fmla="*/ 587 h 649"/>
                  <a:gd name="T30" fmla="*/ 253 w 702"/>
                  <a:gd name="T31" fmla="*/ 577 h 649"/>
                  <a:gd name="T32" fmla="*/ 253 w 702"/>
                  <a:gd name="T33" fmla="*/ 304 h 649"/>
                  <a:gd name="T34" fmla="*/ 287 w 702"/>
                  <a:gd name="T35" fmla="*/ 304 h 649"/>
                  <a:gd name="T36" fmla="*/ 287 w 702"/>
                  <a:gd name="T37" fmla="*/ 448 h 649"/>
                  <a:gd name="T38" fmla="*/ 413 w 702"/>
                  <a:gd name="T39" fmla="*/ 448 h 649"/>
                  <a:gd name="T40" fmla="*/ 413 w 702"/>
                  <a:gd name="T41" fmla="*/ 304 h 649"/>
                  <a:gd name="T42" fmla="*/ 449 w 702"/>
                  <a:gd name="T43" fmla="*/ 304 h 649"/>
                  <a:gd name="T44" fmla="*/ 449 w 702"/>
                  <a:gd name="T45" fmla="*/ 577 h 649"/>
                  <a:gd name="T46" fmla="*/ 471 w 702"/>
                  <a:gd name="T47" fmla="*/ 587 h 649"/>
                  <a:gd name="T48" fmla="*/ 492 w 702"/>
                  <a:gd name="T49" fmla="*/ 57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2" h="649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" name="Freeform 192"/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avLst/>
                <a:gdLst>
                  <a:gd name="T0" fmla="*/ 298 w 332"/>
                  <a:gd name="T1" fmla="*/ 0 h 60"/>
                  <a:gd name="T2" fmla="*/ 332 w 332"/>
                  <a:gd name="T3" fmla="*/ 30 h 60"/>
                  <a:gd name="T4" fmla="*/ 298 w 332"/>
                  <a:gd name="T5" fmla="*/ 60 h 60"/>
                  <a:gd name="T6" fmla="*/ 34 w 332"/>
                  <a:gd name="T7" fmla="*/ 60 h 60"/>
                  <a:gd name="T8" fmla="*/ 0 w 332"/>
                  <a:gd name="T9" fmla="*/ 30 h 60"/>
                  <a:gd name="T10" fmla="*/ 10 w 332"/>
                  <a:gd name="T11" fmla="*/ 9 h 60"/>
                  <a:gd name="T12" fmla="*/ 34 w 332"/>
                  <a:gd name="T13" fmla="*/ 0 h 60"/>
                  <a:gd name="T14" fmla="*/ 298 w 332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2" h="60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" name="Freeform 193"/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avLst/>
                <a:gdLst>
                  <a:gd name="T0" fmla="*/ 233 w 268"/>
                  <a:gd name="T1" fmla="*/ 0 h 59"/>
                  <a:gd name="T2" fmla="*/ 268 w 268"/>
                  <a:gd name="T3" fmla="*/ 30 h 59"/>
                  <a:gd name="T4" fmla="*/ 233 w 268"/>
                  <a:gd name="T5" fmla="*/ 59 h 59"/>
                  <a:gd name="T6" fmla="*/ 35 w 268"/>
                  <a:gd name="T7" fmla="*/ 59 h 59"/>
                  <a:gd name="T8" fmla="*/ 0 w 268"/>
                  <a:gd name="T9" fmla="*/ 30 h 59"/>
                  <a:gd name="T10" fmla="*/ 10 w 268"/>
                  <a:gd name="T11" fmla="*/ 9 h 59"/>
                  <a:gd name="T12" fmla="*/ 35 w 268"/>
                  <a:gd name="T13" fmla="*/ 0 h 59"/>
                  <a:gd name="T14" fmla="*/ 233 w 268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8" h="59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" name="Freeform 194"/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avLst/>
                <a:gdLst>
                  <a:gd name="T0" fmla="*/ 56 w 56"/>
                  <a:gd name="T1" fmla="*/ 28 h 120"/>
                  <a:gd name="T2" fmla="*/ 56 w 56"/>
                  <a:gd name="T3" fmla="*/ 92 h 120"/>
                  <a:gd name="T4" fmla="*/ 28 w 56"/>
                  <a:gd name="T5" fmla="*/ 120 h 120"/>
                  <a:gd name="T6" fmla="*/ 8 w 56"/>
                  <a:gd name="T7" fmla="*/ 112 h 120"/>
                  <a:gd name="T8" fmla="*/ 0 w 56"/>
                  <a:gd name="T9" fmla="*/ 92 h 120"/>
                  <a:gd name="T10" fmla="*/ 0 w 56"/>
                  <a:gd name="T11" fmla="*/ 28 h 120"/>
                  <a:gd name="T12" fmla="*/ 28 w 56"/>
                  <a:gd name="T13" fmla="*/ 0 h 120"/>
                  <a:gd name="T14" fmla="*/ 56 w 56"/>
                  <a:gd name="T15" fmla="*/ 2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20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" name="Freeform 195"/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avLst/>
                <a:gdLst>
                  <a:gd name="T0" fmla="*/ 503 w 503"/>
                  <a:gd name="T1" fmla="*/ 150 h 567"/>
                  <a:gd name="T2" fmla="*/ 412 w 503"/>
                  <a:gd name="T3" fmla="*/ 482 h 567"/>
                  <a:gd name="T4" fmla="*/ 467 w 503"/>
                  <a:gd name="T5" fmla="*/ 567 h 567"/>
                  <a:gd name="T6" fmla="*/ 0 w 503"/>
                  <a:gd name="T7" fmla="*/ 567 h 567"/>
                  <a:gd name="T8" fmla="*/ 0 w 503"/>
                  <a:gd name="T9" fmla="*/ 227 h 567"/>
                  <a:gd name="T10" fmla="*/ 284 w 503"/>
                  <a:gd name="T11" fmla="*/ 0 h 567"/>
                  <a:gd name="T12" fmla="*/ 503 w 503"/>
                  <a:gd name="T13" fmla="*/ 150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3" h="567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" name="Freeform 196"/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avLst/>
                <a:gdLst>
                  <a:gd name="T0" fmla="*/ 96 w 104"/>
                  <a:gd name="T1" fmla="*/ 56 h 106"/>
                  <a:gd name="T2" fmla="*/ 104 w 104"/>
                  <a:gd name="T3" fmla="*/ 76 h 106"/>
                  <a:gd name="T4" fmla="*/ 96 w 104"/>
                  <a:gd name="T5" fmla="*/ 95 h 106"/>
                  <a:gd name="T6" fmla="*/ 56 w 104"/>
                  <a:gd name="T7" fmla="*/ 95 h 106"/>
                  <a:gd name="T8" fmla="*/ 11 w 104"/>
                  <a:gd name="T9" fmla="*/ 50 h 106"/>
                  <a:gd name="T10" fmla="*/ 11 w 104"/>
                  <a:gd name="T11" fmla="*/ 11 h 106"/>
                  <a:gd name="T12" fmla="*/ 50 w 104"/>
                  <a:gd name="T13" fmla="*/ 11 h 106"/>
                  <a:gd name="T14" fmla="*/ 96 w 104"/>
                  <a:gd name="T15" fmla="*/ 5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6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9" name="Freeform 197"/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avLst/>
                <a:gdLst>
                  <a:gd name="T0" fmla="*/ 92 w 120"/>
                  <a:gd name="T1" fmla="*/ 0 h 56"/>
                  <a:gd name="T2" fmla="*/ 120 w 120"/>
                  <a:gd name="T3" fmla="*/ 28 h 56"/>
                  <a:gd name="T4" fmla="*/ 92 w 120"/>
                  <a:gd name="T5" fmla="*/ 56 h 56"/>
                  <a:gd name="T6" fmla="*/ 28 w 120"/>
                  <a:gd name="T7" fmla="*/ 56 h 56"/>
                  <a:gd name="T8" fmla="*/ 0 w 120"/>
                  <a:gd name="T9" fmla="*/ 28 h 56"/>
                  <a:gd name="T10" fmla="*/ 8 w 120"/>
                  <a:gd name="T11" fmla="*/ 8 h 56"/>
                  <a:gd name="T12" fmla="*/ 28 w 120"/>
                  <a:gd name="T13" fmla="*/ 0 h 56"/>
                  <a:gd name="T14" fmla="*/ 92 w 12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56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cxnSp>
          <p:nvCxnSpPr>
            <p:cNvPr id="19" name="直接连接符 18"/>
            <p:cNvCxnSpPr>
              <a:stCxn id="27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grpFill/>
            <a:ln w="19050">
              <a:solidFill>
                <a:srgbClr val="0076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6959302" y="2699036"/>
            <a:ext cx="209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Planning </a:t>
            </a:r>
            <a:r>
              <a:rPr lang="en-US" altLang="zh-CN" dirty="0" smtClean="0">
                <a:solidFill>
                  <a:schemeClr val="accent5">
                    <a:lumMod val="50000"/>
                  </a:schemeClr>
                </a:solidFill>
              </a:rPr>
              <a:t>and  future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306922" y="2844552"/>
            <a:ext cx="1252780" cy="113577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6691492" y="1700808"/>
            <a:ext cx="4186594" cy="9694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7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规划及未来</a:t>
            </a:r>
            <a:endParaRPr lang="zh-CN" altLang="en-US" sz="57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6815286" y="5445224"/>
            <a:ext cx="21602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发展步骤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03518" y="3501008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市场前景</a:t>
            </a:r>
            <a:endParaRPr lang="en-US" altLang="zh-CN" sz="2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743278" y="3501008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竞争优势</a:t>
            </a:r>
            <a:endParaRPr lang="en-US" altLang="zh-CN" sz="2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3518" y="414908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发展目标</a:t>
            </a:r>
            <a:endParaRPr lang="zh-CN" altLang="en-US" sz="2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43278" y="414908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战略规划</a:t>
            </a:r>
            <a:endParaRPr lang="en-US" altLang="zh-CN" sz="24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"/>
          <p:cNvSpPr txBox="1"/>
          <p:nvPr/>
        </p:nvSpPr>
        <p:spPr>
          <a:xfrm>
            <a:off x="6743278" y="4797152"/>
            <a:ext cx="21602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实施计划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3"/>
          <p:cNvSpPr txBox="1"/>
          <p:nvPr/>
        </p:nvSpPr>
        <p:spPr>
          <a:xfrm>
            <a:off x="8975526" y="4797152"/>
            <a:ext cx="27335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重点规划项目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5"/>
          <p:cNvSpPr/>
          <p:nvPr/>
        </p:nvSpPr>
        <p:spPr bwMode="auto">
          <a:xfrm rot="5400000">
            <a:off x="1599126" y="1804400"/>
            <a:ext cx="3598776" cy="3247577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2350790" y="2708920"/>
            <a:ext cx="2021717" cy="1209278"/>
            <a:chOff x="2278782" y="3717032"/>
            <a:chExt cx="2021717" cy="1209278"/>
          </a:xfrm>
        </p:grpSpPr>
        <p:sp>
          <p:nvSpPr>
            <p:cNvPr id="36" name="文本框 3"/>
            <p:cNvSpPr txBox="1"/>
            <p:nvPr/>
          </p:nvSpPr>
          <p:spPr>
            <a:xfrm>
              <a:off x="2691779" y="3717032"/>
              <a:ext cx="1296145" cy="7694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bg1"/>
                  </a:solidFill>
                  <a:latin typeface="锐字荣光黑简1.0" pitchFamily="2" charset="-122"/>
                  <a:ea typeface="锐字荣光黑简1.0" pitchFamily="2" charset="-122"/>
                </a:rPr>
                <a:t>04</a:t>
              </a:r>
              <a:endParaRPr lang="zh-CN" altLang="en-US" sz="4400" b="1" dirty="0">
                <a:solidFill>
                  <a:schemeClr val="bg1"/>
                </a:solidFill>
                <a:latin typeface="锐字荣光黑简1.0" pitchFamily="2" charset="-122"/>
                <a:ea typeface="锐字荣光黑简1.0" pitchFamily="2" charset="-122"/>
              </a:endParaRPr>
            </a:p>
          </p:txBody>
        </p:sp>
        <p:sp>
          <p:nvSpPr>
            <p:cNvPr id="37" name="等腰三角形 36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"/>
            <p:cNvSpPr txBox="1"/>
            <p:nvPr/>
          </p:nvSpPr>
          <p:spPr>
            <a:xfrm>
              <a:off x="2278782" y="4387416"/>
              <a:ext cx="2021717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CONTENTS——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5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75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19" grpId="0"/>
      <p:bldP spid="20" grpId="0"/>
      <p:bldP spid="21" grpId="0"/>
      <p:bldP spid="24" grpId="0"/>
      <p:bldP spid="27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937" y="21828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竞争优势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525730" y="1574751"/>
            <a:ext cx="4765782" cy="1236181"/>
            <a:chOff x="1525730" y="1574751"/>
            <a:chExt cx="4765782" cy="1236181"/>
          </a:xfrm>
        </p:grpSpPr>
        <p:sp>
          <p:nvSpPr>
            <p:cNvPr id="39" name="Freeform 5"/>
            <p:cNvSpPr/>
            <p:nvPr/>
          </p:nvSpPr>
          <p:spPr bwMode="auto">
            <a:xfrm>
              <a:off x="1525730" y="1757517"/>
              <a:ext cx="3784933" cy="786796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rgbClr val="00A1DA"/>
            </a:solidFill>
            <a:ln>
              <a:noFill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040" y="1574751"/>
              <a:ext cx="4243472" cy="1236181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1671721" y="1944658"/>
              <a:ext cx="504001" cy="302664"/>
              <a:chOff x="4370388" y="1439863"/>
              <a:chExt cx="608012" cy="365125"/>
            </a:xfrm>
          </p:grpSpPr>
          <p:sp>
            <p:nvSpPr>
              <p:cNvPr id="44" name="Freeform 25"/>
              <p:cNvSpPr>
                <a:spLocks noEditPoints="1"/>
              </p:cNvSpPr>
              <p:nvPr/>
            </p:nvSpPr>
            <p:spPr bwMode="auto">
              <a:xfrm>
                <a:off x="4605338" y="1439863"/>
                <a:ext cx="373062" cy="365125"/>
              </a:xfrm>
              <a:custGeom>
                <a:avLst/>
                <a:gdLst>
                  <a:gd name="T0" fmla="*/ 117 w 117"/>
                  <a:gd name="T1" fmla="*/ 58 h 116"/>
                  <a:gd name="T2" fmla="*/ 101 w 117"/>
                  <a:gd name="T3" fmla="*/ 51 h 116"/>
                  <a:gd name="T4" fmla="*/ 106 w 117"/>
                  <a:gd name="T5" fmla="*/ 39 h 116"/>
                  <a:gd name="T6" fmla="*/ 99 w 117"/>
                  <a:gd name="T7" fmla="*/ 26 h 116"/>
                  <a:gd name="T8" fmla="*/ 86 w 117"/>
                  <a:gd name="T9" fmla="*/ 24 h 116"/>
                  <a:gd name="T10" fmla="*/ 87 w 117"/>
                  <a:gd name="T11" fmla="*/ 7 h 116"/>
                  <a:gd name="T12" fmla="*/ 74 w 117"/>
                  <a:gd name="T13" fmla="*/ 17 h 116"/>
                  <a:gd name="T14" fmla="*/ 65 w 117"/>
                  <a:gd name="T15" fmla="*/ 7 h 116"/>
                  <a:gd name="T16" fmla="*/ 51 w 117"/>
                  <a:gd name="T17" fmla="*/ 7 h 116"/>
                  <a:gd name="T18" fmla="*/ 43 w 117"/>
                  <a:gd name="T19" fmla="*/ 17 h 116"/>
                  <a:gd name="T20" fmla="*/ 29 w 117"/>
                  <a:gd name="T21" fmla="*/ 7 h 116"/>
                  <a:gd name="T22" fmla="*/ 30 w 117"/>
                  <a:gd name="T23" fmla="*/ 24 h 116"/>
                  <a:gd name="T24" fmla="*/ 18 w 117"/>
                  <a:gd name="T25" fmla="*/ 26 h 116"/>
                  <a:gd name="T26" fmla="*/ 10 w 117"/>
                  <a:gd name="T27" fmla="*/ 39 h 116"/>
                  <a:gd name="T28" fmla="*/ 15 w 117"/>
                  <a:gd name="T29" fmla="*/ 51 h 116"/>
                  <a:gd name="T30" fmla="*/ 0 w 117"/>
                  <a:gd name="T31" fmla="*/ 58 h 116"/>
                  <a:gd name="T32" fmla="*/ 15 w 117"/>
                  <a:gd name="T33" fmla="*/ 65 h 116"/>
                  <a:gd name="T34" fmla="*/ 10 w 117"/>
                  <a:gd name="T35" fmla="*/ 77 h 116"/>
                  <a:gd name="T36" fmla="*/ 18 w 117"/>
                  <a:gd name="T37" fmla="*/ 90 h 116"/>
                  <a:gd name="T38" fmla="*/ 30 w 117"/>
                  <a:gd name="T39" fmla="*/ 92 h 116"/>
                  <a:gd name="T40" fmla="*/ 29 w 117"/>
                  <a:gd name="T41" fmla="*/ 108 h 116"/>
                  <a:gd name="T42" fmla="*/ 43 w 117"/>
                  <a:gd name="T43" fmla="*/ 99 h 116"/>
                  <a:gd name="T44" fmla="*/ 51 w 117"/>
                  <a:gd name="T45" fmla="*/ 109 h 116"/>
                  <a:gd name="T46" fmla="*/ 65 w 117"/>
                  <a:gd name="T47" fmla="*/ 109 h 116"/>
                  <a:gd name="T48" fmla="*/ 74 w 117"/>
                  <a:gd name="T49" fmla="*/ 99 h 116"/>
                  <a:gd name="T50" fmla="*/ 87 w 117"/>
                  <a:gd name="T51" fmla="*/ 108 h 116"/>
                  <a:gd name="T52" fmla="*/ 86 w 117"/>
                  <a:gd name="T53" fmla="*/ 92 h 116"/>
                  <a:gd name="T54" fmla="*/ 99 w 117"/>
                  <a:gd name="T55" fmla="*/ 90 h 116"/>
                  <a:gd name="T56" fmla="*/ 106 w 117"/>
                  <a:gd name="T57" fmla="*/ 77 h 116"/>
                  <a:gd name="T58" fmla="*/ 101 w 117"/>
                  <a:gd name="T59" fmla="*/ 65 h 116"/>
                  <a:gd name="T60" fmla="*/ 58 w 117"/>
                  <a:gd name="T61" fmla="*/ 94 h 116"/>
                  <a:gd name="T62" fmla="*/ 58 w 117"/>
                  <a:gd name="T63" fmla="*/ 21 h 116"/>
                  <a:gd name="T64" fmla="*/ 58 w 117"/>
                  <a:gd name="T65" fmla="*/ 9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116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6"/>
              <p:cNvSpPr>
                <a:spLocks noEditPoints="1"/>
              </p:cNvSpPr>
              <p:nvPr/>
            </p:nvSpPr>
            <p:spPr bwMode="auto">
              <a:xfrm>
                <a:off x="4370388" y="1552576"/>
                <a:ext cx="244475" cy="242888"/>
              </a:xfrm>
              <a:custGeom>
                <a:avLst/>
                <a:gdLst>
                  <a:gd name="T0" fmla="*/ 70 w 77"/>
                  <a:gd name="T1" fmla="*/ 31 h 77"/>
                  <a:gd name="T2" fmla="*/ 64 w 77"/>
                  <a:gd name="T3" fmla="*/ 31 h 77"/>
                  <a:gd name="T4" fmla="*/ 61 w 77"/>
                  <a:gd name="T5" fmla="*/ 26 h 77"/>
                  <a:gd name="T6" fmla="*/ 66 w 77"/>
                  <a:gd name="T7" fmla="*/ 21 h 77"/>
                  <a:gd name="T8" fmla="*/ 66 w 77"/>
                  <a:gd name="T9" fmla="*/ 11 h 77"/>
                  <a:gd name="T10" fmla="*/ 56 w 77"/>
                  <a:gd name="T11" fmla="*/ 11 h 77"/>
                  <a:gd name="T12" fmla="*/ 51 w 77"/>
                  <a:gd name="T13" fmla="*/ 16 h 77"/>
                  <a:gd name="T14" fmla="*/ 46 w 77"/>
                  <a:gd name="T15" fmla="*/ 14 h 77"/>
                  <a:gd name="T16" fmla="*/ 46 w 77"/>
                  <a:gd name="T17" fmla="*/ 7 h 77"/>
                  <a:gd name="T18" fmla="*/ 39 w 77"/>
                  <a:gd name="T19" fmla="*/ 0 h 77"/>
                  <a:gd name="T20" fmla="*/ 32 w 77"/>
                  <a:gd name="T21" fmla="*/ 7 h 77"/>
                  <a:gd name="T22" fmla="*/ 32 w 77"/>
                  <a:gd name="T23" fmla="*/ 14 h 77"/>
                  <a:gd name="T24" fmla="*/ 26 w 77"/>
                  <a:gd name="T25" fmla="*/ 16 h 77"/>
                  <a:gd name="T26" fmla="*/ 22 w 77"/>
                  <a:gd name="T27" fmla="*/ 11 h 77"/>
                  <a:gd name="T28" fmla="*/ 11 w 77"/>
                  <a:gd name="T29" fmla="*/ 11 h 77"/>
                  <a:gd name="T30" fmla="*/ 11 w 77"/>
                  <a:gd name="T31" fmla="*/ 21 h 77"/>
                  <a:gd name="T32" fmla="*/ 16 w 77"/>
                  <a:gd name="T33" fmla="*/ 26 h 77"/>
                  <a:gd name="T34" fmla="*/ 14 w 77"/>
                  <a:gd name="T35" fmla="*/ 31 h 77"/>
                  <a:gd name="T36" fmla="*/ 7 w 77"/>
                  <a:gd name="T37" fmla="*/ 31 h 77"/>
                  <a:gd name="T38" fmla="*/ 0 w 77"/>
                  <a:gd name="T39" fmla="*/ 38 h 77"/>
                  <a:gd name="T40" fmla="*/ 7 w 77"/>
                  <a:gd name="T41" fmla="*/ 46 h 77"/>
                  <a:gd name="T42" fmla="*/ 14 w 77"/>
                  <a:gd name="T43" fmla="*/ 46 h 77"/>
                  <a:gd name="T44" fmla="*/ 16 w 77"/>
                  <a:gd name="T45" fmla="*/ 51 h 77"/>
                  <a:gd name="T46" fmla="*/ 11 w 77"/>
                  <a:gd name="T47" fmla="*/ 56 h 77"/>
                  <a:gd name="T48" fmla="*/ 11 w 77"/>
                  <a:gd name="T49" fmla="*/ 66 h 77"/>
                  <a:gd name="T50" fmla="*/ 22 w 77"/>
                  <a:gd name="T51" fmla="*/ 66 h 77"/>
                  <a:gd name="T52" fmla="*/ 26 w 77"/>
                  <a:gd name="T53" fmla="*/ 61 h 77"/>
                  <a:gd name="T54" fmla="*/ 32 w 77"/>
                  <a:gd name="T55" fmla="*/ 63 h 77"/>
                  <a:gd name="T56" fmla="*/ 32 w 77"/>
                  <a:gd name="T57" fmla="*/ 70 h 77"/>
                  <a:gd name="T58" fmla="*/ 39 w 77"/>
                  <a:gd name="T59" fmla="*/ 77 h 77"/>
                  <a:gd name="T60" fmla="*/ 46 w 77"/>
                  <a:gd name="T61" fmla="*/ 70 h 77"/>
                  <a:gd name="T62" fmla="*/ 46 w 77"/>
                  <a:gd name="T63" fmla="*/ 63 h 77"/>
                  <a:gd name="T64" fmla="*/ 51 w 77"/>
                  <a:gd name="T65" fmla="*/ 61 h 77"/>
                  <a:gd name="T66" fmla="*/ 56 w 77"/>
                  <a:gd name="T67" fmla="*/ 66 h 77"/>
                  <a:gd name="T68" fmla="*/ 66 w 77"/>
                  <a:gd name="T69" fmla="*/ 66 h 77"/>
                  <a:gd name="T70" fmla="*/ 66 w 77"/>
                  <a:gd name="T71" fmla="*/ 56 h 77"/>
                  <a:gd name="T72" fmla="*/ 61 w 77"/>
                  <a:gd name="T73" fmla="*/ 51 h 77"/>
                  <a:gd name="T74" fmla="*/ 64 w 77"/>
                  <a:gd name="T75" fmla="*/ 46 h 77"/>
                  <a:gd name="T76" fmla="*/ 70 w 77"/>
                  <a:gd name="T77" fmla="*/ 46 h 77"/>
                  <a:gd name="T78" fmla="*/ 77 w 77"/>
                  <a:gd name="T79" fmla="*/ 38 h 77"/>
                  <a:gd name="T80" fmla="*/ 70 w 77"/>
                  <a:gd name="T81" fmla="*/ 31 h 77"/>
                  <a:gd name="T82" fmla="*/ 39 w 77"/>
                  <a:gd name="T83" fmla="*/ 57 h 77"/>
                  <a:gd name="T84" fmla="*/ 20 w 77"/>
                  <a:gd name="T85" fmla="*/ 38 h 77"/>
                  <a:gd name="T86" fmla="*/ 39 w 77"/>
                  <a:gd name="T87" fmla="*/ 20 h 77"/>
                  <a:gd name="T88" fmla="*/ 57 w 77"/>
                  <a:gd name="T89" fmla="*/ 38 h 77"/>
                  <a:gd name="T90" fmla="*/ 39 w 77"/>
                  <a:gd name="T91" fmla="*/ 5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7" h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2" name="文本框 45"/>
            <p:cNvSpPr txBox="1"/>
            <p:nvPr/>
          </p:nvSpPr>
          <p:spPr>
            <a:xfrm>
              <a:off x="2462245" y="1907925"/>
              <a:ext cx="401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3" name="文本框 44"/>
            <p:cNvSpPr txBox="1"/>
            <p:nvPr/>
          </p:nvSpPr>
          <p:spPr>
            <a:xfrm>
              <a:off x="3462477" y="1969480"/>
              <a:ext cx="135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产品优势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462415" y="1556792"/>
            <a:ext cx="4785557" cy="1236181"/>
            <a:chOff x="6462415" y="1556792"/>
            <a:chExt cx="4785557" cy="1236181"/>
          </a:xfrm>
        </p:grpSpPr>
        <p:sp>
          <p:nvSpPr>
            <p:cNvPr id="47" name="Freeform 6"/>
            <p:cNvSpPr/>
            <p:nvPr/>
          </p:nvSpPr>
          <p:spPr bwMode="auto">
            <a:xfrm>
              <a:off x="6462415" y="1722425"/>
              <a:ext cx="3784933" cy="786796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500" y="1556792"/>
              <a:ext cx="4243472" cy="1236181"/>
            </a:xfrm>
            <a:prstGeom prst="rect">
              <a:avLst/>
            </a:prstGeom>
          </p:spPr>
        </p:pic>
        <p:sp>
          <p:nvSpPr>
            <p:cNvPr id="49" name="Freeform 30"/>
            <p:cNvSpPr>
              <a:spLocks noEditPoints="1"/>
            </p:cNvSpPr>
            <p:nvPr/>
          </p:nvSpPr>
          <p:spPr bwMode="auto">
            <a:xfrm>
              <a:off x="6643935" y="1957476"/>
              <a:ext cx="435573" cy="314508"/>
            </a:xfrm>
            <a:custGeom>
              <a:avLst/>
              <a:gdLst>
                <a:gd name="T0" fmla="*/ 47 w 165"/>
                <a:gd name="T1" fmla="*/ 57 h 121"/>
                <a:gd name="T2" fmla="*/ 60 w 165"/>
                <a:gd name="T3" fmla="*/ 82 h 121"/>
                <a:gd name="T4" fmla="*/ 98 w 165"/>
                <a:gd name="T5" fmla="*/ 78 h 121"/>
                <a:gd name="T6" fmla="*/ 104 w 165"/>
                <a:gd name="T7" fmla="*/ 68 h 121"/>
                <a:gd name="T8" fmla="*/ 77 w 165"/>
                <a:gd name="T9" fmla="*/ 28 h 121"/>
                <a:gd name="T10" fmla="*/ 141 w 165"/>
                <a:gd name="T11" fmla="*/ 121 h 121"/>
                <a:gd name="T12" fmla="*/ 117 w 165"/>
                <a:gd name="T13" fmla="*/ 91 h 121"/>
                <a:gd name="T14" fmla="*/ 77 w 165"/>
                <a:gd name="T15" fmla="*/ 94 h 121"/>
                <a:gd name="T16" fmla="*/ 30 w 165"/>
                <a:gd name="T17" fmla="*/ 115 h 121"/>
                <a:gd name="T18" fmla="*/ 30 w 165"/>
                <a:gd name="T19" fmla="*/ 55 h 121"/>
                <a:gd name="T20" fmla="*/ 43 w 165"/>
                <a:gd name="T21" fmla="*/ 45 h 121"/>
                <a:gd name="T22" fmla="*/ 34 w 165"/>
                <a:gd name="T23" fmla="*/ 39 h 121"/>
                <a:gd name="T24" fmla="*/ 5 w 165"/>
                <a:gd name="T25" fmla="*/ 24 h 121"/>
                <a:gd name="T26" fmla="*/ 42 w 165"/>
                <a:gd name="T27" fmla="*/ 24 h 121"/>
                <a:gd name="T28" fmla="*/ 50 w 165"/>
                <a:gd name="T29" fmla="*/ 32 h 121"/>
                <a:gd name="T30" fmla="*/ 104 w 165"/>
                <a:gd name="T31" fmla="*/ 33 h 121"/>
                <a:gd name="T32" fmla="*/ 110 w 165"/>
                <a:gd name="T33" fmla="*/ 24 h 121"/>
                <a:gd name="T34" fmla="*/ 159 w 165"/>
                <a:gd name="T35" fmla="*/ 24 h 121"/>
                <a:gd name="T36" fmla="*/ 118 w 165"/>
                <a:gd name="T37" fmla="*/ 42 h 121"/>
                <a:gd name="T38" fmla="*/ 113 w 165"/>
                <a:gd name="T39" fmla="*/ 57 h 121"/>
                <a:gd name="T40" fmla="*/ 125 w 165"/>
                <a:gd name="T41" fmla="*/ 79 h 121"/>
                <a:gd name="T42" fmla="*/ 165 w 165"/>
                <a:gd name="T43" fmla="*/ 97 h 121"/>
                <a:gd name="T44" fmla="*/ 41 w 165"/>
                <a:gd name="T45" fmla="*/ 64 h 121"/>
                <a:gd name="T46" fmla="*/ 7 w 165"/>
                <a:gd name="T47" fmla="*/ 85 h 121"/>
                <a:gd name="T48" fmla="*/ 53 w 165"/>
                <a:gd name="T49" fmla="*/ 85 h 121"/>
                <a:gd name="T50" fmla="*/ 116 w 165"/>
                <a:gd name="T51" fmla="*/ 27 h 121"/>
                <a:gd name="T52" fmla="*/ 123 w 165"/>
                <a:gd name="T53" fmla="*/ 39 h 121"/>
                <a:gd name="T54" fmla="*/ 153 w 165"/>
                <a:gd name="T55" fmla="*/ 24 h 121"/>
                <a:gd name="T56" fmla="*/ 116 w 165"/>
                <a:gd name="T57" fmla="*/ 24 h 121"/>
                <a:gd name="T58" fmla="*/ 23 w 165"/>
                <a:gd name="T59" fmla="*/ 12 h 121"/>
                <a:gd name="T60" fmla="*/ 23 w 165"/>
                <a:gd name="T61" fmla="*/ 37 h 121"/>
                <a:gd name="T62" fmla="*/ 28 w 165"/>
                <a:gd name="T63" fmla="*/ 27 h 121"/>
                <a:gd name="T64" fmla="*/ 158 w 165"/>
                <a:gd name="T65" fmla="*/ 97 h 121"/>
                <a:gd name="T66" fmla="*/ 123 w 165"/>
                <a:gd name="T67" fmla="*/ 97 h 121"/>
                <a:gd name="T68" fmla="*/ 158 w 165"/>
                <a:gd name="T69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文本框 45"/>
            <p:cNvSpPr txBox="1"/>
            <p:nvPr/>
          </p:nvSpPr>
          <p:spPr>
            <a:xfrm>
              <a:off x="7433730" y="1883897"/>
              <a:ext cx="465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51" name="文本框 45"/>
            <p:cNvSpPr txBox="1"/>
            <p:nvPr/>
          </p:nvSpPr>
          <p:spPr>
            <a:xfrm>
              <a:off x="8506841" y="1969480"/>
              <a:ext cx="135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市场优势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550772" y="4004571"/>
            <a:ext cx="4785557" cy="1236181"/>
            <a:chOff x="1550772" y="4004571"/>
            <a:chExt cx="4785557" cy="1236181"/>
          </a:xfrm>
        </p:grpSpPr>
        <p:sp>
          <p:nvSpPr>
            <p:cNvPr id="53" name="Freeform 7"/>
            <p:cNvSpPr/>
            <p:nvPr/>
          </p:nvSpPr>
          <p:spPr bwMode="auto">
            <a:xfrm>
              <a:off x="1550772" y="4186076"/>
              <a:ext cx="3784933" cy="786796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57" y="4004571"/>
              <a:ext cx="4243472" cy="1236181"/>
            </a:xfrm>
            <a:prstGeom prst="rect">
              <a:avLst/>
            </a:prstGeom>
          </p:spPr>
        </p:pic>
        <p:grpSp>
          <p:nvGrpSpPr>
            <p:cNvPr id="55" name="组合 54"/>
            <p:cNvGrpSpPr/>
            <p:nvPr/>
          </p:nvGrpSpPr>
          <p:grpSpPr>
            <a:xfrm>
              <a:off x="1767823" y="4425150"/>
              <a:ext cx="359249" cy="310560"/>
              <a:chOff x="4456113" y="6981826"/>
              <a:chExt cx="433387" cy="374650"/>
            </a:xfrm>
          </p:grpSpPr>
          <p:sp>
            <p:nvSpPr>
              <p:cNvPr id="58" name="Freeform 27"/>
              <p:cNvSpPr>
                <a:spLocks noEditPoints="1"/>
              </p:cNvSpPr>
              <p:nvPr/>
            </p:nvSpPr>
            <p:spPr bwMode="auto">
              <a:xfrm>
                <a:off x="4456113" y="6981826"/>
                <a:ext cx="306387" cy="374650"/>
              </a:xfrm>
              <a:custGeom>
                <a:avLst/>
                <a:gdLst>
                  <a:gd name="T0" fmla="*/ 67 w 96"/>
                  <a:gd name="T1" fmla="*/ 48 h 119"/>
                  <a:gd name="T2" fmla="*/ 76 w 96"/>
                  <a:gd name="T3" fmla="*/ 28 h 119"/>
                  <a:gd name="T4" fmla="*/ 48 w 96"/>
                  <a:gd name="T5" fmla="*/ 0 h 119"/>
                  <a:gd name="T6" fmla="*/ 20 w 96"/>
                  <a:gd name="T7" fmla="*/ 28 h 119"/>
                  <a:gd name="T8" fmla="*/ 29 w 96"/>
                  <a:gd name="T9" fmla="*/ 48 h 119"/>
                  <a:gd name="T10" fmla="*/ 0 w 96"/>
                  <a:gd name="T11" fmla="*/ 92 h 119"/>
                  <a:gd name="T12" fmla="*/ 0 w 96"/>
                  <a:gd name="T13" fmla="*/ 119 h 119"/>
                  <a:gd name="T14" fmla="*/ 96 w 96"/>
                  <a:gd name="T15" fmla="*/ 119 h 119"/>
                  <a:gd name="T16" fmla="*/ 96 w 96"/>
                  <a:gd name="T17" fmla="*/ 92 h 119"/>
                  <a:gd name="T18" fmla="*/ 67 w 96"/>
                  <a:gd name="T19" fmla="*/ 48 h 119"/>
                  <a:gd name="T20" fmla="*/ 27 w 96"/>
                  <a:gd name="T21" fmla="*/ 28 h 119"/>
                  <a:gd name="T22" fmla="*/ 48 w 96"/>
                  <a:gd name="T23" fmla="*/ 8 h 119"/>
                  <a:gd name="T24" fmla="*/ 69 w 96"/>
                  <a:gd name="T25" fmla="*/ 28 h 119"/>
                  <a:gd name="T26" fmla="*/ 59 w 96"/>
                  <a:gd name="T27" fmla="*/ 46 h 119"/>
                  <a:gd name="T28" fmla="*/ 48 w 96"/>
                  <a:gd name="T29" fmla="*/ 49 h 119"/>
                  <a:gd name="T30" fmla="*/ 37 w 96"/>
                  <a:gd name="T31" fmla="*/ 46 h 119"/>
                  <a:gd name="T32" fmla="*/ 27 w 96"/>
                  <a:gd name="T33" fmla="*/ 28 h 119"/>
                  <a:gd name="T34" fmla="*/ 83 w 96"/>
                  <a:gd name="T35" fmla="*/ 107 h 119"/>
                  <a:gd name="T36" fmla="*/ 13 w 96"/>
                  <a:gd name="T37" fmla="*/ 107 h 119"/>
                  <a:gd name="T38" fmla="*/ 13 w 96"/>
                  <a:gd name="T39" fmla="*/ 92 h 119"/>
                  <a:gd name="T40" fmla="*/ 48 w 96"/>
                  <a:gd name="T41" fmla="*/ 57 h 119"/>
                  <a:gd name="T42" fmla="*/ 83 w 96"/>
                  <a:gd name="T43" fmla="*/ 92 h 119"/>
                  <a:gd name="T44" fmla="*/ 83 w 96"/>
                  <a:gd name="T45" fmla="*/ 10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" h="119">
                    <a:moveTo>
                      <a:pt x="67" y="48"/>
                    </a:moveTo>
                    <a:cubicBezTo>
                      <a:pt x="73" y="43"/>
                      <a:pt x="76" y="36"/>
                      <a:pt x="76" y="28"/>
                    </a:cubicBezTo>
                    <a:cubicBezTo>
                      <a:pt x="76" y="13"/>
                      <a:pt x="63" y="0"/>
                      <a:pt x="48" y="0"/>
                    </a:cubicBezTo>
                    <a:cubicBezTo>
                      <a:pt x="33" y="0"/>
                      <a:pt x="20" y="13"/>
                      <a:pt x="20" y="28"/>
                    </a:cubicBezTo>
                    <a:cubicBezTo>
                      <a:pt x="20" y="36"/>
                      <a:pt x="24" y="43"/>
                      <a:pt x="29" y="48"/>
                    </a:cubicBezTo>
                    <a:cubicBezTo>
                      <a:pt x="12" y="56"/>
                      <a:pt x="0" y="73"/>
                      <a:pt x="0" y="92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6" y="73"/>
                      <a:pt x="84" y="56"/>
                      <a:pt x="67" y="48"/>
                    </a:cubicBezTo>
                    <a:moveTo>
                      <a:pt x="27" y="28"/>
                    </a:moveTo>
                    <a:cubicBezTo>
                      <a:pt x="27" y="17"/>
                      <a:pt x="37" y="8"/>
                      <a:pt x="48" y="8"/>
                    </a:cubicBezTo>
                    <a:cubicBezTo>
                      <a:pt x="59" y="8"/>
                      <a:pt x="69" y="17"/>
                      <a:pt x="69" y="28"/>
                    </a:cubicBezTo>
                    <a:cubicBezTo>
                      <a:pt x="69" y="36"/>
                      <a:pt x="65" y="42"/>
                      <a:pt x="59" y="46"/>
                    </a:cubicBezTo>
                    <a:cubicBezTo>
                      <a:pt x="56" y="48"/>
                      <a:pt x="52" y="49"/>
                      <a:pt x="48" y="49"/>
                    </a:cubicBezTo>
                    <a:cubicBezTo>
                      <a:pt x="44" y="49"/>
                      <a:pt x="40" y="48"/>
                      <a:pt x="37" y="46"/>
                    </a:cubicBezTo>
                    <a:cubicBezTo>
                      <a:pt x="31" y="42"/>
                      <a:pt x="27" y="36"/>
                      <a:pt x="27" y="28"/>
                    </a:cubicBezTo>
                    <a:moveTo>
                      <a:pt x="83" y="107"/>
                    </a:moveTo>
                    <a:cubicBezTo>
                      <a:pt x="13" y="107"/>
                      <a:pt x="13" y="107"/>
                      <a:pt x="13" y="107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3" y="73"/>
                      <a:pt x="29" y="57"/>
                      <a:pt x="48" y="57"/>
                    </a:cubicBezTo>
                    <a:cubicBezTo>
                      <a:pt x="68" y="57"/>
                      <a:pt x="83" y="73"/>
                      <a:pt x="83" y="92"/>
                    </a:cubicBezTo>
                    <a:lnTo>
                      <a:pt x="83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28"/>
              <p:cNvSpPr/>
              <p:nvPr/>
            </p:nvSpPr>
            <p:spPr bwMode="auto">
              <a:xfrm>
                <a:off x="4749800" y="6988176"/>
                <a:ext cx="139700" cy="195263"/>
              </a:xfrm>
              <a:custGeom>
                <a:avLst/>
                <a:gdLst>
                  <a:gd name="T0" fmla="*/ 22 w 44"/>
                  <a:gd name="T1" fmla="*/ 62 h 62"/>
                  <a:gd name="T2" fmla="*/ 19 w 44"/>
                  <a:gd name="T3" fmla="*/ 58 h 62"/>
                  <a:gd name="T4" fmla="*/ 19 w 44"/>
                  <a:gd name="T5" fmla="*/ 37 h 62"/>
                  <a:gd name="T6" fmla="*/ 22 w 44"/>
                  <a:gd name="T7" fmla="*/ 37 h 62"/>
                  <a:gd name="T8" fmla="*/ 37 w 44"/>
                  <a:gd name="T9" fmla="*/ 22 h 62"/>
                  <a:gd name="T10" fmla="*/ 22 w 44"/>
                  <a:gd name="T11" fmla="*/ 7 h 62"/>
                  <a:gd name="T12" fmla="*/ 8 w 44"/>
                  <a:gd name="T13" fmla="*/ 22 h 62"/>
                  <a:gd name="T14" fmla="*/ 4 w 44"/>
                  <a:gd name="T15" fmla="*/ 26 h 62"/>
                  <a:gd name="T16" fmla="*/ 0 w 44"/>
                  <a:gd name="T17" fmla="*/ 22 h 62"/>
                  <a:gd name="T18" fmla="*/ 22 w 44"/>
                  <a:gd name="T19" fmla="*/ 0 h 62"/>
                  <a:gd name="T20" fmla="*/ 44 w 44"/>
                  <a:gd name="T21" fmla="*/ 22 h 62"/>
                  <a:gd name="T22" fmla="*/ 26 w 44"/>
                  <a:gd name="T23" fmla="*/ 44 h 62"/>
                  <a:gd name="T24" fmla="*/ 26 w 44"/>
                  <a:gd name="T25" fmla="*/ 58 h 62"/>
                  <a:gd name="T26" fmla="*/ 22 w 44"/>
                  <a:gd name="T2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62">
                    <a:moveTo>
                      <a:pt x="22" y="62"/>
                    </a:moveTo>
                    <a:cubicBezTo>
                      <a:pt x="20" y="62"/>
                      <a:pt x="19" y="60"/>
                      <a:pt x="19" y="58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31" y="37"/>
                      <a:pt x="37" y="30"/>
                      <a:pt x="37" y="22"/>
                    </a:cubicBezTo>
                    <a:cubicBezTo>
                      <a:pt x="37" y="14"/>
                      <a:pt x="31" y="7"/>
                      <a:pt x="22" y="7"/>
                    </a:cubicBezTo>
                    <a:cubicBezTo>
                      <a:pt x="14" y="7"/>
                      <a:pt x="8" y="14"/>
                      <a:pt x="8" y="22"/>
                    </a:cubicBezTo>
                    <a:cubicBezTo>
                      <a:pt x="8" y="24"/>
                      <a:pt x="6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3"/>
                      <a:pt x="36" y="42"/>
                      <a:pt x="26" y="4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60"/>
                      <a:pt x="24" y="62"/>
                      <a:pt x="22" y="6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Oval 29"/>
              <p:cNvSpPr>
                <a:spLocks noChangeArrowheads="1"/>
              </p:cNvSpPr>
              <p:nvPr/>
            </p:nvSpPr>
            <p:spPr bwMode="auto">
              <a:xfrm>
                <a:off x="4803775" y="7196138"/>
                <a:ext cx="34925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6" name="文本框 45"/>
            <p:cNvSpPr txBox="1"/>
            <p:nvPr/>
          </p:nvSpPr>
          <p:spPr>
            <a:xfrm>
              <a:off x="2462245" y="4337871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57" name="文本框 46"/>
            <p:cNvSpPr txBox="1"/>
            <p:nvPr/>
          </p:nvSpPr>
          <p:spPr>
            <a:xfrm>
              <a:off x="3539494" y="4410197"/>
              <a:ext cx="135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技术优势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39902" y="3890361"/>
            <a:ext cx="4793453" cy="1236181"/>
            <a:chOff x="6539902" y="3890361"/>
            <a:chExt cx="4793453" cy="1236181"/>
          </a:xfrm>
        </p:grpSpPr>
        <p:sp>
          <p:nvSpPr>
            <p:cNvPr id="62" name="Freeform 8"/>
            <p:cNvSpPr/>
            <p:nvPr/>
          </p:nvSpPr>
          <p:spPr bwMode="auto">
            <a:xfrm>
              <a:off x="6539902" y="4083246"/>
              <a:ext cx="3784933" cy="788230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innerShdw blurRad="63500" dist="1143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27210"/>
                  </a:solidFill>
                </a:ln>
              </a:endParaRPr>
            </a:p>
          </p:txBody>
        </p:sp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883" y="3890361"/>
              <a:ext cx="4243472" cy="1236181"/>
            </a:xfrm>
            <a:prstGeom prst="rect">
              <a:avLst/>
            </a:prstGeom>
          </p:spPr>
        </p:pic>
        <p:grpSp>
          <p:nvGrpSpPr>
            <p:cNvPr id="64" name="组合 63"/>
            <p:cNvGrpSpPr/>
            <p:nvPr/>
          </p:nvGrpSpPr>
          <p:grpSpPr>
            <a:xfrm>
              <a:off x="6796431" y="4337871"/>
              <a:ext cx="285557" cy="278977"/>
              <a:chOff x="4503738" y="9809163"/>
              <a:chExt cx="344487" cy="336550"/>
            </a:xfrm>
          </p:grpSpPr>
          <p:sp>
            <p:nvSpPr>
              <p:cNvPr id="67" name="Freeform 23"/>
              <p:cNvSpPr>
                <a:spLocks noEditPoints="1"/>
              </p:cNvSpPr>
              <p:nvPr/>
            </p:nvSpPr>
            <p:spPr bwMode="auto">
              <a:xfrm>
                <a:off x="4503738" y="9809163"/>
                <a:ext cx="344487" cy="336550"/>
              </a:xfrm>
              <a:custGeom>
                <a:avLst/>
                <a:gdLst>
                  <a:gd name="T0" fmla="*/ 105 w 108"/>
                  <a:gd name="T1" fmla="*/ 95 h 107"/>
                  <a:gd name="T2" fmla="*/ 76 w 108"/>
                  <a:gd name="T3" fmla="*/ 66 h 107"/>
                  <a:gd name="T4" fmla="*/ 83 w 108"/>
                  <a:gd name="T5" fmla="*/ 42 h 107"/>
                  <a:gd name="T6" fmla="*/ 42 w 108"/>
                  <a:gd name="T7" fmla="*/ 0 h 107"/>
                  <a:gd name="T8" fmla="*/ 0 w 108"/>
                  <a:gd name="T9" fmla="*/ 42 h 107"/>
                  <a:gd name="T10" fmla="*/ 42 w 108"/>
                  <a:gd name="T11" fmla="*/ 83 h 107"/>
                  <a:gd name="T12" fmla="*/ 66 w 108"/>
                  <a:gd name="T13" fmla="*/ 76 h 107"/>
                  <a:gd name="T14" fmla="*/ 95 w 108"/>
                  <a:gd name="T15" fmla="*/ 105 h 107"/>
                  <a:gd name="T16" fmla="*/ 100 w 108"/>
                  <a:gd name="T17" fmla="*/ 107 h 107"/>
                  <a:gd name="T18" fmla="*/ 105 w 108"/>
                  <a:gd name="T19" fmla="*/ 105 h 107"/>
                  <a:gd name="T20" fmla="*/ 105 w 108"/>
                  <a:gd name="T21" fmla="*/ 95 h 107"/>
                  <a:gd name="T22" fmla="*/ 7 w 108"/>
                  <a:gd name="T23" fmla="*/ 42 h 107"/>
                  <a:gd name="T24" fmla="*/ 42 w 108"/>
                  <a:gd name="T25" fmla="*/ 7 h 107"/>
                  <a:gd name="T26" fmla="*/ 76 w 108"/>
                  <a:gd name="T27" fmla="*/ 42 h 107"/>
                  <a:gd name="T28" fmla="*/ 42 w 108"/>
                  <a:gd name="T29" fmla="*/ 76 h 107"/>
                  <a:gd name="T30" fmla="*/ 7 w 108"/>
                  <a:gd name="T31" fmla="*/ 4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" h="107">
                    <a:moveTo>
                      <a:pt x="105" y="95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81" y="59"/>
                      <a:pt x="83" y="51"/>
                      <a:pt x="83" y="42"/>
                    </a:cubicBezTo>
                    <a:cubicBezTo>
                      <a:pt x="83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2" y="83"/>
                    </a:cubicBezTo>
                    <a:cubicBezTo>
                      <a:pt x="51" y="83"/>
                      <a:pt x="59" y="81"/>
                      <a:pt x="66" y="7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6"/>
                      <a:pt x="98" y="107"/>
                      <a:pt x="100" y="107"/>
                    </a:cubicBezTo>
                    <a:cubicBezTo>
                      <a:pt x="101" y="107"/>
                      <a:pt x="103" y="106"/>
                      <a:pt x="105" y="105"/>
                    </a:cubicBezTo>
                    <a:cubicBezTo>
                      <a:pt x="108" y="102"/>
                      <a:pt x="108" y="97"/>
                      <a:pt x="105" y="95"/>
                    </a:cubicBezTo>
                    <a:moveTo>
                      <a:pt x="7" y="42"/>
                    </a:moveTo>
                    <a:cubicBezTo>
                      <a:pt x="7" y="23"/>
                      <a:pt x="23" y="7"/>
                      <a:pt x="42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ubicBezTo>
                      <a:pt x="23" y="76"/>
                      <a:pt x="7" y="61"/>
                      <a:pt x="7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24"/>
              <p:cNvSpPr/>
              <p:nvPr/>
            </p:nvSpPr>
            <p:spPr bwMode="auto">
              <a:xfrm>
                <a:off x="4567238" y="9869488"/>
                <a:ext cx="138112" cy="138113"/>
              </a:xfrm>
              <a:custGeom>
                <a:avLst/>
                <a:gdLst>
                  <a:gd name="T0" fmla="*/ 39 w 43"/>
                  <a:gd name="T1" fmla="*/ 18 h 44"/>
                  <a:gd name="T2" fmla="*/ 25 w 43"/>
                  <a:gd name="T3" fmla="*/ 18 h 44"/>
                  <a:gd name="T4" fmla="*/ 25 w 43"/>
                  <a:gd name="T5" fmla="*/ 4 h 44"/>
                  <a:gd name="T6" fmla="*/ 21 w 43"/>
                  <a:gd name="T7" fmla="*/ 0 h 44"/>
                  <a:gd name="T8" fmla="*/ 18 w 43"/>
                  <a:gd name="T9" fmla="*/ 4 h 44"/>
                  <a:gd name="T10" fmla="*/ 18 w 43"/>
                  <a:gd name="T11" fmla="*/ 18 h 44"/>
                  <a:gd name="T12" fmla="*/ 3 w 43"/>
                  <a:gd name="T13" fmla="*/ 18 h 44"/>
                  <a:gd name="T14" fmla="*/ 0 w 43"/>
                  <a:gd name="T15" fmla="*/ 22 h 44"/>
                  <a:gd name="T16" fmla="*/ 3 w 43"/>
                  <a:gd name="T17" fmla="*/ 26 h 44"/>
                  <a:gd name="T18" fmla="*/ 18 w 43"/>
                  <a:gd name="T19" fmla="*/ 26 h 44"/>
                  <a:gd name="T20" fmla="*/ 18 w 43"/>
                  <a:gd name="T21" fmla="*/ 40 h 44"/>
                  <a:gd name="T22" fmla="*/ 21 w 43"/>
                  <a:gd name="T23" fmla="*/ 44 h 44"/>
                  <a:gd name="T24" fmla="*/ 25 w 43"/>
                  <a:gd name="T25" fmla="*/ 40 h 44"/>
                  <a:gd name="T26" fmla="*/ 25 w 43"/>
                  <a:gd name="T27" fmla="*/ 26 h 44"/>
                  <a:gd name="T28" fmla="*/ 39 w 43"/>
                  <a:gd name="T29" fmla="*/ 26 h 44"/>
                  <a:gd name="T30" fmla="*/ 43 w 43"/>
                  <a:gd name="T31" fmla="*/ 22 h 44"/>
                  <a:gd name="T32" fmla="*/ 39 w 43"/>
                  <a:gd name="T33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44">
                    <a:moveTo>
                      <a:pt x="39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9" y="0"/>
                      <a:pt x="18" y="2"/>
                      <a:pt x="18" y="4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2"/>
                      <a:pt x="19" y="44"/>
                      <a:pt x="21" y="44"/>
                    </a:cubicBezTo>
                    <a:cubicBezTo>
                      <a:pt x="23" y="44"/>
                      <a:pt x="25" y="42"/>
                      <a:pt x="25" y="40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6"/>
                      <a:pt x="43" y="24"/>
                      <a:pt x="43" y="22"/>
                    </a:cubicBezTo>
                    <a:cubicBezTo>
                      <a:pt x="43" y="20"/>
                      <a:pt x="41" y="18"/>
                      <a:pt x="39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5" name="文本框 45"/>
            <p:cNvSpPr txBox="1"/>
            <p:nvPr/>
          </p:nvSpPr>
          <p:spPr>
            <a:xfrm>
              <a:off x="7484512" y="4199597"/>
              <a:ext cx="465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66" name="文本框 47"/>
            <p:cNvSpPr txBox="1"/>
            <p:nvPr/>
          </p:nvSpPr>
          <p:spPr>
            <a:xfrm>
              <a:off x="8531004" y="4259270"/>
              <a:ext cx="135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管理优势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文本框 48"/>
          <p:cNvSpPr txBox="1"/>
          <p:nvPr/>
        </p:nvSpPr>
        <p:spPr>
          <a:xfrm>
            <a:off x="1657864" y="2852936"/>
            <a:ext cx="43007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请请填入你的内容，或通过复制内容后用右键选择只保留文本来粘贴内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请填入你的内容，或通过复制内容后用右键选择只保留文本来粘贴内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文本框 49"/>
          <p:cNvSpPr txBox="1"/>
          <p:nvPr/>
        </p:nvSpPr>
        <p:spPr>
          <a:xfrm>
            <a:off x="6671590" y="2755860"/>
            <a:ext cx="43007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请填入你的内容，或通过复制内容后用右键选择只保留文本来粘贴内容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填入你的内容，或通过复制内容后用右键选择只保留文本来粘贴内容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文本框 50"/>
          <p:cNvSpPr txBox="1"/>
          <p:nvPr/>
        </p:nvSpPr>
        <p:spPr>
          <a:xfrm>
            <a:off x="1767823" y="5276161"/>
            <a:ext cx="43007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请填入你的内容，或通过复制内容后用右键选择只保留文本来粘贴内容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。。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请填入你的内容，或通过复制内容后用右键选择只保留文本来粘贴内容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文本框 51"/>
          <p:cNvSpPr txBox="1"/>
          <p:nvPr/>
        </p:nvSpPr>
        <p:spPr>
          <a:xfrm>
            <a:off x="6671270" y="5229200"/>
            <a:ext cx="43007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请填入你的内容，或通过复制内容后用右键选择只保留文本来粘贴内容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填入你的内容，或通过复制内容后用右键选择只保留文本来粘贴内容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  <p:bldP spid="70" grpId="0"/>
      <p:bldP spid="71" grpId="0"/>
      <p:bldP spid="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646" y="1886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市场前景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26317" y="1772816"/>
            <a:ext cx="4143777" cy="1090364"/>
            <a:chOff x="185984" y="1772816"/>
            <a:chExt cx="4143777" cy="1090364"/>
          </a:xfrm>
        </p:grpSpPr>
        <p:grpSp>
          <p:nvGrpSpPr>
            <p:cNvPr id="4" name="组合 3"/>
            <p:cNvGrpSpPr/>
            <p:nvPr/>
          </p:nvGrpSpPr>
          <p:grpSpPr>
            <a:xfrm>
              <a:off x="185984" y="1772816"/>
              <a:ext cx="4143777" cy="1090364"/>
              <a:chOff x="185984" y="1772816"/>
              <a:chExt cx="4143777" cy="1090364"/>
            </a:xfrm>
          </p:grpSpPr>
          <p:sp>
            <p:nvSpPr>
              <p:cNvPr id="9" name="Freeform 8"/>
              <p:cNvSpPr>
                <a:spLocks noChangeArrowheads="1"/>
              </p:cNvSpPr>
              <p:nvPr/>
            </p:nvSpPr>
            <p:spPr bwMode="auto">
              <a:xfrm>
                <a:off x="185984" y="1772816"/>
                <a:ext cx="1212812" cy="1090364"/>
              </a:xfrm>
              <a:custGeom>
                <a:avLst/>
                <a:gdLst>
                  <a:gd name="T0" fmla="*/ 1212 w 1212"/>
                  <a:gd name="T1" fmla="*/ 935 h 1034"/>
                  <a:gd name="T2" fmla="*/ 0 w 1212"/>
                  <a:gd name="T3" fmla="*/ 1034 h 1034"/>
                  <a:gd name="T4" fmla="*/ 0 w 1212"/>
                  <a:gd name="T5" fmla="*/ 231 h 1034"/>
                  <a:gd name="T6" fmla="*/ 1212 w 1212"/>
                  <a:gd name="T7" fmla="*/ 0 h 1034"/>
                  <a:gd name="T8" fmla="*/ 1212 w 1212"/>
                  <a:gd name="T9" fmla="*/ 935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2"/>
                  <a:gd name="T16" fmla="*/ 0 h 1034"/>
                  <a:gd name="T17" fmla="*/ 1212 w 1212"/>
                  <a:gd name="T18" fmla="*/ 1034 h 10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2" h="1034">
                    <a:moveTo>
                      <a:pt x="1212" y="935"/>
                    </a:moveTo>
                    <a:lnTo>
                      <a:pt x="0" y="1034"/>
                    </a:lnTo>
                    <a:lnTo>
                      <a:pt x="0" y="231"/>
                    </a:lnTo>
                    <a:lnTo>
                      <a:pt x="1212" y="0"/>
                    </a:lnTo>
                    <a:lnTo>
                      <a:pt x="1212" y="93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宋体" panose="02010600030101010101" pitchFamily="2" charset="-122"/>
                </a:endParaRPr>
              </a:p>
            </p:txBody>
          </p:sp>
          <p:sp>
            <p:nvSpPr>
              <p:cNvPr id="10" name="Rectangle 12"/>
              <p:cNvSpPr>
                <a:spLocks noChangeArrowheads="1"/>
              </p:cNvSpPr>
              <p:nvPr/>
            </p:nvSpPr>
            <p:spPr bwMode="auto">
              <a:xfrm>
                <a:off x="1398797" y="1772816"/>
                <a:ext cx="2930964" cy="98596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" name="Freeform 209"/>
            <p:cNvSpPr>
              <a:spLocks noEditPoints="1" noChangeArrowheads="1"/>
            </p:cNvSpPr>
            <p:nvPr/>
          </p:nvSpPr>
          <p:spPr bwMode="auto">
            <a:xfrm>
              <a:off x="2278386" y="2656496"/>
              <a:ext cx="37025" cy="65379"/>
            </a:xfrm>
            <a:custGeom>
              <a:avLst/>
              <a:gdLst>
                <a:gd name="T0" fmla="*/ 10 w 16"/>
                <a:gd name="T1" fmla="*/ 26 h 26"/>
                <a:gd name="T2" fmla="*/ 10 w 16"/>
                <a:gd name="T3" fmla="*/ 16 h 26"/>
                <a:gd name="T4" fmla="*/ 7 w 16"/>
                <a:gd name="T5" fmla="*/ 16 h 26"/>
                <a:gd name="T6" fmla="*/ 7 w 16"/>
                <a:gd name="T7" fmla="*/ 26 h 26"/>
                <a:gd name="T8" fmla="*/ 0 w 16"/>
                <a:gd name="T9" fmla="*/ 26 h 26"/>
                <a:gd name="T10" fmla="*/ 0 w 16"/>
                <a:gd name="T11" fmla="*/ 5 h 26"/>
                <a:gd name="T12" fmla="*/ 1 w 16"/>
                <a:gd name="T13" fmla="*/ 3 h 26"/>
                <a:gd name="T14" fmla="*/ 3 w 16"/>
                <a:gd name="T15" fmla="*/ 1 h 26"/>
                <a:gd name="T16" fmla="*/ 5 w 16"/>
                <a:gd name="T17" fmla="*/ 0 h 26"/>
                <a:gd name="T18" fmla="*/ 8 w 16"/>
                <a:gd name="T19" fmla="*/ 0 h 26"/>
                <a:gd name="T20" fmla="*/ 11 w 16"/>
                <a:gd name="T21" fmla="*/ 0 h 26"/>
                <a:gd name="T22" fmla="*/ 14 w 16"/>
                <a:gd name="T23" fmla="*/ 1 h 26"/>
                <a:gd name="T24" fmla="*/ 15 w 16"/>
                <a:gd name="T25" fmla="*/ 3 h 26"/>
                <a:gd name="T26" fmla="*/ 16 w 16"/>
                <a:gd name="T27" fmla="*/ 5 h 26"/>
                <a:gd name="T28" fmla="*/ 16 w 16"/>
                <a:gd name="T29" fmla="*/ 26 h 26"/>
                <a:gd name="T30" fmla="*/ 10 w 16"/>
                <a:gd name="T31" fmla="*/ 26 h 26"/>
                <a:gd name="T32" fmla="*/ 10 w 16"/>
                <a:gd name="T33" fmla="*/ 5 h 26"/>
                <a:gd name="T34" fmla="*/ 8 w 16"/>
                <a:gd name="T35" fmla="*/ 3 h 26"/>
                <a:gd name="T36" fmla="*/ 7 w 16"/>
                <a:gd name="T37" fmla="*/ 5 h 26"/>
                <a:gd name="T38" fmla="*/ 7 w 16"/>
                <a:gd name="T39" fmla="*/ 12 h 26"/>
                <a:gd name="T40" fmla="*/ 10 w 16"/>
                <a:gd name="T41" fmla="*/ 12 h 26"/>
                <a:gd name="T42" fmla="*/ 10 w 16"/>
                <a:gd name="T43" fmla="*/ 5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26"/>
                <a:gd name="T68" fmla="*/ 16 w 1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26">
                  <a:moveTo>
                    <a:pt x="10" y="2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0"/>
                    <a:pt x="13" y="1"/>
                    <a:pt x="14" y="1"/>
                  </a:cubicBezTo>
                  <a:cubicBezTo>
                    <a:pt x="14" y="1"/>
                    <a:pt x="15" y="2"/>
                    <a:pt x="15" y="3"/>
                  </a:cubicBezTo>
                  <a:cubicBezTo>
                    <a:pt x="16" y="3"/>
                    <a:pt x="16" y="4"/>
                    <a:pt x="16" y="5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0" y="26"/>
                  </a:lnTo>
                  <a:close/>
                  <a:moveTo>
                    <a:pt x="10" y="5"/>
                  </a:move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7" y="3"/>
                    <a:pt x="7" y="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6" name="Freeform 326"/>
            <p:cNvSpPr>
              <a:spLocks noChangeArrowheads="1"/>
            </p:cNvSpPr>
            <p:nvPr/>
          </p:nvSpPr>
          <p:spPr bwMode="auto">
            <a:xfrm>
              <a:off x="3320084" y="2123967"/>
              <a:ext cx="362242" cy="333226"/>
            </a:xfrm>
            <a:custGeom>
              <a:avLst/>
              <a:gdLst>
                <a:gd name="T0" fmla="*/ 153 w 153"/>
                <a:gd name="T1" fmla="*/ 23 h 134"/>
                <a:gd name="T2" fmla="*/ 130 w 153"/>
                <a:gd name="T3" fmla="*/ 0 h 134"/>
                <a:gd name="T4" fmla="*/ 107 w 153"/>
                <a:gd name="T5" fmla="*/ 23 h 134"/>
                <a:gd name="T6" fmla="*/ 114 w 153"/>
                <a:gd name="T7" fmla="*/ 39 h 134"/>
                <a:gd name="T8" fmla="*/ 88 w 153"/>
                <a:gd name="T9" fmla="*/ 101 h 134"/>
                <a:gd name="T10" fmla="*/ 66 w 153"/>
                <a:gd name="T11" fmla="*/ 54 h 134"/>
                <a:gd name="T12" fmla="*/ 47 w 153"/>
                <a:gd name="T13" fmla="*/ 51 h 134"/>
                <a:gd name="T14" fmla="*/ 31 w 153"/>
                <a:gd name="T15" fmla="*/ 72 h 134"/>
                <a:gd name="T16" fmla="*/ 23 w 153"/>
                <a:gd name="T17" fmla="*/ 70 h 134"/>
                <a:gd name="T18" fmla="*/ 0 w 153"/>
                <a:gd name="T19" fmla="*/ 93 h 134"/>
                <a:gd name="T20" fmla="*/ 23 w 153"/>
                <a:gd name="T21" fmla="*/ 116 h 134"/>
                <a:gd name="T22" fmla="*/ 46 w 153"/>
                <a:gd name="T23" fmla="*/ 93 h 134"/>
                <a:gd name="T24" fmla="*/ 46 w 153"/>
                <a:gd name="T25" fmla="*/ 89 h 134"/>
                <a:gd name="T26" fmla="*/ 53 w 153"/>
                <a:gd name="T27" fmla="*/ 79 h 134"/>
                <a:gd name="T28" fmla="*/ 78 w 153"/>
                <a:gd name="T29" fmla="*/ 134 h 134"/>
                <a:gd name="T30" fmla="*/ 98 w 153"/>
                <a:gd name="T31" fmla="*/ 133 h 134"/>
                <a:gd name="T32" fmla="*/ 136 w 153"/>
                <a:gd name="T33" fmla="*/ 45 h 134"/>
                <a:gd name="T34" fmla="*/ 153 w 153"/>
                <a:gd name="T35" fmla="*/ 23 h 1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3"/>
                <a:gd name="T55" fmla="*/ 0 h 134"/>
                <a:gd name="T56" fmla="*/ 153 w 153"/>
                <a:gd name="T57" fmla="*/ 134 h 1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3" h="134">
                  <a:moveTo>
                    <a:pt x="153" y="23"/>
                  </a:moveTo>
                  <a:cubicBezTo>
                    <a:pt x="153" y="10"/>
                    <a:pt x="142" y="0"/>
                    <a:pt x="130" y="0"/>
                  </a:cubicBezTo>
                  <a:cubicBezTo>
                    <a:pt x="117" y="0"/>
                    <a:pt x="107" y="10"/>
                    <a:pt x="107" y="23"/>
                  </a:cubicBezTo>
                  <a:cubicBezTo>
                    <a:pt x="107" y="29"/>
                    <a:pt x="110" y="35"/>
                    <a:pt x="114" y="39"/>
                  </a:cubicBezTo>
                  <a:cubicBezTo>
                    <a:pt x="88" y="101"/>
                    <a:pt x="88" y="101"/>
                    <a:pt x="88" y="101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28" y="71"/>
                    <a:pt x="26" y="70"/>
                    <a:pt x="23" y="70"/>
                  </a:cubicBezTo>
                  <a:cubicBezTo>
                    <a:pt x="11" y="70"/>
                    <a:pt x="0" y="81"/>
                    <a:pt x="0" y="93"/>
                  </a:cubicBezTo>
                  <a:cubicBezTo>
                    <a:pt x="0" y="106"/>
                    <a:pt x="11" y="116"/>
                    <a:pt x="23" y="116"/>
                  </a:cubicBezTo>
                  <a:cubicBezTo>
                    <a:pt x="36" y="116"/>
                    <a:pt x="46" y="106"/>
                    <a:pt x="46" y="93"/>
                  </a:cubicBezTo>
                  <a:cubicBezTo>
                    <a:pt x="46" y="92"/>
                    <a:pt x="46" y="90"/>
                    <a:pt x="46" y="8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46" y="42"/>
                    <a:pt x="153" y="33"/>
                    <a:pt x="15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7" name="TextBox 337"/>
            <p:cNvSpPr>
              <a:spLocks noChangeArrowheads="1"/>
            </p:cNvSpPr>
            <p:nvPr/>
          </p:nvSpPr>
          <p:spPr bwMode="auto">
            <a:xfrm>
              <a:off x="271386" y="1950810"/>
              <a:ext cx="957209" cy="798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Cooper Black" pitchFamily="18" charset="0"/>
                </a:rPr>
                <a:t>01</a:t>
              </a:r>
              <a:endPara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Cooper Black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44096" y="2090525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宏观环境</a:t>
              </a:r>
              <a:endPara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-26317" y="2619587"/>
            <a:ext cx="3315221" cy="1175779"/>
            <a:chOff x="185984" y="2619587"/>
            <a:chExt cx="3315221" cy="1175779"/>
          </a:xfrm>
        </p:grpSpPr>
        <p:grpSp>
          <p:nvGrpSpPr>
            <p:cNvPr id="12" name="组合 11"/>
            <p:cNvGrpSpPr/>
            <p:nvPr/>
          </p:nvGrpSpPr>
          <p:grpSpPr>
            <a:xfrm>
              <a:off x="185984" y="2619587"/>
              <a:ext cx="3315221" cy="1175779"/>
              <a:chOff x="185984" y="2619587"/>
              <a:chExt cx="3315221" cy="1175779"/>
            </a:xfrm>
          </p:grpSpPr>
          <p:sp>
            <p:nvSpPr>
              <p:cNvPr id="19" name="Freeform 9"/>
              <p:cNvSpPr>
                <a:spLocks noChangeArrowheads="1"/>
              </p:cNvSpPr>
              <p:nvPr/>
            </p:nvSpPr>
            <p:spPr bwMode="auto">
              <a:xfrm>
                <a:off x="185984" y="2619587"/>
                <a:ext cx="1049704" cy="1175779"/>
              </a:xfrm>
              <a:custGeom>
                <a:avLst/>
                <a:gdLst>
                  <a:gd name="T0" fmla="*/ 0 w 1049"/>
                  <a:gd name="T1" fmla="*/ 231 h 1115"/>
                  <a:gd name="T2" fmla="*/ 1049 w 1049"/>
                  <a:gd name="T3" fmla="*/ 0 h 1115"/>
                  <a:gd name="T4" fmla="*/ 1049 w 1049"/>
                  <a:gd name="T5" fmla="*/ 966 h 1115"/>
                  <a:gd name="T6" fmla="*/ 0 w 1049"/>
                  <a:gd name="T7" fmla="*/ 1115 h 1115"/>
                  <a:gd name="T8" fmla="*/ 0 w 1049"/>
                  <a:gd name="T9" fmla="*/ 231 h 1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9"/>
                  <a:gd name="T16" fmla="*/ 0 h 1115"/>
                  <a:gd name="T17" fmla="*/ 1049 w 1049"/>
                  <a:gd name="T18" fmla="*/ 1115 h 1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9" h="1115">
                    <a:moveTo>
                      <a:pt x="0" y="231"/>
                    </a:moveTo>
                    <a:lnTo>
                      <a:pt x="1049" y="0"/>
                    </a:lnTo>
                    <a:lnTo>
                      <a:pt x="1049" y="966"/>
                    </a:lnTo>
                    <a:lnTo>
                      <a:pt x="0" y="111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宋体" panose="02010600030101010101" pitchFamily="2" charset="-122"/>
                </a:endParaRPr>
              </a:p>
            </p:txBody>
          </p:sp>
          <p:sp>
            <p:nvSpPr>
              <p:cNvPr id="20" name="Rectangle 210"/>
              <p:cNvSpPr>
                <a:spLocks noChangeArrowheads="1"/>
              </p:cNvSpPr>
              <p:nvPr/>
            </p:nvSpPr>
            <p:spPr bwMode="auto">
              <a:xfrm>
                <a:off x="1235688" y="2619587"/>
                <a:ext cx="2265517" cy="10165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3" name="Oval 322"/>
            <p:cNvSpPr>
              <a:spLocks noChangeArrowheads="1"/>
            </p:cNvSpPr>
            <p:nvPr/>
          </p:nvSpPr>
          <p:spPr bwMode="auto">
            <a:xfrm>
              <a:off x="1596930" y="3087790"/>
              <a:ext cx="116078" cy="1244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4" name="Oval 323"/>
            <p:cNvSpPr>
              <a:spLocks noChangeArrowheads="1"/>
            </p:cNvSpPr>
            <p:nvPr/>
          </p:nvSpPr>
          <p:spPr bwMode="auto">
            <a:xfrm>
              <a:off x="1737024" y="3055100"/>
              <a:ext cx="146098" cy="157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5" name="Oval 324"/>
            <p:cNvSpPr>
              <a:spLocks noChangeArrowheads="1"/>
            </p:cNvSpPr>
            <p:nvPr/>
          </p:nvSpPr>
          <p:spPr bwMode="auto">
            <a:xfrm>
              <a:off x="1596930" y="3237530"/>
              <a:ext cx="116078" cy="1212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6" name="Oval 325"/>
            <p:cNvSpPr>
              <a:spLocks noChangeArrowheads="1"/>
            </p:cNvSpPr>
            <p:nvPr/>
          </p:nvSpPr>
          <p:spPr bwMode="auto">
            <a:xfrm>
              <a:off x="1737024" y="3237530"/>
              <a:ext cx="118079" cy="1212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17" name="TextBox 338"/>
            <p:cNvSpPr>
              <a:spLocks noChangeArrowheads="1"/>
            </p:cNvSpPr>
            <p:nvPr/>
          </p:nvSpPr>
          <p:spPr bwMode="auto">
            <a:xfrm>
              <a:off x="271386" y="2840847"/>
              <a:ext cx="957209" cy="798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Cooper Black" pitchFamily="18" charset="0"/>
                </a:rPr>
                <a:t>02</a:t>
              </a:r>
              <a:endPara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Cooper Black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987027" y="2949951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政策支持</a:t>
              </a:r>
              <a:endPara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-26317" y="3695188"/>
            <a:ext cx="5276477" cy="1131489"/>
            <a:chOff x="185984" y="3695188"/>
            <a:chExt cx="5276477" cy="1131489"/>
          </a:xfrm>
        </p:grpSpPr>
        <p:grpSp>
          <p:nvGrpSpPr>
            <p:cNvPr id="22" name="组合 21"/>
            <p:cNvGrpSpPr/>
            <p:nvPr/>
          </p:nvGrpSpPr>
          <p:grpSpPr>
            <a:xfrm>
              <a:off x="185984" y="3695188"/>
              <a:ext cx="5276477" cy="1131489"/>
              <a:chOff x="185984" y="3695188"/>
              <a:chExt cx="5276477" cy="1131489"/>
            </a:xfrm>
          </p:grpSpPr>
          <p:sp>
            <p:nvSpPr>
              <p:cNvPr id="30" name="Freeform 10"/>
              <p:cNvSpPr>
                <a:spLocks noChangeArrowheads="1"/>
              </p:cNvSpPr>
              <p:nvPr/>
            </p:nvSpPr>
            <p:spPr bwMode="auto">
              <a:xfrm>
                <a:off x="185984" y="3695188"/>
                <a:ext cx="876587" cy="1131489"/>
              </a:xfrm>
              <a:custGeom>
                <a:avLst/>
                <a:gdLst>
                  <a:gd name="T0" fmla="*/ 0 w 876"/>
                  <a:gd name="T1" fmla="*/ 95 h 1073"/>
                  <a:gd name="T2" fmla="*/ 876 w 876"/>
                  <a:gd name="T3" fmla="*/ 0 h 1073"/>
                  <a:gd name="T4" fmla="*/ 876 w 876"/>
                  <a:gd name="T5" fmla="*/ 1073 h 1073"/>
                  <a:gd name="T6" fmla="*/ 0 w 876"/>
                  <a:gd name="T7" fmla="*/ 1002 h 1073"/>
                  <a:gd name="T8" fmla="*/ 0 w 876"/>
                  <a:gd name="T9" fmla="*/ 95 h 10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073"/>
                  <a:gd name="T17" fmla="*/ 876 w 876"/>
                  <a:gd name="T18" fmla="*/ 1073 h 10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073">
                    <a:moveTo>
                      <a:pt x="0" y="95"/>
                    </a:moveTo>
                    <a:lnTo>
                      <a:pt x="876" y="0"/>
                    </a:lnTo>
                    <a:lnTo>
                      <a:pt x="876" y="1073"/>
                    </a:lnTo>
                    <a:lnTo>
                      <a:pt x="0" y="1002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>
                  <a:sym typeface="宋体" panose="02010600030101010101" pitchFamily="2" charset="-122"/>
                </a:endParaRPr>
              </a:p>
            </p:txBody>
          </p:sp>
          <p:sp>
            <p:nvSpPr>
              <p:cNvPr id="31" name="Freeform 211"/>
              <p:cNvSpPr>
                <a:spLocks noChangeArrowheads="1"/>
              </p:cNvSpPr>
              <p:nvPr/>
            </p:nvSpPr>
            <p:spPr bwMode="auto">
              <a:xfrm>
                <a:off x="1062572" y="3695188"/>
                <a:ext cx="4399889" cy="1131489"/>
              </a:xfrm>
              <a:custGeom>
                <a:avLst/>
                <a:gdLst>
                  <a:gd name="T0" fmla="*/ 4014 w 4014"/>
                  <a:gd name="T1" fmla="*/ 1007 h 1073"/>
                  <a:gd name="T2" fmla="*/ 0 w 4014"/>
                  <a:gd name="T3" fmla="*/ 1073 h 1073"/>
                  <a:gd name="T4" fmla="*/ 0 w 4014"/>
                  <a:gd name="T5" fmla="*/ 0 h 1073"/>
                  <a:gd name="T6" fmla="*/ 4014 w 4014"/>
                  <a:gd name="T7" fmla="*/ 24 h 1073"/>
                  <a:gd name="T8" fmla="*/ 4014 w 4014"/>
                  <a:gd name="T9" fmla="*/ 1007 h 10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14"/>
                  <a:gd name="T16" fmla="*/ 0 h 1073"/>
                  <a:gd name="T17" fmla="*/ 4014 w 4014"/>
                  <a:gd name="T18" fmla="*/ 1073 h 10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14" h="1073">
                    <a:moveTo>
                      <a:pt x="4014" y="1007"/>
                    </a:moveTo>
                    <a:lnTo>
                      <a:pt x="0" y="1073"/>
                    </a:lnTo>
                    <a:lnTo>
                      <a:pt x="0" y="0"/>
                    </a:lnTo>
                    <a:lnTo>
                      <a:pt x="4014" y="24"/>
                    </a:lnTo>
                    <a:lnTo>
                      <a:pt x="4014" y="1007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3" name="Freeform 327"/>
            <p:cNvSpPr>
              <a:spLocks noChangeArrowheads="1"/>
            </p:cNvSpPr>
            <p:nvPr/>
          </p:nvSpPr>
          <p:spPr bwMode="auto">
            <a:xfrm>
              <a:off x="4468854" y="4082194"/>
              <a:ext cx="248167" cy="360643"/>
            </a:xfrm>
            <a:custGeom>
              <a:avLst/>
              <a:gdLst>
                <a:gd name="T0" fmla="*/ 149 w 248"/>
                <a:gd name="T1" fmla="*/ 0 h 342"/>
                <a:gd name="T2" fmla="*/ 0 w 248"/>
                <a:gd name="T3" fmla="*/ 0 h 342"/>
                <a:gd name="T4" fmla="*/ 99 w 248"/>
                <a:gd name="T5" fmla="*/ 172 h 342"/>
                <a:gd name="T6" fmla="*/ 0 w 248"/>
                <a:gd name="T7" fmla="*/ 342 h 342"/>
                <a:gd name="T8" fmla="*/ 149 w 248"/>
                <a:gd name="T9" fmla="*/ 342 h 342"/>
                <a:gd name="T10" fmla="*/ 248 w 248"/>
                <a:gd name="T11" fmla="*/ 172 h 342"/>
                <a:gd name="T12" fmla="*/ 149 w 248"/>
                <a:gd name="T13" fmla="*/ 0 h 3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8"/>
                <a:gd name="T22" fmla="*/ 0 h 342"/>
                <a:gd name="T23" fmla="*/ 248 w 248"/>
                <a:gd name="T24" fmla="*/ 342 h 3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8" h="342">
                  <a:moveTo>
                    <a:pt x="149" y="0"/>
                  </a:moveTo>
                  <a:lnTo>
                    <a:pt x="0" y="0"/>
                  </a:lnTo>
                  <a:lnTo>
                    <a:pt x="99" y="172"/>
                  </a:lnTo>
                  <a:lnTo>
                    <a:pt x="0" y="342"/>
                  </a:lnTo>
                  <a:lnTo>
                    <a:pt x="149" y="342"/>
                  </a:lnTo>
                  <a:lnTo>
                    <a:pt x="248" y="172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4" name="Freeform 338"/>
            <p:cNvSpPr>
              <a:spLocks noEditPoints="1" noChangeArrowheads="1"/>
            </p:cNvSpPr>
            <p:nvPr/>
          </p:nvSpPr>
          <p:spPr bwMode="auto">
            <a:xfrm>
              <a:off x="2044096" y="4025201"/>
              <a:ext cx="118079" cy="122323"/>
            </a:xfrm>
            <a:custGeom>
              <a:avLst/>
              <a:gdLst>
                <a:gd name="T0" fmla="*/ 25 w 50"/>
                <a:gd name="T1" fmla="*/ 0 h 49"/>
                <a:gd name="T2" fmla="*/ 0 w 50"/>
                <a:gd name="T3" fmla="*/ 24 h 49"/>
                <a:gd name="T4" fmla="*/ 25 w 50"/>
                <a:gd name="T5" fmla="*/ 49 h 49"/>
                <a:gd name="T6" fmla="*/ 50 w 50"/>
                <a:gd name="T7" fmla="*/ 24 h 49"/>
                <a:gd name="T8" fmla="*/ 25 w 50"/>
                <a:gd name="T9" fmla="*/ 0 h 49"/>
                <a:gd name="T10" fmla="*/ 25 w 50"/>
                <a:gd name="T11" fmla="*/ 39 h 49"/>
                <a:gd name="T12" fmla="*/ 10 w 50"/>
                <a:gd name="T13" fmla="*/ 24 h 49"/>
                <a:gd name="T14" fmla="*/ 25 w 50"/>
                <a:gd name="T15" fmla="*/ 9 h 49"/>
                <a:gd name="T16" fmla="*/ 40 w 50"/>
                <a:gd name="T17" fmla="*/ 24 h 49"/>
                <a:gd name="T18" fmla="*/ 25 w 50"/>
                <a:gd name="T19" fmla="*/ 39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49"/>
                <a:gd name="T32" fmla="*/ 50 w 50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49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9"/>
                    <a:pt x="25" y="49"/>
                  </a:cubicBezTo>
                  <a:cubicBezTo>
                    <a:pt x="39" y="49"/>
                    <a:pt x="50" y="38"/>
                    <a:pt x="50" y="24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39"/>
                  </a:moveTo>
                  <a:cubicBezTo>
                    <a:pt x="17" y="39"/>
                    <a:pt x="10" y="33"/>
                    <a:pt x="10" y="24"/>
                  </a:cubicBezTo>
                  <a:cubicBezTo>
                    <a:pt x="10" y="16"/>
                    <a:pt x="17" y="9"/>
                    <a:pt x="25" y="9"/>
                  </a:cubicBezTo>
                  <a:cubicBezTo>
                    <a:pt x="33" y="9"/>
                    <a:pt x="40" y="16"/>
                    <a:pt x="40" y="24"/>
                  </a:cubicBezTo>
                  <a:cubicBezTo>
                    <a:pt x="40" y="33"/>
                    <a:pt x="33" y="39"/>
                    <a:pt x="2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5" name="Oval 339"/>
            <p:cNvSpPr>
              <a:spLocks noChangeArrowheads="1"/>
            </p:cNvSpPr>
            <p:nvPr/>
          </p:nvSpPr>
          <p:spPr bwMode="auto">
            <a:xfrm>
              <a:off x="2275384" y="3947216"/>
              <a:ext cx="38025" cy="369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6" name="TextBox 339"/>
            <p:cNvSpPr>
              <a:spLocks noChangeArrowheads="1"/>
            </p:cNvSpPr>
            <p:nvPr/>
          </p:nvSpPr>
          <p:spPr bwMode="auto">
            <a:xfrm>
              <a:off x="215078" y="3849559"/>
              <a:ext cx="957209" cy="798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Cooper Black" pitchFamily="18" charset="0"/>
                </a:rPr>
                <a:t>03</a:t>
              </a:r>
              <a:endPara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Cooper Black" pitchFamily="18" charset="0"/>
              </a:endParaRPr>
            </a:p>
          </p:txBody>
        </p:sp>
        <p:sp>
          <p:nvSpPr>
            <p:cNvPr id="27" name="Freeform 412"/>
            <p:cNvSpPr>
              <a:spLocks noChangeArrowheads="1"/>
            </p:cNvSpPr>
            <p:nvPr/>
          </p:nvSpPr>
          <p:spPr bwMode="auto">
            <a:xfrm>
              <a:off x="1537339" y="4143873"/>
              <a:ext cx="361610" cy="379747"/>
            </a:xfrm>
            <a:custGeom>
              <a:avLst/>
              <a:gdLst>
                <a:gd name="T0" fmla="*/ 75 w 154"/>
                <a:gd name="T1" fmla="*/ 0 h 154"/>
                <a:gd name="T2" fmla="*/ 28 w 154"/>
                <a:gd name="T3" fmla="*/ 21 h 154"/>
                <a:gd name="T4" fmla="*/ 28 w 154"/>
                <a:gd name="T5" fmla="*/ 125 h 154"/>
                <a:gd name="T6" fmla="*/ 133 w 154"/>
                <a:gd name="T7" fmla="*/ 125 h 154"/>
                <a:gd name="T8" fmla="*/ 154 w 154"/>
                <a:gd name="T9" fmla="*/ 79 h 154"/>
                <a:gd name="T10" fmla="*/ 75 w 154"/>
                <a:gd name="T11" fmla="*/ 79 h 154"/>
                <a:gd name="T12" fmla="*/ 75 w 154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4"/>
                <a:gd name="T22" fmla="*/ 0 h 154"/>
                <a:gd name="T23" fmla="*/ 154 w 154"/>
                <a:gd name="T24" fmla="*/ 154 h 1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4" h="154">
                  <a:moveTo>
                    <a:pt x="75" y="0"/>
                  </a:moveTo>
                  <a:cubicBezTo>
                    <a:pt x="58" y="1"/>
                    <a:pt x="41" y="8"/>
                    <a:pt x="28" y="21"/>
                  </a:cubicBezTo>
                  <a:cubicBezTo>
                    <a:pt x="0" y="50"/>
                    <a:pt x="0" y="97"/>
                    <a:pt x="28" y="125"/>
                  </a:cubicBezTo>
                  <a:cubicBezTo>
                    <a:pt x="57" y="154"/>
                    <a:pt x="104" y="154"/>
                    <a:pt x="133" y="125"/>
                  </a:cubicBezTo>
                  <a:cubicBezTo>
                    <a:pt x="145" y="113"/>
                    <a:pt x="153" y="96"/>
                    <a:pt x="154" y="79"/>
                  </a:cubicBezTo>
                  <a:cubicBezTo>
                    <a:pt x="75" y="79"/>
                    <a:pt x="75" y="79"/>
                    <a:pt x="75" y="79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8" name="Freeform 413"/>
            <p:cNvSpPr>
              <a:spLocks noChangeArrowheads="1"/>
            </p:cNvSpPr>
            <p:nvPr/>
          </p:nvSpPr>
          <p:spPr bwMode="auto">
            <a:xfrm>
              <a:off x="1736287" y="4113546"/>
              <a:ext cx="190189" cy="197785"/>
            </a:xfrm>
            <a:custGeom>
              <a:avLst/>
              <a:gdLst>
                <a:gd name="T0" fmla="*/ 58 w 81"/>
                <a:gd name="T1" fmla="*/ 23 h 80"/>
                <a:gd name="T2" fmla="*/ 0 w 81"/>
                <a:gd name="T3" fmla="*/ 1 h 80"/>
                <a:gd name="T4" fmla="*/ 0 w 81"/>
                <a:gd name="T5" fmla="*/ 80 h 80"/>
                <a:gd name="T6" fmla="*/ 80 w 81"/>
                <a:gd name="T7" fmla="*/ 80 h 80"/>
                <a:gd name="T8" fmla="*/ 58 w 81"/>
                <a:gd name="T9" fmla="*/ 23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0"/>
                <a:gd name="T17" fmla="*/ 81 w 81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0">
                  <a:moveTo>
                    <a:pt x="58" y="23"/>
                  </a:moveTo>
                  <a:cubicBezTo>
                    <a:pt x="42" y="7"/>
                    <a:pt x="21" y="0"/>
                    <a:pt x="0" y="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1" y="60"/>
                    <a:pt x="74" y="38"/>
                    <a:pt x="58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794956" y="4060877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行业走势</a:t>
              </a:r>
              <a:endPara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-26317" y="4751808"/>
            <a:ext cx="3819560" cy="1053455"/>
            <a:chOff x="185984" y="4751808"/>
            <a:chExt cx="3819560" cy="1053455"/>
          </a:xfrm>
        </p:grpSpPr>
        <p:grpSp>
          <p:nvGrpSpPr>
            <p:cNvPr id="33" name="组合 32"/>
            <p:cNvGrpSpPr/>
            <p:nvPr/>
          </p:nvGrpSpPr>
          <p:grpSpPr>
            <a:xfrm>
              <a:off x="185984" y="4751808"/>
              <a:ext cx="3819560" cy="1053455"/>
              <a:chOff x="185984" y="4751808"/>
              <a:chExt cx="3819560" cy="1053455"/>
            </a:xfrm>
          </p:grpSpPr>
          <p:sp>
            <p:nvSpPr>
              <p:cNvPr id="40" name="Freeform 11"/>
              <p:cNvSpPr>
                <a:spLocks noChangeArrowheads="1"/>
              </p:cNvSpPr>
              <p:nvPr/>
            </p:nvSpPr>
            <p:spPr bwMode="auto">
              <a:xfrm>
                <a:off x="185984" y="4751808"/>
                <a:ext cx="1401939" cy="1053455"/>
              </a:xfrm>
              <a:custGeom>
                <a:avLst/>
                <a:gdLst>
                  <a:gd name="T0" fmla="*/ 0 w 1401"/>
                  <a:gd name="T1" fmla="*/ 0 h 999"/>
                  <a:gd name="T2" fmla="*/ 1401 w 1401"/>
                  <a:gd name="T3" fmla="*/ 156 h 999"/>
                  <a:gd name="T4" fmla="*/ 1401 w 1401"/>
                  <a:gd name="T5" fmla="*/ 999 h 999"/>
                  <a:gd name="T6" fmla="*/ 0 w 1401"/>
                  <a:gd name="T7" fmla="*/ 695 h 999"/>
                  <a:gd name="T8" fmla="*/ 0 w 1401"/>
                  <a:gd name="T9" fmla="*/ 0 h 9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1"/>
                  <a:gd name="T16" fmla="*/ 0 h 999"/>
                  <a:gd name="T17" fmla="*/ 1401 w 1401"/>
                  <a:gd name="T18" fmla="*/ 999 h 9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1" h="999">
                    <a:moveTo>
                      <a:pt x="0" y="0"/>
                    </a:moveTo>
                    <a:lnTo>
                      <a:pt x="1401" y="156"/>
                    </a:lnTo>
                    <a:lnTo>
                      <a:pt x="1401" y="999"/>
                    </a:lnTo>
                    <a:lnTo>
                      <a:pt x="0" y="6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  <p:sp>
            <p:nvSpPr>
              <p:cNvPr id="41" name="Rectangle 212"/>
              <p:cNvSpPr>
                <a:spLocks noChangeArrowheads="1"/>
              </p:cNvSpPr>
              <p:nvPr/>
            </p:nvSpPr>
            <p:spPr bwMode="auto">
              <a:xfrm>
                <a:off x="1587924" y="4916311"/>
                <a:ext cx="2417620" cy="8889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zh-CN">
                  <a:solidFill>
                    <a:schemeClr val="lt1"/>
                  </a:solidFill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4" name="Rectangle 214"/>
            <p:cNvSpPr>
              <a:spLocks noChangeArrowheads="1"/>
            </p:cNvSpPr>
            <p:nvPr/>
          </p:nvSpPr>
          <p:spPr bwMode="auto">
            <a:xfrm>
              <a:off x="1859105" y="5285390"/>
              <a:ext cx="38025" cy="2783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35" name="Rectangle 215"/>
            <p:cNvSpPr>
              <a:spLocks noChangeArrowheads="1"/>
            </p:cNvSpPr>
            <p:nvPr/>
          </p:nvSpPr>
          <p:spPr bwMode="auto">
            <a:xfrm>
              <a:off x="1926151" y="5242154"/>
              <a:ext cx="37025" cy="3216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36" name="Rectangle 216"/>
            <p:cNvSpPr>
              <a:spLocks noChangeArrowheads="1"/>
            </p:cNvSpPr>
            <p:nvPr/>
          </p:nvSpPr>
          <p:spPr bwMode="auto">
            <a:xfrm>
              <a:off x="1989193" y="5214737"/>
              <a:ext cx="41027" cy="3490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37" name="Rectangle 217"/>
            <p:cNvSpPr>
              <a:spLocks noChangeArrowheads="1"/>
            </p:cNvSpPr>
            <p:nvPr/>
          </p:nvSpPr>
          <p:spPr bwMode="auto">
            <a:xfrm>
              <a:off x="2055237" y="5389786"/>
              <a:ext cx="41027" cy="17399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宋体" panose="02010600030101010101" pitchFamily="2" charset="-122"/>
              </a:endParaRPr>
            </a:p>
          </p:txBody>
        </p:sp>
        <p:sp>
          <p:nvSpPr>
            <p:cNvPr id="38" name="TextBox 340"/>
            <p:cNvSpPr>
              <a:spLocks noChangeArrowheads="1"/>
            </p:cNvSpPr>
            <p:nvPr/>
          </p:nvSpPr>
          <p:spPr bwMode="auto">
            <a:xfrm>
              <a:off x="215078" y="4798933"/>
              <a:ext cx="957209" cy="798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Cooper Black" pitchFamily="18" charset="0"/>
                </a:rPr>
                <a:t>04</a:t>
              </a:r>
              <a:endParaRPr kumimoji="0" lang="zh-CN" alt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Cooper Black" pitchFamily="18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535558" y="5163671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市场潜力</a:t>
              </a:r>
              <a:endPara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498568" y="1951790"/>
            <a:ext cx="47525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输入内容，或复制内容后右键选择只保留文本粘贴内容。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输入内容，或复制内容后右键选择只保留文本粘贴内容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93243" y="2959902"/>
            <a:ext cx="47525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输入内容，或复制内容后右键选择只保留文本粘贴内容。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输入内容，或复制内容后右键选择只保留文本粘贴内容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07174" y="4005064"/>
            <a:ext cx="47525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输入内容，或复制内容后右键选择只保留文本粘贴内容。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输入内容，或复制内容后右键选择只保留文本粘贴内容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29069" y="5120142"/>
            <a:ext cx="475252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输入内容，或复制内容后右键选择只保留文本粘贴内容。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输入内容，或复制内容后右键选择只保留文本粘贴内容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43" grpId="0"/>
      <p:bldP spid="44" grpId="0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/>
          <p:cNvSpPr/>
          <p:nvPr/>
        </p:nvSpPr>
        <p:spPr>
          <a:xfrm>
            <a:off x="7524246" y="2031338"/>
            <a:ext cx="2491742" cy="2491742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799062" y="2026498"/>
            <a:ext cx="2584280" cy="249174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225482" y="1980944"/>
            <a:ext cx="2491742" cy="249174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32081" y="1694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战略规划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同心圆 2"/>
          <p:cNvSpPr/>
          <p:nvPr/>
        </p:nvSpPr>
        <p:spPr>
          <a:xfrm>
            <a:off x="7340574" y="1816324"/>
            <a:ext cx="2859088" cy="2859087"/>
          </a:xfrm>
          <a:prstGeom prst="donut">
            <a:avLst>
              <a:gd name="adj" fmla="val 735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105"/>
            <a:endParaRPr lang="zh-CN" altLang="en-US" sz="1405">
              <a:solidFill>
                <a:schemeClr val="tx1"/>
              </a:solidFill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4688489" y="1814736"/>
            <a:ext cx="2859088" cy="2860675"/>
          </a:xfrm>
          <a:prstGeom prst="donut">
            <a:avLst>
              <a:gd name="adj" fmla="val 735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105"/>
            <a:endParaRPr lang="zh-CN" altLang="en-US" sz="1405">
              <a:solidFill>
                <a:schemeClr val="tx1"/>
              </a:solidFill>
            </a:endParaRPr>
          </a:p>
        </p:txBody>
      </p:sp>
      <p:sp>
        <p:nvSpPr>
          <p:cNvPr id="5" name="同心圆 4"/>
          <p:cNvSpPr/>
          <p:nvPr/>
        </p:nvSpPr>
        <p:spPr>
          <a:xfrm>
            <a:off x="2041809" y="1797274"/>
            <a:ext cx="2859088" cy="2859087"/>
          </a:xfrm>
          <a:prstGeom prst="donut">
            <a:avLst>
              <a:gd name="adj" fmla="val 735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10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5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077174" y="1095599"/>
            <a:ext cx="1296988" cy="1670050"/>
            <a:chOff x="8041289" y="1286833"/>
            <a:chExt cx="1296988" cy="1670050"/>
          </a:xfrm>
        </p:grpSpPr>
        <p:grpSp>
          <p:nvGrpSpPr>
            <p:cNvPr id="7" name="组合 23"/>
            <p:cNvGrpSpPr/>
            <p:nvPr/>
          </p:nvGrpSpPr>
          <p:grpSpPr bwMode="auto">
            <a:xfrm rot="5400000">
              <a:off x="8041601" y="1660207"/>
              <a:ext cx="1296364" cy="1296988"/>
              <a:chOff x="4531729" y="3883599"/>
              <a:chExt cx="1296144" cy="1296144"/>
            </a:xfrm>
          </p:grpSpPr>
          <p:sp>
            <p:nvSpPr>
              <p:cNvPr id="10" name="泪滴形 9"/>
              <p:cNvSpPr/>
              <p:nvPr/>
            </p:nvSpPr>
            <p:spPr>
              <a:xfrm rot="13500000">
                <a:off x="4531417" y="3883287"/>
                <a:ext cx="1296144" cy="1296768"/>
              </a:xfrm>
              <a:prstGeom prst="teardrop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131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5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4718393" y="4070263"/>
                <a:ext cx="922815" cy="922815"/>
              </a:xfrm>
              <a:prstGeom prst="ellipse">
                <a:avLst/>
              </a:prstGeom>
              <a:solidFill>
                <a:schemeClr val="bg1"/>
              </a:soli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131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5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" name="椭圆 7"/>
            <p:cNvSpPr/>
            <p:nvPr/>
          </p:nvSpPr>
          <p:spPr bwMode="auto">
            <a:xfrm rot="12600000">
              <a:off x="8569705" y="1286833"/>
              <a:ext cx="258369" cy="25824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5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文本框 29"/>
            <p:cNvSpPr txBox="1"/>
            <p:nvPr/>
          </p:nvSpPr>
          <p:spPr bwMode="auto">
            <a:xfrm>
              <a:off x="8352439" y="2045658"/>
              <a:ext cx="650875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>
                  <a:solidFill>
                    <a:schemeClr val="accent5">
                      <a:lumMod val="50000"/>
                    </a:schemeClr>
                  </a:solidFill>
                  <a:latin typeface="Broadway" pitchFamily="82" charset="0"/>
                  <a:ea typeface="+mn-ea"/>
                </a:rPr>
                <a:t>03</a:t>
              </a:r>
              <a:endParaRPr lang="zh-CN" altLang="en-US" sz="2800" b="1" dirty="0">
                <a:solidFill>
                  <a:schemeClr val="accent5">
                    <a:lumMod val="50000"/>
                  </a:schemeClr>
                </a:solidFill>
                <a:latin typeface="Broadway" pitchFamily="82" charset="0"/>
                <a:ea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56839" y="1071786"/>
            <a:ext cx="1295400" cy="1671638"/>
            <a:chOff x="5456839" y="1263020"/>
            <a:chExt cx="1295400" cy="1671638"/>
          </a:xfrm>
        </p:grpSpPr>
        <p:grpSp>
          <p:nvGrpSpPr>
            <p:cNvPr id="13" name="组合 34"/>
            <p:cNvGrpSpPr/>
            <p:nvPr/>
          </p:nvGrpSpPr>
          <p:grpSpPr bwMode="auto">
            <a:xfrm>
              <a:off x="5456839" y="1638640"/>
              <a:ext cx="1295400" cy="1296018"/>
              <a:chOff x="4892010" y="2159626"/>
              <a:chExt cx="1296144" cy="1296144"/>
            </a:xfrm>
          </p:grpSpPr>
          <p:grpSp>
            <p:nvGrpSpPr>
              <p:cNvPr id="15" name="组合 13"/>
              <p:cNvGrpSpPr/>
              <p:nvPr/>
            </p:nvGrpSpPr>
            <p:grpSpPr bwMode="auto">
              <a:xfrm rot="5400000">
                <a:off x="4892010" y="2159626"/>
                <a:ext cx="1296144" cy="1296144"/>
                <a:chOff x="2980776" y="2908566"/>
                <a:chExt cx="1296144" cy="1296144"/>
              </a:xfrm>
            </p:grpSpPr>
            <p:sp>
              <p:nvSpPr>
                <p:cNvPr id="17" name="泪滴形 16"/>
                <p:cNvSpPr/>
                <p:nvPr/>
              </p:nvSpPr>
              <p:spPr>
                <a:xfrm rot="13500000">
                  <a:off x="2981085" y="2908875"/>
                  <a:ext cx="1296144" cy="1295526"/>
                </a:xfrm>
                <a:prstGeom prst="teardrop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10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5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3167441" y="3095411"/>
                  <a:ext cx="922815" cy="9228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10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5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6" name="文本框 28"/>
              <p:cNvSpPr txBox="1"/>
              <p:nvPr/>
            </p:nvSpPr>
            <p:spPr>
              <a:xfrm>
                <a:off x="5217635" y="2536518"/>
                <a:ext cx="649660" cy="5223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7131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schemeClr val="accent5">
                        <a:lumMod val="50000"/>
                      </a:schemeClr>
                    </a:solidFill>
                    <a:latin typeface="Broadway" pitchFamily="82" charset="0"/>
                    <a:ea typeface="+mn-ea"/>
                  </a:rPr>
                  <a:t>02</a:t>
                </a:r>
                <a:endParaRPr lang="zh-CN" altLang="en-US" sz="2800" b="1" dirty="0">
                  <a:solidFill>
                    <a:schemeClr val="accent5">
                      <a:lumMod val="50000"/>
                    </a:schemeClr>
                  </a:solidFill>
                  <a:latin typeface="Broadway" pitchFamily="82" charset="0"/>
                  <a:ea typeface="+mn-ea"/>
                </a:endParaRPr>
              </a:p>
            </p:txBody>
          </p:sp>
        </p:grpSp>
        <p:sp>
          <p:nvSpPr>
            <p:cNvPr id="14" name="椭圆 13"/>
            <p:cNvSpPr/>
            <p:nvPr/>
          </p:nvSpPr>
          <p:spPr bwMode="auto">
            <a:xfrm rot="12600000">
              <a:off x="5986053" y="1263020"/>
              <a:ext cx="258053" cy="2581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5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841909" y="1052736"/>
            <a:ext cx="1295400" cy="1668463"/>
            <a:chOff x="2872389" y="1243970"/>
            <a:chExt cx="1295400" cy="1668463"/>
          </a:xfrm>
        </p:grpSpPr>
        <p:grpSp>
          <p:nvGrpSpPr>
            <p:cNvPr id="20" name="组合 39"/>
            <p:cNvGrpSpPr/>
            <p:nvPr/>
          </p:nvGrpSpPr>
          <p:grpSpPr bwMode="auto">
            <a:xfrm>
              <a:off x="2872389" y="1616311"/>
              <a:ext cx="1295400" cy="1296122"/>
              <a:chOff x="1301082" y="2093483"/>
              <a:chExt cx="1296144" cy="1296144"/>
            </a:xfrm>
          </p:grpSpPr>
          <p:grpSp>
            <p:nvGrpSpPr>
              <p:cNvPr id="22" name="组合 9"/>
              <p:cNvGrpSpPr/>
              <p:nvPr/>
            </p:nvGrpSpPr>
            <p:grpSpPr bwMode="auto">
              <a:xfrm rot="5400000">
                <a:off x="1301082" y="2093483"/>
                <a:ext cx="1296144" cy="1296144"/>
                <a:chOff x="1208199" y="1992052"/>
                <a:chExt cx="1296144" cy="1296144"/>
              </a:xfrm>
            </p:grpSpPr>
            <p:sp>
              <p:nvSpPr>
                <p:cNvPr id="24" name="泪滴形 23"/>
                <p:cNvSpPr/>
                <p:nvPr/>
              </p:nvSpPr>
              <p:spPr>
                <a:xfrm rot="13500000">
                  <a:off x="1208560" y="1992413"/>
                  <a:ext cx="1296144" cy="1295422"/>
                </a:xfrm>
                <a:prstGeom prst="teardrop">
                  <a:avLst/>
                </a:prstGeom>
                <a:solidFill>
                  <a:srgbClr val="00A1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10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5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378391" y="2172596"/>
                  <a:ext cx="922815" cy="92281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71310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405" dirty="0">
                    <a:solidFill>
                      <a:schemeClr val="accent5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23" name="文本框 27"/>
              <p:cNvSpPr txBox="1"/>
              <p:nvPr/>
            </p:nvSpPr>
            <p:spPr>
              <a:xfrm>
                <a:off x="1634648" y="2464098"/>
                <a:ext cx="629011" cy="5222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defTabSz="71310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800" b="1" dirty="0">
                    <a:solidFill>
                      <a:schemeClr val="accent5">
                        <a:lumMod val="50000"/>
                      </a:schemeClr>
                    </a:solidFill>
                    <a:latin typeface="Broadway" pitchFamily="82" charset="0"/>
                    <a:ea typeface="+mn-ea"/>
                  </a:rPr>
                  <a:t>01</a:t>
                </a:r>
                <a:endParaRPr lang="zh-CN" altLang="en-US" sz="2800" b="1" dirty="0">
                  <a:solidFill>
                    <a:schemeClr val="accent5">
                      <a:lumMod val="50000"/>
                    </a:schemeClr>
                  </a:solidFill>
                  <a:latin typeface="Broadway" pitchFamily="82" charset="0"/>
                  <a:ea typeface="+mn-ea"/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 bwMode="auto">
            <a:xfrm rot="12600000">
              <a:off x="3391061" y="1243970"/>
              <a:ext cx="258053" cy="25819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31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5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333749" y="4677885"/>
            <a:ext cx="2144240" cy="4973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</a:t>
            </a: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家分公司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61006" y="4687089"/>
            <a:ext cx="1891827" cy="497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市值破百亿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788319" y="4696293"/>
            <a:ext cx="1891827" cy="4979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</a:t>
            </a:r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24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</a:t>
            </a:r>
            <a:endParaRPr lang="zh-CN" altLang="en-US" sz="2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270670" y="5373216"/>
            <a:ext cx="9937104" cy="11815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p:transition spd="slow">
    <p:cover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2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6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" presetClass="entr" presetSubtype="1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grpId="0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4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grpId="0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5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5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3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3" grpId="0" animBg="1"/>
          <p:bldP spid="42" grpId="0" animBg="1"/>
          <p:bldP spid="2" grpId="0"/>
          <p:bldP spid="3" grpId="0" animBg="1"/>
          <p:bldP spid="4" grpId="0" animBg="1"/>
          <p:bldP spid="5" grpId="0" animBg="1"/>
          <p:bldP spid="26" grpId="0"/>
          <p:bldP spid="27" grpId="0"/>
          <p:bldP spid="28" grpId="0"/>
          <p:bldP spid="2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1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7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2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2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3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 animBg="1"/>
          <p:bldP spid="43" grpId="0" animBg="1"/>
          <p:bldP spid="42" grpId="0" animBg="1"/>
          <p:bldP spid="2" grpId="0"/>
          <p:bldP spid="3" grpId="0" animBg="1"/>
          <p:bldP spid="4" grpId="0" animBg="1"/>
          <p:bldP spid="5" grpId="0" animBg="1"/>
          <p:bldP spid="26" grpId="0"/>
          <p:bldP spid="27" grpId="0"/>
          <p:bldP spid="28" grpId="0"/>
          <p:bldP spid="29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003" y="1694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发展目标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7"/>
          <p:cNvSpPr>
            <a:spLocks noEditPoints="1"/>
          </p:cNvSpPr>
          <p:nvPr/>
        </p:nvSpPr>
        <p:spPr bwMode="auto">
          <a:xfrm>
            <a:off x="3788088" y="4831475"/>
            <a:ext cx="4548646" cy="1324640"/>
          </a:xfrm>
          <a:custGeom>
            <a:avLst/>
            <a:gdLst/>
            <a:ahLst/>
            <a:cxnLst>
              <a:cxn ang="0">
                <a:pos x="4433" y="59"/>
              </a:cxn>
              <a:cxn ang="0">
                <a:pos x="4812" y="166"/>
              </a:cxn>
              <a:cxn ang="0">
                <a:pos x="5122" y="292"/>
              </a:cxn>
              <a:cxn ang="0">
                <a:pos x="5357" y="435"/>
              </a:cxn>
              <a:cxn ang="0">
                <a:pos x="5503" y="592"/>
              </a:cxn>
              <a:cxn ang="0">
                <a:pos x="5556" y="759"/>
              </a:cxn>
              <a:cxn ang="0">
                <a:pos x="5502" y="931"/>
              </a:cxn>
              <a:cxn ang="0">
                <a:pos x="5346" y="1090"/>
              </a:cxn>
              <a:cxn ang="0">
                <a:pos x="5102" y="1236"/>
              </a:cxn>
              <a:cxn ang="0">
                <a:pos x="4777" y="1363"/>
              </a:cxn>
              <a:cxn ang="0">
                <a:pos x="4384" y="1471"/>
              </a:cxn>
              <a:cxn ang="0">
                <a:pos x="3930" y="1553"/>
              </a:cxn>
              <a:cxn ang="0">
                <a:pos x="3429" y="1607"/>
              </a:cxn>
              <a:cxn ang="0">
                <a:pos x="3278" y="1607"/>
              </a:cxn>
              <a:cxn ang="0">
                <a:pos x="3708" y="1546"/>
              </a:cxn>
              <a:cxn ang="0">
                <a:pos x="4090" y="1450"/>
              </a:cxn>
              <a:cxn ang="0">
                <a:pos x="4416" y="1327"/>
              </a:cxn>
              <a:cxn ang="0">
                <a:pos x="4672" y="1177"/>
              </a:cxn>
              <a:cxn ang="0">
                <a:pos x="4847" y="1009"/>
              </a:cxn>
              <a:cxn ang="0">
                <a:pos x="4932" y="823"/>
              </a:cxn>
              <a:cxn ang="0">
                <a:pos x="4915" y="636"/>
              </a:cxn>
              <a:cxn ang="0">
                <a:pos x="4809" y="462"/>
              </a:cxn>
              <a:cxn ang="0">
                <a:pos x="4620" y="304"/>
              </a:cxn>
              <a:cxn ang="0">
                <a:pos x="4360" y="166"/>
              </a:cxn>
              <a:cxn ang="0">
                <a:pos x="4151" y="37"/>
              </a:cxn>
              <a:cxn ang="0">
                <a:pos x="1404" y="37"/>
              </a:cxn>
              <a:cxn ang="0">
                <a:pos x="1195" y="166"/>
              </a:cxn>
              <a:cxn ang="0">
                <a:pos x="934" y="304"/>
              </a:cxn>
              <a:cxn ang="0">
                <a:pos x="745" y="462"/>
              </a:cxn>
              <a:cxn ang="0">
                <a:pos x="639" y="636"/>
              </a:cxn>
              <a:cxn ang="0">
                <a:pos x="622" y="823"/>
              </a:cxn>
              <a:cxn ang="0">
                <a:pos x="706" y="1009"/>
              </a:cxn>
              <a:cxn ang="0">
                <a:pos x="883" y="1177"/>
              </a:cxn>
              <a:cxn ang="0">
                <a:pos x="1138" y="1327"/>
              </a:cxn>
              <a:cxn ang="0">
                <a:pos x="1464" y="1450"/>
              </a:cxn>
              <a:cxn ang="0">
                <a:pos x="1848" y="1546"/>
              </a:cxn>
              <a:cxn ang="0">
                <a:pos x="2278" y="1607"/>
              </a:cxn>
              <a:cxn ang="0">
                <a:pos x="2301" y="1619"/>
              </a:cxn>
              <a:cxn ang="0">
                <a:pos x="1787" y="1573"/>
              </a:cxn>
              <a:cxn ang="0">
                <a:pos x="1317" y="1501"/>
              </a:cxn>
              <a:cxn ang="0">
                <a:pos x="902" y="1401"/>
              </a:cxn>
              <a:cxn ang="0">
                <a:pos x="553" y="1280"/>
              </a:cxn>
              <a:cxn ang="0">
                <a:pos x="280" y="1140"/>
              </a:cxn>
              <a:cxn ang="0">
                <a:pos x="94" y="985"/>
              </a:cxn>
              <a:cxn ang="0">
                <a:pos x="7" y="816"/>
              </a:cxn>
              <a:cxn ang="0">
                <a:pos x="24" y="646"/>
              </a:cxn>
              <a:cxn ang="0">
                <a:pos x="140" y="486"/>
              </a:cxn>
              <a:cxn ang="0">
                <a:pos x="346" y="339"/>
              </a:cxn>
              <a:cxn ang="0">
                <a:pos x="632" y="206"/>
              </a:cxn>
              <a:cxn ang="0">
                <a:pos x="988" y="93"/>
              </a:cxn>
              <a:cxn ang="0">
                <a:pos x="1406" y="0"/>
              </a:cxn>
            </a:cxnLst>
            <a:rect l="0" t="0" r="r" b="b"/>
            <a:pathLst>
              <a:path w="5556" h="1619">
                <a:moveTo>
                  <a:pt x="4149" y="0"/>
                </a:moveTo>
                <a:lnTo>
                  <a:pt x="4294" y="29"/>
                </a:lnTo>
                <a:lnTo>
                  <a:pt x="4433" y="59"/>
                </a:lnTo>
                <a:lnTo>
                  <a:pt x="4566" y="93"/>
                </a:lnTo>
                <a:lnTo>
                  <a:pt x="4692" y="128"/>
                </a:lnTo>
                <a:lnTo>
                  <a:pt x="4812" y="166"/>
                </a:lnTo>
                <a:lnTo>
                  <a:pt x="4923" y="206"/>
                </a:lnTo>
                <a:lnTo>
                  <a:pt x="5026" y="248"/>
                </a:lnTo>
                <a:lnTo>
                  <a:pt x="5122" y="292"/>
                </a:lnTo>
                <a:lnTo>
                  <a:pt x="5210" y="339"/>
                </a:lnTo>
                <a:lnTo>
                  <a:pt x="5287" y="386"/>
                </a:lnTo>
                <a:lnTo>
                  <a:pt x="5357" y="435"/>
                </a:lnTo>
                <a:lnTo>
                  <a:pt x="5416" y="486"/>
                </a:lnTo>
                <a:lnTo>
                  <a:pt x="5465" y="538"/>
                </a:lnTo>
                <a:lnTo>
                  <a:pt x="5503" y="592"/>
                </a:lnTo>
                <a:lnTo>
                  <a:pt x="5532" y="646"/>
                </a:lnTo>
                <a:lnTo>
                  <a:pt x="5551" y="702"/>
                </a:lnTo>
                <a:lnTo>
                  <a:pt x="5556" y="759"/>
                </a:lnTo>
                <a:lnTo>
                  <a:pt x="5549" y="816"/>
                </a:lnTo>
                <a:lnTo>
                  <a:pt x="5532" y="874"/>
                </a:lnTo>
                <a:lnTo>
                  <a:pt x="5502" y="931"/>
                </a:lnTo>
                <a:lnTo>
                  <a:pt x="5461" y="985"/>
                </a:lnTo>
                <a:lnTo>
                  <a:pt x="5409" y="1039"/>
                </a:lnTo>
                <a:lnTo>
                  <a:pt x="5346" y="1090"/>
                </a:lnTo>
                <a:lnTo>
                  <a:pt x="5274" y="1140"/>
                </a:lnTo>
                <a:lnTo>
                  <a:pt x="5193" y="1189"/>
                </a:lnTo>
                <a:lnTo>
                  <a:pt x="5102" y="1236"/>
                </a:lnTo>
                <a:lnTo>
                  <a:pt x="5003" y="1280"/>
                </a:lnTo>
                <a:lnTo>
                  <a:pt x="4893" y="1324"/>
                </a:lnTo>
                <a:lnTo>
                  <a:pt x="4777" y="1363"/>
                </a:lnTo>
                <a:lnTo>
                  <a:pt x="4654" y="1401"/>
                </a:lnTo>
                <a:lnTo>
                  <a:pt x="4522" y="1437"/>
                </a:lnTo>
                <a:lnTo>
                  <a:pt x="4384" y="1471"/>
                </a:lnTo>
                <a:lnTo>
                  <a:pt x="4239" y="1501"/>
                </a:lnTo>
                <a:lnTo>
                  <a:pt x="4087" y="1528"/>
                </a:lnTo>
                <a:lnTo>
                  <a:pt x="3930" y="1553"/>
                </a:lnTo>
                <a:lnTo>
                  <a:pt x="3768" y="1573"/>
                </a:lnTo>
                <a:lnTo>
                  <a:pt x="3601" y="1592"/>
                </a:lnTo>
                <a:lnTo>
                  <a:pt x="3429" y="1607"/>
                </a:lnTo>
                <a:lnTo>
                  <a:pt x="3254" y="1619"/>
                </a:lnTo>
                <a:lnTo>
                  <a:pt x="3261" y="1614"/>
                </a:lnTo>
                <a:lnTo>
                  <a:pt x="3278" y="1607"/>
                </a:lnTo>
                <a:lnTo>
                  <a:pt x="3426" y="1590"/>
                </a:lnTo>
                <a:lnTo>
                  <a:pt x="3569" y="1570"/>
                </a:lnTo>
                <a:lnTo>
                  <a:pt x="3708" y="1546"/>
                </a:lnTo>
                <a:lnTo>
                  <a:pt x="3841" y="1518"/>
                </a:lnTo>
                <a:lnTo>
                  <a:pt x="3969" y="1486"/>
                </a:lnTo>
                <a:lnTo>
                  <a:pt x="4090" y="1450"/>
                </a:lnTo>
                <a:lnTo>
                  <a:pt x="4205" y="1412"/>
                </a:lnTo>
                <a:lnTo>
                  <a:pt x="4315" y="1371"/>
                </a:lnTo>
                <a:lnTo>
                  <a:pt x="4416" y="1327"/>
                </a:lnTo>
                <a:lnTo>
                  <a:pt x="4509" y="1280"/>
                </a:lnTo>
                <a:lnTo>
                  <a:pt x="4595" y="1229"/>
                </a:lnTo>
                <a:lnTo>
                  <a:pt x="4672" y="1177"/>
                </a:lnTo>
                <a:lnTo>
                  <a:pt x="4740" y="1123"/>
                </a:lnTo>
                <a:lnTo>
                  <a:pt x="4799" y="1066"/>
                </a:lnTo>
                <a:lnTo>
                  <a:pt x="4847" y="1009"/>
                </a:lnTo>
                <a:lnTo>
                  <a:pt x="4886" y="948"/>
                </a:lnTo>
                <a:lnTo>
                  <a:pt x="4913" y="887"/>
                </a:lnTo>
                <a:lnTo>
                  <a:pt x="4932" y="823"/>
                </a:lnTo>
                <a:lnTo>
                  <a:pt x="4937" y="759"/>
                </a:lnTo>
                <a:lnTo>
                  <a:pt x="4932" y="697"/>
                </a:lnTo>
                <a:lnTo>
                  <a:pt x="4915" y="636"/>
                </a:lnTo>
                <a:lnTo>
                  <a:pt x="4890" y="577"/>
                </a:lnTo>
                <a:lnTo>
                  <a:pt x="4854" y="520"/>
                </a:lnTo>
                <a:lnTo>
                  <a:pt x="4809" y="462"/>
                </a:lnTo>
                <a:lnTo>
                  <a:pt x="4755" y="408"/>
                </a:lnTo>
                <a:lnTo>
                  <a:pt x="4691" y="356"/>
                </a:lnTo>
                <a:lnTo>
                  <a:pt x="4620" y="304"/>
                </a:lnTo>
                <a:lnTo>
                  <a:pt x="4541" y="257"/>
                </a:lnTo>
                <a:lnTo>
                  <a:pt x="4453" y="209"/>
                </a:lnTo>
                <a:lnTo>
                  <a:pt x="4360" y="166"/>
                </a:lnTo>
                <a:lnTo>
                  <a:pt x="4259" y="125"/>
                </a:lnTo>
                <a:lnTo>
                  <a:pt x="4151" y="86"/>
                </a:lnTo>
                <a:lnTo>
                  <a:pt x="4151" y="37"/>
                </a:lnTo>
                <a:lnTo>
                  <a:pt x="4149" y="0"/>
                </a:lnTo>
                <a:close/>
                <a:moveTo>
                  <a:pt x="1406" y="0"/>
                </a:moveTo>
                <a:lnTo>
                  <a:pt x="1404" y="37"/>
                </a:lnTo>
                <a:lnTo>
                  <a:pt x="1404" y="86"/>
                </a:lnTo>
                <a:lnTo>
                  <a:pt x="1297" y="125"/>
                </a:lnTo>
                <a:lnTo>
                  <a:pt x="1195" y="166"/>
                </a:lnTo>
                <a:lnTo>
                  <a:pt x="1101" y="209"/>
                </a:lnTo>
                <a:lnTo>
                  <a:pt x="1013" y="257"/>
                </a:lnTo>
                <a:lnTo>
                  <a:pt x="934" y="304"/>
                </a:lnTo>
                <a:lnTo>
                  <a:pt x="863" y="356"/>
                </a:lnTo>
                <a:lnTo>
                  <a:pt x="801" y="408"/>
                </a:lnTo>
                <a:lnTo>
                  <a:pt x="745" y="462"/>
                </a:lnTo>
                <a:lnTo>
                  <a:pt x="700" y="520"/>
                </a:lnTo>
                <a:lnTo>
                  <a:pt x="664" y="577"/>
                </a:lnTo>
                <a:lnTo>
                  <a:pt x="639" y="636"/>
                </a:lnTo>
                <a:lnTo>
                  <a:pt x="622" y="697"/>
                </a:lnTo>
                <a:lnTo>
                  <a:pt x="617" y="759"/>
                </a:lnTo>
                <a:lnTo>
                  <a:pt x="622" y="823"/>
                </a:lnTo>
                <a:lnTo>
                  <a:pt x="641" y="887"/>
                </a:lnTo>
                <a:lnTo>
                  <a:pt x="668" y="948"/>
                </a:lnTo>
                <a:lnTo>
                  <a:pt x="706" y="1009"/>
                </a:lnTo>
                <a:lnTo>
                  <a:pt x="755" y="1066"/>
                </a:lnTo>
                <a:lnTo>
                  <a:pt x="814" y="1123"/>
                </a:lnTo>
                <a:lnTo>
                  <a:pt x="883" y="1177"/>
                </a:lnTo>
                <a:lnTo>
                  <a:pt x="959" y="1229"/>
                </a:lnTo>
                <a:lnTo>
                  <a:pt x="1045" y="1280"/>
                </a:lnTo>
                <a:lnTo>
                  <a:pt x="1138" y="1327"/>
                </a:lnTo>
                <a:lnTo>
                  <a:pt x="1239" y="1371"/>
                </a:lnTo>
                <a:lnTo>
                  <a:pt x="1349" y="1412"/>
                </a:lnTo>
                <a:lnTo>
                  <a:pt x="1464" y="1450"/>
                </a:lnTo>
                <a:lnTo>
                  <a:pt x="1587" y="1486"/>
                </a:lnTo>
                <a:lnTo>
                  <a:pt x="1713" y="1518"/>
                </a:lnTo>
                <a:lnTo>
                  <a:pt x="1848" y="1546"/>
                </a:lnTo>
                <a:lnTo>
                  <a:pt x="1986" y="1570"/>
                </a:lnTo>
                <a:lnTo>
                  <a:pt x="2129" y="1590"/>
                </a:lnTo>
                <a:lnTo>
                  <a:pt x="2278" y="1607"/>
                </a:lnTo>
                <a:lnTo>
                  <a:pt x="2286" y="1611"/>
                </a:lnTo>
                <a:lnTo>
                  <a:pt x="2293" y="1614"/>
                </a:lnTo>
                <a:lnTo>
                  <a:pt x="2301" y="1619"/>
                </a:lnTo>
                <a:lnTo>
                  <a:pt x="2126" y="1607"/>
                </a:lnTo>
                <a:lnTo>
                  <a:pt x="1954" y="1592"/>
                </a:lnTo>
                <a:lnTo>
                  <a:pt x="1787" y="1573"/>
                </a:lnTo>
                <a:lnTo>
                  <a:pt x="1624" y="1553"/>
                </a:lnTo>
                <a:lnTo>
                  <a:pt x="1467" y="1528"/>
                </a:lnTo>
                <a:lnTo>
                  <a:pt x="1317" y="1501"/>
                </a:lnTo>
                <a:lnTo>
                  <a:pt x="1172" y="1471"/>
                </a:lnTo>
                <a:lnTo>
                  <a:pt x="1034" y="1437"/>
                </a:lnTo>
                <a:lnTo>
                  <a:pt x="902" y="1401"/>
                </a:lnTo>
                <a:lnTo>
                  <a:pt x="777" y="1363"/>
                </a:lnTo>
                <a:lnTo>
                  <a:pt x="661" y="1324"/>
                </a:lnTo>
                <a:lnTo>
                  <a:pt x="553" y="1280"/>
                </a:lnTo>
                <a:lnTo>
                  <a:pt x="454" y="1236"/>
                </a:lnTo>
                <a:lnTo>
                  <a:pt x="363" y="1189"/>
                </a:lnTo>
                <a:lnTo>
                  <a:pt x="280" y="1140"/>
                </a:lnTo>
                <a:lnTo>
                  <a:pt x="209" y="1090"/>
                </a:lnTo>
                <a:lnTo>
                  <a:pt x="147" y="1039"/>
                </a:lnTo>
                <a:lnTo>
                  <a:pt x="94" y="985"/>
                </a:lnTo>
                <a:lnTo>
                  <a:pt x="54" y="931"/>
                </a:lnTo>
                <a:lnTo>
                  <a:pt x="24" y="874"/>
                </a:lnTo>
                <a:lnTo>
                  <a:pt x="7" y="816"/>
                </a:lnTo>
                <a:lnTo>
                  <a:pt x="0" y="759"/>
                </a:lnTo>
                <a:lnTo>
                  <a:pt x="5" y="702"/>
                </a:lnTo>
                <a:lnTo>
                  <a:pt x="24" y="646"/>
                </a:lnTo>
                <a:lnTo>
                  <a:pt x="51" y="592"/>
                </a:lnTo>
                <a:lnTo>
                  <a:pt x="91" y="538"/>
                </a:lnTo>
                <a:lnTo>
                  <a:pt x="140" y="486"/>
                </a:lnTo>
                <a:lnTo>
                  <a:pt x="199" y="435"/>
                </a:lnTo>
                <a:lnTo>
                  <a:pt x="268" y="386"/>
                </a:lnTo>
                <a:lnTo>
                  <a:pt x="346" y="339"/>
                </a:lnTo>
                <a:lnTo>
                  <a:pt x="433" y="292"/>
                </a:lnTo>
                <a:lnTo>
                  <a:pt x="528" y="248"/>
                </a:lnTo>
                <a:lnTo>
                  <a:pt x="632" y="206"/>
                </a:lnTo>
                <a:lnTo>
                  <a:pt x="744" y="166"/>
                </a:lnTo>
                <a:lnTo>
                  <a:pt x="863" y="128"/>
                </a:lnTo>
                <a:lnTo>
                  <a:pt x="988" y="93"/>
                </a:lnTo>
                <a:lnTo>
                  <a:pt x="1121" y="59"/>
                </a:lnTo>
                <a:lnTo>
                  <a:pt x="1261" y="29"/>
                </a:lnTo>
                <a:lnTo>
                  <a:pt x="1406" y="0"/>
                </a:lnTo>
                <a:close/>
              </a:path>
            </a:pathLst>
          </a:cu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8"/>
          <p:cNvSpPr>
            <a:spLocks noEditPoints="1"/>
          </p:cNvSpPr>
          <p:nvPr/>
        </p:nvSpPr>
        <p:spPr bwMode="auto">
          <a:xfrm>
            <a:off x="4733927" y="3700045"/>
            <a:ext cx="2632214" cy="2370926"/>
          </a:xfrm>
          <a:custGeom>
            <a:avLst/>
            <a:gdLst/>
            <a:ahLst/>
            <a:cxnLst>
              <a:cxn ang="0">
                <a:pos x="1388" y="2855"/>
              </a:cxn>
              <a:cxn ang="0">
                <a:pos x="1318" y="2752"/>
              </a:cxn>
              <a:cxn ang="0">
                <a:pos x="1900" y="2632"/>
              </a:cxn>
              <a:cxn ang="0">
                <a:pos x="1428" y="2867"/>
              </a:cxn>
              <a:cxn ang="0">
                <a:pos x="1760" y="2788"/>
              </a:cxn>
              <a:cxn ang="0">
                <a:pos x="622" y="2607"/>
              </a:cxn>
              <a:cxn ang="0">
                <a:pos x="1135" y="2880"/>
              </a:cxn>
              <a:cxn ang="0">
                <a:pos x="1049" y="2799"/>
              </a:cxn>
              <a:cxn ang="0">
                <a:pos x="551" y="2533"/>
              </a:cxn>
              <a:cxn ang="0">
                <a:pos x="855" y="2518"/>
              </a:cxn>
              <a:cxn ang="0">
                <a:pos x="1423" y="2643"/>
              </a:cxn>
              <a:cxn ang="0">
                <a:pos x="1863" y="2363"/>
              </a:cxn>
              <a:cxn ang="0">
                <a:pos x="1662" y="2169"/>
              </a:cxn>
              <a:cxn ang="0">
                <a:pos x="971" y="2169"/>
              </a:cxn>
              <a:cxn ang="0">
                <a:pos x="2315" y="1906"/>
              </a:cxn>
              <a:cxn ang="0">
                <a:pos x="2001" y="2310"/>
              </a:cxn>
              <a:cxn ang="0">
                <a:pos x="2153" y="2379"/>
              </a:cxn>
              <a:cxn ang="0">
                <a:pos x="2424" y="1806"/>
              </a:cxn>
              <a:cxn ang="0">
                <a:pos x="384" y="2295"/>
              </a:cxn>
              <a:cxn ang="0">
                <a:pos x="716" y="2465"/>
              </a:cxn>
              <a:cxn ang="0">
                <a:pos x="447" y="1988"/>
              </a:cxn>
              <a:cxn ang="0">
                <a:pos x="1241" y="41"/>
              </a:cxn>
              <a:cxn ang="0">
                <a:pos x="858" y="375"/>
              </a:cxn>
              <a:cxn ang="0">
                <a:pos x="619" y="963"/>
              </a:cxn>
              <a:cxn ang="0">
                <a:pos x="583" y="1722"/>
              </a:cxn>
              <a:cxn ang="0">
                <a:pos x="1071" y="2086"/>
              </a:cxn>
              <a:cxn ang="0">
                <a:pos x="1792" y="2046"/>
              </a:cxn>
              <a:cxn ang="0">
                <a:pos x="2062" y="1449"/>
              </a:cxn>
              <a:cxn ang="0">
                <a:pos x="1951" y="744"/>
              </a:cxn>
              <a:cxn ang="0">
                <a:pos x="1656" y="230"/>
              </a:cxn>
              <a:cxn ang="0">
                <a:pos x="1399" y="4"/>
              </a:cxn>
              <a:cxn ang="0">
                <a:pos x="1730" y="209"/>
              </a:cxn>
              <a:cxn ang="0">
                <a:pos x="2060" y="727"/>
              </a:cxn>
              <a:cxn ang="0">
                <a:pos x="2187" y="1449"/>
              </a:cxn>
              <a:cxn ang="0">
                <a:pos x="2278" y="1837"/>
              </a:cxn>
              <a:cxn ang="0">
                <a:pos x="2455" y="1322"/>
              </a:cxn>
              <a:cxn ang="0">
                <a:pos x="2266" y="639"/>
              </a:cxn>
              <a:cxn ang="0">
                <a:pos x="1855" y="166"/>
              </a:cxn>
              <a:cxn ang="0">
                <a:pos x="1231" y="4"/>
              </a:cxn>
              <a:cxn ang="0">
                <a:pos x="695" y="225"/>
              </a:cxn>
              <a:cxn ang="0">
                <a:pos x="315" y="741"/>
              </a:cxn>
              <a:cxn ang="0">
                <a:pos x="170" y="1449"/>
              </a:cxn>
              <a:cxn ang="0">
                <a:pos x="420" y="1874"/>
              </a:cxn>
              <a:cxn ang="0">
                <a:pos x="447" y="1319"/>
              </a:cxn>
              <a:cxn ang="0">
                <a:pos x="612" y="624"/>
              </a:cxn>
              <a:cxn ang="0">
                <a:pos x="969" y="150"/>
              </a:cxn>
              <a:cxn ang="0">
                <a:pos x="1231" y="4"/>
              </a:cxn>
              <a:cxn ang="0">
                <a:pos x="1280" y="2"/>
              </a:cxn>
              <a:cxn ang="0">
                <a:pos x="1408" y="0"/>
              </a:cxn>
              <a:cxn ang="0">
                <a:pos x="1915" y="127"/>
              </a:cxn>
              <a:cxn ang="0">
                <a:pos x="2372" y="557"/>
              </a:cxn>
              <a:cxn ang="0">
                <a:pos x="2613" y="1203"/>
              </a:cxn>
              <a:cxn ang="0">
                <a:pos x="2563" y="1928"/>
              </a:cxn>
              <a:cxn ang="0">
                <a:pos x="2241" y="2511"/>
              </a:cxn>
              <a:cxn ang="0">
                <a:pos x="1726" y="2848"/>
              </a:cxn>
              <a:cxn ang="0">
                <a:pos x="1313" y="2890"/>
              </a:cxn>
              <a:cxn ang="0">
                <a:pos x="904" y="2848"/>
              </a:cxn>
              <a:cxn ang="0">
                <a:pos x="389" y="2511"/>
              </a:cxn>
              <a:cxn ang="0">
                <a:pos x="67" y="1928"/>
              </a:cxn>
              <a:cxn ang="0">
                <a:pos x="17" y="1203"/>
              </a:cxn>
              <a:cxn ang="0">
                <a:pos x="258" y="557"/>
              </a:cxn>
              <a:cxn ang="0">
                <a:pos x="715" y="127"/>
              </a:cxn>
            </a:cxnLst>
            <a:rect l="0" t="0" r="r" b="b"/>
            <a:pathLst>
              <a:path w="2630" h="2895">
                <a:moveTo>
                  <a:pt x="1035" y="2725"/>
                </a:moveTo>
                <a:lnTo>
                  <a:pt x="1101" y="2777"/>
                </a:lnTo>
                <a:lnTo>
                  <a:pt x="1170" y="2821"/>
                </a:lnTo>
                <a:lnTo>
                  <a:pt x="1241" y="2855"/>
                </a:lnTo>
                <a:lnTo>
                  <a:pt x="1313" y="2879"/>
                </a:lnTo>
                <a:lnTo>
                  <a:pt x="1388" y="2855"/>
                </a:lnTo>
                <a:lnTo>
                  <a:pt x="1458" y="2821"/>
                </a:lnTo>
                <a:lnTo>
                  <a:pt x="1526" y="2779"/>
                </a:lnTo>
                <a:lnTo>
                  <a:pt x="1592" y="2727"/>
                </a:lnTo>
                <a:lnTo>
                  <a:pt x="1502" y="2740"/>
                </a:lnTo>
                <a:lnTo>
                  <a:pt x="1411" y="2749"/>
                </a:lnTo>
                <a:lnTo>
                  <a:pt x="1318" y="2752"/>
                </a:lnTo>
                <a:lnTo>
                  <a:pt x="1222" y="2749"/>
                </a:lnTo>
                <a:lnTo>
                  <a:pt x="1128" y="2740"/>
                </a:lnTo>
                <a:lnTo>
                  <a:pt x="1035" y="2725"/>
                </a:lnTo>
                <a:close/>
                <a:moveTo>
                  <a:pt x="2067" y="2546"/>
                </a:moveTo>
                <a:lnTo>
                  <a:pt x="1986" y="2592"/>
                </a:lnTo>
                <a:lnTo>
                  <a:pt x="1900" y="2632"/>
                </a:lnTo>
                <a:lnTo>
                  <a:pt x="1811" y="2668"/>
                </a:lnTo>
                <a:lnTo>
                  <a:pt x="1718" y="2698"/>
                </a:lnTo>
                <a:lnTo>
                  <a:pt x="1649" y="2754"/>
                </a:lnTo>
                <a:lnTo>
                  <a:pt x="1578" y="2801"/>
                </a:lnTo>
                <a:lnTo>
                  <a:pt x="1504" y="2838"/>
                </a:lnTo>
                <a:lnTo>
                  <a:pt x="1428" y="2867"/>
                </a:lnTo>
                <a:lnTo>
                  <a:pt x="1349" y="2885"/>
                </a:lnTo>
                <a:lnTo>
                  <a:pt x="1399" y="2892"/>
                </a:lnTo>
                <a:lnTo>
                  <a:pt x="1494" y="2880"/>
                </a:lnTo>
                <a:lnTo>
                  <a:pt x="1585" y="2858"/>
                </a:lnTo>
                <a:lnTo>
                  <a:pt x="1674" y="2828"/>
                </a:lnTo>
                <a:lnTo>
                  <a:pt x="1760" y="2788"/>
                </a:lnTo>
                <a:lnTo>
                  <a:pt x="1843" y="2740"/>
                </a:lnTo>
                <a:lnTo>
                  <a:pt x="1922" y="2683"/>
                </a:lnTo>
                <a:lnTo>
                  <a:pt x="1996" y="2619"/>
                </a:lnTo>
                <a:lnTo>
                  <a:pt x="2067" y="2546"/>
                </a:lnTo>
                <a:close/>
                <a:moveTo>
                  <a:pt x="551" y="2533"/>
                </a:moveTo>
                <a:lnTo>
                  <a:pt x="622" y="2607"/>
                </a:lnTo>
                <a:lnTo>
                  <a:pt x="698" y="2675"/>
                </a:lnTo>
                <a:lnTo>
                  <a:pt x="779" y="2734"/>
                </a:lnTo>
                <a:lnTo>
                  <a:pt x="863" y="2784"/>
                </a:lnTo>
                <a:lnTo>
                  <a:pt x="951" y="2826"/>
                </a:lnTo>
                <a:lnTo>
                  <a:pt x="1040" y="2858"/>
                </a:lnTo>
                <a:lnTo>
                  <a:pt x="1135" y="2880"/>
                </a:lnTo>
                <a:lnTo>
                  <a:pt x="1231" y="2892"/>
                </a:lnTo>
                <a:lnTo>
                  <a:pt x="1256" y="2889"/>
                </a:lnTo>
                <a:lnTo>
                  <a:pt x="1280" y="2885"/>
                </a:lnTo>
                <a:lnTo>
                  <a:pt x="1200" y="2867"/>
                </a:lnTo>
                <a:lnTo>
                  <a:pt x="1123" y="2838"/>
                </a:lnTo>
                <a:lnTo>
                  <a:pt x="1049" y="2799"/>
                </a:lnTo>
                <a:lnTo>
                  <a:pt x="978" y="2752"/>
                </a:lnTo>
                <a:lnTo>
                  <a:pt x="909" y="2695"/>
                </a:lnTo>
                <a:lnTo>
                  <a:pt x="813" y="2663"/>
                </a:lnTo>
                <a:lnTo>
                  <a:pt x="722" y="2626"/>
                </a:lnTo>
                <a:lnTo>
                  <a:pt x="634" y="2582"/>
                </a:lnTo>
                <a:lnTo>
                  <a:pt x="551" y="2533"/>
                </a:lnTo>
                <a:close/>
                <a:moveTo>
                  <a:pt x="659" y="2086"/>
                </a:moveTo>
                <a:lnTo>
                  <a:pt x="691" y="2182"/>
                </a:lnTo>
                <a:lnTo>
                  <a:pt x="727" y="2273"/>
                </a:lnTo>
                <a:lnTo>
                  <a:pt x="765" y="2359"/>
                </a:lnTo>
                <a:lnTo>
                  <a:pt x="809" y="2442"/>
                </a:lnTo>
                <a:lnTo>
                  <a:pt x="855" y="2518"/>
                </a:lnTo>
                <a:lnTo>
                  <a:pt x="905" y="2587"/>
                </a:lnTo>
                <a:lnTo>
                  <a:pt x="1005" y="2612"/>
                </a:lnTo>
                <a:lnTo>
                  <a:pt x="1106" y="2631"/>
                </a:lnTo>
                <a:lnTo>
                  <a:pt x="1212" y="2643"/>
                </a:lnTo>
                <a:lnTo>
                  <a:pt x="1318" y="2646"/>
                </a:lnTo>
                <a:lnTo>
                  <a:pt x="1423" y="2643"/>
                </a:lnTo>
                <a:lnTo>
                  <a:pt x="1526" y="2631"/>
                </a:lnTo>
                <a:lnTo>
                  <a:pt x="1625" y="2614"/>
                </a:lnTo>
                <a:lnTo>
                  <a:pt x="1721" y="2590"/>
                </a:lnTo>
                <a:lnTo>
                  <a:pt x="1772" y="2521"/>
                </a:lnTo>
                <a:lnTo>
                  <a:pt x="1819" y="2445"/>
                </a:lnTo>
                <a:lnTo>
                  <a:pt x="1863" y="2363"/>
                </a:lnTo>
                <a:lnTo>
                  <a:pt x="1902" y="2277"/>
                </a:lnTo>
                <a:lnTo>
                  <a:pt x="1939" y="2186"/>
                </a:lnTo>
                <a:lnTo>
                  <a:pt x="1971" y="2089"/>
                </a:lnTo>
                <a:lnTo>
                  <a:pt x="1873" y="2121"/>
                </a:lnTo>
                <a:lnTo>
                  <a:pt x="1770" y="2148"/>
                </a:lnTo>
                <a:lnTo>
                  <a:pt x="1662" y="2169"/>
                </a:lnTo>
                <a:lnTo>
                  <a:pt x="1551" y="2186"/>
                </a:lnTo>
                <a:lnTo>
                  <a:pt x="1436" y="2194"/>
                </a:lnTo>
                <a:lnTo>
                  <a:pt x="1318" y="2197"/>
                </a:lnTo>
                <a:lnTo>
                  <a:pt x="1199" y="2194"/>
                </a:lnTo>
                <a:lnTo>
                  <a:pt x="1082" y="2184"/>
                </a:lnTo>
                <a:lnTo>
                  <a:pt x="971" y="2169"/>
                </a:lnTo>
                <a:lnTo>
                  <a:pt x="861" y="2147"/>
                </a:lnTo>
                <a:lnTo>
                  <a:pt x="759" y="2118"/>
                </a:lnTo>
                <a:lnTo>
                  <a:pt x="659" y="2086"/>
                </a:lnTo>
                <a:close/>
                <a:moveTo>
                  <a:pt x="2424" y="1806"/>
                </a:moveTo>
                <a:lnTo>
                  <a:pt x="2374" y="1857"/>
                </a:lnTo>
                <a:lnTo>
                  <a:pt x="2315" y="1906"/>
                </a:lnTo>
                <a:lnTo>
                  <a:pt x="2251" y="1951"/>
                </a:lnTo>
                <a:lnTo>
                  <a:pt x="2182" y="1995"/>
                </a:lnTo>
                <a:lnTo>
                  <a:pt x="2106" y="2034"/>
                </a:lnTo>
                <a:lnTo>
                  <a:pt x="2075" y="2130"/>
                </a:lnTo>
                <a:lnTo>
                  <a:pt x="2040" y="2223"/>
                </a:lnTo>
                <a:lnTo>
                  <a:pt x="2001" y="2310"/>
                </a:lnTo>
                <a:lnTo>
                  <a:pt x="1957" y="2393"/>
                </a:lnTo>
                <a:lnTo>
                  <a:pt x="1910" y="2471"/>
                </a:lnTo>
                <a:lnTo>
                  <a:pt x="1860" y="2543"/>
                </a:lnTo>
                <a:lnTo>
                  <a:pt x="1962" y="2496"/>
                </a:lnTo>
                <a:lnTo>
                  <a:pt x="2062" y="2442"/>
                </a:lnTo>
                <a:lnTo>
                  <a:pt x="2153" y="2379"/>
                </a:lnTo>
                <a:lnTo>
                  <a:pt x="2237" y="2312"/>
                </a:lnTo>
                <a:lnTo>
                  <a:pt x="2286" y="2219"/>
                </a:lnTo>
                <a:lnTo>
                  <a:pt x="2330" y="2123"/>
                </a:lnTo>
                <a:lnTo>
                  <a:pt x="2367" y="2020"/>
                </a:lnTo>
                <a:lnTo>
                  <a:pt x="2399" y="1916"/>
                </a:lnTo>
                <a:lnTo>
                  <a:pt x="2424" y="1806"/>
                </a:lnTo>
                <a:close/>
                <a:moveTo>
                  <a:pt x="204" y="1794"/>
                </a:moveTo>
                <a:lnTo>
                  <a:pt x="227" y="1902"/>
                </a:lnTo>
                <a:lnTo>
                  <a:pt x="258" y="2007"/>
                </a:lnTo>
                <a:lnTo>
                  <a:pt x="293" y="2108"/>
                </a:lnTo>
                <a:lnTo>
                  <a:pt x="337" y="2204"/>
                </a:lnTo>
                <a:lnTo>
                  <a:pt x="384" y="2295"/>
                </a:lnTo>
                <a:lnTo>
                  <a:pt x="452" y="2353"/>
                </a:lnTo>
                <a:lnTo>
                  <a:pt x="523" y="2406"/>
                </a:lnTo>
                <a:lnTo>
                  <a:pt x="600" y="2455"/>
                </a:lnTo>
                <a:lnTo>
                  <a:pt x="681" y="2499"/>
                </a:lnTo>
                <a:lnTo>
                  <a:pt x="767" y="2538"/>
                </a:lnTo>
                <a:lnTo>
                  <a:pt x="716" y="2465"/>
                </a:lnTo>
                <a:lnTo>
                  <a:pt x="669" y="2388"/>
                </a:lnTo>
                <a:lnTo>
                  <a:pt x="627" y="2305"/>
                </a:lnTo>
                <a:lnTo>
                  <a:pt x="588" y="2218"/>
                </a:lnTo>
                <a:lnTo>
                  <a:pt x="553" y="2125"/>
                </a:lnTo>
                <a:lnTo>
                  <a:pt x="523" y="2029"/>
                </a:lnTo>
                <a:lnTo>
                  <a:pt x="447" y="1988"/>
                </a:lnTo>
                <a:lnTo>
                  <a:pt x="376" y="1944"/>
                </a:lnTo>
                <a:lnTo>
                  <a:pt x="312" y="1897"/>
                </a:lnTo>
                <a:lnTo>
                  <a:pt x="254" y="1847"/>
                </a:lnTo>
                <a:lnTo>
                  <a:pt x="204" y="1794"/>
                </a:lnTo>
                <a:close/>
                <a:moveTo>
                  <a:pt x="1313" y="17"/>
                </a:moveTo>
                <a:lnTo>
                  <a:pt x="1241" y="41"/>
                </a:lnTo>
                <a:lnTo>
                  <a:pt x="1170" y="74"/>
                </a:lnTo>
                <a:lnTo>
                  <a:pt x="1101" y="118"/>
                </a:lnTo>
                <a:lnTo>
                  <a:pt x="1035" y="169"/>
                </a:lnTo>
                <a:lnTo>
                  <a:pt x="973" y="230"/>
                </a:lnTo>
                <a:lnTo>
                  <a:pt x="914" y="299"/>
                </a:lnTo>
                <a:lnTo>
                  <a:pt x="858" y="375"/>
                </a:lnTo>
                <a:lnTo>
                  <a:pt x="807" y="457"/>
                </a:lnTo>
                <a:lnTo>
                  <a:pt x="760" y="547"/>
                </a:lnTo>
                <a:lnTo>
                  <a:pt x="718" y="643"/>
                </a:lnTo>
                <a:lnTo>
                  <a:pt x="679" y="744"/>
                </a:lnTo>
                <a:lnTo>
                  <a:pt x="647" y="852"/>
                </a:lnTo>
                <a:lnTo>
                  <a:pt x="619" y="963"/>
                </a:lnTo>
                <a:lnTo>
                  <a:pt x="597" y="1079"/>
                </a:lnTo>
                <a:lnTo>
                  <a:pt x="582" y="1199"/>
                </a:lnTo>
                <a:lnTo>
                  <a:pt x="571" y="1322"/>
                </a:lnTo>
                <a:lnTo>
                  <a:pt x="568" y="1449"/>
                </a:lnTo>
                <a:lnTo>
                  <a:pt x="571" y="1587"/>
                </a:lnTo>
                <a:lnTo>
                  <a:pt x="583" y="1722"/>
                </a:lnTo>
                <a:lnTo>
                  <a:pt x="603" y="1852"/>
                </a:lnTo>
                <a:lnTo>
                  <a:pt x="629" y="1978"/>
                </a:lnTo>
                <a:lnTo>
                  <a:pt x="732" y="2014"/>
                </a:lnTo>
                <a:lnTo>
                  <a:pt x="840" y="2044"/>
                </a:lnTo>
                <a:lnTo>
                  <a:pt x="952" y="2069"/>
                </a:lnTo>
                <a:lnTo>
                  <a:pt x="1071" y="2086"/>
                </a:lnTo>
                <a:lnTo>
                  <a:pt x="1192" y="2098"/>
                </a:lnTo>
                <a:lnTo>
                  <a:pt x="1318" y="2101"/>
                </a:lnTo>
                <a:lnTo>
                  <a:pt x="1443" y="2098"/>
                </a:lnTo>
                <a:lnTo>
                  <a:pt x="1563" y="2086"/>
                </a:lnTo>
                <a:lnTo>
                  <a:pt x="1679" y="2069"/>
                </a:lnTo>
                <a:lnTo>
                  <a:pt x="1792" y="2046"/>
                </a:lnTo>
                <a:lnTo>
                  <a:pt x="1898" y="2017"/>
                </a:lnTo>
                <a:lnTo>
                  <a:pt x="2000" y="1982"/>
                </a:lnTo>
                <a:lnTo>
                  <a:pt x="2027" y="1855"/>
                </a:lnTo>
                <a:lnTo>
                  <a:pt x="2047" y="1724"/>
                </a:lnTo>
                <a:lnTo>
                  <a:pt x="2059" y="1587"/>
                </a:lnTo>
                <a:lnTo>
                  <a:pt x="2062" y="1449"/>
                </a:lnTo>
                <a:lnTo>
                  <a:pt x="2059" y="1322"/>
                </a:lnTo>
                <a:lnTo>
                  <a:pt x="2048" y="1199"/>
                </a:lnTo>
                <a:lnTo>
                  <a:pt x="2033" y="1079"/>
                </a:lnTo>
                <a:lnTo>
                  <a:pt x="2011" y="963"/>
                </a:lnTo>
                <a:lnTo>
                  <a:pt x="1983" y="852"/>
                </a:lnTo>
                <a:lnTo>
                  <a:pt x="1951" y="744"/>
                </a:lnTo>
                <a:lnTo>
                  <a:pt x="1912" y="643"/>
                </a:lnTo>
                <a:lnTo>
                  <a:pt x="1870" y="547"/>
                </a:lnTo>
                <a:lnTo>
                  <a:pt x="1823" y="457"/>
                </a:lnTo>
                <a:lnTo>
                  <a:pt x="1770" y="375"/>
                </a:lnTo>
                <a:lnTo>
                  <a:pt x="1715" y="299"/>
                </a:lnTo>
                <a:lnTo>
                  <a:pt x="1656" y="230"/>
                </a:lnTo>
                <a:lnTo>
                  <a:pt x="1593" y="169"/>
                </a:lnTo>
                <a:lnTo>
                  <a:pt x="1527" y="118"/>
                </a:lnTo>
                <a:lnTo>
                  <a:pt x="1458" y="74"/>
                </a:lnTo>
                <a:lnTo>
                  <a:pt x="1388" y="41"/>
                </a:lnTo>
                <a:lnTo>
                  <a:pt x="1313" y="17"/>
                </a:lnTo>
                <a:close/>
                <a:moveTo>
                  <a:pt x="1399" y="4"/>
                </a:moveTo>
                <a:lnTo>
                  <a:pt x="1349" y="10"/>
                </a:lnTo>
                <a:lnTo>
                  <a:pt x="1431" y="31"/>
                </a:lnTo>
                <a:lnTo>
                  <a:pt x="1511" y="61"/>
                </a:lnTo>
                <a:lnTo>
                  <a:pt x="1586" y="101"/>
                </a:lnTo>
                <a:lnTo>
                  <a:pt x="1661" y="150"/>
                </a:lnTo>
                <a:lnTo>
                  <a:pt x="1730" y="209"/>
                </a:lnTo>
                <a:lnTo>
                  <a:pt x="1797" y="277"/>
                </a:lnTo>
                <a:lnTo>
                  <a:pt x="1860" y="353"/>
                </a:lnTo>
                <a:lnTo>
                  <a:pt x="1917" y="437"/>
                </a:lnTo>
                <a:lnTo>
                  <a:pt x="1971" y="526"/>
                </a:lnTo>
                <a:lnTo>
                  <a:pt x="2018" y="624"/>
                </a:lnTo>
                <a:lnTo>
                  <a:pt x="2060" y="727"/>
                </a:lnTo>
                <a:lnTo>
                  <a:pt x="2097" y="837"/>
                </a:lnTo>
                <a:lnTo>
                  <a:pt x="2129" y="951"/>
                </a:lnTo>
                <a:lnTo>
                  <a:pt x="2153" y="1069"/>
                </a:lnTo>
                <a:lnTo>
                  <a:pt x="2172" y="1192"/>
                </a:lnTo>
                <a:lnTo>
                  <a:pt x="2183" y="1319"/>
                </a:lnTo>
                <a:lnTo>
                  <a:pt x="2187" y="1449"/>
                </a:lnTo>
                <a:lnTo>
                  <a:pt x="2183" y="1572"/>
                </a:lnTo>
                <a:lnTo>
                  <a:pt x="2173" y="1692"/>
                </a:lnTo>
                <a:lnTo>
                  <a:pt x="2156" y="1808"/>
                </a:lnTo>
                <a:lnTo>
                  <a:pt x="2134" y="1921"/>
                </a:lnTo>
                <a:lnTo>
                  <a:pt x="2209" y="1880"/>
                </a:lnTo>
                <a:lnTo>
                  <a:pt x="2278" y="1837"/>
                </a:lnTo>
                <a:lnTo>
                  <a:pt x="2340" y="1789"/>
                </a:lnTo>
                <a:lnTo>
                  <a:pt x="2396" y="1739"/>
                </a:lnTo>
                <a:lnTo>
                  <a:pt x="2445" y="1686"/>
                </a:lnTo>
                <a:lnTo>
                  <a:pt x="2456" y="1568"/>
                </a:lnTo>
                <a:lnTo>
                  <a:pt x="2460" y="1449"/>
                </a:lnTo>
                <a:lnTo>
                  <a:pt x="2455" y="1322"/>
                </a:lnTo>
                <a:lnTo>
                  <a:pt x="2443" y="1197"/>
                </a:lnTo>
                <a:lnTo>
                  <a:pt x="2423" y="1078"/>
                </a:lnTo>
                <a:lnTo>
                  <a:pt x="2394" y="960"/>
                </a:lnTo>
                <a:lnTo>
                  <a:pt x="2359" y="848"/>
                </a:lnTo>
                <a:lnTo>
                  <a:pt x="2315" y="741"/>
                </a:lnTo>
                <a:lnTo>
                  <a:pt x="2266" y="639"/>
                </a:lnTo>
                <a:lnTo>
                  <a:pt x="2212" y="542"/>
                </a:lnTo>
                <a:lnTo>
                  <a:pt x="2150" y="452"/>
                </a:lnTo>
                <a:lnTo>
                  <a:pt x="2084" y="370"/>
                </a:lnTo>
                <a:lnTo>
                  <a:pt x="2011" y="294"/>
                </a:lnTo>
                <a:lnTo>
                  <a:pt x="1935" y="225"/>
                </a:lnTo>
                <a:lnTo>
                  <a:pt x="1855" y="166"/>
                </a:lnTo>
                <a:lnTo>
                  <a:pt x="1770" y="113"/>
                </a:lnTo>
                <a:lnTo>
                  <a:pt x="1683" y="71"/>
                </a:lnTo>
                <a:lnTo>
                  <a:pt x="1590" y="39"/>
                </a:lnTo>
                <a:lnTo>
                  <a:pt x="1495" y="15"/>
                </a:lnTo>
                <a:lnTo>
                  <a:pt x="1399" y="4"/>
                </a:lnTo>
                <a:close/>
                <a:moveTo>
                  <a:pt x="1231" y="4"/>
                </a:moveTo>
                <a:lnTo>
                  <a:pt x="1135" y="15"/>
                </a:lnTo>
                <a:lnTo>
                  <a:pt x="1040" y="39"/>
                </a:lnTo>
                <a:lnTo>
                  <a:pt x="947" y="71"/>
                </a:lnTo>
                <a:lnTo>
                  <a:pt x="860" y="113"/>
                </a:lnTo>
                <a:lnTo>
                  <a:pt x="775" y="166"/>
                </a:lnTo>
                <a:lnTo>
                  <a:pt x="695" y="225"/>
                </a:lnTo>
                <a:lnTo>
                  <a:pt x="619" y="294"/>
                </a:lnTo>
                <a:lnTo>
                  <a:pt x="546" y="370"/>
                </a:lnTo>
                <a:lnTo>
                  <a:pt x="480" y="452"/>
                </a:lnTo>
                <a:lnTo>
                  <a:pt x="418" y="542"/>
                </a:lnTo>
                <a:lnTo>
                  <a:pt x="364" y="639"/>
                </a:lnTo>
                <a:lnTo>
                  <a:pt x="315" y="741"/>
                </a:lnTo>
                <a:lnTo>
                  <a:pt x="271" y="848"/>
                </a:lnTo>
                <a:lnTo>
                  <a:pt x="236" y="960"/>
                </a:lnTo>
                <a:lnTo>
                  <a:pt x="207" y="1078"/>
                </a:lnTo>
                <a:lnTo>
                  <a:pt x="187" y="1197"/>
                </a:lnTo>
                <a:lnTo>
                  <a:pt x="175" y="1322"/>
                </a:lnTo>
                <a:lnTo>
                  <a:pt x="170" y="1449"/>
                </a:lnTo>
                <a:lnTo>
                  <a:pt x="174" y="1562"/>
                </a:lnTo>
                <a:lnTo>
                  <a:pt x="184" y="1673"/>
                </a:lnTo>
                <a:lnTo>
                  <a:pt x="233" y="1729"/>
                </a:lnTo>
                <a:lnTo>
                  <a:pt x="288" y="1781"/>
                </a:lnTo>
                <a:lnTo>
                  <a:pt x="351" y="1830"/>
                </a:lnTo>
                <a:lnTo>
                  <a:pt x="420" y="1874"/>
                </a:lnTo>
                <a:lnTo>
                  <a:pt x="494" y="1916"/>
                </a:lnTo>
                <a:lnTo>
                  <a:pt x="472" y="1804"/>
                </a:lnTo>
                <a:lnTo>
                  <a:pt x="457" y="1688"/>
                </a:lnTo>
                <a:lnTo>
                  <a:pt x="447" y="1570"/>
                </a:lnTo>
                <a:lnTo>
                  <a:pt x="443" y="1449"/>
                </a:lnTo>
                <a:lnTo>
                  <a:pt x="447" y="1319"/>
                </a:lnTo>
                <a:lnTo>
                  <a:pt x="458" y="1192"/>
                </a:lnTo>
                <a:lnTo>
                  <a:pt x="475" y="1069"/>
                </a:lnTo>
                <a:lnTo>
                  <a:pt x="501" y="951"/>
                </a:lnTo>
                <a:lnTo>
                  <a:pt x="533" y="837"/>
                </a:lnTo>
                <a:lnTo>
                  <a:pt x="570" y="727"/>
                </a:lnTo>
                <a:lnTo>
                  <a:pt x="612" y="624"/>
                </a:lnTo>
                <a:lnTo>
                  <a:pt x="659" y="526"/>
                </a:lnTo>
                <a:lnTo>
                  <a:pt x="713" y="437"/>
                </a:lnTo>
                <a:lnTo>
                  <a:pt x="770" y="353"/>
                </a:lnTo>
                <a:lnTo>
                  <a:pt x="833" y="277"/>
                </a:lnTo>
                <a:lnTo>
                  <a:pt x="899" y="209"/>
                </a:lnTo>
                <a:lnTo>
                  <a:pt x="969" y="150"/>
                </a:lnTo>
                <a:lnTo>
                  <a:pt x="1042" y="101"/>
                </a:lnTo>
                <a:lnTo>
                  <a:pt x="1119" y="61"/>
                </a:lnTo>
                <a:lnTo>
                  <a:pt x="1199" y="31"/>
                </a:lnTo>
                <a:lnTo>
                  <a:pt x="1280" y="10"/>
                </a:lnTo>
                <a:lnTo>
                  <a:pt x="1256" y="7"/>
                </a:lnTo>
                <a:lnTo>
                  <a:pt x="1231" y="4"/>
                </a:lnTo>
                <a:close/>
                <a:moveTo>
                  <a:pt x="1207" y="0"/>
                </a:moveTo>
                <a:lnTo>
                  <a:pt x="1221" y="0"/>
                </a:lnTo>
                <a:lnTo>
                  <a:pt x="1229" y="2"/>
                </a:lnTo>
                <a:lnTo>
                  <a:pt x="1236" y="0"/>
                </a:lnTo>
                <a:lnTo>
                  <a:pt x="1244" y="0"/>
                </a:lnTo>
                <a:lnTo>
                  <a:pt x="1280" y="2"/>
                </a:lnTo>
                <a:lnTo>
                  <a:pt x="1313" y="5"/>
                </a:lnTo>
                <a:lnTo>
                  <a:pt x="1350" y="2"/>
                </a:lnTo>
                <a:lnTo>
                  <a:pt x="1386" y="0"/>
                </a:lnTo>
                <a:lnTo>
                  <a:pt x="1394" y="0"/>
                </a:lnTo>
                <a:lnTo>
                  <a:pt x="1401" y="2"/>
                </a:lnTo>
                <a:lnTo>
                  <a:pt x="1408" y="0"/>
                </a:lnTo>
                <a:lnTo>
                  <a:pt x="1423" y="0"/>
                </a:lnTo>
                <a:lnTo>
                  <a:pt x="1527" y="5"/>
                </a:lnTo>
                <a:lnTo>
                  <a:pt x="1629" y="21"/>
                </a:lnTo>
                <a:lnTo>
                  <a:pt x="1726" y="47"/>
                </a:lnTo>
                <a:lnTo>
                  <a:pt x="1823" y="83"/>
                </a:lnTo>
                <a:lnTo>
                  <a:pt x="1915" y="127"/>
                </a:lnTo>
                <a:lnTo>
                  <a:pt x="2003" y="179"/>
                </a:lnTo>
                <a:lnTo>
                  <a:pt x="2087" y="240"/>
                </a:lnTo>
                <a:lnTo>
                  <a:pt x="2166" y="309"/>
                </a:lnTo>
                <a:lnTo>
                  <a:pt x="2241" y="385"/>
                </a:lnTo>
                <a:lnTo>
                  <a:pt x="2310" y="467"/>
                </a:lnTo>
                <a:lnTo>
                  <a:pt x="2372" y="557"/>
                </a:lnTo>
                <a:lnTo>
                  <a:pt x="2429" y="653"/>
                </a:lnTo>
                <a:lnTo>
                  <a:pt x="2482" y="752"/>
                </a:lnTo>
                <a:lnTo>
                  <a:pt x="2526" y="859"/>
                </a:lnTo>
                <a:lnTo>
                  <a:pt x="2563" y="970"/>
                </a:lnTo>
                <a:lnTo>
                  <a:pt x="2591" y="1084"/>
                </a:lnTo>
                <a:lnTo>
                  <a:pt x="2613" y="1203"/>
                </a:lnTo>
                <a:lnTo>
                  <a:pt x="2625" y="1324"/>
                </a:lnTo>
                <a:lnTo>
                  <a:pt x="2630" y="1449"/>
                </a:lnTo>
                <a:lnTo>
                  <a:pt x="2625" y="1573"/>
                </a:lnTo>
                <a:lnTo>
                  <a:pt x="2613" y="1695"/>
                </a:lnTo>
                <a:lnTo>
                  <a:pt x="2591" y="1813"/>
                </a:lnTo>
                <a:lnTo>
                  <a:pt x="2563" y="1928"/>
                </a:lnTo>
                <a:lnTo>
                  <a:pt x="2526" y="2037"/>
                </a:lnTo>
                <a:lnTo>
                  <a:pt x="2482" y="2143"/>
                </a:lnTo>
                <a:lnTo>
                  <a:pt x="2429" y="2245"/>
                </a:lnTo>
                <a:lnTo>
                  <a:pt x="2372" y="2339"/>
                </a:lnTo>
                <a:lnTo>
                  <a:pt x="2310" y="2428"/>
                </a:lnTo>
                <a:lnTo>
                  <a:pt x="2241" y="2511"/>
                </a:lnTo>
                <a:lnTo>
                  <a:pt x="2166" y="2587"/>
                </a:lnTo>
                <a:lnTo>
                  <a:pt x="2087" y="2656"/>
                </a:lnTo>
                <a:lnTo>
                  <a:pt x="2003" y="2717"/>
                </a:lnTo>
                <a:lnTo>
                  <a:pt x="1915" y="2769"/>
                </a:lnTo>
                <a:lnTo>
                  <a:pt x="1823" y="2813"/>
                </a:lnTo>
                <a:lnTo>
                  <a:pt x="1726" y="2848"/>
                </a:lnTo>
                <a:lnTo>
                  <a:pt x="1629" y="2875"/>
                </a:lnTo>
                <a:lnTo>
                  <a:pt x="1527" y="2890"/>
                </a:lnTo>
                <a:lnTo>
                  <a:pt x="1423" y="2895"/>
                </a:lnTo>
                <a:lnTo>
                  <a:pt x="1386" y="2895"/>
                </a:lnTo>
                <a:lnTo>
                  <a:pt x="1350" y="2894"/>
                </a:lnTo>
                <a:lnTo>
                  <a:pt x="1313" y="2890"/>
                </a:lnTo>
                <a:lnTo>
                  <a:pt x="1280" y="2894"/>
                </a:lnTo>
                <a:lnTo>
                  <a:pt x="1244" y="2895"/>
                </a:lnTo>
                <a:lnTo>
                  <a:pt x="1207" y="2895"/>
                </a:lnTo>
                <a:lnTo>
                  <a:pt x="1103" y="2890"/>
                </a:lnTo>
                <a:lnTo>
                  <a:pt x="1001" y="2875"/>
                </a:lnTo>
                <a:lnTo>
                  <a:pt x="904" y="2848"/>
                </a:lnTo>
                <a:lnTo>
                  <a:pt x="807" y="2813"/>
                </a:lnTo>
                <a:lnTo>
                  <a:pt x="715" y="2769"/>
                </a:lnTo>
                <a:lnTo>
                  <a:pt x="627" y="2717"/>
                </a:lnTo>
                <a:lnTo>
                  <a:pt x="543" y="2656"/>
                </a:lnTo>
                <a:lnTo>
                  <a:pt x="464" y="2587"/>
                </a:lnTo>
                <a:lnTo>
                  <a:pt x="389" y="2511"/>
                </a:lnTo>
                <a:lnTo>
                  <a:pt x="320" y="2428"/>
                </a:lnTo>
                <a:lnTo>
                  <a:pt x="258" y="2339"/>
                </a:lnTo>
                <a:lnTo>
                  <a:pt x="201" y="2245"/>
                </a:lnTo>
                <a:lnTo>
                  <a:pt x="148" y="2143"/>
                </a:lnTo>
                <a:lnTo>
                  <a:pt x="104" y="2037"/>
                </a:lnTo>
                <a:lnTo>
                  <a:pt x="67" y="1928"/>
                </a:lnTo>
                <a:lnTo>
                  <a:pt x="39" y="1813"/>
                </a:lnTo>
                <a:lnTo>
                  <a:pt x="17" y="1695"/>
                </a:lnTo>
                <a:lnTo>
                  <a:pt x="5" y="1573"/>
                </a:lnTo>
                <a:lnTo>
                  <a:pt x="0" y="1449"/>
                </a:lnTo>
                <a:lnTo>
                  <a:pt x="5" y="1324"/>
                </a:lnTo>
                <a:lnTo>
                  <a:pt x="17" y="1203"/>
                </a:lnTo>
                <a:lnTo>
                  <a:pt x="39" y="1084"/>
                </a:lnTo>
                <a:lnTo>
                  <a:pt x="67" y="970"/>
                </a:lnTo>
                <a:lnTo>
                  <a:pt x="104" y="859"/>
                </a:lnTo>
                <a:lnTo>
                  <a:pt x="148" y="752"/>
                </a:lnTo>
                <a:lnTo>
                  <a:pt x="201" y="653"/>
                </a:lnTo>
                <a:lnTo>
                  <a:pt x="258" y="557"/>
                </a:lnTo>
                <a:lnTo>
                  <a:pt x="320" y="467"/>
                </a:lnTo>
                <a:lnTo>
                  <a:pt x="389" y="385"/>
                </a:lnTo>
                <a:lnTo>
                  <a:pt x="464" y="309"/>
                </a:lnTo>
                <a:lnTo>
                  <a:pt x="543" y="240"/>
                </a:lnTo>
                <a:lnTo>
                  <a:pt x="627" y="179"/>
                </a:lnTo>
                <a:lnTo>
                  <a:pt x="715" y="127"/>
                </a:lnTo>
                <a:lnTo>
                  <a:pt x="807" y="83"/>
                </a:lnTo>
                <a:lnTo>
                  <a:pt x="904" y="47"/>
                </a:lnTo>
                <a:lnTo>
                  <a:pt x="1001" y="21"/>
                </a:lnTo>
                <a:lnTo>
                  <a:pt x="1103" y="5"/>
                </a:lnTo>
                <a:lnTo>
                  <a:pt x="1207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</a:schemeClr>
              </a:gs>
              <a:gs pos="98333">
                <a:schemeClr val="bg1">
                  <a:lumMod val="65000"/>
                </a:scheme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21"/>
          <p:cNvSpPr/>
          <p:nvPr/>
        </p:nvSpPr>
        <p:spPr bwMode="auto">
          <a:xfrm>
            <a:off x="4431030" y="2185883"/>
            <a:ext cx="2935112" cy="3855048"/>
          </a:xfrm>
          <a:custGeom>
            <a:avLst/>
            <a:gdLst/>
            <a:ahLst/>
            <a:cxnLst>
              <a:cxn ang="0">
                <a:pos x="3551" y="145"/>
              </a:cxn>
              <a:cxn ang="0">
                <a:pos x="3622" y="118"/>
              </a:cxn>
              <a:cxn ang="0">
                <a:pos x="3702" y="112"/>
              </a:cxn>
              <a:cxn ang="0">
                <a:pos x="3613" y="195"/>
              </a:cxn>
              <a:cxn ang="0">
                <a:pos x="3780" y="173"/>
              </a:cxn>
              <a:cxn ang="0">
                <a:pos x="3583" y="244"/>
              </a:cxn>
              <a:cxn ang="0">
                <a:pos x="3697" y="255"/>
              </a:cxn>
              <a:cxn ang="0">
                <a:pos x="3428" y="388"/>
              </a:cxn>
              <a:cxn ang="0">
                <a:pos x="3099" y="587"/>
              </a:cxn>
              <a:cxn ang="0">
                <a:pos x="2651" y="875"/>
              </a:cxn>
              <a:cxn ang="0">
                <a:pos x="2509" y="1017"/>
              </a:cxn>
              <a:cxn ang="0">
                <a:pos x="2530" y="2376"/>
              </a:cxn>
              <a:cxn ang="0">
                <a:pos x="2577" y="2908"/>
              </a:cxn>
              <a:cxn ang="0">
                <a:pos x="2680" y="3418"/>
              </a:cxn>
              <a:cxn ang="0">
                <a:pos x="2674" y="3822"/>
              </a:cxn>
              <a:cxn ang="0">
                <a:pos x="2671" y="4261"/>
              </a:cxn>
              <a:cxn ang="0">
                <a:pos x="2803" y="4441"/>
              </a:cxn>
              <a:cxn ang="0">
                <a:pos x="2779" y="4567"/>
              </a:cxn>
              <a:cxn ang="0">
                <a:pos x="2752" y="4676"/>
              </a:cxn>
              <a:cxn ang="0">
                <a:pos x="2799" y="4705"/>
              </a:cxn>
              <a:cxn ang="0">
                <a:pos x="3014" y="4786"/>
              </a:cxn>
              <a:cxn ang="0">
                <a:pos x="2785" y="4967"/>
              </a:cxn>
              <a:cxn ang="0">
                <a:pos x="2461" y="4929"/>
              </a:cxn>
              <a:cxn ang="0">
                <a:pos x="2365" y="4783"/>
              </a:cxn>
              <a:cxn ang="0">
                <a:pos x="2416" y="4667"/>
              </a:cxn>
              <a:cxn ang="0">
                <a:pos x="2351" y="4510"/>
              </a:cxn>
              <a:cxn ang="0">
                <a:pos x="2297" y="4136"/>
              </a:cxn>
              <a:cxn ang="0">
                <a:pos x="2141" y="2760"/>
              </a:cxn>
              <a:cxn ang="0">
                <a:pos x="2009" y="3107"/>
              </a:cxn>
              <a:cxn ang="0">
                <a:pos x="1559" y="4825"/>
              </a:cxn>
              <a:cxn ang="0">
                <a:pos x="1095" y="4959"/>
              </a:cxn>
              <a:cxn ang="0">
                <a:pos x="1125" y="4786"/>
              </a:cxn>
              <a:cxn ang="0">
                <a:pos x="1244" y="4418"/>
              </a:cxn>
              <a:cxn ang="0">
                <a:pos x="1348" y="3780"/>
              </a:cxn>
              <a:cxn ang="0">
                <a:pos x="1474" y="3006"/>
              </a:cxn>
              <a:cxn ang="0">
                <a:pos x="1528" y="2309"/>
              </a:cxn>
              <a:cxn ang="0">
                <a:pos x="1145" y="1397"/>
              </a:cxn>
              <a:cxn ang="0">
                <a:pos x="421" y="1471"/>
              </a:cxn>
              <a:cxn ang="0">
                <a:pos x="251" y="1542"/>
              </a:cxn>
              <a:cxn ang="0">
                <a:pos x="160" y="1534"/>
              </a:cxn>
              <a:cxn ang="0">
                <a:pos x="70" y="1534"/>
              </a:cxn>
              <a:cxn ang="0">
                <a:pos x="0" y="1486"/>
              </a:cxn>
              <a:cxn ang="0">
                <a:pos x="17" y="1397"/>
              </a:cxn>
              <a:cxn ang="0">
                <a:pos x="183" y="1371"/>
              </a:cxn>
              <a:cxn ang="0">
                <a:pos x="213" y="1213"/>
              </a:cxn>
              <a:cxn ang="0">
                <a:pos x="302" y="1342"/>
              </a:cxn>
              <a:cxn ang="0">
                <a:pos x="676" y="1312"/>
              </a:cxn>
              <a:cxn ang="0">
                <a:pos x="976" y="1232"/>
              </a:cxn>
              <a:cxn ang="0">
                <a:pos x="1279" y="1103"/>
              </a:cxn>
              <a:cxn ang="0">
                <a:pos x="1661" y="842"/>
              </a:cxn>
              <a:cxn ang="0">
                <a:pos x="1888" y="751"/>
              </a:cxn>
              <a:cxn ang="0">
                <a:pos x="1816" y="510"/>
              </a:cxn>
              <a:cxn ang="0">
                <a:pos x="1762" y="192"/>
              </a:cxn>
              <a:cxn ang="0">
                <a:pos x="2114" y="71"/>
              </a:cxn>
              <a:cxn ang="0">
                <a:pos x="2255" y="303"/>
              </a:cxn>
              <a:cxn ang="0">
                <a:pos x="2217" y="620"/>
              </a:cxn>
              <a:cxn ang="0">
                <a:pos x="2137" y="707"/>
              </a:cxn>
              <a:cxn ang="0">
                <a:pos x="2918" y="471"/>
              </a:cxn>
              <a:cxn ang="0">
                <a:pos x="3274" y="300"/>
              </a:cxn>
              <a:cxn ang="0">
                <a:pos x="3334" y="39"/>
              </a:cxn>
              <a:cxn ang="0">
                <a:pos x="3382" y="124"/>
              </a:cxn>
              <a:cxn ang="0">
                <a:pos x="3489" y="109"/>
              </a:cxn>
            </a:cxnLst>
            <a:rect l="0" t="0" r="r" b="b"/>
            <a:pathLst>
              <a:path w="3783" h="4970">
                <a:moveTo>
                  <a:pt x="3590" y="0"/>
                </a:moveTo>
                <a:lnTo>
                  <a:pt x="3596" y="0"/>
                </a:lnTo>
                <a:lnTo>
                  <a:pt x="3599" y="3"/>
                </a:lnTo>
                <a:lnTo>
                  <a:pt x="3599" y="12"/>
                </a:lnTo>
                <a:lnTo>
                  <a:pt x="3598" y="26"/>
                </a:lnTo>
                <a:lnTo>
                  <a:pt x="3592" y="44"/>
                </a:lnTo>
                <a:lnTo>
                  <a:pt x="3581" y="69"/>
                </a:lnTo>
                <a:lnTo>
                  <a:pt x="3568" y="101"/>
                </a:lnTo>
                <a:lnTo>
                  <a:pt x="3559" y="125"/>
                </a:lnTo>
                <a:lnTo>
                  <a:pt x="3551" y="145"/>
                </a:lnTo>
                <a:lnTo>
                  <a:pt x="3548" y="157"/>
                </a:lnTo>
                <a:lnTo>
                  <a:pt x="3547" y="164"/>
                </a:lnTo>
                <a:lnTo>
                  <a:pt x="3550" y="169"/>
                </a:lnTo>
                <a:lnTo>
                  <a:pt x="3553" y="169"/>
                </a:lnTo>
                <a:lnTo>
                  <a:pt x="3560" y="164"/>
                </a:lnTo>
                <a:lnTo>
                  <a:pt x="3569" y="158"/>
                </a:lnTo>
                <a:lnTo>
                  <a:pt x="3580" y="149"/>
                </a:lnTo>
                <a:lnTo>
                  <a:pt x="3592" y="140"/>
                </a:lnTo>
                <a:lnTo>
                  <a:pt x="3607" y="128"/>
                </a:lnTo>
                <a:lnTo>
                  <a:pt x="3622" y="118"/>
                </a:lnTo>
                <a:lnTo>
                  <a:pt x="3639" y="106"/>
                </a:lnTo>
                <a:lnTo>
                  <a:pt x="3657" y="95"/>
                </a:lnTo>
                <a:lnTo>
                  <a:pt x="3676" y="86"/>
                </a:lnTo>
                <a:lnTo>
                  <a:pt x="3696" y="78"/>
                </a:lnTo>
                <a:lnTo>
                  <a:pt x="3716" y="72"/>
                </a:lnTo>
                <a:lnTo>
                  <a:pt x="3737" y="71"/>
                </a:lnTo>
                <a:lnTo>
                  <a:pt x="3735" y="78"/>
                </a:lnTo>
                <a:lnTo>
                  <a:pt x="3729" y="88"/>
                </a:lnTo>
                <a:lnTo>
                  <a:pt x="3717" y="98"/>
                </a:lnTo>
                <a:lnTo>
                  <a:pt x="3702" y="112"/>
                </a:lnTo>
                <a:lnTo>
                  <a:pt x="3685" y="124"/>
                </a:lnTo>
                <a:lnTo>
                  <a:pt x="3667" y="137"/>
                </a:lnTo>
                <a:lnTo>
                  <a:pt x="3651" y="149"/>
                </a:lnTo>
                <a:lnTo>
                  <a:pt x="3636" y="161"/>
                </a:lnTo>
                <a:lnTo>
                  <a:pt x="3622" y="173"/>
                </a:lnTo>
                <a:lnTo>
                  <a:pt x="3610" y="183"/>
                </a:lnTo>
                <a:lnTo>
                  <a:pt x="3604" y="189"/>
                </a:lnTo>
                <a:lnTo>
                  <a:pt x="3601" y="193"/>
                </a:lnTo>
                <a:lnTo>
                  <a:pt x="3604" y="196"/>
                </a:lnTo>
                <a:lnTo>
                  <a:pt x="3613" y="195"/>
                </a:lnTo>
                <a:lnTo>
                  <a:pt x="3630" y="193"/>
                </a:lnTo>
                <a:lnTo>
                  <a:pt x="3652" y="187"/>
                </a:lnTo>
                <a:lnTo>
                  <a:pt x="3682" y="180"/>
                </a:lnTo>
                <a:lnTo>
                  <a:pt x="3716" y="170"/>
                </a:lnTo>
                <a:lnTo>
                  <a:pt x="3741" y="166"/>
                </a:lnTo>
                <a:lnTo>
                  <a:pt x="3761" y="163"/>
                </a:lnTo>
                <a:lnTo>
                  <a:pt x="3774" y="163"/>
                </a:lnTo>
                <a:lnTo>
                  <a:pt x="3782" y="164"/>
                </a:lnTo>
                <a:lnTo>
                  <a:pt x="3783" y="167"/>
                </a:lnTo>
                <a:lnTo>
                  <a:pt x="3780" y="173"/>
                </a:lnTo>
                <a:lnTo>
                  <a:pt x="3771" y="180"/>
                </a:lnTo>
                <a:lnTo>
                  <a:pt x="3744" y="193"/>
                </a:lnTo>
                <a:lnTo>
                  <a:pt x="3725" y="201"/>
                </a:lnTo>
                <a:lnTo>
                  <a:pt x="3703" y="208"/>
                </a:lnTo>
                <a:lnTo>
                  <a:pt x="3679" y="214"/>
                </a:lnTo>
                <a:lnTo>
                  <a:pt x="3652" y="222"/>
                </a:lnTo>
                <a:lnTo>
                  <a:pt x="3625" y="226"/>
                </a:lnTo>
                <a:lnTo>
                  <a:pt x="3608" y="231"/>
                </a:lnTo>
                <a:lnTo>
                  <a:pt x="3595" y="237"/>
                </a:lnTo>
                <a:lnTo>
                  <a:pt x="3583" y="244"/>
                </a:lnTo>
                <a:lnTo>
                  <a:pt x="3577" y="252"/>
                </a:lnTo>
                <a:lnTo>
                  <a:pt x="3574" y="259"/>
                </a:lnTo>
                <a:lnTo>
                  <a:pt x="3575" y="266"/>
                </a:lnTo>
                <a:lnTo>
                  <a:pt x="3583" y="269"/>
                </a:lnTo>
                <a:lnTo>
                  <a:pt x="3596" y="269"/>
                </a:lnTo>
                <a:lnTo>
                  <a:pt x="3621" y="266"/>
                </a:lnTo>
                <a:lnTo>
                  <a:pt x="3643" y="262"/>
                </a:lnTo>
                <a:lnTo>
                  <a:pt x="3664" y="259"/>
                </a:lnTo>
                <a:lnTo>
                  <a:pt x="3682" y="258"/>
                </a:lnTo>
                <a:lnTo>
                  <a:pt x="3697" y="255"/>
                </a:lnTo>
                <a:lnTo>
                  <a:pt x="3714" y="255"/>
                </a:lnTo>
                <a:lnTo>
                  <a:pt x="3717" y="256"/>
                </a:lnTo>
                <a:lnTo>
                  <a:pt x="3713" y="259"/>
                </a:lnTo>
                <a:lnTo>
                  <a:pt x="3702" y="266"/>
                </a:lnTo>
                <a:lnTo>
                  <a:pt x="3685" y="273"/>
                </a:lnTo>
                <a:lnTo>
                  <a:pt x="3661" y="284"/>
                </a:lnTo>
                <a:lnTo>
                  <a:pt x="3630" y="297"/>
                </a:lnTo>
                <a:lnTo>
                  <a:pt x="3562" y="326"/>
                </a:lnTo>
                <a:lnTo>
                  <a:pt x="3492" y="356"/>
                </a:lnTo>
                <a:lnTo>
                  <a:pt x="3428" y="388"/>
                </a:lnTo>
                <a:lnTo>
                  <a:pt x="3369" y="422"/>
                </a:lnTo>
                <a:lnTo>
                  <a:pt x="3334" y="447"/>
                </a:lnTo>
                <a:lnTo>
                  <a:pt x="3304" y="472"/>
                </a:lnTo>
                <a:lnTo>
                  <a:pt x="3275" y="495"/>
                </a:lnTo>
                <a:lnTo>
                  <a:pt x="3248" y="517"/>
                </a:lnTo>
                <a:lnTo>
                  <a:pt x="3218" y="535"/>
                </a:lnTo>
                <a:lnTo>
                  <a:pt x="3186" y="549"/>
                </a:lnTo>
                <a:lnTo>
                  <a:pt x="3162" y="558"/>
                </a:lnTo>
                <a:lnTo>
                  <a:pt x="3134" y="570"/>
                </a:lnTo>
                <a:lnTo>
                  <a:pt x="3099" y="587"/>
                </a:lnTo>
                <a:lnTo>
                  <a:pt x="3061" y="603"/>
                </a:lnTo>
                <a:lnTo>
                  <a:pt x="2977" y="646"/>
                </a:lnTo>
                <a:lnTo>
                  <a:pt x="2846" y="718"/>
                </a:lnTo>
                <a:lnTo>
                  <a:pt x="2805" y="744"/>
                </a:lnTo>
                <a:lnTo>
                  <a:pt x="2766" y="768"/>
                </a:lnTo>
                <a:lnTo>
                  <a:pt x="2732" y="792"/>
                </a:lnTo>
                <a:lnTo>
                  <a:pt x="2702" y="815"/>
                </a:lnTo>
                <a:lnTo>
                  <a:pt x="2678" y="837"/>
                </a:lnTo>
                <a:lnTo>
                  <a:pt x="2660" y="857"/>
                </a:lnTo>
                <a:lnTo>
                  <a:pt x="2651" y="875"/>
                </a:lnTo>
                <a:lnTo>
                  <a:pt x="2651" y="897"/>
                </a:lnTo>
                <a:lnTo>
                  <a:pt x="2657" y="920"/>
                </a:lnTo>
                <a:lnTo>
                  <a:pt x="2666" y="943"/>
                </a:lnTo>
                <a:lnTo>
                  <a:pt x="2675" y="967"/>
                </a:lnTo>
                <a:lnTo>
                  <a:pt x="2668" y="970"/>
                </a:lnTo>
                <a:lnTo>
                  <a:pt x="2654" y="973"/>
                </a:lnTo>
                <a:lnTo>
                  <a:pt x="2634" y="979"/>
                </a:lnTo>
                <a:lnTo>
                  <a:pt x="2610" y="986"/>
                </a:lnTo>
                <a:lnTo>
                  <a:pt x="2533" y="1009"/>
                </a:lnTo>
                <a:lnTo>
                  <a:pt x="2509" y="1017"/>
                </a:lnTo>
                <a:lnTo>
                  <a:pt x="2490" y="1023"/>
                </a:lnTo>
                <a:lnTo>
                  <a:pt x="2476" y="1027"/>
                </a:lnTo>
                <a:lnTo>
                  <a:pt x="2469" y="1030"/>
                </a:lnTo>
                <a:lnTo>
                  <a:pt x="2641" y="2326"/>
                </a:lnTo>
                <a:lnTo>
                  <a:pt x="2618" y="2327"/>
                </a:lnTo>
                <a:lnTo>
                  <a:pt x="2600" y="2332"/>
                </a:lnTo>
                <a:lnTo>
                  <a:pt x="2583" y="2336"/>
                </a:lnTo>
                <a:lnTo>
                  <a:pt x="2565" y="2341"/>
                </a:lnTo>
                <a:lnTo>
                  <a:pt x="2543" y="2342"/>
                </a:lnTo>
                <a:lnTo>
                  <a:pt x="2530" y="2376"/>
                </a:lnTo>
                <a:lnTo>
                  <a:pt x="2523" y="2416"/>
                </a:lnTo>
                <a:lnTo>
                  <a:pt x="2518" y="2460"/>
                </a:lnTo>
                <a:lnTo>
                  <a:pt x="2517" y="2510"/>
                </a:lnTo>
                <a:lnTo>
                  <a:pt x="2520" y="2563"/>
                </a:lnTo>
                <a:lnTo>
                  <a:pt x="2524" y="2617"/>
                </a:lnTo>
                <a:lnTo>
                  <a:pt x="2532" y="2676"/>
                </a:lnTo>
                <a:lnTo>
                  <a:pt x="2541" y="2733"/>
                </a:lnTo>
                <a:lnTo>
                  <a:pt x="2552" y="2792"/>
                </a:lnTo>
                <a:lnTo>
                  <a:pt x="2564" y="2851"/>
                </a:lnTo>
                <a:lnTo>
                  <a:pt x="2577" y="2908"/>
                </a:lnTo>
                <a:lnTo>
                  <a:pt x="2589" y="2962"/>
                </a:lnTo>
                <a:lnTo>
                  <a:pt x="2603" y="3015"/>
                </a:lnTo>
                <a:lnTo>
                  <a:pt x="2616" y="3063"/>
                </a:lnTo>
                <a:lnTo>
                  <a:pt x="2628" y="3107"/>
                </a:lnTo>
                <a:lnTo>
                  <a:pt x="2639" y="3146"/>
                </a:lnTo>
                <a:lnTo>
                  <a:pt x="2648" y="3178"/>
                </a:lnTo>
                <a:lnTo>
                  <a:pt x="2665" y="3243"/>
                </a:lnTo>
                <a:lnTo>
                  <a:pt x="2675" y="3305"/>
                </a:lnTo>
                <a:lnTo>
                  <a:pt x="2680" y="3362"/>
                </a:lnTo>
                <a:lnTo>
                  <a:pt x="2680" y="3418"/>
                </a:lnTo>
                <a:lnTo>
                  <a:pt x="2675" y="3471"/>
                </a:lnTo>
                <a:lnTo>
                  <a:pt x="2669" y="3520"/>
                </a:lnTo>
                <a:lnTo>
                  <a:pt x="2663" y="3567"/>
                </a:lnTo>
                <a:lnTo>
                  <a:pt x="2656" y="3612"/>
                </a:lnTo>
                <a:lnTo>
                  <a:pt x="2650" y="3655"/>
                </a:lnTo>
                <a:lnTo>
                  <a:pt x="2647" y="3694"/>
                </a:lnTo>
                <a:lnTo>
                  <a:pt x="2648" y="3732"/>
                </a:lnTo>
                <a:lnTo>
                  <a:pt x="2653" y="3766"/>
                </a:lnTo>
                <a:lnTo>
                  <a:pt x="2665" y="3800"/>
                </a:lnTo>
                <a:lnTo>
                  <a:pt x="2674" y="3822"/>
                </a:lnTo>
                <a:lnTo>
                  <a:pt x="2680" y="3852"/>
                </a:lnTo>
                <a:lnTo>
                  <a:pt x="2684" y="3889"/>
                </a:lnTo>
                <a:lnTo>
                  <a:pt x="2687" y="3929"/>
                </a:lnTo>
                <a:lnTo>
                  <a:pt x="2689" y="3974"/>
                </a:lnTo>
                <a:lnTo>
                  <a:pt x="2689" y="4067"/>
                </a:lnTo>
                <a:lnTo>
                  <a:pt x="2686" y="4113"/>
                </a:lnTo>
                <a:lnTo>
                  <a:pt x="2683" y="4157"/>
                </a:lnTo>
                <a:lnTo>
                  <a:pt x="2680" y="4196"/>
                </a:lnTo>
                <a:lnTo>
                  <a:pt x="2675" y="4232"/>
                </a:lnTo>
                <a:lnTo>
                  <a:pt x="2671" y="4261"/>
                </a:lnTo>
                <a:lnTo>
                  <a:pt x="2665" y="4282"/>
                </a:lnTo>
                <a:lnTo>
                  <a:pt x="2675" y="4297"/>
                </a:lnTo>
                <a:lnTo>
                  <a:pt x="2689" y="4311"/>
                </a:lnTo>
                <a:lnTo>
                  <a:pt x="2705" y="4324"/>
                </a:lnTo>
                <a:lnTo>
                  <a:pt x="2760" y="4365"/>
                </a:lnTo>
                <a:lnTo>
                  <a:pt x="2776" y="4379"/>
                </a:lnTo>
                <a:lnTo>
                  <a:pt x="2790" y="4394"/>
                </a:lnTo>
                <a:lnTo>
                  <a:pt x="2800" y="4409"/>
                </a:lnTo>
                <a:lnTo>
                  <a:pt x="2805" y="4424"/>
                </a:lnTo>
                <a:lnTo>
                  <a:pt x="2803" y="4441"/>
                </a:lnTo>
                <a:lnTo>
                  <a:pt x="2796" y="4460"/>
                </a:lnTo>
                <a:lnTo>
                  <a:pt x="2779" y="4480"/>
                </a:lnTo>
                <a:lnTo>
                  <a:pt x="2761" y="4499"/>
                </a:lnTo>
                <a:lnTo>
                  <a:pt x="2751" y="4516"/>
                </a:lnTo>
                <a:lnTo>
                  <a:pt x="2746" y="4530"/>
                </a:lnTo>
                <a:lnTo>
                  <a:pt x="2746" y="4540"/>
                </a:lnTo>
                <a:lnTo>
                  <a:pt x="2751" y="4549"/>
                </a:lnTo>
                <a:lnTo>
                  <a:pt x="2758" y="4557"/>
                </a:lnTo>
                <a:lnTo>
                  <a:pt x="2767" y="4563"/>
                </a:lnTo>
                <a:lnTo>
                  <a:pt x="2779" y="4567"/>
                </a:lnTo>
                <a:lnTo>
                  <a:pt x="2791" y="4573"/>
                </a:lnTo>
                <a:lnTo>
                  <a:pt x="2812" y="4585"/>
                </a:lnTo>
                <a:lnTo>
                  <a:pt x="2820" y="4593"/>
                </a:lnTo>
                <a:lnTo>
                  <a:pt x="2826" y="4602"/>
                </a:lnTo>
                <a:lnTo>
                  <a:pt x="2826" y="4614"/>
                </a:lnTo>
                <a:lnTo>
                  <a:pt x="2821" y="4629"/>
                </a:lnTo>
                <a:lnTo>
                  <a:pt x="2812" y="4646"/>
                </a:lnTo>
                <a:lnTo>
                  <a:pt x="2796" y="4667"/>
                </a:lnTo>
                <a:lnTo>
                  <a:pt x="2773" y="4668"/>
                </a:lnTo>
                <a:lnTo>
                  <a:pt x="2752" y="4676"/>
                </a:lnTo>
                <a:lnTo>
                  <a:pt x="2737" y="4686"/>
                </a:lnTo>
                <a:lnTo>
                  <a:pt x="2725" y="4703"/>
                </a:lnTo>
                <a:lnTo>
                  <a:pt x="2717" y="4724"/>
                </a:lnTo>
                <a:lnTo>
                  <a:pt x="2714" y="4750"/>
                </a:lnTo>
                <a:lnTo>
                  <a:pt x="2717" y="4735"/>
                </a:lnTo>
                <a:lnTo>
                  <a:pt x="2726" y="4724"/>
                </a:lnTo>
                <a:lnTo>
                  <a:pt x="2740" y="4715"/>
                </a:lnTo>
                <a:lnTo>
                  <a:pt x="2757" y="4709"/>
                </a:lnTo>
                <a:lnTo>
                  <a:pt x="2776" y="4706"/>
                </a:lnTo>
                <a:lnTo>
                  <a:pt x="2799" y="4705"/>
                </a:lnTo>
                <a:lnTo>
                  <a:pt x="2844" y="4705"/>
                </a:lnTo>
                <a:lnTo>
                  <a:pt x="2886" y="4708"/>
                </a:lnTo>
                <a:lnTo>
                  <a:pt x="2904" y="4709"/>
                </a:lnTo>
                <a:lnTo>
                  <a:pt x="2918" y="4709"/>
                </a:lnTo>
                <a:lnTo>
                  <a:pt x="2944" y="4712"/>
                </a:lnTo>
                <a:lnTo>
                  <a:pt x="2966" y="4720"/>
                </a:lnTo>
                <a:lnTo>
                  <a:pt x="2983" y="4732"/>
                </a:lnTo>
                <a:lnTo>
                  <a:pt x="2996" y="4747"/>
                </a:lnTo>
                <a:lnTo>
                  <a:pt x="3007" y="4765"/>
                </a:lnTo>
                <a:lnTo>
                  <a:pt x="3014" y="4786"/>
                </a:lnTo>
                <a:lnTo>
                  <a:pt x="3020" y="4810"/>
                </a:lnTo>
                <a:lnTo>
                  <a:pt x="3023" y="4834"/>
                </a:lnTo>
                <a:lnTo>
                  <a:pt x="3025" y="4858"/>
                </a:lnTo>
                <a:lnTo>
                  <a:pt x="3025" y="4953"/>
                </a:lnTo>
                <a:lnTo>
                  <a:pt x="2998" y="4953"/>
                </a:lnTo>
                <a:lnTo>
                  <a:pt x="2969" y="4955"/>
                </a:lnTo>
                <a:lnTo>
                  <a:pt x="2936" y="4956"/>
                </a:lnTo>
                <a:lnTo>
                  <a:pt x="2864" y="4962"/>
                </a:lnTo>
                <a:lnTo>
                  <a:pt x="2824" y="4964"/>
                </a:lnTo>
                <a:lnTo>
                  <a:pt x="2785" y="4967"/>
                </a:lnTo>
                <a:lnTo>
                  <a:pt x="2746" y="4968"/>
                </a:lnTo>
                <a:lnTo>
                  <a:pt x="2705" y="4970"/>
                </a:lnTo>
                <a:lnTo>
                  <a:pt x="2668" y="4970"/>
                </a:lnTo>
                <a:lnTo>
                  <a:pt x="2630" y="4968"/>
                </a:lnTo>
                <a:lnTo>
                  <a:pt x="2594" y="4967"/>
                </a:lnTo>
                <a:lnTo>
                  <a:pt x="2561" y="4962"/>
                </a:lnTo>
                <a:lnTo>
                  <a:pt x="2530" y="4958"/>
                </a:lnTo>
                <a:lnTo>
                  <a:pt x="2503" y="4950"/>
                </a:lnTo>
                <a:lnTo>
                  <a:pt x="2479" y="4941"/>
                </a:lnTo>
                <a:lnTo>
                  <a:pt x="2461" y="4929"/>
                </a:lnTo>
                <a:lnTo>
                  <a:pt x="2446" y="4916"/>
                </a:lnTo>
                <a:lnTo>
                  <a:pt x="2438" y="4898"/>
                </a:lnTo>
                <a:lnTo>
                  <a:pt x="2435" y="4878"/>
                </a:lnTo>
                <a:lnTo>
                  <a:pt x="2440" y="4855"/>
                </a:lnTo>
                <a:lnTo>
                  <a:pt x="2451" y="4828"/>
                </a:lnTo>
                <a:lnTo>
                  <a:pt x="2469" y="4798"/>
                </a:lnTo>
                <a:lnTo>
                  <a:pt x="2431" y="4797"/>
                </a:lnTo>
                <a:lnTo>
                  <a:pt x="2402" y="4794"/>
                </a:lnTo>
                <a:lnTo>
                  <a:pt x="2380" y="4789"/>
                </a:lnTo>
                <a:lnTo>
                  <a:pt x="2365" y="4783"/>
                </a:lnTo>
                <a:lnTo>
                  <a:pt x="2356" y="4775"/>
                </a:lnTo>
                <a:lnTo>
                  <a:pt x="2351" y="4766"/>
                </a:lnTo>
                <a:lnTo>
                  <a:pt x="2351" y="4757"/>
                </a:lnTo>
                <a:lnTo>
                  <a:pt x="2354" y="4747"/>
                </a:lnTo>
                <a:lnTo>
                  <a:pt x="2369" y="4726"/>
                </a:lnTo>
                <a:lnTo>
                  <a:pt x="2378" y="4714"/>
                </a:lnTo>
                <a:lnTo>
                  <a:pt x="2389" y="4703"/>
                </a:lnTo>
                <a:lnTo>
                  <a:pt x="2398" y="4692"/>
                </a:lnTo>
                <a:lnTo>
                  <a:pt x="2413" y="4674"/>
                </a:lnTo>
                <a:lnTo>
                  <a:pt x="2416" y="4667"/>
                </a:lnTo>
                <a:lnTo>
                  <a:pt x="2416" y="4661"/>
                </a:lnTo>
                <a:lnTo>
                  <a:pt x="2411" y="4656"/>
                </a:lnTo>
                <a:lnTo>
                  <a:pt x="2402" y="4653"/>
                </a:lnTo>
                <a:lnTo>
                  <a:pt x="2387" y="4652"/>
                </a:lnTo>
                <a:lnTo>
                  <a:pt x="2383" y="4647"/>
                </a:lnTo>
                <a:lnTo>
                  <a:pt x="2377" y="4634"/>
                </a:lnTo>
                <a:lnTo>
                  <a:pt x="2371" y="4611"/>
                </a:lnTo>
                <a:lnTo>
                  <a:pt x="2365" y="4582"/>
                </a:lnTo>
                <a:lnTo>
                  <a:pt x="2359" y="4549"/>
                </a:lnTo>
                <a:lnTo>
                  <a:pt x="2351" y="4510"/>
                </a:lnTo>
                <a:lnTo>
                  <a:pt x="2345" y="4468"/>
                </a:lnTo>
                <a:lnTo>
                  <a:pt x="2339" y="4424"/>
                </a:lnTo>
                <a:lnTo>
                  <a:pt x="2331" y="4380"/>
                </a:lnTo>
                <a:lnTo>
                  <a:pt x="2325" y="4335"/>
                </a:lnTo>
                <a:lnTo>
                  <a:pt x="2319" y="4291"/>
                </a:lnTo>
                <a:lnTo>
                  <a:pt x="2315" y="4251"/>
                </a:lnTo>
                <a:lnTo>
                  <a:pt x="2309" y="4214"/>
                </a:lnTo>
                <a:lnTo>
                  <a:pt x="2304" y="4181"/>
                </a:lnTo>
                <a:lnTo>
                  <a:pt x="2300" y="4155"/>
                </a:lnTo>
                <a:lnTo>
                  <a:pt x="2297" y="4136"/>
                </a:lnTo>
                <a:lnTo>
                  <a:pt x="2092" y="2916"/>
                </a:lnTo>
                <a:lnTo>
                  <a:pt x="2105" y="2913"/>
                </a:lnTo>
                <a:lnTo>
                  <a:pt x="2116" y="2904"/>
                </a:lnTo>
                <a:lnTo>
                  <a:pt x="2125" y="2890"/>
                </a:lnTo>
                <a:lnTo>
                  <a:pt x="2131" y="2873"/>
                </a:lnTo>
                <a:lnTo>
                  <a:pt x="2135" y="2854"/>
                </a:lnTo>
                <a:lnTo>
                  <a:pt x="2138" y="2833"/>
                </a:lnTo>
                <a:lnTo>
                  <a:pt x="2140" y="2812"/>
                </a:lnTo>
                <a:lnTo>
                  <a:pt x="2141" y="2792"/>
                </a:lnTo>
                <a:lnTo>
                  <a:pt x="2141" y="2760"/>
                </a:lnTo>
                <a:lnTo>
                  <a:pt x="2138" y="2777"/>
                </a:lnTo>
                <a:lnTo>
                  <a:pt x="2129" y="2796"/>
                </a:lnTo>
                <a:lnTo>
                  <a:pt x="2116" y="2818"/>
                </a:lnTo>
                <a:lnTo>
                  <a:pt x="2099" y="2837"/>
                </a:lnTo>
                <a:lnTo>
                  <a:pt x="2081" y="2855"/>
                </a:lnTo>
                <a:lnTo>
                  <a:pt x="2062" y="2867"/>
                </a:lnTo>
                <a:lnTo>
                  <a:pt x="2043" y="2875"/>
                </a:lnTo>
                <a:lnTo>
                  <a:pt x="2039" y="2953"/>
                </a:lnTo>
                <a:lnTo>
                  <a:pt x="2027" y="3030"/>
                </a:lnTo>
                <a:lnTo>
                  <a:pt x="2009" y="3107"/>
                </a:lnTo>
                <a:lnTo>
                  <a:pt x="1985" y="3183"/>
                </a:lnTo>
                <a:lnTo>
                  <a:pt x="1958" y="3258"/>
                </a:lnTo>
                <a:lnTo>
                  <a:pt x="1863" y="3480"/>
                </a:lnTo>
                <a:lnTo>
                  <a:pt x="1831" y="3555"/>
                </a:lnTo>
                <a:lnTo>
                  <a:pt x="1802" y="3629"/>
                </a:lnTo>
                <a:lnTo>
                  <a:pt x="1777" y="3705"/>
                </a:lnTo>
                <a:lnTo>
                  <a:pt x="1755" y="3780"/>
                </a:lnTo>
                <a:lnTo>
                  <a:pt x="1740" y="3857"/>
                </a:lnTo>
                <a:lnTo>
                  <a:pt x="1576" y="4822"/>
                </a:lnTo>
                <a:lnTo>
                  <a:pt x="1559" y="4825"/>
                </a:lnTo>
                <a:lnTo>
                  <a:pt x="1541" y="4831"/>
                </a:lnTo>
                <a:lnTo>
                  <a:pt x="1523" y="4840"/>
                </a:lnTo>
                <a:lnTo>
                  <a:pt x="1507" y="4849"/>
                </a:lnTo>
                <a:lnTo>
                  <a:pt x="1495" y="4855"/>
                </a:lnTo>
                <a:lnTo>
                  <a:pt x="1484" y="4881"/>
                </a:lnTo>
                <a:lnTo>
                  <a:pt x="1478" y="4907"/>
                </a:lnTo>
                <a:lnTo>
                  <a:pt x="1472" y="4934"/>
                </a:lnTo>
                <a:lnTo>
                  <a:pt x="1461" y="4962"/>
                </a:lnTo>
                <a:lnTo>
                  <a:pt x="1119" y="4962"/>
                </a:lnTo>
                <a:lnTo>
                  <a:pt x="1095" y="4959"/>
                </a:lnTo>
                <a:lnTo>
                  <a:pt x="1079" y="4952"/>
                </a:lnTo>
                <a:lnTo>
                  <a:pt x="1066" y="4941"/>
                </a:lnTo>
                <a:lnTo>
                  <a:pt x="1059" y="4926"/>
                </a:lnTo>
                <a:lnTo>
                  <a:pt x="1056" y="4910"/>
                </a:lnTo>
                <a:lnTo>
                  <a:pt x="1057" y="4890"/>
                </a:lnTo>
                <a:lnTo>
                  <a:pt x="1062" y="4870"/>
                </a:lnTo>
                <a:lnTo>
                  <a:pt x="1069" y="4851"/>
                </a:lnTo>
                <a:lnTo>
                  <a:pt x="1094" y="4815"/>
                </a:lnTo>
                <a:lnTo>
                  <a:pt x="1109" y="4800"/>
                </a:lnTo>
                <a:lnTo>
                  <a:pt x="1125" y="4786"/>
                </a:lnTo>
                <a:lnTo>
                  <a:pt x="1142" y="4778"/>
                </a:lnTo>
                <a:lnTo>
                  <a:pt x="1160" y="4774"/>
                </a:lnTo>
                <a:lnTo>
                  <a:pt x="1164" y="4670"/>
                </a:lnTo>
                <a:lnTo>
                  <a:pt x="1175" y="4566"/>
                </a:lnTo>
                <a:lnTo>
                  <a:pt x="1193" y="4459"/>
                </a:lnTo>
                <a:lnTo>
                  <a:pt x="1199" y="4445"/>
                </a:lnTo>
                <a:lnTo>
                  <a:pt x="1208" y="4435"/>
                </a:lnTo>
                <a:lnTo>
                  <a:pt x="1219" y="4429"/>
                </a:lnTo>
                <a:lnTo>
                  <a:pt x="1232" y="4422"/>
                </a:lnTo>
                <a:lnTo>
                  <a:pt x="1244" y="4418"/>
                </a:lnTo>
                <a:lnTo>
                  <a:pt x="1256" y="4410"/>
                </a:lnTo>
                <a:lnTo>
                  <a:pt x="1265" y="4401"/>
                </a:lnTo>
                <a:lnTo>
                  <a:pt x="1272" y="4386"/>
                </a:lnTo>
                <a:lnTo>
                  <a:pt x="1288" y="4305"/>
                </a:lnTo>
                <a:lnTo>
                  <a:pt x="1300" y="4220"/>
                </a:lnTo>
                <a:lnTo>
                  <a:pt x="1308" y="4134"/>
                </a:lnTo>
                <a:lnTo>
                  <a:pt x="1315" y="4047"/>
                </a:lnTo>
                <a:lnTo>
                  <a:pt x="1324" y="3959"/>
                </a:lnTo>
                <a:lnTo>
                  <a:pt x="1335" y="3869"/>
                </a:lnTo>
                <a:lnTo>
                  <a:pt x="1348" y="3780"/>
                </a:lnTo>
                <a:lnTo>
                  <a:pt x="1365" y="3701"/>
                </a:lnTo>
                <a:lnTo>
                  <a:pt x="1383" y="3623"/>
                </a:lnTo>
                <a:lnTo>
                  <a:pt x="1404" y="3546"/>
                </a:lnTo>
                <a:lnTo>
                  <a:pt x="1424" y="3468"/>
                </a:lnTo>
                <a:lnTo>
                  <a:pt x="1442" y="3392"/>
                </a:lnTo>
                <a:lnTo>
                  <a:pt x="1457" y="3315"/>
                </a:lnTo>
                <a:lnTo>
                  <a:pt x="1468" y="3241"/>
                </a:lnTo>
                <a:lnTo>
                  <a:pt x="1471" y="3169"/>
                </a:lnTo>
                <a:lnTo>
                  <a:pt x="1471" y="3088"/>
                </a:lnTo>
                <a:lnTo>
                  <a:pt x="1474" y="3006"/>
                </a:lnTo>
                <a:lnTo>
                  <a:pt x="1478" y="2925"/>
                </a:lnTo>
                <a:lnTo>
                  <a:pt x="1486" y="2843"/>
                </a:lnTo>
                <a:lnTo>
                  <a:pt x="1496" y="2762"/>
                </a:lnTo>
                <a:lnTo>
                  <a:pt x="1511" y="2680"/>
                </a:lnTo>
                <a:lnTo>
                  <a:pt x="1529" y="2602"/>
                </a:lnTo>
                <a:lnTo>
                  <a:pt x="1553" y="2525"/>
                </a:lnTo>
                <a:lnTo>
                  <a:pt x="1582" y="2450"/>
                </a:lnTo>
                <a:lnTo>
                  <a:pt x="1618" y="2379"/>
                </a:lnTo>
                <a:lnTo>
                  <a:pt x="1659" y="2309"/>
                </a:lnTo>
                <a:lnTo>
                  <a:pt x="1528" y="2309"/>
                </a:lnTo>
                <a:lnTo>
                  <a:pt x="1569" y="1631"/>
                </a:lnTo>
                <a:lnTo>
                  <a:pt x="1540" y="1311"/>
                </a:lnTo>
                <a:lnTo>
                  <a:pt x="1501" y="1306"/>
                </a:lnTo>
                <a:lnTo>
                  <a:pt x="1458" y="1309"/>
                </a:lnTo>
                <a:lnTo>
                  <a:pt x="1413" y="1318"/>
                </a:lnTo>
                <a:lnTo>
                  <a:pt x="1368" y="1330"/>
                </a:lnTo>
                <a:lnTo>
                  <a:pt x="1323" y="1344"/>
                </a:lnTo>
                <a:lnTo>
                  <a:pt x="1232" y="1374"/>
                </a:lnTo>
                <a:lnTo>
                  <a:pt x="1187" y="1388"/>
                </a:lnTo>
                <a:lnTo>
                  <a:pt x="1145" y="1397"/>
                </a:lnTo>
                <a:lnTo>
                  <a:pt x="1106" y="1401"/>
                </a:lnTo>
                <a:lnTo>
                  <a:pt x="756" y="1484"/>
                </a:lnTo>
                <a:lnTo>
                  <a:pt x="720" y="1493"/>
                </a:lnTo>
                <a:lnTo>
                  <a:pt x="680" y="1498"/>
                </a:lnTo>
                <a:lnTo>
                  <a:pt x="638" y="1498"/>
                </a:lnTo>
                <a:lnTo>
                  <a:pt x="595" y="1495"/>
                </a:lnTo>
                <a:lnTo>
                  <a:pt x="551" y="1490"/>
                </a:lnTo>
                <a:lnTo>
                  <a:pt x="507" y="1483"/>
                </a:lnTo>
                <a:lnTo>
                  <a:pt x="463" y="1477"/>
                </a:lnTo>
                <a:lnTo>
                  <a:pt x="421" y="1471"/>
                </a:lnTo>
                <a:lnTo>
                  <a:pt x="382" y="1466"/>
                </a:lnTo>
                <a:lnTo>
                  <a:pt x="346" y="1465"/>
                </a:lnTo>
                <a:lnTo>
                  <a:pt x="340" y="1471"/>
                </a:lnTo>
                <a:lnTo>
                  <a:pt x="337" y="1480"/>
                </a:lnTo>
                <a:lnTo>
                  <a:pt x="334" y="1492"/>
                </a:lnTo>
                <a:lnTo>
                  <a:pt x="332" y="1504"/>
                </a:lnTo>
                <a:lnTo>
                  <a:pt x="329" y="1513"/>
                </a:lnTo>
                <a:lnTo>
                  <a:pt x="323" y="1519"/>
                </a:lnTo>
                <a:lnTo>
                  <a:pt x="285" y="1531"/>
                </a:lnTo>
                <a:lnTo>
                  <a:pt x="251" y="1542"/>
                </a:lnTo>
                <a:lnTo>
                  <a:pt x="222" y="1551"/>
                </a:lnTo>
                <a:lnTo>
                  <a:pt x="198" y="1557"/>
                </a:lnTo>
                <a:lnTo>
                  <a:pt x="175" y="1563"/>
                </a:lnTo>
                <a:lnTo>
                  <a:pt x="157" y="1566"/>
                </a:lnTo>
                <a:lnTo>
                  <a:pt x="144" y="1567"/>
                </a:lnTo>
                <a:lnTo>
                  <a:pt x="135" y="1566"/>
                </a:lnTo>
                <a:lnTo>
                  <a:pt x="132" y="1563"/>
                </a:lnTo>
                <a:lnTo>
                  <a:pt x="135" y="1557"/>
                </a:lnTo>
                <a:lnTo>
                  <a:pt x="144" y="1546"/>
                </a:lnTo>
                <a:lnTo>
                  <a:pt x="160" y="1534"/>
                </a:lnTo>
                <a:lnTo>
                  <a:pt x="184" y="1517"/>
                </a:lnTo>
                <a:lnTo>
                  <a:pt x="159" y="1526"/>
                </a:lnTo>
                <a:lnTo>
                  <a:pt x="136" y="1534"/>
                </a:lnTo>
                <a:lnTo>
                  <a:pt x="115" y="1542"/>
                </a:lnTo>
                <a:lnTo>
                  <a:pt x="98" y="1546"/>
                </a:lnTo>
                <a:lnTo>
                  <a:pt x="85" y="1549"/>
                </a:lnTo>
                <a:lnTo>
                  <a:pt x="74" y="1549"/>
                </a:lnTo>
                <a:lnTo>
                  <a:pt x="68" y="1548"/>
                </a:lnTo>
                <a:lnTo>
                  <a:pt x="67" y="1542"/>
                </a:lnTo>
                <a:lnTo>
                  <a:pt x="70" y="1534"/>
                </a:lnTo>
                <a:lnTo>
                  <a:pt x="77" y="1522"/>
                </a:lnTo>
                <a:lnTo>
                  <a:pt x="89" y="1505"/>
                </a:lnTo>
                <a:lnTo>
                  <a:pt x="108" y="1486"/>
                </a:lnTo>
                <a:lnTo>
                  <a:pt x="132" y="1462"/>
                </a:lnTo>
                <a:lnTo>
                  <a:pt x="92" y="1475"/>
                </a:lnTo>
                <a:lnTo>
                  <a:pt x="61" y="1484"/>
                </a:lnTo>
                <a:lnTo>
                  <a:pt x="35" y="1489"/>
                </a:lnTo>
                <a:lnTo>
                  <a:pt x="17" y="1492"/>
                </a:lnTo>
                <a:lnTo>
                  <a:pt x="5" y="1490"/>
                </a:lnTo>
                <a:lnTo>
                  <a:pt x="0" y="1486"/>
                </a:lnTo>
                <a:lnTo>
                  <a:pt x="4" y="1480"/>
                </a:lnTo>
                <a:lnTo>
                  <a:pt x="13" y="1471"/>
                </a:lnTo>
                <a:lnTo>
                  <a:pt x="29" y="1459"/>
                </a:lnTo>
                <a:lnTo>
                  <a:pt x="50" y="1445"/>
                </a:lnTo>
                <a:lnTo>
                  <a:pt x="80" y="1430"/>
                </a:lnTo>
                <a:lnTo>
                  <a:pt x="115" y="1413"/>
                </a:lnTo>
                <a:lnTo>
                  <a:pt x="77" y="1407"/>
                </a:lnTo>
                <a:lnTo>
                  <a:pt x="49" y="1403"/>
                </a:lnTo>
                <a:lnTo>
                  <a:pt x="28" y="1400"/>
                </a:lnTo>
                <a:lnTo>
                  <a:pt x="17" y="1397"/>
                </a:lnTo>
                <a:lnTo>
                  <a:pt x="13" y="1394"/>
                </a:lnTo>
                <a:lnTo>
                  <a:pt x="14" y="1391"/>
                </a:lnTo>
                <a:lnTo>
                  <a:pt x="22" y="1389"/>
                </a:lnTo>
                <a:lnTo>
                  <a:pt x="34" y="1388"/>
                </a:lnTo>
                <a:lnTo>
                  <a:pt x="49" y="1386"/>
                </a:lnTo>
                <a:lnTo>
                  <a:pt x="68" y="1383"/>
                </a:lnTo>
                <a:lnTo>
                  <a:pt x="89" y="1382"/>
                </a:lnTo>
                <a:lnTo>
                  <a:pt x="112" y="1380"/>
                </a:lnTo>
                <a:lnTo>
                  <a:pt x="160" y="1374"/>
                </a:lnTo>
                <a:lnTo>
                  <a:pt x="183" y="1371"/>
                </a:lnTo>
                <a:lnTo>
                  <a:pt x="204" y="1368"/>
                </a:lnTo>
                <a:lnTo>
                  <a:pt x="222" y="1364"/>
                </a:lnTo>
                <a:lnTo>
                  <a:pt x="237" y="1358"/>
                </a:lnTo>
                <a:lnTo>
                  <a:pt x="248" y="1352"/>
                </a:lnTo>
                <a:lnTo>
                  <a:pt x="234" y="1314"/>
                </a:lnTo>
                <a:lnTo>
                  <a:pt x="224" y="1281"/>
                </a:lnTo>
                <a:lnTo>
                  <a:pt x="218" y="1256"/>
                </a:lnTo>
                <a:lnTo>
                  <a:pt x="213" y="1237"/>
                </a:lnTo>
                <a:lnTo>
                  <a:pt x="212" y="1222"/>
                </a:lnTo>
                <a:lnTo>
                  <a:pt x="213" y="1213"/>
                </a:lnTo>
                <a:lnTo>
                  <a:pt x="216" y="1210"/>
                </a:lnTo>
                <a:lnTo>
                  <a:pt x="221" y="1210"/>
                </a:lnTo>
                <a:lnTo>
                  <a:pt x="228" y="1214"/>
                </a:lnTo>
                <a:lnTo>
                  <a:pt x="236" y="1223"/>
                </a:lnTo>
                <a:lnTo>
                  <a:pt x="245" y="1235"/>
                </a:lnTo>
                <a:lnTo>
                  <a:pt x="254" y="1250"/>
                </a:lnTo>
                <a:lnTo>
                  <a:pt x="264" y="1267"/>
                </a:lnTo>
                <a:lnTo>
                  <a:pt x="285" y="1309"/>
                </a:lnTo>
                <a:lnTo>
                  <a:pt x="294" y="1333"/>
                </a:lnTo>
                <a:lnTo>
                  <a:pt x="302" y="1342"/>
                </a:lnTo>
                <a:lnTo>
                  <a:pt x="319" y="1347"/>
                </a:lnTo>
                <a:lnTo>
                  <a:pt x="341" y="1350"/>
                </a:lnTo>
                <a:lnTo>
                  <a:pt x="370" y="1352"/>
                </a:lnTo>
                <a:lnTo>
                  <a:pt x="405" y="1350"/>
                </a:lnTo>
                <a:lnTo>
                  <a:pt x="444" y="1347"/>
                </a:lnTo>
                <a:lnTo>
                  <a:pt x="486" y="1342"/>
                </a:lnTo>
                <a:lnTo>
                  <a:pt x="533" y="1336"/>
                </a:lnTo>
                <a:lnTo>
                  <a:pt x="579" y="1329"/>
                </a:lnTo>
                <a:lnTo>
                  <a:pt x="628" y="1320"/>
                </a:lnTo>
                <a:lnTo>
                  <a:pt x="676" y="1312"/>
                </a:lnTo>
                <a:lnTo>
                  <a:pt x="724" y="1302"/>
                </a:lnTo>
                <a:lnTo>
                  <a:pt x="771" y="1293"/>
                </a:lnTo>
                <a:lnTo>
                  <a:pt x="813" y="1282"/>
                </a:lnTo>
                <a:lnTo>
                  <a:pt x="854" y="1273"/>
                </a:lnTo>
                <a:lnTo>
                  <a:pt x="890" y="1264"/>
                </a:lnTo>
                <a:lnTo>
                  <a:pt x="920" y="1255"/>
                </a:lnTo>
                <a:lnTo>
                  <a:pt x="944" y="1247"/>
                </a:lnTo>
                <a:lnTo>
                  <a:pt x="962" y="1241"/>
                </a:lnTo>
                <a:lnTo>
                  <a:pt x="965" y="1237"/>
                </a:lnTo>
                <a:lnTo>
                  <a:pt x="976" y="1232"/>
                </a:lnTo>
                <a:lnTo>
                  <a:pt x="993" y="1228"/>
                </a:lnTo>
                <a:lnTo>
                  <a:pt x="1014" y="1225"/>
                </a:lnTo>
                <a:lnTo>
                  <a:pt x="1038" y="1220"/>
                </a:lnTo>
                <a:lnTo>
                  <a:pt x="1089" y="1208"/>
                </a:lnTo>
                <a:lnTo>
                  <a:pt x="1112" y="1201"/>
                </a:lnTo>
                <a:lnTo>
                  <a:pt x="1130" y="1192"/>
                </a:lnTo>
                <a:lnTo>
                  <a:pt x="1172" y="1166"/>
                </a:lnTo>
                <a:lnTo>
                  <a:pt x="1210" y="1143"/>
                </a:lnTo>
                <a:lnTo>
                  <a:pt x="1244" y="1122"/>
                </a:lnTo>
                <a:lnTo>
                  <a:pt x="1279" y="1103"/>
                </a:lnTo>
                <a:lnTo>
                  <a:pt x="1315" y="1085"/>
                </a:lnTo>
                <a:lnTo>
                  <a:pt x="1353" y="1065"/>
                </a:lnTo>
                <a:lnTo>
                  <a:pt x="1395" y="1045"/>
                </a:lnTo>
                <a:lnTo>
                  <a:pt x="1442" y="1024"/>
                </a:lnTo>
                <a:lnTo>
                  <a:pt x="1480" y="977"/>
                </a:lnTo>
                <a:lnTo>
                  <a:pt x="1517" y="938"/>
                </a:lnTo>
                <a:lnTo>
                  <a:pt x="1555" y="907"/>
                </a:lnTo>
                <a:lnTo>
                  <a:pt x="1591" y="879"/>
                </a:lnTo>
                <a:lnTo>
                  <a:pt x="1626" y="858"/>
                </a:lnTo>
                <a:lnTo>
                  <a:pt x="1661" y="842"/>
                </a:lnTo>
                <a:lnTo>
                  <a:pt x="1694" y="828"/>
                </a:lnTo>
                <a:lnTo>
                  <a:pt x="1725" y="818"/>
                </a:lnTo>
                <a:lnTo>
                  <a:pt x="1754" y="810"/>
                </a:lnTo>
                <a:lnTo>
                  <a:pt x="1781" y="804"/>
                </a:lnTo>
                <a:lnTo>
                  <a:pt x="1807" y="798"/>
                </a:lnTo>
                <a:lnTo>
                  <a:pt x="1829" y="792"/>
                </a:lnTo>
                <a:lnTo>
                  <a:pt x="1849" y="784"/>
                </a:lnTo>
                <a:lnTo>
                  <a:pt x="1866" y="777"/>
                </a:lnTo>
                <a:lnTo>
                  <a:pt x="1879" y="765"/>
                </a:lnTo>
                <a:lnTo>
                  <a:pt x="1888" y="751"/>
                </a:lnTo>
                <a:lnTo>
                  <a:pt x="1894" y="733"/>
                </a:lnTo>
                <a:lnTo>
                  <a:pt x="1897" y="710"/>
                </a:lnTo>
                <a:lnTo>
                  <a:pt x="1894" y="683"/>
                </a:lnTo>
                <a:lnTo>
                  <a:pt x="1888" y="649"/>
                </a:lnTo>
                <a:lnTo>
                  <a:pt x="1885" y="634"/>
                </a:lnTo>
                <a:lnTo>
                  <a:pt x="1876" y="617"/>
                </a:lnTo>
                <a:lnTo>
                  <a:pt x="1863" y="597"/>
                </a:lnTo>
                <a:lnTo>
                  <a:pt x="1847" y="575"/>
                </a:lnTo>
                <a:lnTo>
                  <a:pt x="1831" y="545"/>
                </a:lnTo>
                <a:lnTo>
                  <a:pt x="1816" y="510"/>
                </a:lnTo>
                <a:lnTo>
                  <a:pt x="1807" y="487"/>
                </a:lnTo>
                <a:lnTo>
                  <a:pt x="1798" y="459"/>
                </a:lnTo>
                <a:lnTo>
                  <a:pt x="1786" y="427"/>
                </a:lnTo>
                <a:lnTo>
                  <a:pt x="1765" y="361"/>
                </a:lnTo>
                <a:lnTo>
                  <a:pt x="1755" y="327"/>
                </a:lnTo>
                <a:lnTo>
                  <a:pt x="1748" y="299"/>
                </a:lnTo>
                <a:lnTo>
                  <a:pt x="1742" y="273"/>
                </a:lnTo>
                <a:lnTo>
                  <a:pt x="1740" y="255"/>
                </a:lnTo>
                <a:lnTo>
                  <a:pt x="1746" y="223"/>
                </a:lnTo>
                <a:lnTo>
                  <a:pt x="1762" y="192"/>
                </a:lnTo>
                <a:lnTo>
                  <a:pt x="1784" y="161"/>
                </a:lnTo>
                <a:lnTo>
                  <a:pt x="1814" y="133"/>
                </a:lnTo>
                <a:lnTo>
                  <a:pt x="1850" y="106"/>
                </a:lnTo>
                <a:lnTo>
                  <a:pt x="1890" y="85"/>
                </a:lnTo>
                <a:lnTo>
                  <a:pt x="1932" y="66"/>
                </a:lnTo>
                <a:lnTo>
                  <a:pt x="1976" y="54"/>
                </a:lnTo>
                <a:lnTo>
                  <a:pt x="2018" y="48"/>
                </a:lnTo>
                <a:lnTo>
                  <a:pt x="2053" y="50"/>
                </a:lnTo>
                <a:lnTo>
                  <a:pt x="2086" y="59"/>
                </a:lnTo>
                <a:lnTo>
                  <a:pt x="2114" y="71"/>
                </a:lnTo>
                <a:lnTo>
                  <a:pt x="2141" y="88"/>
                </a:lnTo>
                <a:lnTo>
                  <a:pt x="2163" y="104"/>
                </a:lnTo>
                <a:lnTo>
                  <a:pt x="2181" y="121"/>
                </a:lnTo>
                <a:lnTo>
                  <a:pt x="2193" y="134"/>
                </a:lnTo>
                <a:lnTo>
                  <a:pt x="2200" y="145"/>
                </a:lnTo>
                <a:lnTo>
                  <a:pt x="2214" y="170"/>
                </a:lnTo>
                <a:lnTo>
                  <a:pt x="2226" y="201"/>
                </a:lnTo>
                <a:lnTo>
                  <a:pt x="2236" y="232"/>
                </a:lnTo>
                <a:lnTo>
                  <a:pt x="2247" y="267"/>
                </a:lnTo>
                <a:lnTo>
                  <a:pt x="2255" y="303"/>
                </a:lnTo>
                <a:lnTo>
                  <a:pt x="2261" y="341"/>
                </a:lnTo>
                <a:lnTo>
                  <a:pt x="2265" y="380"/>
                </a:lnTo>
                <a:lnTo>
                  <a:pt x="2268" y="416"/>
                </a:lnTo>
                <a:lnTo>
                  <a:pt x="2268" y="454"/>
                </a:lnTo>
                <a:lnTo>
                  <a:pt x="2267" y="489"/>
                </a:lnTo>
                <a:lnTo>
                  <a:pt x="2262" y="522"/>
                </a:lnTo>
                <a:lnTo>
                  <a:pt x="2255" y="552"/>
                </a:lnTo>
                <a:lnTo>
                  <a:pt x="2244" y="579"/>
                </a:lnTo>
                <a:lnTo>
                  <a:pt x="2232" y="602"/>
                </a:lnTo>
                <a:lnTo>
                  <a:pt x="2217" y="620"/>
                </a:lnTo>
                <a:lnTo>
                  <a:pt x="2197" y="634"/>
                </a:lnTo>
                <a:lnTo>
                  <a:pt x="2175" y="640"/>
                </a:lnTo>
                <a:lnTo>
                  <a:pt x="2149" y="640"/>
                </a:lnTo>
                <a:lnTo>
                  <a:pt x="2132" y="641"/>
                </a:lnTo>
                <a:lnTo>
                  <a:pt x="2122" y="647"/>
                </a:lnTo>
                <a:lnTo>
                  <a:pt x="2117" y="655"/>
                </a:lnTo>
                <a:lnTo>
                  <a:pt x="2116" y="665"/>
                </a:lnTo>
                <a:lnTo>
                  <a:pt x="2120" y="679"/>
                </a:lnTo>
                <a:lnTo>
                  <a:pt x="2126" y="692"/>
                </a:lnTo>
                <a:lnTo>
                  <a:pt x="2137" y="707"/>
                </a:lnTo>
                <a:lnTo>
                  <a:pt x="2151" y="723"/>
                </a:lnTo>
                <a:lnTo>
                  <a:pt x="2167" y="738"/>
                </a:lnTo>
                <a:lnTo>
                  <a:pt x="2185" y="753"/>
                </a:lnTo>
                <a:lnTo>
                  <a:pt x="2276" y="727"/>
                </a:lnTo>
                <a:lnTo>
                  <a:pt x="2711" y="603"/>
                </a:lnTo>
                <a:lnTo>
                  <a:pt x="2812" y="517"/>
                </a:lnTo>
                <a:lnTo>
                  <a:pt x="2827" y="507"/>
                </a:lnTo>
                <a:lnTo>
                  <a:pt x="2852" y="496"/>
                </a:lnTo>
                <a:lnTo>
                  <a:pt x="2882" y="484"/>
                </a:lnTo>
                <a:lnTo>
                  <a:pt x="2918" y="471"/>
                </a:lnTo>
                <a:lnTo>
                  <a:pt x="2959" y="456"/>
                </a:lnTo>
                <a:lnTo>
                  <a:pt x="3002" y="440"/>
                </a:lnTo>
                <a:lnTo>
                  <a:pt x="3090" y="407"/>
                </a:lnTo>
                <a:lnTo>
                  <a:pt x="3132" y="392"/>
                </a:lnTo>
                <a:lnTo>
                  <a:pt x="3171" y="376"/>
                </a:lnTo>
                <a:lnTo>
                  <a:pt x="3206" y="359"/>
                </a:lnTo>
                <a:lnTo>
                  <a:pt x="3233" y="344"/>
                </a:lnTo>
                <a:lnTo>
                  <a:pt x="3254" y="329"/>
                </a:lnTo>
                <a:lnTo>
                  <a:pt x="3266" y="314"/>
                </a:lnTo>
                <a:lnTo>
                  <a:pt x="3274" y="300"/>
                </a:lnTo>
                <a:lnTo>
                  <a:pt x="3284" y="281"/>
                </a:lnTo>
                <a:lnTo>
                  <a:pt x="3295" y="255"/>
                </a:lnTo>
                <a:lnTo>
                  <a:pt x="3305" y="222"/>
                </a:lnTo>
                <a:lnTo>
                  <a:pt x="3311" y="193"/>
                </a:lnTo>
                <a:lnTo>
                  <a:pt x="3317" y="163"/>
                </a:lnTo>
                <a:lnTo>
                  <a:pt x="3322" y="133"/>
                </a:lnTo>
                <a:lnTo>
                  <a:pt x="3325" y="106"/>
                </a:lnTo>
                <a:lnTo>
                  <a:pt x="3328" y="80"/>
                </a:lnTo>
                <a:lnTo>
                  <a:pt x="3331" y="57"/>
                </a:lnTo>
                <a:lnTo>
                  <a:pt x="3334" y="39"/>
                </a:lnTo>
                <a:lnTo>
                  <a:pt x="3337" y="27"/>
                </a:lnTo>
                <a:lnTo>
                  <a:pt x="3342" y="21"/>
                </a:lnTo>
                <a:lnTo>
                  <a:pt x="3346" y="21"/>
                </a:lnTo>
                <a:lnTo>
                  <a:pt x="3352" y="32"/>
                </a:lnTo>
                <a:lnTo>
                  <a:pt x="3360" y="50"/>
                </a:lnTo>
                <a:lnTo>
                  <a:pt x="3361" y="54"/>
                </a:lnTo>
                <a:lnTo>
                  <a:pt x="3363" y="62"/>
                </a:lnTo>
                <a:lnTo>
                  <a:pt x="3366" y="75"/>
                </a:lnTo>
                <a:lnTo>
                  <a:pt x="3370" y="91"/>
                </a:lnTo>
                <a:lnTo>
                  <a:pt x="3382" y="124"/>
                </a:lnTo>
                <a:lnTo>
                  <a:pt x="3390" y="140"/>
                </a:lnTo>
                <a:lnTo>
                  <a:pt x="3397" y="155"/>
                </a:lnTo>
                <a:lnTo>
                  <a:pt x="3406" y="167"/>
                </a:lnTo>
                <a:lnTo>
                  <a:pt x="3417" y="175"/>
                </a:lnTo>
                <a:lnTo>
                  <a:pt x="3429" y="178"/>
                </a:lnTo>
                <a:lnTo>
                  <a:pt x="3441" y="175"/>
                </a:lnTo>
                <a:lnTo>
                  <a:pt x="3455" y="164"/>
                </a:lnTo>
                <a:lnTo>
                  <a:pt x="3470" y="146"/>
                </a:lnTo>
                <a:lnTo>
                  <a:pt x="3485" y="118"/>
                </a:lnTo>
                <a:lnTo>
                  <a:pt x="3489" y="109"/>
                </a:lnTo>
                <a:lnTo>
                  <a:pt x="3497" y="97"/>
                </a:lnTo>
                <a:lnTo>
                  <a:pt x="3506" y="85"/>
                </a:lnTo>
                <a:lnTo>
                  <a:pt x="3527" y="57"/>
                </a:lnTo>
                <a:lnTo>
                  <a:pt x="3539" y="44"/>
                </a:lnTo>
                <a:lnTo>
                  <a:pt x="3572" y="11"/>
                </a:lnTo>
                <a:lnTo>
                  <a:pt x="3583" y="5"/>
                </a:lnTo>
                <a:lnTo>
                  <a:pt x="3590" y="0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34"/>
          <p:cNvGrpSpPr/>
          <p:nvPr/>
        </p:nvGrpSpPr>
        <p:grpSpPr>
          <a:xfrm>
            <a:off x="7015383" y="1265062"/>
            <a:ext cx="325076" cy="1144845"/>
            <a:chOff x="3643306" y="896957"/>
            <a:chExt cx="1530350" cy="5389563"/>
          </a:xfrm>
        </p:grpSpPr>
        <p:sp>
          <p:nvSpPr>
            <p:cNvPr id="42" name="Freeform 7"/>
            <p:cNvSpPr/>
            <p:nvPr/>
          </p:nvSpPr>
          <p:spPr bwMode="auto">
            <a:xfrm>
              <a:off x="3643306" y="896957"/>
              <a:ext cx="1530350" cy="5389563"/>
            </a:xfrm>
            <a:custGeom>
              <a:avLst/>
              <a:gdLst/>
              <a:ahLst/>
              <a:cxnLst>
                <a:cxn ang="0">
                  <a:pos x="621" y="14"/>
                </a:cxn>
                <a:cxn ang="0">
                  <a:pos x="809" y="85"/>
                </a:cxn>
                <a:cxn ang="0">
                  <a:pos x="964" y="219"/>
                </a:cxn>
                <a:cxn ang="0">
                  <a:pos x="942" y="243"/>
                </a:cxn>
                <a:cxn ang="0">
                  <a:pos x="912" y="255"/>
                </a:cxn>
                <a:cxn ang="0">
                  <a:pos x="901" y="354"/>
                </a:cxn>
                <a:cxn ang="0">
                  <a:pos x="892" y="538"/>
                </a:cxn>
                <a:cxn ang="0">
                  <a:pos x="881" y="770"/>
                </a:cxn>
                <a:cxn ang="0">
                  <a:pos x="854" y="1141"/>
                </a:cxn>
                <a:cxn ang="0">
                  <a:pos x="823" y="1361"/>
                </a:cxn>
                <a:cxn ang="0">
                  <a:pos x="779" y="1527"/>
                </a:cxn>
                <a:cxn ang="0">
                  <a:pos x="734" y="1610"/>
                </a:cxn>
                <a:cxn ang="0">
                  <a:pos x="723" y="1622"/>
                </a:cxn>
                <a:cxn ang="0">
                  <a:pos x="694" y="1635"/>
                </a:cxn>
                <a:cxn ang="0">
                  <a:pos x="695" y="1682"/>
                </a:cxn>
                <a:cxn ang="0">
                  <a:pos x="703" y="1740"/>
                </a:cxn>
                <a:cxn ang="0">
                  <a:pos x="685" y="1759"/>
                </a:cxn>
                <a:cxn ang="0">
                  <a:pos x="668" y="1793"/>
                </a:cxn>
                <a:cxn ang="0">
                  <a:pos x="674" y="1848"/>
                </a:cxn>
                <a:cxn ang="0">
                  <a:pos x="692" y="1900"/>
                </a:cxn>
                <a:cxn ang="0">
                  <a:pos x="672" y="1944"/>
                </a:cxn>
                <a:cxn ang="0">
                  <a:pos x="646" y="1994"/>
                </a:cxn>
                <a:cxn ang="0">
                  <a:pos x="640" y="2104"/>
                </a:cxn>
                <a:cxn ang="0">
                  <a:pos x="648" y="2220"/>
                </a:cxn>
                <a:cxn ang="0">
                  <a:pos x="646" y="2273"/>
                </a:cxn>
                <a:cxn ang="0">
                  <a:pos x="644" y="2318"/>
                </a:cxn>
                <a:cxn ang="0">
                  <a:pos x="657" y="2510"/>
                </a:cxn>
                <a:cxn ang="0">
                  <a:pos x="730" y="2719"/>
                </a:cxn>
                <a:cxn ang="0">
                  <a:pos x="962" y="3159"/>
                </a:cxn>
                <a:cxn ang="0">
                  <a:pos x="54" y="3211"/>
                </a:cxn>
                <a:cxn ang="0">
                  <a:pos x="103" y="2826"/>
                </a:cxn>
                <a:cxn ang="0">
                  <a:pos x="355" y="2555"/>
                </a:cxn>
                <a:cxn ang="0">
                  <a:pos x="364" y="2431"/>
                </a:cxn>
                <a:cxn ang="0">
                  <a:pos x="338" y="1979"/>
                </a:cxn>
                <a:cxn ang="0">
                  <a:pos x="307" y="1914"/>
                </a:cxn>
                <a:cxn ang="0">
                  <a:pos x="312" y="1852"/>
                </a:cxn>
                <a:cxn ang="0">
                  <a:pos x="292" y="1804"/>
                </a:cxn>
                <a:cxn ang="0">
                  <a:pos x="283" y="1779"/>
                </a:cxn>
                <a:cxn ang="0">
                  <a:pos x="255" y="1764"/>
                </a:cxn>
                <a:cxn ang="0">
                  <a:pos x="240" y="1741"/>
                </a:cxn>
                <a:cxn ang="0">
                  <a:pos x="255" y="1688"/>
                </a:cxn>
                <a:cxn ang="0">
                  <a:pos x="245" y="1609"/>
                </a:cxn>
                <a:cxn ang="0">
                  <a:pos x="202" y="1573"/>
                </a:cxn>
                <a:cxn ang="0">
                  <a:pos x="170" y="1518"/>
                </a:cxn>
                <a:cxn ang="0">
                  <a:pos x="123" y="1400"/>
                </a:cxn>
                <a:cxn ang="0">
                  <a:pos x="87" y="1209"/>
                </a:cxn>
                <a:cxn ang="0">
                  <a:pos x="60" y="974"/>
                </a:cxn>
                <a:cxn ang="0">
                  <a:pos x="38" y="729"/>
                </a:cxn>
                <a:cxn ang="0">
                  <a:pos x="23" y="503"/>
                </a:cxn>
                <a:cxn ang="0">
                  <a:pos x="10" y="328"/>
                </a:cxn>
                <a:cxn ang="0">
                  <a:pos x="0" y="235"/>
                </a:cxn>
                <a:cxn ang="0">
                  <a:pos x="117" y="109"/>
                </a:cxn>
                <a:cxn ang="0">
                  <a:pos x="282" y="29"/>
                </a:cxn>
                <a:cxn ang="0">
                  <a:pos x="473" y="0"/>
                </a:cxn>
              </a:cxnLst>
              <a:rect l="0" t="0" r="r" b="b"/>
              <a:pathLst>
                <a:path w="964" h="3395">
                  <a:moveTo>
                    <a:pt x="473" y="0"/>
                  </a:moveTo>
                  <a:lnTo>
                    <a:pt x="523" y="1"/>
                  </a:lnTo>
                  <a:lnTo>
                    <a:pt x="573" y="6"/>
                  </a:lnTo>
                  <a:lnTo>
                    <a:pt x="621" y="14"/>
                  </a:lnTo>
                  <a:lnTo>
                    <a:pt x="671" y="27"/>
                  </a:lnTo>
                  <a:lnTo>
                    <a:pt x="718" y="42"/>
                  </a:lnTo>
                  <a:lnTo>
                    <a:pt x="764" y="62"/>
                  </a:lnTo>
                  <a:lnTo>
                    <a:pt x="809" y="85"/>
                  </a:lnTo>
                  <a:lnTo>
                    <a:pt x="852" y="112"/>
                  </a:lnTo>
                  <a:lnTo>
                    <a:pt x="892" y="144"/>
                  </a:lnTo>
                  <a:lnTo>
                    <a:pt x="929" y="179"/>
                  </a:lnTo>
                  <a:lnTo>
                    <a:pt x="964" y="219"/>
                  </a:lnTo>
                  <a:lnTo>
                    <a:pt x="962" y="230"/>
                  </a:lnTo>
                  <a:lnTo>
                    <a:pt x="957" y="236"/>
                  </a:lnTo>
                  <a:lnTo>
                    <a:pt x="950" y="240"/>
                  </a:lnTo>
                  <a:lnTo>
                    <a:pt x="942" y="243"/>
                  </a:lnTo>
                  <a:lnTo>
                    <a:pt x="933" y="245"/>
                  </a:lnTo>
                  <a:lnTo>
                    <a:pt x="925" y="247"/>
                  </a:lnTo>
                  <a:lnTo>
                    <a:pt x="918" y="250"/>
                  </a:lnTo>
                  <a:lnTo>
                    <a:pt x="912" y="255"/>
                  </a:lnTo>
                  <a:lnTo>
                    <a:pt x="909" y="264"/>
                  </a:lnTo>
                  <a:lnTo>
                    <a:pt x="906" y="288"/>
                  </a:lnTo>
                  <a:lnTo>
                    <a:pt x="904" y="318"/>
                  </a:lnTo>
                  <a:lnTo>
                    <a:pt x="901" y="354"/>
                  </a:lnTo>
                  <a:lnTo>
                    <a:pt x="899" y="394"/>
                  </a:lnTo>
                  <a:lnTo>
                    <a:pt x="897" y="439"/>
                  </a:lnTo>
                  <a:lnTo>
                    <a:pt x="895" y="487"/>
                  </a:lnTo>
                  <a:lnTo>
                    <a:pt x="892" y="538"/>
                  </a:lnTo>
                  <a:lnTo>
                    <a:pt x="890" y="593"/>
                  </a:lnTo>
                  <a:lnTo>
                    <a:pt x="887" y="650"/>
                  </a:lnTo>
                  <a:lnTo>
                    <a:pt x="885" y="709"/>
                  </a:lnTo>
                  <a:lnTo>
                    <a:pt x="881" y="770"/>
                  </a:lnTo>
                  <a:lnTo>
                    <a:pt x="877" y="831"/>
                  </a:lnTo>
                  <a:lnTo>
                    <a:pt x="869" y="956"/>
                  </a:lnTo>
                  <a:lnTo>
                    <a:pt x="859" y="1080"/>
                  </a:lnTo>
                  <a:lnTo>
                    <a:pt x="854" y="1141"/>
                  </a:lnTo>
                  <a:lnTo>
                    <a:pt x="847" y="1199"/>
                  </a:lnTo>
                  <a:lnTo>
                    <a:pt x="839" y="1256"/>
                  </a:lnTo>
                  <a:lnTo>
                    <a:pt x="831" y="1310"/>
                  </a:lnTo>
                  <a:lnTo>
                    <a:pt x="823" y="1361"/>
                  </a:lnTo>
                  <a:lnTo>
                    <a:pt x="813" y="1409"/>
                  </a:lnTo>
                  <a:lnTo>
                    <a:pt x="802" y="1453"/>
                  </a:lnTo>
                  <a:lnTo>
                    <a:pt x="791" y="1493"/>
                  </a:lnTo>
                  <a:lnTo>
                    <a:pt x="779" y="1527"/>
                  </a:lnTo>
                  <a:lnTo>
                    <a:pt x="765" y="1556"/>
                  </a:lnTo>
                  <a:lnTo>
                    <a:pt x="750" y="1580"/>
                  </a:lnTo>
                  <a:lnTo>
                    <a:pt x="734" y="1598"/>
                  </a:lnTo>
                  <a:lnTo>
                    <a:pt x="734" y="1610"/>
                  </a:lnTo>
                  <a:lnTo>
                    <a:pt x="733" y="1618"/>
                  </a:lnTo>
                  <a:lnTo>
                    <a:pt x="730" y="1622"/>
                  </a:lnTo>
                  <a:lnTo>
                    <a:pt x="727" y="1623"/>
                  </a:lnTo>
                  <a:lnTo>
                    <a:pt x="723" y="1622"/>
                  </a:lnTo>
                  <a:lnTo>
                    <a:pt x="713" y="1620"/>
                  </a:lnTo>
                  <a:lnTo>
                    <a:pt x="707" y="1622"/>
                  </a:lnTo>
                  <a:lnTo>
                    <a:pt x="701" y="1626"/>
                  </a:lnTo>
                  <a:lnTo>
                    <a:pt x="694" y="1635"/>
                  </a:lnTo>
                  <a:lnTo>
                    <a:pt x="692" y="1642"/>
                  </a:lnTo>
                  <a:lnTo>
                    <a:pt x="692" y="1653"/>
                  </a:lnTo>
                  <a:lnTo>
                    <a:pt x="693" y="1667"/>
                  </a:lnTo>
                  <a:lnTo>
                    <a:pt x="695" y="1682"/>
                  </a:lnTo>
                  <a:lnTo>
                    <a:pt x="697" y="1699"/>
                  </a:lnTo>
                  <a:lnTo>
                    <a:pt x="699" y="1714"/>
                  </a:lnTo>
                  <a:lnTo>
                    <a:pt x="702" y="1727"/>
                  </a:lnTo>
                  <a:lnTo>
                    <a:pt x="703" y="1740"/>
                  </a:lnTo>
                  <a:lnTo>
                    <a:pt x="702" y="1748"/>
                  </a:lnTo>
                  <a:lnTo>
                    <a:pt x="697" y="1753"/>
                  </a:lnTo>
                  <a:lnTo>
                    <a:pt x="691" y="1757"/>
                  </a:lnTo>
                  <a:lnTo>
                    <a:pt x="685" y="1759"/>
                  </a:lnTo>
                  <a:lnTo>
                    <a:pt x="678" y="1763"/>
                  </a:lnTo>
                  <a:lnTo>
                    <a:pt x="673" y="1770"/>
                  </a:lnTo>
                  <a:lnTo>
                    <a:pt x="670" y="1780"/>
                  </a:lnTo>
                  <a:lnTo>
                    <a:pt x="668" y="1793"/>
                  </a:lnTo>
                  <a:lnTo>
                    <a:pt x="667" y="1808"/>
                  </a:lnTo>
                  <a:lnTo>
                    <a:pt x="666" y="1821"/>
                  </a:lnTo>
                  <a:lnTo>
                    <a:pt x="663" y="1831"/>
                  </a:lnTo>
                  <a:lnTo>
                    <a:pt x="674" y="1848"/>
                  </a:lnTo>
                  <a:lnTo>
                    <a:pt x="682" y="1861"/>
                  </a:lnTo>
                  <a:lnTo>
                    <a:pt x="689" y="1873"/>
                  </a:lnTo>
                  <a:lnTo>
                    <a:pt x="692" y="1886"/>
                  </a:lnTo>
                  <a:lnTo>
                    <a:pt x="692" y="1900"/>
                  </a:lnTo>
                  <a:lnTo>
                    <a:pt x="690" y="1914"/>
                  </a:lnTo>
                  <a:lnTo>
                    <a:pt x="685" y="1924"/>
                  </a:lnTo>
                  <a:lnTo>
                    <a:pt x="679" y="1934"/>
                  </a:lnTo>
                  <a:lnTo>
                    <a:pt x="672" y="1944"/>
                  </a:lnTo>
                  <a:lnTo>
                    <a:pt x="665" y="1954"/>
                  </a:lnTo>
                  <a:lnTo>
                    <a:pt x="657" y="1965"/>
                  </a:lnTo>
                  <a:lnTo>
                    <a:pt x="651" y="1979"/>
                  </a:lnTo>
                  <a:lnTo>
                    <a:pt x="646" y="1994"/>
                  </a:lnTo>
                  <a:lnTo>
                    <a:pt x="643" y="2014"/>
                  </a:lnTo>
                  <a:lnTo>
                    <a:pt x="642" y="2036"/>
                  </a:lnTo>
                  <a:lnTo>
                    <a:pt x="641" y="2069"/>
                  </a:lnTo>
                  <a:lnTo>
                    <a:pt x="640" y="2104"/>
                  </a:lnTo>
                  <a:lnTo>
                    <a:pt x="639" y="2140"/>
                  </a:lnTo>
                  <a:lnTo>
                    <a:pt x="643" y="2177"/>
                  </a:lnTo>
                  <a:lnTo>
                    <a:pt x="647" y="2201"/>
                  </a:lnTo>
                  <a:lnTo>
                    <a:pt x="648" y="2220"/>
                  </a:lnTo>
                  <a:lnTo>
                    <a:pt x="649" y="2237"/>
                  </a:lnTo>
                  <a:lnTo>
                    <a:pt x="648" y="2250"/>
                  </a:lnTo>
                  <a:lnTo>
                    <a:pt x="647" y="2263"/>
                  </a:lnTo>
                  <a:lnTo>
                    <a:pt x="646" y="2273"/>
                  </a:lnTo>
                  <a:lnTo>
                    <a:pt x="647" y="2281"/>
                  </a:lnTo>
                  <a:lnTo>
                    <a:pt x="649" y="2300"/>
                  </a:lnTo>
                  <a:lnTo>
                    <a:pt x="647" y="2309"/>
                  </a:lnTo>
                  <a:lnTo>
                    <a:pt x="644" y="2318"/>
                  </a:lnTo>
                  <a:lnTo>
                    <a:pt x="636" y="2330"/>
                  </a:lnTo>
                  <a:lnTo>
                    <a:pt x="640" y="2393"/>
                  </a:lnTo>
                  <a:lnTo>
                    <a:pt x="647" y="2453"/>
                  </a:lnTo>
                  <a:lnTo>
                    <a:pt x="657" y="2510"/>
                  </a:lnTo>
                  <a:lnTo>
                    <a:pt x="671" y="2564"/>
                  </a:lnTo>
                  <a:lnTo>
                    <a:pt x="687" y="2617"/>
                  </a:lnTo>
                  <a:lnTo>
                    <a:pt x="707" y="2668"/>
                  </a:lnTo>
                  <a:lnTo>
                    <a:pt x="730" y="2719"/>
                  </a:lnTo>
                  <a:lnTo>
                    <a:pt x="756" y="2769"/>
                  </a:lnTo>
                  <a:lnTo>
                    <a:pt x="920" y="2861"/>
                  </a:lnTo>
                  <a:lnTo>
                    <a:pt x="929" y="3138"/>
                  </a:lnTo>
                  <a:lnTo>
                    <a:pt x="962" y="3159"/>
                  </a:lnTo>
                  <a:lnTo>
                    <a:pt x="964" y="3228"/>
                  </a:lnTo>
                  <a:lnTo>
                    <a:pt x="503" y="3395"/>
                  </a:lnTo>
                  <a:lnTo>
                    <a:pt x="392" y="3385"/>
                  </a:lnTo>
                  <a:lnTo>
                    <a:pt x="54" y="3211"/>
                  </a:lnTo>
                  <a:lnTo>
                    <a:pt x="81" y="3173"/>
                  </a:lnTo>
                  <a:lnTo>
                    <a:pt x="58" y="3151"/>
                  </a:lnTo>
                  <a:lnTo>
                    <a:pt x="93" y="3094"/>
                  </a:lnTo>
                  <a:lnTo>
                    <a:pt x="103" y="2826"/>
                  </a:lnTo>
                  <a:lnTo>
                    <a:pt x="267" y="2779"/>
                  </a:lnTo>
                  <a:lnTo>
                    <a:pt x="340" y="2606"/>
                  </a:lnTo>
                  <a:lnTo>
                    <a:pt x="349" y="2583"/>
                  </a:lnTo>
                  <a:lnTo>
                    <a:pt x="355" y="2555"/>
                  </a:lnTo>
                  <a:lnTo>
                    <a:pt x="359" y="2524"/>
                  </a:lnTo>
                  <a:lnTo>
                    <a:pt x="362" y="2492"/>
                  </a:lnTo>
                  <a:lnTo>
                    <a:pt x="363" y="2461"/>
                  </a:lnTo>
                  <a:lnTo>
                    <a:pt x="364" y="2431"/>
                  </a:lnTo>
                  <a:lnTo>
                    <a:pt x="365" y="2340"/>
                  </a:lnTo>
                  <a:lnTo>
                    <a:pt x="343" y="2301"/>
                  </a:lnTo>
                  <a:lnTo>
                    <a:pt x="340" y="1992"/>
                  </a:lnTo>
                  <a:lnTo>
                    <a:pt x="338" y="1979"/>
                  </a:lnTo>
                  <a:lnTo>
                    <a:pt x="334" y="1966"/>
                  </a:lnTo>
                  <a:lnTo>
                    <a:pt x="329" y="1956"/>
                  </a:lnTo>
                  <a:lnTo>
                    <a:pt x="311" y="1925"/>
                  </a:lnTo>
                  <a:lnTo>
                    <a:pt x="307" y="1914"/>
                  </a:lnTo>
                  <a:lnTo>
                    <a:pt x="303" y="1901"/>
                  </a:lnTo>
                  <a:lnTo>
                    <a:pt x="302" y="1887"/>
                  </a:lnTo>
                  <a:lnTo>
                    <a:pt x="305" y="1870"/>
                  </a:lnTo>
                  <a:lnTo>
                    <a:pt x="312" y="1852"/>
                  </a:lnTo>
                  <a:lnTo>
                    <a:pt x="312" y="1846"/>
                  </a:lnTo>
                  <a:lnTo>
                    <a:pt x="308" y="1836"/>
                  </a:lnTo>
                  <a:lnTo>
                    <a:pt x="302" y="1826"/>
                  </a:lnTo>
                  <a:lnTo>
                    <a:pt x="292" y="1804"/>
                  </a:lnTo>
                  <a:lnTo>
                    <a:pt x="288" y="1794"/>
                  </a:lnTo>
                  <a:lnTo>
                    <a:pt x="288" y="1787"/>
                  </a:lnTo>
                  <a:lnTo>
                    <a:pt x="286" y="1782"/>
                  </a:lnTo>
                  <a:lnTo>
                    <a:pt x="283" y="1779"/>
                  </a:lnTo>
                  <a:lnTo>
                    <a:pt x="277" y="1775"/>
                  </a:lnTo>
                  <a:lnTo>
                    <a:pt x="271" y="1772"/>
                  </a:lnTo>
                  <a:lnTo>
                    <a:pt x="262" y="1769"/>
                  </a:lnTo>
                  <a:lnTo>
                    <a:pt x="255" y="1764"/>
                  </a:lnTo>
                  <a:lnTo>
                    <a:pt x="249" y="1760"/>
                  </a:lnTo>
                  <a:lnTo>
                    <a:pt x="244" y="1755"/>
                  </a:lnTo>
                  <a:lnTo>
                    <a:pt x="241" y="1748"/>
                  </a:lnTo>
                  <a:lnTo>
                    <a:pt x="240" y="1741"/>
                  </a:lnTo>
                  <a:lnTo>
                    <a:pt x="242" y="1730"/>
                  </a:lnTo>
                  <a:lnTo>
                    <a:pt x="247" y="1719"/>
                  </a:lnTo>
                  <a:lnTo>
                    <a:pt x="257" y="1705"/>
                  </a:lnTo>
                  <a:lnTo>
                    <a:pt x="255" y="1688"/>
                  </a:lnTo>
                  <a:lnTo>
                    <a:pt x="251" y="1672"/>
                  </a:lnTo>
                  <a:lnTo>
                    <a:pt x="248" y="1653"/>
                  </a:lnTo>
                  <a:lnTo>
                    <a:pt x="245" y="1633"/>
                  </a:lnTo>
                  <a:lnTo>
                    <a:pt x="245" y="1609"/>
                  </a:lnTo>
                  <a:lnTo>
                    <a:pt x="231" y="1607"/>
                  </a:lnTo>
                  <a:lnTo>
                    <a:pt x="220" y="1599"/>
                  </a:lnTo>
                  <a:lnTo>
                    <a:pt x="210" y="1587"/>
                  </a:lnTo>
                  <a:lnTo>
                    <a:pt x="202" y="1573"/>
                  </a:lnTo>
                  <a:lnTo>
                    <a:pt x="197" y="1558"/>
                  </a:lnTo>
                  <a:lnTo>
                    <a:pt x="196" y="1541"/>
                  </a:lnTo>
                  <a:lnTo>
                    <a:pt x="183" y="1534"/>
                  </a:lnTo>
                  <a:lnTo>
                    <a:pt x="170" y="1518"/>
                  </a:lnTo>
                  <a:lnTo>
                    <a:pt x="157" y="1498"/>
                  </a:lnTo>
                  <a:lnTo>
                    <a:pt x="145" y="1471"/>
                  </a:lnTo>
                  <a:lnTo>
                    <a:pt x="135" y="1438"/>
                  </a:lnTo>
                  <a:lnTo>
                    <a:pt x="123" y="1400"/>
                  </a:lnTo>
                  <a:lnTo>
                    <a:pt x="114" y="1358"/>
                  </a:lnTo>
                  <a:lnTo>
                    <a:pt x="105" y="1311"/>
                  </a:lnTo>
                  <a:lnTo>
                    <a:pt x="96" y="1261"/>
                  </a:lnTo>
                  <a:lnTo>
                    <a:pt x="87" y="1209"/>
                  </a:lnTo>
                  <a:lnTo>
                    <a:pt x="80" y="1153"/>
                  </a:lnTo>
                  <a:lnTo>
                    <a:pt x="73" y="1094"/>
                  </a:lnTo>
                  <a:lnTo>
                    <a:pt x="66" y="1035"/>
                  </a:lnTo>
                  <a:lnTo>
                    <a:pt x="60" y="974"/>
                  </a:lnTo>
                  <a:lnTo>
                    <a:pt x="53" y="912"/>
                  </a:lnTo>
                  <a:lnTo>
                    <a:pt x="48" y="851"/>
                  </a:lnTo>
                  <a:lnTo>
                    <a:pt x="43" y="790"/>
                  </a:lnTo>
                  <a:lnTo>
                    <a:pt x="38" y="729"/>
                  </a:lnTo>
                  <a:lnTo>
                    <a:pt x="34" y="669"/>
                  </a:lnTo>
                  <a:lnTo>
                    <a:pt x="30" y="611"/>
                  </a:lnTo>
                  <a:lnTo>
                    <a:pt x="26" y="556"/>
                  </a:lnTo>
                  <a:lnTo>
                    <a:pt x="23" y="503"/>
                  </a:lnTo>
                  <a:lnTo>
                    <a:pt x="20" y="453"/>
                  </a:lnTo>
                  <a:lnTo>
                    <a:pt x="15" y="407"/>
                  </a:lnTo>
                  <a:lnTo>
                    <a:pt x="13" y="365"/>
                  </a:lnTo>
                  <a:lnTo>
                    <a:pt x="10" y="328"/>
                  </a:lnTo>
                  <a:lnTo>
                    <a:pt x="7" y="295"/>
                  </a:lnTo>
                  <a:lnTo>
                    <a:pt x="5" y="269"/>
                  </a:lnTo>
                  <a:lnTo>
                    <a:pt x="2" y="249"/>
                  </a:lnTo>
                  <a:lnTo>
                    <a:pt x="0" y="235"/>
                  </a:lnTo>
                  <a:lnTo>
                    <a:pt x="24" y="199"/>
                  </a:lnTo>
                  <a:lnTo>
                    <a:pt x="51" y="166"/>
                  </a:lnTo>
                  <a:lnTo>
                    <a:pt x="82" y="136"/>
                  </a:lnTo>
                  <a:lnTo>
                    <a:pt x="117" y="109"/>
                  </a:lnTo>
                  <a:lnTo>
                    <a:pt x="154" y="84"/>
                  </a:lnTo>
                  <a:lnTo>
                    <a:pt x="194" y="63"/>
                  </a:lnTo>
                  <a:lnTo>
                    <a:pt x="238" y="44"/>
                  </a:lnTo>
                  <a:lnTo>
                    <a:pt x="282" y="29"/>
                  </a:lnTo>
                  <a:lnTo>
                    <a:pt x="328" y="16"/>
                  </a:lnTo>
                  <a:lnTo>
                    <a:pt x="375" y="8"/>
                  </a:lnTo>
                  <a:lnTo>
                    <a:pt x="424" y="2"/>
                  </a:lnTo>
                  <a:lnTo>
                    <a:pt x="47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3938581" y="2008207"/>
              <a:ext cx="906463" cy="90646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571" y="285"/>
                </a:cxn>
                <a:cxn ang="0">
                  <a:pos x="286" y="571"/>
                </a:cxn>
                <a:cxn ang="0">
                  <a:pos x="0" y="285"/>
                </a:cxn>
                <a:cxn ang="0">
                  <a:pos x="286" y="0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lnTo>
                    <a:pt x="571" y="285"/>
                  </a:lnTo>
                  <a:lnTo>
                    <a:pt x="286" y="571"/>
                  </a:lnTo>
                  <a:lnTo>
                    <a:pt x="0" y="285"/>
                  </a:lnTo>
                  <a:lnTo>
                    <a:pt x="28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4" name="Freeform 9"/>
            <p:cNvSpPr>
              <a:spLocks noEditPoints="1"/>
            </p:cNvSpPr>
            <p:nvPr/>
          </p:nvSpPr>
          <p:spPr bwMode="auto">
            <a:xfrm>
              <a:off x="3935406" y="2173307"/>
              <a:ext cx="1104900" cy="3267075"/>
            </a:xfrm>
            <a:custGeom>
              <a:avLst/>
              <a:gdLst/>
              <a:ahLst/>
              <a:cxnLst>
                <a:cxn ang="0">
                  <a:pos x="12" y="741"/>
                </a:cxn>
                <a:cxn ang="0">
                  <a:pos x="688" y="120"/>
                </a:cxn>
                <a:cxn ang="0">
                  <a:pos x="668" y="358"/>
                </a:cxn>
                <a:cxn ang="0">
                  <a:pos x="637" y="568"/>
                </a:cxn>
                <a:cxn ang="0">
                  <a:pos x="594" y="726"/>
                </a:cxn>
                <a:cxn ang="0">
                  <a:pos x="550" y="806"/>
                </a:cxn>
                <a:cxn ang="0">
                  <a:pos x="539" y="818"/>
                </a:cxn>
                <a:cxn ang="0">
                  <a:pos x="510" y="831"/>
                </a:cxn>
                <a:cxn ang="0">
                  <a:pos x="511" y="878"/>
                </a:cxn>
                <a:cxn ang="0">
                  <a:pos x="519" y="936"/>
                </a:cxn>
                <a:cxn ang="0">
                  <a:pos x="501" y="955"/>
                </a:cxn>
                <a:cxn ang="0">
                  <a:pos x="484" y="989"/>
                </a:cxn>
                <a:cxn ang="0">
                  <a:pos x="490" y="1044"/>
                </a:cxn>
                <a:cxn ang="0">
                  <a:pos x="508" y="1096"/>
                </a:cxn>
                <a:cxn ang="0">
                  <a:pos x="488" y="1140"/>
                </a:cxn>
                <a:cxn ang="0">
                  <a:pos x="462" y="1190"/>
                </a:cxn>
                <a:cxn ang="0">
                  <a:pos x="456" y="1300"/>
                </a:cxn>
                <a:cxn ang="0">
                  <a:pos x="464" y="1416"/>
                </a:cxn>
                <a:cxn ang="0">
                  <a:pos x="462" y="1469"/>
                </a:cxn>
                <a:cxn ang="0">
                  <a:pos x="460" y="1514"/>
                </a:cxn>
                <a:cxn ang="0">
                  <a:pos x="473" y="1705"/>
                </a:cxn>
                <a:cxn ang="0">
                  <a:pos x="544" y="1913"/>
                </a:cxn>
                <a:cxn ang="0">
                  <a:pos x="515" y="2011"/>
                </a:cxn>
                <a:cxn ang="0">
                  <a:pos x="466" y="2051"/>
                </a:cxn>
                <a:cxn ang="0">
                  <a:pos x="462" y="2040"/>
                </a:cxn>
                <a:cxn ang="0">
                  <a:pos x="452" y="2022"/>
                </a:cxn>
                <a:cxn ang="0">
                  <a:pos x="442" y="2004"/>
                </a:cxn>
                <a:cxn ang="0">
                  <a:pos x="460" y="1977"/>
                </a:cxn>
                <a:cxn ang="0">
                  <a:pos x="426" y="1904"/>
                </a:cxn>
                <a:cxn ang="0">
                  <a:pos x="414" y="1770"/>
                </a:cxn>
                <a:cxn ang="0">
                  <a:pos x="415" y="1515"/>
                </a:cxn>
                <a:cxn ang="0">
                  <a:pos x="415" y="1317"/>
                </a:cxn>
                <a:cxn ang="0">
                  <a:pos x="403" y="1206"/>
                </a:cxn>
                <a:cxn ang="0">
                  <a:pos x="374" y="1169"/>
                </a:cxn>
                <a:cxn ang="0">
                  <a:pos x="293" y="1165"/>
                </a:cxn>
                <a:cxn ang="0">
                  <a:pos x="173" y="1160"/>
                </a:cxn>
                <a:cxn ang="0">
                  <a:pos x="129" y="1123"/>
                </a:cxn>
                <a:cxn ang="0">
                  <a:pos x="121" y="1067"/>
                </a:cxn>
                <a:cxn ang="0">
                  <a:pos x="118" y="1022"/>
                </a:cxn>
                <a:cxn ang="0">
                  <a:pos x="102" y="978"/>
                </a:cxn>
                <a:cxn ang="0">
                  <a:pos x="78" y="965"/>
                </a:cxn>
                <a:cxn ang="0">
                  <a:pos x="57" y="944"/>
                </a:cxn>
                <a:cxn ang="0">
                  <a:pos x="73" y="901"/>
                </a:cxn>
                <a:cxn ang="0">
                  <a:pos x="61" y="829"/>
                </a:cxn>
                <a:cxn ang="0">
                  <a:pos x="26" y="783"/>
                </a:cxn>
                <a:cxn ang="0">
                  <a:pos x="33" y="757"/>
                </a:cxn>
                <a:cxn ang="0">
                  <a:pos x="177" y="812"/>
                </a:cxn>
                <a:cxn ang="0">
                  <a:pos x="330" y="792"/>
                </a:cxn>
                <a:cxn ang="0">
                  <a:pos x="465" y="705"/>
                </a:cxn>
                <a:cxn ang="0">
                  <a:pos x="561" y="573"/>
                </a:cxn>
                <a:cxn ang="0">
                  <a:pos x="625" y="418"/>
                </a:cxn>
                <a:cxn ang="0">
                  <a:pos x="663" y="259"/>
                </a:cxn>
                <a:cxn ang="0">
                  <a:pos x="683" y="117"/>
                </a:cxn>
                <a:cxn ang="0">
                  <a:pos x="696" y="0"/>
                </a:cxn>
              </a:cxnLst>
              <a:rect l="0" t="0" r="r" b="b"/>
              <a:pathLst>
                <a:path w="696" h="2058">
                  <a:moveTo>
                    <a:pt x="0" y="731"/>
                  </a:moveTo>
                  <a:lnTo>
                    <a:pt x="6" y="735"/>
                  </a:lnTo>
                  <a:lnTo>
                    <a:pt x="12" y="737"/>
                  </a:lnTo>
                  <a:lnTo>
                    <a:pt x="12" y="741"/>
                  </a:lnTo>
                  <a:lnTo>
                    <a:pt x="0" y="731"/>
                  </a:lnTo>
                  <a:close/>
                  <a:moveTo>
                    <a:pt x="696" y="0"/>
                  </a:moveTo>
                  <a:lnTo>
                    <a:pt x="691" y="60"/>
                  </a:lnTo>
                  <a:lnTo>
                    <a:pt x="688" y="120"/>
                  </a:lnTo>
                  <a:lnTo>
                    <a:pt x="683" y="181"/>
                  </a:lnTo>
                  <a:lnTo>
                    <a:pt x="679" y="241"/>
                  </a:lnTo>
                  <a:lnTo>
                    <a:pt x="673" y="301"/>
                  </a:lnTo>
                  <a:lnTo>
                    <a:pt x="668" y="358"/>
                  </a:lnTo>
                  <a:lnTo>
                    <a:pt x="661" y="414"/>
                  </a:lnTo>
                  <a:lnTo>
                    <a:pt x="653" y="468"/>
                  </a:lnTo>
                  <a:lnTo>
                    <a:pt x="645" y="520"/>
                  </a:lnTo>
                  <a:lnTo>
                    <a:pt x="637" y="568"/>
                  </a:lnTo>
                  <a:lnTo>
                    <a:pt x="628" y="615"/>
                  </a:lnTo>
                  <a:lnTo>
                    <a:pt x="617" y="656"/>
                  </a:lnTo>
                  <a:lnTo>
                    <a:pt x="606" y="693"/>
                  </a:lnTo>
                  <a:lnTo>
                    <a:pt x="594" y="726"/>
                  </a:lnTo>
                  <a:lnTo>
                    <a:pt x="580" y="755"/>
                  </a:lnTo>
                  <a:lnTo>
                    <a:pt x="566" y="777"/>
                  </a:lnTo>
                  <a:lnTo>
                    <a:pt x="550" y="794"/>
                  </a:lnTo>
                  <a:lnTo>
                    <a:pt x="550" y="806"/>
                  </a:lnTo>
                  <a:lnTo>
                    <a:pt x="549" y="814"/>
                  </a:lnTo>
                  <a:lnTo>
                    <a:pt x="546" y="818"/>
                  </a:lnTo>
                  <a:lnTo>
                    <a:pt x="543" y="819"/>
                  </a:lnTo>
                  <a:lnTo>
                    <a:pt x="539" y="818"/>
                  </a:lnTo>
                  <a:lnTo>
                    <a:pt x="529" y="816"/>
                  </a:lnTo>
                  <a:lnTo>
                    <a:pt x="523" y="818"/>
                  </a:lnTo>
                  <a:lnTo>
                    <a:pt x="517" y="822"/>
                  </a:lnTo>
                  <a:lnTo>
                    <a:pt x="510" y="831"/>
                  </a:lnTo>
                  <a:lnTo>
                    <a:pt x="508" y="838"/>
                  </a:lnTo>
                  <a:lnTo>
                    <a:pt x="508" y="849"/>
                  </a:lnTo>
                  <a:lnTo>
                    <a:pt x="509" y="863"/>
                  </a:lnTo>
                  <a:lnTo>
                    <a:pt x="511" y="878"/>
                  </a:lnTo>
                  <a:lnTo>
                    <a:pt x="513" y="895"/>
                  </a:lnTo>
                  <a:lnTo>
                    <a:pt x="515" y="910"/>
                  </a:lnTo>
                  <a:lnTo>
                    <a:pt x="518" y="923"/>
                  </a:lnTo>
                  <a:lnTo>
                    <a:pt x="519" y="936"/>
                  </a:lnTo>
                  <a:lnTo>
                    <a:pt x="518" y="944"/>
                  </a:lnTo>
                  <a:lnTo>
                    <a:pt x="513" y="949"/>
                  </a:lnTo>
                  <a:lnTo>
                    <a:pt x="507" y="953"/>
                  </a:lnTo>
                  <a:lnTo>
                    <a:pt x="501" y="955"/>
                  </a:lnTo>
                  <a:lnTo>
                    <a:pt x="494" y="959"/>
                  </a:lnTo>
                  <a:lnTo>
                    <a:pt x="489" y="966"/>
                  </a:lnTo>
                  <a:lnTo>
                    <a:pt x="486" y="976"/>
                  </a:lnTo>
                  <a:lnTo>
                    <a:pt x="484" y="989"/>
                  </a:lnTo>
                  <a:lnTo>
                    <a:pt x="483" y="1004"/>
                  </a:lnTo>
                  <a:lnTo>
                    <a:pt x="482" y="1017"/>
                  </a:lnTo>
                  <a:lnTo>
                    <a:pt x="479" y="1027"/>
                  </a:lnTo>
                  <a:lnTo>
                    <a:pt x="490" y="1044"/>
                  </a:lnTo>
                  <a:lnTo>
                    <a:pt x="498" y="1057"/>
                  </a:lnTo>
                  <a:lnTo>
                    <a:pt x="505" y="1069"/>
                  </a:lnTo>
                  <a:lnTo>
                    <a:pt x="508" y="1082"/>
                  </a:lnTo>
                  <a:lnTo>
                    <a:pt x="508" y="1096"/>
                  </a:lnTo>
                  <a:lnTo>
                    <a:pt x="506" y="1110"/>
                  </a:lnTo>
                  <a:lnTo>
                    <a:pt x="501" y="1120"/>
                  </a:lnTo>
                  <a:lnTo>
                    <a:pt x="495" y="1130"/>
                  </a:lnTo>
                  <a:lnTo>
                    <a:pt x="488" y="1140"/>
                  </a:lnTo>
                  <a:lnTo>
                    <a:pt x="481" y="1150"/>
                  </a:lnTo>
                  <a:lnTo>
                    <a:pt x="473" y="1161"/>
                  </a:lnTo>
                  <a:lnTo>
                    <a:pt x="467" y="1175"/>
                  </a:lnTo>
                  <a:lnTo>
                    <a:pt x="462" y="1190"/>
                  </a:lnTo>
                  <a:lnTo>
                    <a:pt x="459" y="1210"/>
                  </a:lnTo>
                  <a:lnTo>
                    <a:pt x="458" y="1232"/>
                  </a:lnTo>
                  <a:lnTo>
                    <a:pt x="457" y="1265"/>
                  </a:lnTo>
                  <a:lnTo>
                    <a:pt x="456" y="1300"/>
                  </a:lnTo>
                  <a:lnTo>
                    <a:pt x="455" y="1336"/>
                  </a:lnTo>
                  <a:lnTo>
                    <a:pt x="459" y="1373"/>
                  </a:lnTo>
                  <a:lnTo>
                    <a:pt x="463" y="1397"/>
                  </a:lnTo>
                  <a:lnTo>
                    <a:pt x="464" y="1416"/>
                  </a:lnTo>
                  <a:lnTo>
                    <a:pt x="465" y="1433"/>
                  </a:lnTo>
                  <a:lnTo>
                    <a:pt x="464" y="1446"/>
                  </a:lnTo>
                  <a:lnTo>
                    <a:pt x="463" y="1459"/>
                  </a:lnTo>
                  <a:lnTo>
                    <a:pt x="462" y="1469"/>
                  </a:lnTo>
                  <a:lnTo>
                    <a:pt x="463" y="1477"/>
                  </a:lnTo>
                  <a:lnTo>
                    <a:pt x="465" y="1496"/>
                  </a:lnTo>
                  <a:lnTo>
                    <a:pt x="463" y="1505"/>
                  </a:lnTo>
                  <a:lnTo>
                    <a:pt x="460" y="1514"/>
                  </a:lnTo>
                  <a:lnTo>
                    <a:pt x="452" y="1526"/>
                  </a:lnTo>
                  <a:lnTo>
                    <a:pt x="456" y="1588"/>
                  </a:lnTo>
                  <a:lnTo>
                    <a:pt x="463" y="1648"/>
                  </a:lnTo>
                  <a:lnTo>
                    <a:pt x="473" y="1705"/>
                  </a:lnTo>
                  <a:lnTo>
                    <a:pt x="487" y="1758"/>
                  </a:lnTo>
                  <a:lnTo>
                    <a:pt x="502" y="1811"/>
                  </a:lnTo>
                  <a:lnTo>
                    <a:pt x="522" y="1862"/>
                  </a:lnTo>
                  <a:lnTo>
                    <a:pt x="544" y="1913"/>
                  </a:lnTo>
                  <a:lnTo>
                    <a:pt x="570" y="1963"/>
                  </a:lnTo>
                  <a:lnTo>
                    <a:pt x="558" y="1974"/>
                  </a:lnTo>
                  <a:lnTo>
                    <a:pt x="531" y="1999"/>
                  </a:lnTo>
                  <a:lnTo>
                    <a:pt x="515" y="2011"/>
                  </a:lnTo>
                  <a:lnTo>
                    <a:pt x="501" y="2023"/>
                  </a:lnTo>
                  <a:lnTo>
                    <a:pt x="488" y="2033"/>
                  </a:lnTo>
                  <a:lnTo>
                    <a:pt x="475" y="2042"/>
                  </a:lnTo>
                  <a:lnTo>
                    <a:pt x="466" y="2051"/>
                  </a:lnTo>
                  <a:lnTo>
                    <a:pt x="458" y="2056"/>
                  </a:lnTo>
                  <a:lnTo>
                    <a:pt x="454" y="2058"/>
                  </a:lnTo>
                  <a:lnTo>
                    <a:pt x="460" y="2049"/>
                  </a:lnTo>
                  <a:lnTo>
                    <a:pt x="462" y="2040"/>
                  </a:lnTo>
                  <a:lnTo>
                    <a:pt x="462" y="2034"/>
                  </a:lnTo>
                  <a:lnTo>
                    <a:pt x="459" y="2029"/>
                  </a:lnTo>
                  <a:lnTo>
                    <a:pt x="456" y="2025"/>
                  </a:lnTo>
                  <a:lnTo>
                    <a:pt x="452" y="2022"/>
                  </a:lnTo>
                  <a:lnTo>
                    <a:pt x="447" y="2019"/>
                  </a:lnTo>
                  <a:lnTo>
                    <a:pt x="440" y="2012"/>
                  </a:lnTo>
                  <a:lnTo>
                    <a:pt x="440" y="2008"/>
                  </a:lnTo>
                  <a:lnTo>
                    <a:pt x="442" y="2004"/>
                  </a:lnTo>
                  <a:lnTo>
                    <a:pt x="449" y="1998"/>
                  </a:lnTo>
                  <a:lnTo>
                    <a:pt x="458" y="1991"/>
                  </a:lnTo>
                  <a:lnTo>
                    <a:pt x="472" y="1983"/>
                  </a:lnTo>
                  <a:lnTo>
                    <a:pt x="460" y="1977"/>
                  </a:lnTo>
                  <a:lnTo>
                    <a:pt x="449" y="1966"/>
                  </a:lnTo>
                  <a:lnTo>
                    <a:pt x="440" y="1951"/>
                  </a:lnTo>
                  <a:lnTo>
                    <a:pt x="432" y="1929"/>
                  </a:lnTo>
                  <a:lnTo>
                    <a:pt x="426" y="1904"/>
                  </a:lnTo>
                  <a:lnTo>
                    <a:pt x="422" y="1876"/>
                  </a:lnTo>
                  <a:lnTo>
                    <a:pt x="418" y="1844"/>
                  </a:lnTo>
                  <a:lnTo>
                    <a:pt x="416" y="1808"/>
                  </a:lnTo>
                  <a:lnTo>
                    <a:pt x="414" y="1770"/>
                  </a:lnTo>
                  <a:lnTo>
                    <a:pt x="413" y="1730"/>
                  </a:lnTo>
                  <a:lnTo>
                    <a:pt x="413" y="1603"/>
                  </a:lnTo>
                  <a:lnTo>
                    <a:pt x="414" y="1560"/>
                  </a:lnTo>
                  <a:lnTo>
                    <a:pt x="415" y="1515"/>
                  </a:lnTo>
                  <a:lnTo>
                    <a:pt x="415" y="1473"/>
                  </a:lnTo>
                  <a:lnTo>
                    <a:pt x="416" y="1431"/>
                  </a:lnTo>
                  <a:lnTo>
                    <a:pt x="416" y="1353"/>
                  </a:lnTo>
                  <a:lnTo>
                    <a:pt x="415" y="1317"/>
                  </a:lnTo>
                  <a:lnTo>
                    <a:pt x="414" y="1284"/>
                  </a:lnTo>
                  <a:lnTo>
                    <a:pt x="411" y="1254"/>
                  </a:lnTo>
                  <a:lnTo>
                    <a:pt x="407" y="1228"/>
                  </a:lnTo>
                  <a:lnTo>
                    <a:pt x="403" y="1206"/>
                  </a:lnTo>
                  <a:lnTo>
                    <a:pt x="397" y="1190"/>
                  </a:lnTo>
                  <a:lnTo>
                    <a:pt x="390" y="1178"/>
                  </a:lnTo>
                  <a:lnTo>
                    <a:pt x="382" y="1171"/>
                  </a:lnTo>
                  <a:lnTo>
                    <a:pt x="374" y="1169"/>
                  </a:lnTo>
                  <a:lnTo>
                    <a:pt x="359" y="1168"/>
                  </a:lnTo>
                  <a:lnTo>
                    <a:pt x="341" y="1167"/>
                  </a:lnTo>
                  <a:lnTo>
                    <a:pt x="318" y="1166"/>
                  </a:lnTo>
                  <a:lnTo>
                    <a:pt x="293" y="1165"/>
                  </a:lnTo>
                  <a:lnTo>
                    <a:pt x="268" y="1165"/>
                  </a:lnTo>
                  <a:lnTo>
                    <a:pt x="216" y="1163"/>
                  </a:lnTo>
                  <a:lnTo>
                    <a:pt x="194" y="1161"/>
                  </a:lnTo>
                  <a:lnTo>
                    <a:pt x="173" y="1160"/>
                  </a:lnTo>
                  <a:lnTo>
                    <a:pt x="157" y="1158"/>
                  </a:lnTo>
                  <a:lnTo>
                    <a:pt x="147" y="1155"/>
                  </a:lnTo>
                  <a:lnTo>
                    <a:pt x="135" y="1134"/>
                  </a:lnTo>
                  <a:lnTo>
                    <a:pt x="129" y="1123"/>
                  </a:lnTo>
                  <a:lnTo>
                    <a:pt x="124" y="1112"/>
                  </a:lnTo>
                  <a:lnTo>
                    <a:pt x="119" y="1099"/>
                  </a:lnTo>
                  <a:lnTo>
                    <a:pt x="119" y="1085"/>
                  </a:lnTo>
                  <a:lnTo>
                    <a:pt x="121" y="1067"/>
                  </a:lnTo>
                  <a:lnTo>
                    <a:pt x="128" y="1048"/>
                  </a:lnTo>
                  <a:lnTo>
                    <a:pt x="128" y="1042"/>
                  </a:lnTo>
                  <a:lnTo>
                    <a:pt x="124" y="1032"/>
                  </a:lnTo>
                  <a:lnTo>
                    <a:pt x="118" y="1022"/>
                  </a:lnTo>
                  <a:lnTo>
                    <a:pt x="108" y="1000"/>
                  </a:lnTo>
                  <a:lnTo>
                    <a:pt x="104" y="990"/>
                  </a:lnTo>
                  <a:lnTo>
                    <a:pt x="104" y="983"/>
                  </a:lnTo>
                  <a:lnTo>
                    <a:pt x="102" y="978"/>
                  </a:lnTo>
                  <a:lnTo>
                    <a:pt x="99" y="975"/>
                  </a:lnTo>
                  <a:lnTo>
                    <a:pt x="93" y="971"/>
                  </a:lnTo>
                  <a:lnTo>
                    <a:pt x="87" y="968"/>
                  </a:lnTo>
                  <a:lnTo>
                    <a:pt x="78" y="965"/>
                  </a:lnTo>
                  <a:lnTo>
                    <a:pt x="71" y="960"/>
                  </a:lnTo>
                  <a:lnTo>
                    <a:pt x="65" y="956"/>
                  </a:lnTo>
                  <a:lnTo>
                    <a:pt x="60" y="951"/>
                  </a:lnTo>
                  <a:lnTo>
                    <a:pt x="57" y="944"/>
                  </a:lnTo>
                  <a:lnTo>
                    <a:pt x="56" y="937"/>
                  </a:lnTo>
                  <a:lnTo>
                    <a:pt x="58" y="926"/>
                  </a:lnTo>
                  <a:lnTo>
                    <a:pt x="63" y="915"/>
                  </a:lnTo>
                  <a:lnTo>
                    <a:pt x="73" y="901"/>
                  </a:lnTo>
                  <a:lnTo>
                    <a:pt x="71" y="884"/>
                  </a:lnTo>
                  <a:lnTo>
                    <a:pt x="67" y="868"/>
                  </a:lnTo>
                  <a:lnTo>
                    <a:pt x="64" y="849"/>
                  </a:lnTo>
                  <a:lnTo>
                    <a:pt x="61" y="829"/>
                  </a:lnTo>
                  <a:lnTo>
                    <a:pt x="61" y="805"/>
                  </a:lnTo>
                  <a:lnTo>
                    <a:pt x="47" y="803"/>
                  </a:lnTo>
                  <a:lnTo>
                    <a:pt x="36" y="795"/>
                  </a:lnTo>
                  <a:lnTo>
                    <a:pt x="26" y="783"/>
                  </a:lnTo>
                  <a:lnTo>
                    <a:pt x="18" y="769"/>
                  </a:lnTo>
                  <a:lnTo>
                    <a:pt x="13" y="754"/>
                  </a:lnTo>
                  <a:lnTo>
                    <a:pt x="12" y="741"/>
                  </a:lnTo>
                  <a:lnTo>
                    <a:pt x="33" y="757"/>
                  </a:lnTo>
                  <a:lnTo>
                    <a:pt x="68" y="777"/>
                  </a:lnTo>
                  <a:lnTo>
                    <a:pt x="104" y="794"/>
                  </a:lnTo>
                  <a:lnTo>
                    <a:pt x="140" y="805"/>
                  </a:lnTo>
                  <a:lnTo>
                    <a:pt x="177" y="812"/>
                  </a:lnTo>
                  <a:lnTo>
                    <a:pt x="212" y="814"/>
                  </a:lnTo>
                  <a:lnTo>
                    <a:pt x="247" y="812"/>
                  </a:lnTo>
                  <a:lnTo>
                    <a:pt x="290" y="804"/>
                  </a:lnTo>
                  <a:lnTo>
                    <a:pt x="330" y="792"/>
                  </a:lnTo>
                  <a:lnTo>
                    <a:pt x="368" y="775"/>
                  </a:lnTo>
                  <a:lnTo>
                    <a:pt x="403" y="756"/>
                  </a:lnTo>
                  <a:lnTo>
                    <a:pt x="435" y="732"/>
                  </a:lnTo>
                  <a:lnTo>
                    <a:pt x="465" y="705"/>
                  </a:lnTo>
                  <a:lnTo>
                    <a:pt x="492" y="675"/>
                  </a:lnTo>
                  <a:lnTo>
                    <a:pt x="517" y="643"/>
                  </a:lnTo>
                  <a:lnTo>
                    <a:pt x="539" y="609"/>
                  </a:lnTo>
                  <a:lnTo>
                    <a:pt x="561" y="573"/>
                  </a:lnTo>
                  <a:lnTo>
                    <a:pt x="579" y="536"/>
                  </a:lnTo>
                  <a:lnTo>
                    <a:pt x="596" y="497"/>
                  </a:lnTo>
                  <a:lnTo>
                    <a:pt x="611" y="458"/>
                  </a:lnTo>
                  <a:lnTo>
                    <a:pt x="625" y="418"/>
                  </a:lnTo>
                  <a:lnTo>
                    <a:pt x="636" y="378"/>
                  </a:lnTo>
                  <a:lnTo>
                    <a:pt x="646" y="338"/>
                  </a:lnTo>
                  <a:lnTo>
                    <a:pt x="655" y="299"/>
                  </a:lnTo>
                  <a:lnTo>
                    <a:pt x="663" y="259"/>
                  </a:lnTo>
                  <a:lnTo>
                    <a:pt x="670" y="221"/>
                  </a:lnTo>
                  <a:lnTo>
                    <a:pt x="675" y="184"/>
                  </a:lnTo>
                  <a:lnTo>
                    <a:pt x="680" y="150"/>
                  </a:lnTo>
                  <a:lnTo>
                    <a:pt x="683" y="117"/>
                  </a:lnTo>
                  <a:lnTo>
                    <a:pt x="687" y="86"/>
                  </a:lnTo>
                  <a:lnTo>
                    <a:pt x="689" y="59"/>
                  </a:lnTo>
                  <a:lnTo>
                    <a:pt x="691" y="34"/>
                  </a:lnTo>
                  <a:lnTo>
                    <a:pt x="69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3662356" y="896957"/>
              <a:ext cx="1511300" cy="417513"/>
            </a:xfrm>
            <a:custGeom>
              <a:avLst/>
              <a:gdLst/>
              <a:ahLst/>
              <a:cxnLst>
                <a:cxn ang="0">
                  <a:pos x="450" y="0"/>
                </a:cxn>
                <a:cxn ang="0">
                  <a:pos x="500" y="0"/>
                </a:cxn>
                <a:cxn ang="0">
                  <a:pos x="551" y="4"/>
                </a:cxn>
                <a:cxn ang="0">
                  <a:pos x="601" y="12"/>
                </a:cxn>
                <a:cxn ang="0">
                  <a:pos x="651" y="25"/>
                </a:cxn>
                <a:cxn ang="0">
                  <a:pos x="700" y="40"/>
                </a:cxn>
                <a:cxn ang="0">
                  <a:pos x="747" y="60"/>
                </a:cxn>
                <a:cxn ang="0">
                  <a:pos x="793" y="83"/>
                </a:cxn>
                <a:cxn ang="0">
                  <a:pos x="837" y="111"/>
                </a:cxn>
                <a:cxn ang="0">
                  <a:pos x="878" y="143"/>
                </a:cxn>
                <a:cxn ang="0">
                  <a:pos x="917" y="179"/>
                </a:cxn>
                <a:cxn ang="0">
                  <a:pos x="952" y="219"/>
                </a:cxn>
                <a:cxn ang="0">
                  <a:pos x="950" y="230"/>
                </a:cxn>
                <a:cxn ang="0">
                  <a:pos x="945" y="236"/>
                </a:cxn>
                <a:cxn ang="0">
                  <a:pos x="938" y="240"/>
                </a:cxn>
                <a:cxn ang="0">
                  <a:pos x="930" y="243"/>
                </a:cxn>
                <a:cxn ang="0">
                  <a:pos x="914" y="247"/>
                </a:cxn>
                <a:cxn ang="0">
                  <a:pos x="907" y="250"/>
                </a:cxn>
                <a:cxn ang="0">
                  <a:pos x="900" y="255"/>
                </a:cxn>
                <a:cxn ang="0">
                  <a:pos x="897" y="263"/>
                </a:cxn>
                <a:cxn ang="0">
                  <a:pos x="843" y="222"/>
                </a:cxn>
                <a:cxn ang="0">
                  <a:pos x="788" y="186"/>
                </a:cxn>
                <a:cxn ang="0">
                  <a:pos x="733" y="154"/>
                </a:cxn>
                <a:cxn ang="0">
                  <a:pos x="677" y="127"/>
                </a:cxn>
                <a:cxn ang="0">
                  <a:pos x="622" y="103"/>
                </a:cxn>
                <a:cxn ang="0">
                  <a:pos x="566" y="84"/>
                </a:cxn>
                <a:cxn ang="0">
                  <a:pos x="511" y="71"/>
                </a:cxn>
                <a:cxn ang="0">
                  <a:pos x="454" y="63"/>
                </a:cxn>
                <a:cxn ang="0">
                  <a:pos x="398" y="60"/>
                </a:cxn>
                <a:cxn ang="0">
                  <a:pos x="342" y="63"/>
                </a:cxn>
                <a:cxn ang="0">
                  <a:pos x="285" y="72"/>
                </a:cxn>
                <a:cxn ang="0">
                  <a:pos x="228" y="88"/>
                </a:cxn>
                <a:cxn ang="0">
                  <a:pos x="171" y="109"/>
                </a:cxn>
                <a:cxn ang="0">
                  <a:pos x="115" y="137"/>
                </a:cxn>
                <a:cxn ang="0">
                  <a:pos x="57" y="173"/>
                </a:cxn>
                <a:cxn ang="0">
                  <a:pos x="0" y="215"/>
                </a:cxn>
                <a:cxn ang="0">
                  <a:pos x="27" y="180"/>
                </a:cxn>
                <a:cxn ang="0">
                  <a:pos x="57" y="148"/>
                </a:cxn>
                <a:cxn ang="0">
                  <a:pos x="91" y="119"/>
                </a:cxn>
                <a:cxn ang="0">
                  <a:pos x="128" y="93"/>
                </a:cxn>
                <a:cxn ang="0">
                  <a:pos x="168" y="70"/>
                </a:cxn>
                <a:cxn ang="0">
                  <a:pos x="210" y="49"/>
                </a:cxn>
                <a:cxn ang="0">
                  <a:pos x="255" y="33"/>
                </a:cxn>
                <a:cxn ang="0">
                  <a:pos x="302" y="20"/>
                </a:cxn>
                <a:cxn ang="0">
                  <a:pos x="350" y="9"/>
                </a:cxn>
                <a:cxn ang="0">
                  <a:pos x="399" y="3"/>
                </a:cxn>
                <a:cxn ang="0">
                  <a:pos x="450" y="0"/>
                </a:cxn>
              </a:cxnLst>
              <a:rect l="0" t="0" r="r" b="b"/>
              <a:pathLst>
                <a:path w="952" h="263">
                  <a:moveTo>
                    <a:pt x="450" y="0"/>
                  </a:moveTo>
                  <a:lnTo>
                    <a:pt x="500" y="0"/>
                  </a:lnTo>
                  <a:lnTo>
                    <a:pt x="551" y="4"/>
                  </a:lnTo>
                  <a:lnTo>
                    <a:pt x="601" y="12"/>
                  </a:lnTo>
                  <a:lnTo>
                    <a:pt x="651" y="25"/>
                  </a:lnTo>
                  <a:lnTo>
                    <a:pt x="700" y="40"/>
                  </a:lnTo>
                  <a:lnTo>
                    <a:pt x="747" y="60"/>
                  </a:lnTo>
                  <a:lnTo>
                    <a:pt x="793" y="83"/>
                  </a:lnTo>
                  <a:lnTo>
                    <a:pt x="837" y="111"/>
                  </a:lnTo>
                  <a:lnTo>
                    <a:pt x="878" y="143"/>
                  </a:lnTo>
                  <a:lnTo>
                    <a:pt x="917" y="179"/>
                  </a:lnTo>
                  <a:lnTo>
                    <a:pt x="952" y="219"/>
                  </a:lnTo>
                  <a:lnTo>
                    <a:pt x="950" y="230"/>
                  </a:lnTo>
                  <a:lnTo>
                    <a:pt x="945" y="236"/>
                  </a:lnTo>
                  <a:lnTo>
                    <a:pt x="938" y="240"/>
                  </a:lnTo>
                  <a:lnTo>
                    <a:pt x="930" y="243"/>
                  </a:lnTo>
                  <a:lnTo>
                    <a:pt x="914" y="247"/>
                  </a:lnTo>
                  <a:lnTo>
                    <a:pt x="907" y="250"/>
                  </a:lnTo>
                  <a:lnTo>
                    <a:pt x="900" y="255"/>
                  </a:lnTo>
                  <a:lnTo>
                    <a:pt x="897" y="263"/>
                  </a:lnTo>
                  <a:lnTo>
                    <a:pt x="843" y="222"/>
                  </a:lnTo>
                  <a:lnTo>
                    <a:pt x="788" y="186"/>
                  </a:lnTo>
                  <a:lnTo>
                    <a:pt x="733" y="154"/>
                  </a:lnTo>
                  <a:lnTo>
                    <a:pt x="677" y="127"/>
                  </a:lnTo>
                  <a:lnTo>
                    <a:pt x="622" y="103"/>
                  </a:lnTo>
                  <a:lnTo>
                    <a:pt x="566" y="84"/>
                  </a:lnTo>
                  <a:lnTo>
                    <a:pt x="511" y="71"/>
                  </a:lnTo>
                  <a:lnTo>
                    <a:pt x="454" y="63"/>
                  </a:lnTo>
                  <a:lnTo>
                    <a:pt x="398" y="60"/>
                  </a:lnTo>
                  <a:lnTo>
                    <a:pt x="342" y="63"/>
                  </a:lnTo>
                  <a:lnTo>
                    <a:pt x="285" y="72"/>
                  </a:lnTo>
                  <a:lnTo>
                    <a:pt x="228" y="88"/>
                  </a:lnTo>
                  <a:lnTo>
                    <a:pt x="171" y="109"/>
                  </a:lnTo>
                  <a:lnTo>
                    <a:pt x="115" y="137"/>
                  </a:lnTo>
                  <a:lnTo>
                    <a:pt x="57" y="173"/>
                  </a:lnTo>
                  <a:lnTo>
                    <a:pt x="0" y="215"/>
                  </a:lnTo>
                  <a:lnTo>
                    <a:pt x="27" y="180"/>
                  </a:lnTo>
                  <a:lnTo>
                    <a:pt x="57" y="148"/>
                  </a:lnTo>
                  <a:lnTo>
                    <a:pt x="91" y="119"/>
                  </a:lnTo>
                  <a:lnTo>
                    <a:pt x="128" y="93"/>
                  </a:lnTo>
                  <a:lnTo>
                    <a:pt x="168" y="70"/>
                  </a:lnTo>
                  <a:lnTo>
                    <a:pt x="210" y="49"/>
                  </a:lnTo>
                  <a:lnTo>
                    <a:pt x="255" y="33"/>
                  </a:lnTo>
                  <a:lnTo>
                    <a:pt x="302" y="20"/>
                  </a:lnTo>
                  <a:lnTo>
                    <a:pt x="350" y="9"/>
                  </a:lnTo>
                  <a:lnTo>
                    <a:pt x="399" y="3"/>
                  </a:lnTo>
                  <a:lnTo>
                    <a:pt x="4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6" name="Freeform 11"/>
            <p:cNvSpPr>
              <a:spLocks noEditPoints="1"/>
            </p:cNvSpPr>
            <p:nvPr/>
          </p:nvSpPr>
          <p:spPr bwMode="auto">
            <a:xfrm>
              <a:off x="3675056" y="1331932"/>
              <a:ext cx="388938" cy="2057400"/>
            </a:xfrm>
            <a:custGeom>
              <a:avLst/>
              <a:gdLst/>
              <a:ahLst/>
              <a:cxnLst>
                <a:cxn ang="0">
                  <a:pos x="245" y="1296"/>
                </a:cxn>
                <a:cxn ang="0">
                  <a:pos x="235" y="1295"/>
                </a:cxn>
                <a:cxn ang="0">
                  <a:pos x="0" y="0"/>
                </a:cxn>
                <a:cxn ang="0">
                  <a:pos x="16" y="230"/>
                </a:cxn>
                <a:cxn ang="0">
                  <a:pos x="33" y="433"/>
                </a:cxn>
                <a:cxn ang="0">
                  <a:pos x="53" y="607"/>
                </a:cxn>
                <a:cxn ang="0">
                  <a:pos x="72" y="756"/>
                </a:cxn>
                <a:cxn ang="0">
                  <a:pos x="92" y="883"/>
                </a:cxn>
                <a:cxn ang="0">
                  <a:pos x="112" y="988"/>
                </a:cxn>
                <a:cxn ang="0">
                  <a:pos x="131" y="1074"/>
                </a:cxn>
                <a:cxn ang="0">
                  <a:pos x="150" y="1141"/>
                </a:cxn>
                <a:cxn ang="0">
                  <a:pos x="168" y="1194"/>
                </a:cxn>
                <a:cxn ang="0">
                  <a:pos x="186" y="1233"/>
                </a:cxn>
                <a:cxn ang="0">
                  <a:pos x="201" y="1261"/>
                </a:cxn>
                <a:cxn ang="0">
                  <a:pos x="215" y="1279"/>
                </a:cxn>
                <a:cxn ang="0">
                  <a:pos x="226" y="1290"/>
                </a:cxn>
                <a:cxn ang="0">
                  <a:pos x="227" y="1292"/>
                </a:cxn>
                <a:cxn ang="0">
                  <a:pos x="194" y="1265"/>
                </a:cxn>
                <a:cxn ang="0">
                  <a:pos x="163" y="1215"/>
                </a:cxn>
                <a:cxn ang="0">
                  <a:pos x="136" y="1145"/>
                </a:cxn>
                <a:cxn ang="0">
                  <a:pos x="112" y="1057"/>
                </a:cxn>
                <a:cxn ang="0">
                  <a:pos x="91" y="958"/>
                </a:cxn>
                <a:cxn ang="0">
                  <a:pos x="73" y="849"/>
                </a:cxn>
                <a:cxn ang="0">
                  <a:pos x="56" y="734"/>
                </a:cxn>
                <a:cxn ang="0">
                  <a:pos x="43" y="616"/>
                </a:cxn>
                <a:cxn ang="0">
                  <a:pos x="31" y="500"/>
                </a:cxn>
                <a:cxn ang="0">
                  <a:pos x="22" y="388"/>
                </a:cxn>
                <a:cxn ang="0">
                  <a:pos x="14" y="284"/>
                </a:cxn>
                <a:cxn ang="0">
                  <a:pos x="9" y="191"/>
                </a:cxn>
                <a:cxn ang="0">
                  <a:pos x="5" y="112"/>
                </a:cxn>
                <a:cxn ang="0">
                  <a:pos x="2" y="52"/>
                </a:cxn>
                <a:cxn ang="0">
                  <a:pos x="0" y="13"/>
                </a:cxn>
              </a:cxnLst>
              <a:rect l="0" t="0" r="r" b="b"/>
              <a:pathLst>
                <a:path w="245" h="1296">
                  <a:moveTo>
                    <a:pt x="231" y="1293"/>
                  </a:moveTo>
                  <a:lnTo>
                    <a:pt x="245" y="1296"/>
                  </a:lnTo>
                  <a:lnTo>
                    <a:pt x="239" y="1296"/>
                  </a:lnTo>
                  <a:lnTo>
                    <a:pt x="235" y="1295"/>
                  </a:lnTo>
                  <a:lnTo>
                    <a:pt x="231" y="1293"/>
                  </a:lnTo>
                  <a:close/>
                  <a:moveTo>
                    <a:pt x="0" y="0"/>
                  </a:moveTo>
                  <a:lnTo>
                    <a:pt x="8" y="119"/>
                  </a:lnTo>
                  <a:lnTo>
                    <a:pt x="16" y="230"/>
                  </a:lnTo>
                  <a:lnTo>
                    <a:pt x="24" y="335"/>
                  </a:lnTo>
                  <a:lnTo>
                    <a:pt x="33" y="433"/>
                  </a:lnTo>
                  <a:lnTo>
                    <a:pt x="43" y="524"/>
                  </a:lnTo>
                  <a:lnTo>
                    <a:pt x="53" y="607"/>
                  </a:lnTo>
                  <a:lnTo>
                    <a:pt x="62" y="685"/>
                  </a:lnTo>
                  <a:lnTo>
                    <a:pt x="72" y="756"/>
                  </a:lnTo>
                  <a:lnTo>
                    <a:pt x="82" y="822"/>
                  </a:lnTo>
                  <a:lnTo>
                    <a:pt x="92" y="883"/>
                  </a:lnTo>
                  <a:lnTo>
                    <a:pt x="101" y="938"/>
                  </a:lnTo>
                  <a:lnTo>
                    <a:pt x="112" y="988"/>
                  </a:lnTo>
                  <a:lnTo>
                    <a:pt x="122" y="1032"/>
                  </a:lnTo>
                  <a:lnTo>
                    <a:pt x="131" y="1074"/>
                  </a:lnTo>
                  <a:lnTo>
                    <a:pt x="140" y="1110"/>
                  </a:lnTo>
                  <a:lnTo>
                    <a:pt x="150" y="1141"/>
                  </a:lnTo>
                  <a:lnTo>
                    <a:pt x="159" y="1169"/>
                  </a:lnTo>
                  <a:lnTo>
                    <a:pt x="168" y="1194"/>
                  </a:lnTo>
                  <a:lnTo>
                    <a:pt x="177" y="1216"/>
                  </a:lnTo>
                  <a:lnTo>
                    <a:pt x="186" y="1233"/>
                  </a:lnTo>
                  <a:lnTo>
                    <a:pt x="193" y="1249"/>
                  </a:lnTo>
                  <a:lnTo>
                    <a:pt x="201" y="1261"/>
                  </a:lnTo>
                  <a:lnTo>
                    <a:pt x="208" y="1271"/>
                  </a:lnTo>
                  <a:lnTo>
                    <a:pt x="215" y="1279"/>
                  </a:lnTo>
                  <a:lnTo>
                    <a:pt x="221" y="1286"/>
                  </a:lnTo>
                  <a:lnTo>
                    <a:pt x="226" y="1290"/>
                  </a:lnTo>
                  <a:lnTo>
                    <a:pt x="231" y="1293"/>
                  </a:lnTo>
                  <a:lnTo>
                    <a:pt x="227" y="1292"/>
                  </a:lnTo>
                  <a:lnTo>
                    <a:pt x="210" y="1281"/>
                  </a:lnTo>
                  <a:lnTo>
                    <a:pt x="194" y="1265"/>
                  </a:lnTo>
                  <a:lnTo>
                    <a:pt x="177" y="1242"/>
                  </a:lnTo>
                  <a:lnTo>
                    <a:pt x="163" y="1215"/>
                  </a:lnTo>
                  <a:lnTo>
                    <a:pt x="150" y="1182"/>
                  </a:lnTo>
                  <a:lnTo>
                    <a:pt x="136" y="1145"/>
                  </a:lnTo>
                  <a:lnTo>
                    <a:pt x="124" y="1102"/>
                  </a:lnTo>
                  <a:lnTo>
                    <a:pt x="112" y="1057"/>
                  </a:lnTo>
                  <a:lnTo>
                    <a:pt x="101" y="1009"/>
                  </a:lnTo>
                  <a:lnTo>
                    <a:pt x="91" y="958"/>
                  </a:lnTo>
                  <a:lnTo>
                    <a:pt x="81" y="905"/>
                  </a:lnTo>
                  <a:lnTo>
                    <a:pt x="73" y="849"/>
                  </a:lnTo>
                  <a:lnTo>
                    <a:pt x="63" y="792"/>
                  </a:lnTo>
                  <a:lnTo>
                    <a:pt x="56" y="734"/>
                  </a:lnTo>
                  <a:lnTo>
                    <a:pt x="49" y="676"/>
                  </a:lnTo>
                  <a:lnTo>
                    <a:pt x="43" y="616"/>
                  </a:lnTo>
                  <a:lnTo>
                    <a:pt x="37" y="559"/>
                  </a:lnTo>
                  <a:lnTo>
                    <a:pt x="31" y="500"/>
                  </a:lnTo>
                  <a:lnTo>
                    <a:pt x="26" y="444"/>
                  </a:lnTo>
                  <a:lnTo>
                    <a:pt x="22" y="388"/>
                  </a:lnTo>
                  <a:lnTo>
                    <a:pt x="18" y="335"/>
                  </a:lnTo>
                  <a:lnTo>
                    <a:pt x="14" y="284"/>
                  </a:lnTo>
                  <a:lnTo>
                    <a:pt x="11" y="236"/>
                  </a:lnTo>
                  <a:lnTo>
                    <a:pt x="9" y="191"/>
                  </a:lnTo>
                  <a:lnTo>
                    <a:pt x="7" y="149"/>
                  </a:lnTo>
                  <a:lnTo>
                    <a:pt x="5" y="112"/>
                  </a:lnTo>
                  <a:lnTo>
                    <a:pt x="3" y="80"/>
                  </a:lnTo>
                  <a:lnTo>
                    <a:pt x="2" y="52"/>
                  </a:lnTo>
                  <a:lnTo>
                    <a:pt x="1" y="30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7" name="Freeform 12"/>
            <p:cNvSpPr/>
            <p:nvPr/>
          </p:nvSpPr>
          <p:spPr bwMode="auto">
            <a:xfrm>
              <a:off x="3938581" y="1981219"/>
              <a:ext cx="906463" cy="906463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571" y="286"/>
                </a:cxn>
                <a:cxn ang="0">
                  <a:pos x="286" y="571"/>
                </a:cxn>
                <a:cxn ang="0">
                  <a:pos x="0" y="286"/>
                </a:cxn>
                <a:cxn ang="0">
                  <a:pos x="286" y="0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lnTo>
                    <a:pt x="571" y="286"/>
                  </a:lnTo>
                  <a:lnTo>
                    <a:pt x="286" y="571"/>
                  </a:lnTo>
                  <a:lnTo>
                    <a:pt x="0" y="286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3773481" y="2246332"/>
              <a:ext cx="530225" cy="1193800"/>
            </a:xfrm>
            <a:custGeom>
              <a:avLst/>
              <a:gdLst/>
              <a:ahLst/>
              <a:cxnLst>
                <a:cxn ang="0">
                  <a:pos x="333" y="743"/>
                </a:cxn>
                <a:cxn ang="0">
                  <a:pos x="330" y="745"/>
                </a:cxn>
                <a:cxn ang="0">
                  <a:pos x="326" y="746"/>
                </a:cxn>
                <a:cxn ang="0">
                  <a:pos x="321" y="748"/>
                </a:cxn>
                <a:cxn ang="0">
                  <a:pos x="312" y="749"/>
                </a:cxn>
                <a:cxn ang="0">
                  <a:pos x="334" y="743"/>
                </a:cxn>
                <a:cxn ang="0">
                  <a:pos x="333" y="743"/>
                </a:cxn>
                <a:cxn ang="0">
                  <a:pos x="0" y="0"/>
                </a:cxn>
                <a:cxn ang="0">
                  <a:pos x="11" y="88"/>
                </a:cxn>
                <a:cxn ang="0">
                  <a:pos x="22" y="168"/>
                </a:cxn>
                <a:cxn ang="0">
                  <a:pos x="34" y="241"/>
                </a:cxn>
                <a:cxn ang="0">
                  <a:pos x="48" y="308"/>
                </a:cxn>
                <a:cxn ang="0">
                  <a:pos x="61" y="370"/>
                </a:cxn>
                <a:cxn ang="0">
                  <a:pos x="75" y="424"/>
                </a:cxn>
                <a:cxn ang="0">
                  <a:pos x="90" y="475"/>
                </a:cxn>
                <a:cxn ang="0">
                  <a:pos x="105" y="519"/>
                </a:cxn>
                <a:cxn ang="0">
                  <a:pos x="120" y="559"/>
                </a:cxn>
                <a:cxn ang="0">
                  <a:pos x="135" y="593"/>
                </a:cxn>
                <a:cxn ang="0">
                  <a:pos x="150" y="624"/>
                </a:cxn>
                <a:cxn ang="0">
                  <a:pos x="166" y="651"/>
                </a:cxn>
                <a:cxn ang="0">
                  <a:pos x="181" y="674"/>
                </a:cxn>
                <a:cxn ang="0">
                  <a:pos x="196" y="692"/>
                </a:cxn>
                <a:cxn ang="0">
                  <a:pos x="211" y="708"/>
                </a:cxn>
                <a:cxn ang="0">
                  <a:pos x="226" y="721"/>
                </a:cxn>
                <a:cxn ang="0">
                  <a:pos x="239" y="730"/>
                </a:cxn>
                <a:cxn ang="0">
                  <a:pos x="252" y="738"/>
                </a:cxn>
                <a:cxn ang="0">
                  <a:pos x="265" y="744"/>
                </a:cxn>
                <a:cxn ang="0">
                  <a:pos x="277" y="748"/>
                </a:cxn>
                <a:cxn ang="0">
                  <a:pos x="287" y="750"/>
                </a:cxn>
                <a:cxn ang="0">
                  <a:pos x="307" y="750"/>
                </a:cxn>
                <a:cxn ang="0">
                  <a:pos x="312" y="749"/>
                </a:cxn>
                <a:cxn ang="0">
                  <a:pos x="306" y="751"/>
                </a:cxn>
                <a:cxn ang="0">
                  <a:pos x="279" y="752"/>
                </a:cxn>
                <a:cxn ang="0">
                  <a:pos x="254" y="749"/>
                </a:cxn>
                <a:cxn ang="0">
                  <a:pos x="232" y="739"/>
                </a:cxn>
                <a:cxn ang="0">
                  <a:pos x="209" y="726"/>
                </a:cxn>
                <a:cxn ang="0">
                  <a:pos x="190" y="708"/>
                </a:cxn>
                <a:cxn ang="0">
                  <a:pos x="170" y="686"/>
                </a:cxn>
                <a:cxn ang="0">
                  <a:pos x="153" y="660"/>
                </a:cxn>
                <a:cxn ang="0">
                  <a:pos x="135" y="630"/>
                </a:cxn>
                <a:cxn ang="0">
                  <a:pos x="120" y="599"/>
                </a:cxn>
                <a:cxn ang="0">
                  <a:pos x="106" y="564"/>
                </a:cxn>
                <a:cxn ang="0">
                  <a:pos x="93" y="528"/>
                </a:cxn>
                <a:cxn ang="0">
                  <a:pos x="81" y="491"/>
                </a:cxn>
                <a:cxn ang="0">
                  <a:pos x="69" y="452"/>
                </a:cxn>
                <a:cxn ang="0">
                  <a:pos x="60" y="413"/>
                </a:cxn>
                <a:cxn ang="0">
                  <a:pos x="51" y="373"/>
                </a:cxn>
                <a:cxn ang="0">
                  <a:pos x="42" y="333"/>
                </a:cxn>
                <a:cxn ang="0">
                  <a:pos x="35" y="294"/>
                </a:cxn>
                <a:cxn ang="0">
                  <a:pos x="29" y="255"/>
                </a:cxn>
                <a:cxn ang="0">
                  <a:pos x="23" y="218"/>
                </a:cxn>
                <a:cxn ang="0">
                  <a:pos x="18" y="181"/>
                </a:cxn>
                <a:cxn ang="0">
                  <a:pos x="14" y="148"/>
                </a:cxn>
                <a:cxn ang="0">
                  <a:pos x="11" y="117"/>
                </a:cxn>
                <a:cxn ang="0">
                  <a:pos x="7" y="88"/>
                </a:cxn>
                <a:cxn ang="0">
                  <a:pos x="5" y="63"/>
                </a:cxn>
                <a:cxn ang="0">
                  <a:pos x="3" y="41"/>
                </a:cxn>
                <a:cxn ang="0">
                  <a:pos x="2" y="24"/>
                </a:cxn>
                <a:cxn ang="0">
                  <a:pos x="1" y="12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34" h="752">
                  <a:moveTo>
                    <a:pt x="333" y="743"/>
                  </a:moveTo>
                  <a:lnTo>
                    <a:pt x="330" y="745"/>
                  </a:lnTo>
                  <a:lnTo>
                    <a:pt x="326" y="746"/>
                  </a:lnTo>
                  <a:lnTo>
                    <a:pt x="321" y="748"/>
                  </a:lnTo>
                  <a:lnTo>
                    <a:pt x="312" y="749"/>
                  </a:lnTo>
                  <a:lnTo>
                    <a:pt x="334" y="743"/>
                  </a:lnTo>
                  <a:lnTo>
                    <a:pt x="333" y="743"/>
                  </a:lnTo>
                  <a:close/>
                  <a:moveTo>
                    <a:pt x="0" y="0"/>
                  </a:moveTo>
                  <a:lnTo>
                    <a:pt x="11" y="88"/>
                  </a:lnTo>
                  <a:lnTo>
                    <a:pt x="22" y="168"/>
                  </a:lnTo>
                  <a:lnTo>
                    <a:pt x="34" y="241"/>
                  </a:lnTo>
                  <a:lnTo>
                    <a:pt x="48" y="308"/>
                  </a:lnTo>
                  <a:lnTo>
                    <a:pt x="61" y="370"/>
                  </a:lnTo>
                  <a:lnTo>
                    <a:pt x="75" y="424"/>
                  </a:lnTo>
                  <a:lnTo>
                    <a:pt x="90" y="475"/>
                  </a:lnTo>
                  <a:lnTo>
                    <a:pt x="105" y="519"/>
                  </a:lnTo>
                  <a:lnTo>
                    <a:pt x="120" y="559"/>
                  </a:lnTo>
                  <a:lnTo>
                    <a:pt x="135" y="593"/>
                  </a:lnTo>
                  <a:lnTo>
                    <a:pt x="150" y="624"/>
                  </a:lnTo>
                  <a:lnTo>
                    <a:pt x="166" y="651"/>
                  </a:lnTo>
                  <a:lnTo>
                    <a:pt x="181" y="674"/>
                  </a:lnTo>
                  <a:lnTo>
                    <a:pt x="196" y="692"/>
                  </a:lnTo>
                  <a:lnTo>
                    <a:pt x="211" y="708"/>
                  </a:lnTo>
                  <a:lnTo>
                    <a:pt x="226" y="721"/>
                  </a:lnTo>
                  <a:lnTo>
                    <a:pt x="239" y="730"/>
                  </a:lnTo>
                  <a:lnTo>
                    <a:pt x="252" y="738"/>
                  </a:lnTo>
                  <a:lnTo>
                    <a:pt x="265" y="744"/>
                  </a:lnTo>
                  <a:lnTo>
                    <a:pt x="277" y="748"/>
                  </a:lnTo>
                  <a:lnTo>
                    <a:pt x="287" y="750"/>
                  </a:lnTo>
                  <a:lnTo>
                    <a:pt x="307" y="750"/>
                  </a:lnTo>
                  <a:lnTo>
                    <a:pt x="312" y="749"/>
                  </a:lnTo>
                  <a:lnTo>
                    <a:pt x="306" y="751"/>
                  </a:lnTo>
                  <a:lnTo>
                    <a:pt x="279" y="752"/>
                  </a:lnTo>
                  <a:lnTo>
                    <a:pt x="254" y="749"/>
                  </a:lnTo>
                  <a:lnTo>
                    <a:pt x="232" y="739"/>
                  </a:lnTo>
                  <a:lnTo>
                    <a:pt x="209" y="726"/>
                  </a:lnTo>
                  <a:lnTo>
                    <a:pt x="190" y="708"/>
                  </a:lnTo>
                  <a:lnTo>
                    <a:pt x="170" y="686"/>
                  </a:lnTo>
                  <a:lnTo>
                    <a:pt x="153" y="660"/>
                  </a:lnTo>
                  <a:lnTo>
                    <a:pt x="135" y="630"/>
                  </a:lnTo>
                  <a:lnTo>
                    <a:pt x="120" y="599"/>
                  </a:lnTo>
                  <a:lnTo>
                    <a:pt x="106" y="564"/>
                  </a:lnTo>
                  <a:lnTo>
                    <a:pt x="93" y="528"/>
                  </a:lnTo>
                  <a:lnTo>
                    <a:pt x="81" y="491"/>
                  </a:lnTo>
                  <a:lnTo>
                    <a:pt x="69" y="452"/>
                  </a:lnTo>
                  <a:lnTo>
                    <a:pt x="60" y="413"/>
                  </a:lnTo>
                  <a:lnTo>
                    <a:pt x="51" y="373"/>
                  </a:lnTo>
                  <a:lnTo>
                    <a:pt x="42" y="333"/>
                  </a:lnTo>
                  <a:lnTo>
                    <a:pt x="35" y="294"/>
                  </a:lnTo>
                  <a:lnTo>
                    <a:pt x="29" y="255"/>
                  </a:lnTo>
                  <a:lnTo>
                    <a:pt x="23" y="218"/>
                  </a:lnTo>
                  <a:lnTo>
                    <a:pt x="18" y="181"/>
                  </a:lnTo>
                  <a:lnTo>
                    <a:pt x="14" y="148"/>
                  </a:lnTo>
                  <a:lnTo>
                    <a:pt x="11" y="117"/>
                  </a:lnTo>
                  <a:lnTo>
                    <a:pt x="7" y="88"/>
                  </a:lnTo>
                  <a:lnTo>
                    <a:pt x="5" y="63"/>
                  </a:lnTo>
                  <a:lnTo>
                    <a:pt x="3" y="41"/>
                  </a:lnTo>
                  <a:lnTo>
                    <a:pt x="2" y="24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9" name="Freeform 14"/>
            <p:cNvSpPr/>
            <p:nvPr/>
          </p:nvSpPr>
          <p:spPr bwMode="auto">
            <a:xfrm>
              <a:off x="3746493" y="4025919"/>
              <a:ext cx="509588" cy="1863725"/>
            </a:xfrm>
            <a:custGeom>
              <a:avLst/>
              <a:gdLst/>
              <a:ahLst/>
              <a:cxnLst>
                <a:cxn ang="0">
                  <a:pos x="280" y="0"/>
                </a:cxn>
                <a:cxn ang="0">
                  <a:pos x="291" y="46"/>
                </a:cxn>
                <a:cxn ang="0">
                  <a:pos x="297" y="317"/>
                </a:cxn>
                <a:cxn ang="0">
                  <a:pos x="317" y="345"/>
                </a:cxn>
                <a:cxn ang="0">
                  <a:pos x="320" y="399"/>
                </a:cxn>
                <a:cxn ang="0">
                  <a:pos x="321" y="447"/>
                </a:cxn>
                <a:cxn ang="0">
                  <a:pos x="320" y="491"/>
                </a:cxn>
                <a:cxn ang="0">
                  <a:pos x="317" y="530"/>
                </a:cxn>
                <a:cxn ang="0">
                  <a:pos x="314" y="565"/>
                </a:cxn>
                <a:cxn ang="0">
                  <a:pos x="308" y="596"/>
                </a:cxn>
                <a:cxn ang="0">
                  <a:pos x="303" y="622"/>
                </a:cxn>
                <a:cxn ang="0">
                  <a:pos x="298" y="645"/>
                </a:cxn>
                <a:cxn ang="0">
                  <a:pos x="287" y="679"/>
                </a:cxn>
                <a:cxn ang="0">
                  <a:pos x="283" y="690"/>
                </a:cxn>
                <a:cxn ang="0">
                  <a:pos x="279" y="698"/>
                </a:cxn>
                <a:cxn ang="0">
                  <a:pos x="276" y="703"/>
                </a:cxn>
                <a:cxn ang="0">
                  <a:pos x="275" y="704"/>
                </a:cxn>
                <a:cxn ang="0">
                  <a:pos x="220" y="821"/>
                </a:cxn>
                <a:cxn ang="0">
                  <a:pos x="58" y="872"/>
                </a:cxn>
                <a:cxn ang="0">
                  <a:pos x="49" y="1117"/>
                </a:cxn>
                <a:cxn ang="0">
                  <a:pos x="0" y="1174"/>
                </a:cxn>
                <a:cxn ang="0">
                  <a:pos x="39" y="1117"/>
                </a:cxn>
                <a:cxn ang="0">
                  <a:pos x="49" y="866"/>
                </a:cxn>
                <a:cxn ang="0">
                  <a:pos x="211" y="819"/>
                </a:cxn>
                <a:cxn ang="0">
                  <a:pos x="267" y="700"/>
                </a:cxn>
                <a:cxn ang="0">
                  <a:pos x="282" y="663"/>
                </a:cxn>
                <a:cxn ang="0">
                  <a:pos x="293" y="625"/>
                </a:cxn>
                <a:cxn ang="0">
                  <a:pos x="301" y="588"/>
                </a:cxn>
                <a:cxn ang="0">
                  <a:pos x="306" y="552"/>
                </a:cxn>
                <a:cxn ang="0">
                  <a:pos x="310" y="517"/>
                </a:cxn>
                <a:cxn ang="0">
                  <a:pos x="313" y="484"/>
                </a:cxn>
                <a:cxn ang="0">
                  <a:pos x="314" y="453"/>
                </a:cxn>
                <a:cxn ang="0">
                  <a:pos x="313" y="425"/>
                </a:cxn>
                <a:cxn ang="0">
                  <a:pos x="311" y="402"/>
                </a:cxn>
                <a:cxn ang="0">
                  <a:pos x="310" y="382"/>
                </a:cxn>
                <a:cxn ang="0">
                  <a:pos x="309" y="368"/>
                </a:cxn>
                <a:cxn ang="0">
                  <a:pos x="307" y="359"/>
                </a:cxn>
                <a:cxn ang="0">
                  <a:pos x="307" y="355"/>
                </a:cxn>
                <a:cxn ang="0">
                  <a:pos x="289" y="324"/>
                </a:cxn>
                <a:cxn ang="0">
                  <a:pos x="289" y="310"/>
                </a:cxn>
                <a:cxn ang="0">
                  <a:pos x="288" y="295"/>
                </a:cxn>
                <a:cxn ang="0">
                  <a:pos x="288" y="250"/>
                </a:cxn>
                <a:cxn ang="0">
                  <a:pos x="287" y="225"/>
                </a:cxn>
                <a:cxn ang="0">
                  <a:pos x="286" y="198"/>
                </a:cxn>
                <a:cxn ang="0">
                  <a:pos x="286" y="170"/>
                </a:cxn>
                <a:cxn ang="0">
                  <a:pos x="285" y="143"/>
                </a:cxn>
                <a:cxn ang="0">
                  <a:pos x="285" y="95"/>
                </a:cxn>
                <a:cxn ang="0">
                  <a:pos x="284" y="77"/>
                </a:cxn>
                <a:cxn ang="0">
                  <a:pos x="284" y="39"/>
                </a:cxn>
                <a:cxn ang="0">
                  <a:pos x="283" y="25"/>
                </a:cxn>
                <a:cxn ang="0">
                  <a:pos x="281" y="13"/>
                </a:cxn>
                <a:cxn ang="0">
                  <a:pos x="280" y="3"/>
                </a:cxn>
                <a:cxn ang="0">
                  <a:pos x="280" y="0"/>
                </a:cxn>
              </a:cxnLst>
              <a:rect l="0" t="0" r="r" b="b"/>
              <a:pathLst>
                <a:path w="321" h="1174">
                  <a:moveTo>
                    <a:pt x="280" y="0"/>
                  </a:moveTo>
                  <a:lnTo>
                    <a:pt x="291" y="46"/>
                  </a:lnTo>
                  <a:lnTo>
                    <a:pt x="297" y="317"/>
                  </a:lnTo>
                  <a:lnTo>
                    <a:pt x="317" y="345"/>
                  </a:lnTo>
                  <a:lnTo>
                    <a:pt x="320" y="399"/>
                  </a:lnTo>
                  <a:lnTo>
                    <a:pt x="321" y="447"/>
                  </a:lnTo>
                  <a:lnTo>
                    <a:pt x="320" y="491"/>
                  </a:lnTo>
                  <a:lnTo>
                    <a:pt x="317" y="530"/>
                  </a:lnTo>
                  <a:lnTo>
                    <a:pt x="314" y="565"/>
                  </a:lnTo>
                  <a:lnTo>
                    <a:pt x="308" y="596"/>
                  </a:lnTo>
                  <a:lnTo>
                    <a:pt x="303" y="622"/>
                  </a:lnTo>
                  <a:lnTo>
                    <a:pt x="298" y="645"/>
                  </a:lnTo>
                  <a:lnTo>
                    <a:pt x="287" y="679"/>
                  </a:lnTo>
                  <a:lnTo>
                    <a:pt x="283" y="690"/>
                  </a:lnTo>
                  <a:lnTo>
                    <a:pt x="279" y="698"/>
                  </a:lnTo>
                  <a:lnTo>
                    <a:pt x="276" y="703"/>
                  </a:lnTo>
                  <a:lnTo>
                    <a:pt x="275" y="704"/>
                  </a:lnTo>
                  <a:lnTo>
                    <a:pt x="220" y="821"/>
                  </a:lnTo>
                  <a:lnTo>
                    <a:pt x="58" y="872"/>
                  </a:lnTo>
                  <a:lnTo>
                    <a:pt x="49" y="1117"/>
                  </a:lnTo>
                  <a:lnTo>
                    <a:pt x="0" y="1174"/>
                  </a:lnTo>
                  <a:lnTo>
                    <a:pt x="39" y="1117"/>
                  </a:lnTo>
                  <a:lnTo>
                    <a:pt x="49" y="866"/>
                  </a:lnTo>
                  <a:lnTo>
                    <a:pt x="211" y="819"/>
                  </a:lnTo>
                  <a:lnTo>
                    <a:pt x="267" y="700"/>
                  </a:lnTo>
                  <a:lnTo>
                    <a:pt x="282" y="663"/>
                  </a:lnTo>
                  <a:lnTo>
                    <a:pt x="293" y="625"/>
                  </a:lnTo>
                  <a:lnTo>
                    <a:pt x="301" y="588"/>
                  </a:lnTo>
                  <a:lnTo>
                    <a:pt x="306" y="552"/>
                  </a:lnTo>
                  <a:lnTo>
                    <a:pt x="310" y="517"/>
                  </a:lnTo>
                  <a:lnTo>
                    <a:pt x="313" y="484"/>
                  </a:lnTo>
                  <a:lnTo>
                    <a:pt x="314" y="453"/>
                  </a:lnTo>
                  <a:lnTo>
                    <a:pt x="313" y="425"/>
                  </a:lnTo>
                  <a:lnTo>
                    <a:pt x="311" y="402"/>
                  </a:lnTo>
                  <a:lnTo>
                    <a:pt x="310" y="382"/>
                  </a:lnTo>
                  <a:lnTo>
                    <a:pt x="309" y="368"/>
                  </a:lnTo>
                  <a:lnTo>
                    <a:pt x="307" y="359"/>
                  </a:lnTo>
                  <a:lnTo>
                    <a:pt x="307" y="355"/>
                  </a:lnTo>
                  <a:lnTo>
                    <a:pt x="289" y="324"/>
                  </a:lnTo>
                  <a:lnTo>
                    <a:pt x="289" y="310"/>
                  </a:lnTo>
                  <a:lnTo>
                    <a:pt x="288" y="295"/>
                  </a:lnTo>
                  <a:lnTo>
                    <a:pt x="288" y="250"/>
                  </a:lnTo>
                  <a:lnTo>
                    <a:pt x="287" y="225"/>
                  </a:lnTo>
                  <a:lnTo>
                    <a:pt x="286" y="198"/>
                  </a:lnTo>
                  <a:lnTo>
                    <a:pt x="286" y="170"/>
                  </a:lnTo>
                  <a:lnTo>
                    <a:pt x="285" y="143"/>
                  </a:lnTo>
                  <a:lnTo>
                    <a:pt x="285" y="95"/>
                  </a:lnTo>
                  <a:lnTo>
                    <a:pt x="284" y="77"/>
                  </a:lnTo>
                  <a:lnTo>
                    <a:pt x="284" y="39"/>
                  </a:lnTo>
                  <a:lnTo>
                    <a:pt x="283" y="25"/>
                  </a:lnTo>
                  <a:lnTo>
                    <a:pt x="281" y="1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50" name="Freeform 15"/>
            <p:cNvSpPr/>
            <p:nvPr/>
          </p:nvSpPr>
          <p:spPr bwMode="auto">
            <a:xfrm>
              <a:off x="3962393" y="5457844"/>
              <a:ext cx="1095375" cy="206375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275" y="130"/>
                </a:cxn>
                <a:cxn ang="0">
                  <a:pos x="0" y="7"/>
                </a:cxn>
                <a:cxn ang="0">
                  <a:pos x="277" y="114"/>
                </a:cxn>
                <a:cxn ang="0">
                  <a:pos x="690" y="0"/>
                </a:cxn>
              </a:cxnLst>
              <a:rect l="0" t="0" r="r" b="b"/>
              <a:pathLst>
                <a:path w="690" h="130">
                  <a:moveTo>
                    <a:pt x="690" y="0"/>
                  </a:moveTo>
                  <a:lnTo>
                    <a:pt x="275" y="130"/>
                  </a:lnTo>
                  <a:lnTo>
                    <a:pt x="0" y="7"/>
                  </a:lnTo>
                  <a:lnTo>
                    <a:pt x="277" y="114"/>
                  </a:lnTo>
                  <a:lnTo>
                    <a:pt x="69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sp>
        <p:nvSpPr>
          <p:cNvPr id="51" name="Rectangle 54"/>
          <p:cNvSpPr/>
          <p:nvPr/>
        </p:nvSpPr>
        <p:spPr>
          <a:xfrm>
            <a:off x="8280542" y="3284884"/>
            <a:ext cx="2423176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2" name="Rectangle 56"/>
          <p:cNvSpPr/>
          <p:nvPr/>
        </p:nvSpPr>
        <p:spPr>
          <a:xfrm>
            <a:off x="1583798" y="3284884"/>
            <a:ext cx="2423176" cy="457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526261" y="3429000"/>
            <a:ext cx="2472651" cy="1656184"/>
            <a:chOff x="1328412" y="3036512"/>
            <a:chExt cx="2472651" cy="1656184"/>
          </a:xfrm>
        </p:grpSpPr>
        <p:sp>
          <p:nvSpPr>
            <p:cNvPr id="54" name="文本框 38"/>
            <p:cNvSpPr txBox="1"/>
            <p:nvPr/>
          </p:nvSpPr>
          <p:spPr>
            <a:xfrm>
              <a:off x="1328412" y="3492367"/>
              <a:ext cx="24726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39"/>
            <p:cNvSpPr txBox="1"/>
            <p:nvPr/>
          </p:nvSpPr>
          <p:spPr>
            <a:xfrm>
              <a:off x="1624894" y="3036512"/>
              <a:ext cx="2022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销售总额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8231067" y="3429000"/>
            <a:ext cx="2472651" cy="1656184"/>
            <a:chOff x="1328412" y="3036512"/>
            <a:chExt cx="2472651" cy="1656184"/>
          </a:xfrm>
        </p:grpSpPr>
        <p:sp>
          <p:nvSpPr>
            <p:cNvPr id="57" name="文本框 42"/>
            <p:cNvSpPr txBox="1"/>
            <p:nvPr/>
          </p:nvSpPr>
          <p:spPr>
            <a:xfrm>
              <a:off x="1328412" y="3492367"/>
              <a:ext cx="24726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请填入您的内容，或复制内容后点击右键选择只保留文本来粘贴您的内容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43"/>
            <p:cNvSpPr txBox="1"/>
            <p:nvPr/>
          </p:nvSpPr>
          <p:spPr>
            <a:xfrm>
              <a:off x="1624894" y="3036512"/>
              <a:ext cx="2022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年创利税</a:t>
              </a:r>
              <a:endParaRPr lang="zh-CN" altLang="en-US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文本框 44"/>
          <p:cNvSpPr txBox="1"/>
          <p:nvPr/>
        </p:nvSpPr>
        <p:spPr>
          <a:xfrm>
            <a:off x="1702718" y="2708920"/>
            <a:ext cx="22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88888888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45"/>
          <p:cNvSpPr txBox="1"/>
          <p:nvPr/>
        </p:nvSpPr>
        <p:spPr>
          <a:xfrm>
            <a:off x="8255446" y="270892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11100000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961070" y="1705786"/>
            <a:ext cx="811454" cy="889644"/>
            <a:chOff x="3689350" y="833438"/>
            <a:chExt cx="4794250" cy="5256213"/>
          </a:xfrm>
          <a:solidFill>
            <a:srgbClr val="0070C0"/>
          </a:solidFill>
        </p:grpSpPr>
        <p:sp>
          <p:nvSpPr>
            <p:cNvPr id="62" name="Rectangle 161"/>
            <p:cNvSpPr>
              <a:spLocks noChangeArrowheads="1"/>
            </p:cNvSpPr>
            <p:nvPr/>
          </p:nvSpPr>
          <p:spPr bwMode="auto">
            <a:xfrm>
              <a:off x="7883525" y="4991101"/>
              <a:ext cx="600075" cy="973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162"/>
            <p:cNvSpPr/>
            <p:nvPr/>
          </p:nvSpPr>
          <p:spPr bwMode="auto">
            <a:xfrm>
              <a:off x="3689350" y="4281488"/>
              <a:ext cx="4129088" cy="1808163"/>
            </a:xfrm>
            <a:custGeom>
              <a:avLst/>
              <a:gdLst>
                <a:gd name="T0" fmla="*/ 1099 w 1099"/>
                <a:gd name="T1" fmla="*/ 210 h 481"/>
                <a:gd name="T2" fmla="*/ 1099 w 1099"/>
                <a:gd name="T3" fmla="*/ 423 h 481"/>
                <a:gd name="T4" fmla="*/ 825 w 1099"/>
                <a:gd name="T5" fmla="*/ 450 h 481"/>
                <a:gd name="T6" fmla="*/ 476 w 1099"/>
                <a:gd name="T7" fmla="*/ 450 h 481"/>
                <a:gd name="T8" fmla="*/ 264 w 1099"/>
                <a:gd name="T9" fmla="*/ 369 h 481"/>
                <a:gd name="T10" fmla="*/ 97 w 1099"/>
                <a:gd name="T11" fmla="*/ 241 h 481"/>
                <a:gd name="T12" fmla="*/ 27 w 1099"/>
                <a:gd name="T13" fmla="*/ 105 h 481"/>
                <a:gd name="T14" fmla="*/ 9 w 1099"/>
                <a:gd name="T15" fmla="*/ 33 h 481"/>
                <a:gd name="T16" fmla="*/ 86 w 1099"/>
                <a:gd name="T17" fmla="*/ 35 h 481"/>
                <a:gd name="T18" fmla="*/ 163 w 1099"/>
                <a:gd name="T19" fmla="*/ 167 h 481"/>
                <a:gd name="T20" fmla="*/ 346 w 1099"/>
                <a:gd name="T21" fmla="*/ 268 h 481"/>
                <a:gd name="T22" fmla="*/ 528 w 1099"/>
                <a:gd name="T23" fmla="*/ 268 h 481"/>
                <a:gd name="T24" fmla="*/ 633 w 1099"/>
                <a:gd name="T25" fmla="*/ 217 h 481"/>
                <a:gd name="T26" fmla="*/ 505 w 1099"/>
                <a:gd name="T27" fmla="*/ 217 h 481"/>
                <a:gd name="T28" fmla="*/ 404 w 1099"/>
                <a:gd name="T29" fmla="*/ 147 h 481"/>
                <a:gd name="T30" fmla="*/ 478 w 1099"/>
                <a:gd name="T31" fmla="*/ 105 h 481"/>
                <a:gd name="T32" fmla="*/ 540 w 1099"/>
                <a:gd name="T33" fmla="*/ 105 h 481"/>
                <a:gd name="T34" fmla="*/ 723 w 1099"/>
                <a:gd name="T35" fmla="*/ 105 h 481"/>
                <a:gd name="T36" fmla="*/ 797 w 1099"/>
                <a:gd name="T37" fmla="*/ 124 h 481"/>
                <a:gd name="T38" fmla="*/ 945 w 1099"/>
                <a:gd name="T39" fmla="*/ 190 h 481"/>
                <a:gd name="T40" fmla="*/ 1047 w 1099"/>
                <a:gd name="T41" fmla="*/ 210 h 481"/>
                <a:gd name="T42" fmla="*/ 1099 w 1099"/>
                <a:gd name="T43" fmla="*/ 21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9" h="481">
                  <a:moveTo>
                    <a:pt x="1099" y="210"/>
                  </a:moveTo>
                  <a:cubicBezTo>
                    <a:pt x="1099" y="423"/>
                    <a:pt x="1099" y="423"/>
                    <a:pt x="1099" y="423"/>
                  </a:cubicBezTo>
                  <a:cubicBezTo>
                    <a:pt x="1099" y="423"/>
                    <a:pt x="892" y="431"/>
                    <a:pt x="825" y="450"/>
                  </a:cubicBezTo>
                  <a:cubicBezTo>
                    <a:pt x="825" y="450"/>
                    <a:pt x="664" y="481"/>
                    <a:pt x="476" y="450"/>
                  </a:cubicBezTo>
                  <a:cubicBezTo>
                    <a:pt x="412" y="440"/>
                    <a:pt x="264" y="369"/>
                    <a:pt x="264" y="369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7" y="241"/>
                    <a:pt x="62" y="179"/>
                    <a:pt x="27" y="105"/>
                  </a:cubicBezTo>
                  <a:cubicBezTo>
                    <a:pt x="19" y="87"/>
                    <a:pt x="0" y="53"/>
                    <a:pt x="9" y="33"/>
                  </a:cubicBezTo>
                  <a:cubicBezTo>
                    <a:pt x="24" y="0"/>
                    <a:pt x="66" y="13"/>
                    <a:pt x="86" y="35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6" y="268"/>
                    <a:pt x="451" y="268"/>
                    <a:pt x="528" y="268"/>
                  </a:cubicBezTo>
                  <a:cubicBezTo>
                    <a:pt x="606" y="268"/>
                    <a:pt x="633" y="217"/>
                    <a:pt x="633" y="217"/>
                  </a:cubicBezTo>
                  <a:cubicBezTo>
                    <a:pt x="633" y="217"/>
                    <a:pt x="583" y="217"/>
                    <a:pt x="505" y="217"/>
                  </a:cubicBezTo>
                  <a:cubicBezTo>
                    <a:pt x="427" y="217"/>
                    <a:pt x="404" y="202"/>
                    <a:pt x="404" y="147"/>
                  </a:cubicBezTo>
                  <a:cubicBezTo>
                    <a:pt x="404" y="93"/>
                    <a:pt x="478" y="105"/>
                    <a:pt x="478" y="105"/>
                  </a:cubicBezTo>
                  <a:cubicBezTo>
                    <a:pt x="540" y="105"/>
                    <a:pt x="540" y="105"/>
                    <a:pt x="540" y="105"/>
                  </a:cubicBezTo>
                  <a:cubicBezTo>
                    <a:pt x="540" y="105"/>
                    <a:pt x="676" y="105"/>
                    <a:pt x="723" y="105"/>
                  </a:cubicBezTo>
                  <a:cubicBezTo>
                    <a:pt x="771" y="105"/>
                    <a:pt x="797" y="124"/>
                    <a:pt x="797" y="124"/>
                  </a:cubicBezTo>
                  <a:cubicBezTo>
                    <a:pt x="945" y="190"/>
                    <a:pt x="945" y="190"/>
                    <a:pt x="945" y="190"/>
                  </a:cubicBezTo>
                  <a:cubicBezTo>
                    <a:pt x="945" y="190"/>
                    <a:pt x="995" y="210"/>
                    <a:pt x="1047" y="210"/>
                  </a:cubicBezTo>
                  <a:cubicBezTo>
                    <a:pt x="1099" y="210"/>
                    <a:pt x="1099" y="210"/>
                    <a:pt x="109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163"/>
            <p:cNvSpPr/>
            <p:nvPr/>
          </p:nvSpPr>
          <p:spPr bwMode="auto">
            <a:xfrm>
              <a:off x="7319963" y="3703638"/>
              <a:ext cx="258763" cy="292100"/>
            </a:xfrm>
            <a:custGeom>
              <a:avLst/>
              <a:gdLst>
                <a:gd name="T0" fmla="*/ 69 w 69"/>
                <a:gd name="T1" fmla="*/ 31 h 78"/>
                <a:gd name="T2" fmla="*/ 69 w 69"/>
                <a:gd name="T3" fmla="*/ 78 h 78"/>
                <a:gd name="T4" fmla="*/ 5 w 69"/>
                <a:gd name="T5" fmla="*/ 78 h 78"/>
                <a:gd name="T6" fmla="*/ 12 w 69"/>
                <a:gd name="T7" fmla="*/ 66 h 78"/>
                <a:gd name="T8" fmla="*/ 0 w 69"/>
                <a:gd name="T9" fmla="*/ 21 h 78"/>
                <a:gd name="T10" fmla="*/ 30 w 69"/>
                <a:gd name="T11" fmla="*/ 0 h 78"/>
                <a:gd name="T12" fmla="*/ 69 w 69"/>
                <a:gd name="T13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31"/>
                  </a:moveTo>
                  <a:cubicBezTo>
                    <a:pt x="69" y="63"/>
                    <a:pt x="69" y="78"/>
                    <a:pt x="69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0"/>
                    <a:pt x="25" y="12"/>
                    <a:pt x="30" y="0"/>
                  </a:cubicBezTo>
                  <a:cubicBezTo>
                    <a:pt x="49" y="5"/>
                    <a:pt x="69" y="15"/>
                    <a:pt x="6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164"/>
            <p:cNvSpPr>
              <a:spLocks noEditPoints="1"/>
            </p:cNvSpPr>
            <p:nvPr/>
          </p:nvSpPr>
          <p:spPr bwMode="auto">
            <a:xfrm>
              <a:off x="5053013" y="833438"/>
              <a:ext cx="2454275" cy="2452688"/>
            </a:xfrm>
            <a:custGeom>
              <a:avLst/>
              <a:gdLst>
                <a:gd name="T0" fmla="*/ 653 w 653"/>
                <a:gd name="T1" fmla="*/ 282 h 653"/>
                <a:gd name="T2" fmla="*/ 653 w 653"/>
                <a:gd name="T3" fmla="*/ 371 h 653"/>
                <a:gd name="T4" fmla="*/ 605 w 653"/>
                <a:gd name="T5" fmla="*/ 371 h 653"/>
                <a:gd name="T6" fmla="*/ 555 w 653"/>
                <a:gd name="T7" fmla="*/ 492 h 653"/>
                <a:gd name="T8" fmla="*/ 589 w 653"/>
                <a:gd name="T9" fmla="*/ 526 h 653"/>
                <a:gd name="T10" fmla="*/ 526 w 653"/>
                <a:gd name="T11" fmla="*/ 589 h 653"/>
                <a:gd name="T12" fmla="*/ 492 w 653"/>
                <a:gd name="T13" fmla="*/ 555 h 653"/>
                <a:gd name="T14" fmla="*/ 371 w 653"/>
                <a:gd name="T15" fmla="*/ 605 h 653"/>
                <a:gd name="T16" fmla="*/ 371 w 653"/>
                <a:gd name="T17" fmla="*/ 653 h 653"/>
                <a:gd name="T18" fmla="*/ 282 w 653"/>
                <a:gd name="T19" fmla="*/ 653 h 653"/>
                <a:gd name="T20" fmla="*/ 282 w 653"/>
                <a:gd name="T21" fmla="*/ 605 h 653"/>
                <a:gd name="T22" fmla="*/ 161 w 653"/>
                <a:gd name="T23" fmla="*/ 555 h 653"/>
                <a:gd name="T24" fmla="*/ 127 w 653"/>
                <a:gd name="T25" fmla="*/ 589 h 653"/>
                <a:gd name="T26" fmla="*/ 64 w 653"/>
                <a:gd name="T27" fmla="*/ 526 h 653"/>
                <a:gd name="T28" fmla="*/ 98 w 653"/>
                <a:gd name="T29" fmla="*/ 492 h 653"/>
                <a:gd name="T30" fmla="*/ 48 w 653"/>
                <a:gd name="T31" fmla="*/ 371 h 653"/>
                <a:gd name="T32" fmla="*/ 0 w 653"/>
                <a:gd name="T33" fmla="*/ 371 h 653"/>
                <a:gd name="T34" fmla="*/ 0 w 653"/>
                <a:gd name="T35" fmla="*/ 282 h 653"/>
                <a:gd name="T36" fmla="*/ 48 w 653"/>
                <a:gd name="T37" fmla="*/ 282 h 653"/>
                <a:gd name="T38" fmla="*/ 98 w 653"/>
                <a:gd name="T39" fmla="*/ 161 h 653"/>
                <a:gd name="T40" fmla="*/ 64 w 653"/>
                <a:gd name="T41" fmla="*/ 127 h 653"/>
                <a:gd name="T42" fmla="*/ 127 w 653"/>
                <a:gd name="T43" fmla="*/ 64 h 653"/>
                <a:gd name="T44" fmla="*/ 161 w 653"/>
                <a:gd name="T45" fmla="*/ 98 h 653"/>
                <a:gd name="T46" fmla="*/ 282 w 653"/>
                <a:gd name="T47" fmla="*/ 48 h 653"/>
                <a:gd name="T48" fmla="*/ 282 w 653"/>
                <a:gd name="T49" fmla="*/ 0 h 653"/>
                <a:gd name="T50" fmla="*/ 371 w 653"/>
                <a:gd name="T51" fmla="*/ 0 h 653"/>
                <a:gd name="T52" fmla="*/ 371 w 653"/>
                <a:gd name="T53" fmla="*/ 48 h 653"/>
                <a:gd name="T54" fmla="*/ 492 w 653"/>
                <a:gd name="T55" fmla="*/ 98 h 653"/>
                <a:gd name="T56" fmla="*/ 526 w 653"/>
                <a:gd name="T57" fmla="*/ 64 h 653"/>
                <a:gd name="T58" fmla="*/ 589 w 653"/>
                <a:gd name="T59" fmla="*/ 127 h 653"/>
                <a:gd name="T60" fmla="*/ 555 w 653"/>
                <a:gd name="T61" fmla="*/ 161 h 653"/>
                <a:gd name="T62" fmla="*/ 605 w 653"/>
                <a:gd name="T63" fmla="*/ 282 h 653"/>
                <a:gd name="T64" fmla="*/ 653 w 653"/>
                <a:gd name="T65" fmla="*/ 282 h 653"/>
                <a:gd name="T66" fmla="*/ 583 w 653"/>
                <a:gd name="T67" fmla="*/ 326 h 653"/>
                <a:gd name="T68" fmla="*/ 326 w 653"/>
                <a:gd name="T69" fmla="*/ 70 h 653"/>
                <a:gd name="T70" fmla="*/ 70 w 653"/>
                <a:gd name="T71" fmla="*/ 326 h 653"/>
                <a:gd name="T72" fmla="*/ 326 w 653"/>
                <a:gd name="T73" fmla="*/ 583 h 653"/>
                <a:gd name="T74" fmla="*/ 583 w 653"/>
                <a:gd name="T75" fmla="*/ 326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3" h="653">
                  <a:moveTo>
                    <a:pt x="653" y="282"/>
                  </a:moveTo>
                  <a:cubicBezTo>
                    <a:pt x="653" y="371"/>
                    <a:pt x="653" y="371"/>
                    <a:pt x="653" y="371"/>
                  </a:cubicBezTo>
                  <a:cubicBezTo>
                    <a:pt x="605" y="371"/>
                    <a:pt x="605" y="371"/>
                    <a:pt x="605" y="371"/>
                  </a:cubicBezTo>
                  <a:cubicBezTo>
                    <a:pt x="598" y="416"/>
                    <a:pt x="580" y="457"/>
                    <a:pt x="555" y="492"/>
                  </a:cubicBezTo>
                  <a:cubicBezTo>
                    <a:pt x="589" y="526"/>
                    <a:pt x="589" y="526"/>
                    <a:pt x="589" y="526"/>
                  </a:cubicBezTo>
                  <a:cubicBezTo>
                    <a:pt x="526" y="589"/>
                    <a:pt x="526" y="589"/>
                    <a:pt x="526" y="589"/>
                  </a:cubicBezTo>
                  <a:cubicBezTo>
                    <a:pt x="492" y="555"/>
                    <a:pt x="492" y="555"/>
                    <a:pt x="492" y="555"/>
                  </a:cubicBezTo>
                  <a:cubicBezTo>
                    <a:pt x="457" y="580"/>
                    <a:pt x="416" y="598"/>
                    <a:pt x="371" y="605"/>
                  </a:cubicBezTo>
                  <a:cubicBezTo>
                    <a:pt x="371" y="653"/>
                    <a:pt x="371" y="653"/>
                    <a:pt x="371" y="653"/>
                  </a:cubicBezTo>
                  <a:cubicBezTo>
                    <a:pt x="282" y="653"/>
                    <a:pt x="282" y="653"/>
                    <a:pt x="282" y="653"/>
                  </a:cubicBezTo>
                  <a:cubicBezTo>
                    <a:pt x="282" y="605"/>
                    <a:pt x="282" y="605"/>
                    <a:pt x="282" y="605"/>
                  </a:cubicBezTo>
                  <a:cubicBezTo>
                    <a:pt x="237" y="598"/>
                    <a:pt x="196" y="580"/>
                    <a:pt x="161" y="555"/>
                  </a:cubicBezTo>
                  <a:cubicBezTo>
                    <a:pt x="127" y="589"/>
                    <a:pt x="127" y="589"/>
                    <a:pt x="127" y="589"/>
                  </a:cubicBezTo>
                  <a:cubicBezTo>
                    <a:pt x="64" y="526"/>
                    <a:pt x="64" y="526"/>
                    <a:pt x="64" y="526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73" y="457"/>
                    <a:pt x="55" y="416"/>
                    <a:pt x="48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55" y="237"/>
                    <a:pt x="73" y="196"/>
                    <a:pt x="98" y="161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96" y="73"/>
                    <a:pt x="237" y="55"/>
                    <a:pt x="282" y="48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48"/>
                    <a:pt x="371" y="48"/>
                    <a:pt x="371" y="48"/>
                  </a:cubicBezTo>
                  <a:cubicBezTo>
                    <a:pt x="416" y="55"/>
                    <a:pt x="457" y="73"/>
                    <a:pt x="492" y="98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89" y="127"/>
                    <a:pt x="589" y="127"/>
                    <a:pt x="589" y="127"/>
                  </a:cubicBezTo>
                  <a:cubicBezTo>
                    <a:pt x="555" y="161"/>
                    <a:pt x="555" y="161"/>
                    <a:pt x="555" y="161"/>
                  </a:cubicBezTo>
                  <a:cubicBezTo>
                    <a:pt x="580" y="196"/>
                    <a:pt x="598" y="237"/>
                    <a:pt x="605" y="282"/>
                  </a:cubicBezTo>
                  <a:lnTo>
                    <a:pt x="653" y="282"/>
                  </a:lnTo>
                  <a:close/>
                  <a:moveTo>
                    <a:pt x="583" y="326"/>
                  </a:moveTo>
                  <a:cubicBezTo>
                    <a:pt x="583" y="185"/>
                    <a:pt x="468" y="70"/>
                    <a:pt x="326" y="70"/>
                  </a:cubicBezTo>
                  <a:cubicBezTo>
                    <a:pt x="185" y="70"/>
                    <a:pt x="70" y="185"/>
                    <a:pt x="70" y="326"/>
                  </a:cubicBezTo>
                  <a:cubicBezTo>
                    <a:pt x="70" y="468"/>
                    <a:pt x="185" y="583"/>
                    <a:pt x="326" y="583"/>
                  </a:cubicBezTo>
                  <a:cubicBezTo>
                    <a:pt x="468" y="583"/>
                    <a:pt x="583" y="468"/>
                    <a:pt x="583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165"/>
            <p:cNvSpPr>
              <a:spLocks noEditPoints="1"/>
            </p:cNvSpPr>
            <p:nvPr/>
          </p:nvSpPr>
          <p:spPr bwMode="auto">
            <a:xfrm>
              <a:off x="7153275" y="3421063"/>
              <a:ext cx="304800" cy="301625"/>
            </a:xfrm>
            <a:custGeom>
              <a:avLst/>
              <a:gdLst>
                <a:gd name="T0" fmla="*/ 40 w 81"/>
                <a:gd name="T1" fmla="*/ 0 h 80"/>
                <a:gd name="T2" fmla="*/ 81 w 81"/>
                <a:gd name="T3" fmla="*/ 40 h 80"/>
                <a:gd name="T4" fmla="*/ 40 w 81"/>
                <a:gd name="T5" fmla="*/ 80 h 80"/>
                <a:gd name="T6" fmla="*/ 0 w 81"/>
                <a:gd name="T7" fmla="*/ 40 h 80"/>
                <a:gd name="T8" fmla="*/ 40 w 81"/>
                <a:gd name="T9" fmla="*/ 0 h 80"/>
                <a:gd name="T10" fmla="*/ 48 w 81"/>
                <a:gd name="T11" fmla="*/ 67 h 80"/>
                <a:gd name="T12" fmla="*/ 74 w 81"/>
                <a:gd name="T13" fmla="*/ 39 h 80"/>
                <a:gd name="T14" fmla="*/ 63 w 81"/>
                <a:gd name="T15" fmla="*/ 16 h 80"/>
                <a:gd name="T16" fmla="*/ 66 w 81"/>
                <a:gd name="T17" fmla="*/ 32 h 80"/>
                <a:gd name="T18" fmla="*/ 48 w 81"/>
                <a:gd name="T1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0">
                  <a:moveTo>
                    <a:pt x="40" y="0"/>
                  </a:moveTo>
                  <a:cubicBezTo>
                    <a:pt x="63" y="0"/>
                    <a:pt x="81" y="18"/>
                    <a:pt x="81" y="40"/>
                  </a:cubicBezTo>
                  <a:cubicBezTo>
                    <a:pt x="81" y="62"/>
                    <a:pt x="63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  <a:moveTo>
                    <a:pt x="48" y="67"/>
                  </a:moveTo>
                  <a:cubicBezTo>
                    <a:pt x="63" y="66"/>
                    <a:pt x="74" y="53"/>
                    <a:pt x="74" y="39"/>
                  </a:cubicBezTo>
                  <a:cubicBezTo>
                    <a:pt x="74" y="30"/>
                    <a:pt x="69" y="21"/>
                    <a:pt x="63" y="16"/>
                  </a:cubicBezTo>
                  <a:cubicBezTo>
                    <a:pt x="65" y="21"/>
                    <a:pt x="66" y="26"/>
                    <a:pt x="66" y="32"/>
                  </a:cubicBezTo>
                  <a:cubicBezTo>
                    <a:pt x="66" y="46"/>
                    <a:pt x="59" y="59"/>
                    <a:pt x="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166"/>
            <p:cNvSpPr/>
            <p:nvPr/>
          </p:nvSpPr>
          <p:spPr bwMode="auto">
            <a:xfrm>
              <a:off x="7040563" y="3703638"/>
              <a:ext cx="260350" cy="292100"/>
            </a:xfrm>
            <a:custGeom>
              <a:avLst/>
              <a:gdLst>
                <a:gd name="T0" fmla="*/ 69 w 69"/>
                <a:gd name="T1" fmla="*/ 21 h 78"/>
                <a:gd name="T2" fmla="*/ 56 w 69"/>
                <a:gd name="T3" fmla="*/ 66 h 78"/>
                <a:gd name="T4" fmla="*/ 64 w 69"/>
                <a:gd name="T5" fmla="*/ 78 h 78"/>
                <a:gd name="T6" fmla="*/ 0 w 69"/>
                <a:gd name="T7" fmla="*/ 78 h 78"/>
                <a:gd name="T8" fmla="*/ 0 w 69"/>
                <a:gd name="T9" fmla="*/ 31 h 78"/>
                <a:gd name="T10" fmla="*/ 39 w 69"/>
                <a:gd name="T11" fmla="*/ 0 h 78"/>
                <a:gd name="T12" fmla="*/ 69 w 69"/>
                <a:gd name="T13" fmla="*/ 2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8">
                  <a:moveTo>
                    <a:pt x="69" y="21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63"/>
                    <a:pt x="0" y="31"/>
                  </a:cubicBezTo>
                  <a:cubicBezTo>
                    <a:pt x="0" y="15"/>
                    <a:pt x="20" y="5"/>
                    <a:pt x="39" y="0"/>
                  </a:cubicBezTo>
                  <a:cubicBezTo>
                    <a:pt x="44" y="12"/>
                    <a:pt x="56" y="20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167"/>
            <p:cNvSpPr/>
            <p:nvPr/>
          </p:nvSpPr>
          <p:spPr bwMode="auto">
            <a:xfrm>
              <a:off x="6886575" y="3921126"/>
              <a:ext cx="846138" cy="349250"/>
            </a:xfrm>
            <a:custGeom>
              <a:avLst/>
              <a:gdLst>
                <a:gd name="T0" fmla="*/ 93 w 225"/>
                <a:gd name="T1" fmla="*/ 72 h 93"/>
                <a:gd name="T2" fmla="*/ 42 w 225"/>
                <a:gd name="T3" fmla="*/ 51 h 93"/>
                <a:gd name="T4" fmla="*/ 27 w 225"/>
                <a:gd name="T5" fmla="*/ 65 h 93"/>
                <a:gd name="T6" fmla="*/ 0 w 225"/>
                <a:gd name="T7" fmla="*/ 38 h 93"/>
                <a:gd name="T8" fmla="*/ 15 w 225"/>
                <a:gd name="T9" fmla="*/ 24 h 93"/>
                <a:gd name="T10" fmla="*/ 3 w 225"/>
                <a:gd name="T11" fmla="*/ 5 h 93"/>
                <a:gd name="T12" fmla="*/ 13 w 225"/>
                <a:gd name="T13" fmla="*/ 0 h 93"/>
                <a:gd name="T14" fmla="*/ 28 w 225"/>
                <a:gd name="T15" fmla="*/ 23 h 93"/>
                <a:gd name="T16" fmla="*/ 112 w 225"/>
                <a:gd name="T17" fmla="*/ 63 h 93"/>
                <a:gd name="T18" fmla="*/ 194 w 225"/>
                <a:gd name="T19" fmla="*/ 27 h 93"/>
                <a:gd name="T20" fmla="*/ 211 w 225"/>
                <a:gd name="T21" fmla="*/ 0 h 93"/>
                <a:gd name="T22" fmla="*/ 221 w 225"/>
                <a:gd name="T23" fmla="*/ 5 h 93"/>
                <a:gd name="T24" fmla="*/ 210 w 225"/>
                <a:gd name="T25" fmla="*/ 24 h 93"/>
                <a:gd name="T26" fmla="*/ 225 w 225"/>
                <a:gd name="T27" fmla="*/ 38 h 93"/>
                <a:gd name="T28" fmla="*/ 198 w 225"/>
                <a:gd name="T29" fmla="*/ 65 h 93"/>
                <a:gd name="T30" fmla="*/ 183 w 225"/>
                <a:gd name="T31" fmla="*/ 51 h 93"/>
                <a:gd name="T32" fmla="*/ 132 w 225"/>
                <a:gd name="T33" fmla="*/ 72 h 93"/>
                <a:gd name="T34" fmla="*/ 132 w 225"/>
                <a:gd name="T35" fmla="*/ 93 h 93"/>
                <a:gd name="T36" fmla="*/ 93 w 225"/>
                <a:gd name="T37" fmla="*/ 93 h 93"/>
                <a:gd name="T38" fmla="*/ 93 w 225"/>
                <a:gd name="T39" fmla="*/ 7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5" h="93">
                  <a:moveTo>
                    <a:pt x="93" y="72"/>
                  </a:moveTo>
                  <a:cubicBezTo>
                    <a:pt x="74" y="69"/>
                    <a:pt x="57" y="61"/>
                    <a:pt x="42" y="51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18"/>
                    <a:pt x="7" y="11"/>
                    <a:pt x="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8"/>
                    <a:pt x="22" y="16"/>
                    <a:pt x="28" y="23"/>
                  </a:cubicBezTo>
                  <a:cubicBezTo>
                    <a:pt x="48" y="47"/>
                    <a:pt x="78" y="63"/>
                    <a:pt x="112" y="63"/>
                  </a:cubicBezTo>
                  <a:cubicBezTo>
                    <a:pt x="145" y="63"/>
                    <a:pt x="174" y="49"/>
                    <a:pt x="194" y="27"/>
                  </a:cubicBezTo>
                  <a:cubicBezTo>
                    <a:pt x="201" y="19"/>
                    <a:pt x="207" y="10"/>
                    <a:pt x="211" y="0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8" y="11"/>
                    <a:pt x="214" y="18"/>
                    <a:pt x="210" y="24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68" y="61"/>
                    <a:pt x="151" y="69"/>
                    <a:pt x="132" y="72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93" y="93"/>
                    <a:pt x="93" y="93"/>
                    <a:pt x="93" y="93"/>
                  </a:cubicBezTo>
                  <a:lnTo>
                    <a:pt x="9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168"/>
            <p:cNvSpPr/>
            <p:nvPr/>
          </p:nvSpPr>
          <p:spPr bwMode="auto">
            <a:xfrm>
              <a:off x="6300788" y="1966913"/>
              <a:ext cx="604838" cy="681038"/>
            </a:xfrm>
            <a:custGeom>
              <a:avLst/>
              <a:gdLst>
                <a:gd name="T0" fmla="*/ 161 w 161"/>
                <a:gd name="T1" fmla="*/ 73 h 181"/>
                <a:gd name="T2" fmla="*/ 161 w 161"/>
                <a:gd name="T3" fmla="*/ 181 h 181"/>
                <a:gd name="T4" fmla="*/ 12 w 161"/>
                <a:gd name="T5" fmla="*/ 181 h 181"/>
                <a:gd name="T6" fmla="*/ 30 w 161"/>
                <a:gd name="T7" fmla="*/ 154 h 181"/>
                <a:gd name="T8" fmla="*/ 0 w 161"/>
                <a:gd name="T9" fmla="*/ 48 h 181"/>
                <a:gd name="T10" fmla="*/ 71 w 161"/>
                <a:gd name="T11" fmla="*/ 0 h 181"/>
                <a:gd name="T12" fmla="*/ 161 w 161"/>
                <a:gd name="T13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73"/>
                  </a:moveTo>
                  <a:cubicBezTo>
                    <a:pt x="161" y="146"/>
                    <a:pt x="161" y="181"/>
                    <a:pt x="161" y="181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46"/>
                    <a:pt x="58" y="27"/>
                    <a:pt x="71" y="0"/>
                  </a:cubicBezTo>
                  <a:cubicBezTo>
                    <a:pt x="115" y="12"/>
                    <a:pt x="161" y="34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Freeform 169"/>
            <p:cNvSpPr/>
            <p:nvPr/>
          </p:nvSpPr>
          <p:spPr bwMode="auto">
            <a:xfrm>
              <a:off x="6781800" y="3217863"/>
              <a:ext cx="1052513" cy="722313"/>
            </a:xfrm>
            <a:custGeom>
              <a:avLst/>
              <a:gdLst>
                <a:gd name="T0" fmla="*/ 21 w 280"/>
                <a:gd name="T1" fmla="*/ 159 h 192"/>
                <a:gd name="T2" fmla="*/ 0 w 280"/>
                <a:gd name="T3" fmla="*/ 159 h 192"/>
                <a:gd name="T4" fmla="*/ 0 w 280"/>
                <a:gd name="T5" fmla="*/ 121 h 192"/>
                <a:gd name="T6" fmla="*/ 21 w 280"/>
                <a:gd name="T7" fmla="*/ 121 h 192"/>
                <a:gd name="T8" fmla="*/ 43 w 280"/>
                <a:gd name="T9" fmla="*/ 69 h 192"/>
                <a:gd name="T10" fmla="*/ 28 w 280"/>
                <a:gd name="T11" fmla="*/ 54 h 192"/>
                <a:gd name="T12" fmla="*/ 55 w 280"/>
                <a:gd name="T13" fmla="*/ 27 h 192"/>
                <a:gd name="T14" fmla="*/ 70 w 280"/>
                <a:gd name="T15" fmla="*/ 42 h 192"/>
                <a:gd name="T16" fmla="*/ 121 w 280"/>
                <a:gd name="T17" fmla="*/ 21 h 192"/>
                <a:gd name="T18" fmla="*/ 121 w 280"/>
                <a:gd name="T19" fmla="*/ 0 h 192"/>
                <a:gd name="T20" fmla="*/ 160 w 280"/>
                <a:gd name="T21" fmla="*/ 0 h 192"/>
                <a:gd name="T22" fmla="*/ 160 w 280"/>
                <a:gd name="T23" fmla="*/ 21 h 192"/>
                <a:gd name="T24" fmla="*/ 211 w 280"/>
                <a:gd name="T25" fmla="*/ 42 h 192"/>
                <a:gd name="T26" fmla="*/ 226 w 280"/>
                <a:gd name="T27" fmla="*/ 27 h 192"/>
                <a:gd name="T28" fmla="*/ 253 w 280"/>
                <a:gd name="T29" fmla="*/ 54 h 192"/>
                <a:gd name="T30" fmla="*/ 238 w 280"/>
                <a:gd name="T31" fmla="*/ 69 h 192"/>
                <a:gd name="T32" fmla="*/ 260 w 280"/>
                <a:gd name="T33" fmla="*/ 121 h 192"/>
                <a:gd name="T34" fmla="*/ 280 w 280"/>
                <a:gd name="T35" fmla="*/ 121 h 192"/>
                <a:gd name="T36" fmla="*/ 280 w 280"/>
                <a:gd name="T37" fmla="*/ 159 h 192"/>
                <a:gd name="T38" fmla="*/ 260 w 280"/>
                <a:gd name="T39" fmla="*/ 159 h 192"/>
                <a:gd name="T40" fmla="*/ 249 w 280"/>
                <a:gd name="T41" fmla="*/ 192 h 192"/>
                <a:gd name="T42" fmla="*/ 239 w 280"/>
                <a:gd name="T43" fmla="*/ 187 h 192"/>
                <a:gd name="T44" fmla="*/ 250 w 280"/>
                <a:gd name="T45" fmla="*/ 140 h 192"/>
                <a:gd name="T46" fmla="*/ 140 w 280"/>
                <a:gd name="T47" fmla="*/ 30 h 192"/>
                <a:gd name="T48" fmla="*/ 30 w 280"/>
                <a:gd name="T49" fmla="*/ 140 h 192"/>
                <a:gd name="T50" fmla="*/ 41 w 280"/>
                <a:gd name="T51" fmla="*/ 187 h 192"/>
                <a:gd name="T52" fmla="*/ 31 w 280"/>
                <a:gd name="T53" fmla="*/ 192 h 192"/>
                <a:gd name="T54" fmla="*/ 21 w 280"/>
                <a:gd name="T55" fmla="*/ 1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0" h="192">
                  <a:moveTo>
                    <a:pt x="21" y="159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4" y="102"/>
                    <a:pt x="32" y="84"/>
                    <a:pt x="43" y="69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5" y="31"/>
                    <a:pt x="102" y="24"/>
                    <a:pt x="121" y="21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79" y="24"/>
                    <a:pt x="196" y="31"/>
                    <a:pt x="211" y="42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49" y="84"/>
                    <a:pt x="257" y="102"/>
                    <a:pt x="260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59"/>
                    <a:pt x="280" y="159"/>
                    <a:pt x="28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58" y="171"/>
                    <a:pt x="254" y="182"/>
                    <a:pt x="249" y="192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46" y="173"/>
                    <a:pt x="250" y="157"/>
                    <a:pt x="250" y="140"/>
                  </a:cubicBezTo>
                  <a:cubicBezTo>
                    <a:pt x="250" y="79"/>
                    <a:pt x="201" y="30"/>
                    <a:pt x="140" y="30"/>
                  </a:cubicBezTo>
                  <a:cubicBezTo>
                    <a:pt x="80" y="30"/>
                    <a:pt x="30" y="79"/>
                    <a:pt x="30" y="140"/>
                  </a:cubicBezTo>
                  <a:cubicBezTo>
                    <a:pt x="30" y="157"/>
                    <a:pt x="34" y="173"/>
                    <a:pt x="41" y="187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26" y="182"/>
                    <a:pt x="23" y="171"/>
                    <a:pt x="2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Freeform 170"/>
            <p:cNvSpPr>
              <a:spLocks noEditPoints="1"/>
            </p:cNvSpPr>
            <p:nvPr/>
          </p:nvSpPr>
          <p:spPr bwMode="auto">
            <a:xfrm>
              <a:off x="5921375" y="1306513"/>
              <a:ext cx="703263" cy="701675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4 h 187"/>
                <a:gd name="T4" fmla="*/ 93 w 187"/>
                <a:gd name="T5" fmla="*/ 187 h 187"/>
                <a:gd name="T6" fmla="*/ 0 w 187"/>
                <a:gd name="T7" fmla="*/ 94 h 187"/>
                <a:gd name="T8" fmla="*/ 93 w 187"/>
                <a:gd name="T9" fmla="*/ 0 h 187"/>
                <a:gd name="T10" fmla="*/ 171 w 187"/>
                <a:gd name="T11" fmla="*/ 90 h 187"/>
                <a:gd name="T12" fmla="*/ 146 w 187"/>
                <a:gd name="T13" fmla="*/ 38 h 187"/>
                <a:gd name="T14" fmla="*/ 152 w 187"/>
                <a:gd name="T15" fmla="*/ 75 h 187"/>
                <a:gd name="T16" fmla="*/ 111 w 187"/>
                <a:gd name="T17" fmla="*/ 158 h 187"/>
                <a:gd name="T18" fmla="*/ 171 w 187"/>
                <a:gd name="T19" fmla="*/ 9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2"/>
                    <a:pt x="187" y="94"/>
                  </a:cubicBezTo>
                  <a:cubicBezTo>
                    <a:pt x="187" y="145"/>
                    <a:pt x="145" y="187"/>
                    <a:pt x="93" y="187"/>
                  </a:cubicBezTo>
                  <a:cubicBezTo>
                    <a:pt x="42" y="187"/>
                    <a:pt x="0" y="145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lose/>
                  <a:moveTo>
                    <a:pt x="171" y="90"/>
                  </a:moveTo>
                  <a:cubicBezTo>
                    <a:pt x="171" y="69"/>
                    <a:pt x="161" y="50"/>
                    <a:pt x="146" y="38"/>
                  </a:cubicBezTo>
                  <a:cubicBezTo>
                    <a:pt x="150" y="49"/>
                    <a:pt x="152" y="61"/>
                    <a:pt x="152" y="75"/>
                  </a:cubicBezTo>
                  <a:cubicBezTo>
                    <a:pt x="152" y="108"/>
                    <a:pt x="136" y="138"/>
                    <a:pt x="111" y="158"/>
                  </a:cubicBezTo>
                  <a:cubicBezTo>
                    <a:pt x="145" y="153"/>
                    <a:pt x="171" y="125"/>
                    <a:pt x="17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171"/>
            <p:cNvSpPr/>
            <p:nvPr/>
          </p:nvSpPr>
          <p:spPr bwMode="auto">
            <a:xfrm>
              <a:off x="5651500" y="1966913"/>
              <a:ext cx="604838" cy="681038"/>
            </a:xfrm>
            <a:custGeom>
              <a:avLst/>
              <a:gdLst>
                <a:gd name="T0" fmla="*/ 161 w 161"/>
                <a:gd name="T1" fmla="*/ 48 h 181"/>
                <a:gd name="T2" fmla="*/ 132 w 161"/>
                <a:gd name="T3" fmla="*/ 154 h 181"/>
                <a:gd name="T4" fmla="*/ 150 w 161"/>
                <a:gd name="T5" fmla="*/ 181 h 181"/>
                <a:gd name="T6" fmla="*/ 0 w 161"/>
                <a:gd name="T7" fmla="*/ 181 h 181"/>
                <a:gd name="T8" fmla="*/ 0 w 161"/>
                <a:gd name="T9" fmla="*/ 73 h 181"/>
                <a:gd name="T10" fmla="*/ 91 w 161"/>
                <a:gd name="T11" fmla="*/ 0 h 181"/>
                <a:gd name="T12" fmla="*/ 161 w 161"/>
                <a:gd name="T13" fmla="*/ 4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81">
                  <a:moveTo>
                    <a:pt x="161" y="48"/>
                  </a:moveTo>
                  <a:cubicBezTo>
                    <a:pt x="132" y="154"/>
                    <a:pt x="132" y="154"/>
                    <a:pt x="132" y="154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46"/>
                    <a:pt x="0" y="73"/>
                  </a:cubicBezTo>
                  <a:cubicBezTo>
                    <a:pt x="0" y="34"/>
                    <a:pt x="47" y="12"/>
                    <a:pt x="91" y="0"/>
                  </a:cubicBezTo>
                  <a:cubicBezTo>
                    <a:pt x="104" y="27"/>
                    <a:pt x="130" y="46"/>
                    <a:pt x="16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Freeform 172"/>
            <p:cNvSpPr>
              <a:spLocks noEditPoints="1"/>
            </p:cNvSpPr>
            <p:nvPr/>
          </p:nvSpPr>
          <p:spPr bwMode="auto">
            <a:xfrm>
              <a:off x="4071938" y="2914651"/>
              <a:ext cx="1579563" cy="1577975"/>
            </a:xfrm>
            <a:custGeom>
              <a:avLst/>
              <a:gdLst>
                <a:gd name="T0" fmla="*/ 420 w 420"/>
                <a:gd name="T1" fmla="*/ 182 h 420"/>
                <a:gd name="T2" fmla="*/ 420 w 420"/>
                <a:gd name="T3" fmla="*/ 239 h 420"/>
                <a:gd name="T4" fmla="*/ 389 w 420"/>
                <a:gd name="T5" fmla="*/ 239 h 420"/>
                <a:gd name="T6" fmla="*/ 357 w 420"/>
                <a:gd name="T7" fmla="*/ 317 h 420"/>
                <a:gd name="T8" fmla="*/ 379 w 420"/>
                <a:gd name="T9" fmla="*/ 339 h 420"/>
                <a:gd name="T10" fmla="*/ 339 w 420"/>
                <a:gd name="T11" fmla="*/ 379 h 420"/>
                <a:gd name="T12" fmla="*/ 317 w 420"/>
                <a:gd name="T13" fmla="*/ 357 h 420"/>
                <a:gd name="T14" fmla="*/ 239 w 420"/>
                <a:gd name="T15" fmla="*/ 389 h 420"/>
                <a:gd name="T16" fmla="*/ 239 w 420"/>
                <a:gd name="T17" fmla="*/ 420 h 420"/>
                <a:gd name="T18" fmla="*/ 181 w 420"/>
                <a:gd name="T19" fmla="*/ 420 h 420"/>
                <a:gd name="T20" fmla="*/ 181 w 420"/>
                <a:gd name="T21" fmla="*/ 389 h 420"/>
                <a:gd name="T22" fmla="*/ 104 w 420"/>
                <a:gd name="T23" fmla="*/ 357 h 420"/>
                <a:gd name="T24" fmla="*/ 82 w 420"/>
                <a:gd name="T25" fmla="*/ 379 h 420"/>
                <a:gd name="T26" fmla="*/ 41 w 420"/>
                <a:gd name="T27" fmla="*/ 339 h 420"/>
                <a:gd name="T28" fmla="*/ 63 w 420"/>
                <a:gd name="T29" fmla="*/ 317 h 420"/>
                <a:gd name="T30" fmla="*/ 31 w 420"/>
                <a:gd name="T31" fmla="*/ 239 h 420"/>
                <a:gd name="T32" fmla="*/ 0 w 420"/>
                <a:gd name="T33" fmla="*/ 239 h 420"/>
                <a:gd name="T34" fmla="*/ 0 w 420"/>
                <a:gd name="T35" fmla="*/ 182 h 420"/>
                <a:gd name="T36" fmla="*/ 31 w 420"/>
                <a:gd name="T37" fmla="*/ 182 h 420"/>
                <a:gd name="T38" fmla="*/ 63 w 420"/>
                <a:gd name="T39" fmla="*/ 104 h 420"/>
                <a:gd name="T40" fmla="*/ 41 w 420"/>
                <a:gd name="T41" fmla="*/ 82 h 420"/>
                <a:gd name="T42" fmla="*/ 82 w 420"/>
                <a:gd name="T43" fmla="*/ 41 h 420"/>
                <a:gd name="T44" fmla="*/ 104 w 420"/>
                <a:gd name="T45" fmla="*/ 63 h 420"/>
                <a:gd name="T46" fmla="*/ 181 w 420"/>
                <a:gd name="T47" fmla="*/ 31 h 420"/>
                <a:gd name="T48" fmla="*/ 181 w 420"/>
                <a:gd name="T49" fmla="*/ 0 h 420"/>
                <a:gd name="T50" fmla="*/ 239 w 420"/>
                <a:gd name="T51" fmla="*/ 0 h 420"/>
                <a:gd name="T52" fmla="*/ 239 w 420"/>
                <a:gd name="T53" fmla="*/ 31 h 420"/>
                <a:gd name="T54" fmla="*/ 317 w 420"/>
                <a:gd name="T55" fmla="*/ 63 h 420"/>
                <a:gd name="T56" fmla="*/ 338 w 420"/>
                <a:gd name="T57" fmla="*/ 41 h 420"/>
                <a:gd name="T58" fmla="*/ 379 w 420"/>
                <a:gd name="T59" fmla="*/ 82 h 420"/>
                <a:gd name="T60" fmla="*/ 357 w 420"/>
                <a:gd name="T61" fmla="*/ 104 h 420"/>
                <a:gd name="T62" fmla="*/ 389 w 420"/>
                <a:gd name="T63" fmla="*/ 182 h 420"/>
                <a:gd name="T64" fmla="*/ 420 w 420"/>
                <a:gd name="T65" fmla="*/ 182 h 420"/>
                <a:gd name="T66" fmla="*/ 375 w 420"/>
                <a:gd name="T67" fmla="*/ 210 h 420"/>
                <a:gd name="T68" fmla="*/ 210 w 420"/>
                <a:gd name="T69" fmla="*/ 45 h 420"/>
                <a:gd name="T70" fmla="*/ 45 w 420"/>
                <a:gd name="T71" fmla="*/ 210 h 420"/>
                <a:gd name="T72" fmla="*/ 210 w 420"/>
                <a:gd name="T73" fmla="*/ 375 h 420"/>
                <a:gd name="T74" fmla="*/ 375 w 420"/>
                <a:gd name="T75" fmla="*/ 21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0" h="420">
                  <a:moveTo>
                    <a:pt x="420" y="182"/>
                  </a:moveTo>
                  <a:cubicBezTo>
                    <a:pt x="420" y="239"/>
                    <a:pt x="420" y="239"/>
                    <a:pt x="420" y="239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5" y="268"/>
                    <a:pt x="374" y="294"/>
                    <a:pt x="357" y="317"/>
                  </a:cubicBezTo>
                  <a:cubicBezTo>
                    <a:pt x="379" y="339"/>
                    <a:pt x="379" y="339"/>
                    <a:pt x="379" y="33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294" y="374"/>
                    <a:pt x="268" y="385"/>
                    <a:pt x="239" y="389"/>
                  </a:cubicBezTo>
                  <a:cubicBezTo>
                    <a:pt x="239" y="420"/>
                    <a:pt x="239" y="420"/>
                    <a:pt x="239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53" y="385"/>
                    <a:pt x="126" y="374"/>
                    <a:pt x="104" y="357"/>
                  </a:cubicBezTo>
                  <a:cubicBezTo>
                    <a:pt x="82" y="379"/>
                    <a:pt x="82" y="379"/>
                    <a:pt x="82" y="379"/>
                  </a:cubicBezTo>
                  <a:cubicBezTo>
                    <a:pt x="41" y="339"/>
                    <a:pt x="41" y="339"/>
                    <a:pt x="41" y="339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47" y="294"/>
                    <a:pt x="36" y="268"/>
                    <a:pt x="31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6" y="153"/>
                    <a:pt x="47" y="126"/>
                    <a:pt x="63" y="104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6" y="47"/>
                    <a:pt x="153" y="36"/>
                    <a:pt x="181" y="3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68" y="36"/>
                    <a:pt x="294" y="47"/>
                    <a:pt x="317" y="63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73" y="126"/>
                    <a:pt x="385" y="153"/>
                    <a:pt x="389" y="182"/>
                  </a:cubicBezTo>
                  <a:lnTo>
                    <a:pt x="420" y="182"/>
                  </a:lnTo>
                  <a:close/>
                  <a:moveTo>
                    <a:pt x="375" y="210"/>
                  </a:moveTo>
                  <a:cubicBezTo>
                    <a:pt x="375" y="119"/>
                    <a:pt x="301" y="45"/>
                    <a:pt x="210" y="45"/>
                  </a:cubicBezTo>
                  <a:cubicBezTo>
                    <a:pt x="119" y="45"/>
                    <a:pt x="45" y="119"/>
                    <a:pt x="45" y="210"/>
                  </a:cubicBezTo>
                  <a:cubicBezTo>
                    <a:pt x="45" y="301"/>
                    <a:pt x="119" y="375"/>
                    <a:pt x="210" y="375"/>
                  </a:cubicBezTo>
                  <a:cubicBezTo>
                    <a:pt x="301" y="375"/>
                    <a:pt x="375" y="301"/>
                    <a:pt x="37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Freeform 173"/>
            <p:cNvSpPr/>
            <p:nvPr/>
          </p:nvSpPr>
          <p:spPr bwMode="auto">
            <a:xfrm>
              <a:off x="4876800" y="3646488"/>
              <a:ext cx="390525" cy="436563"/>
            </a:xfrm>
            <a:custGeom>
              <a:avLst/>
              <a:gdLst>
                <a:gd name="T0" fmla="*/ 104 w 104"/>
                <a:gd name="T1" fmla="*/ 46 h 116"/>
                <a:gd name="T2" fmla="*/ 104 w 104"/>
                <a:gd name="T3" fmla="*/ 116 h 116"/>
                <a:gd name="T4" fmla="*/ 8 w 104"/>
                <a:gd name="T5" fmla="*/ 116 h 116"/>
                <a:gd name="T6" fmla="*/ 19 w 104"/>
                <a:gd name="T7" fmla="*/ 99 h 116"/>
                <a:gd name="T8" fmla="*/ 0 w 104"/>
                <a:gd name="T9" fmla="*/ 30 h 116"/>
                <a:gd name="T10" fmla="*/ 45 w 104"/>
                <a:gd name="T11" fmla="*/ 0 h 116"/>
                <a:gd name="T12" fmla="*/ 104 w 104"/>
                <a:gd name="T13" fmla="*/ 4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16">
                  <a:moveTo>
                    <a:pt x="104" y="46"/>
                  </a:moveTo>
                  <a:cubicBezTo>
                    <a:pt x="104" y="94"/>
                    <a:pt x="104" y="116"/>
                    <a:pt x="104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29"/>
                    <a:pt x="37" y="17"/>
                    <a:pt x="45" y="0"/>
                  </a:cubicBezTo>
                  <a:cubicBezTo>
                    <a:pt x="74" y="7"/>
                    <a:pt x="104" y="21"/>
                    <a:pt x="10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Freeform 174"/>
            <p:cNvSpPr>
              <a:spLocks noEditPoints="1"/>
            </p:cNvSpPr>
            <p:nvPr/>
          </p:nvSpPr>
          <p:spPr bwMode="auto">
            <a:xfrm>
              <a:off x="4632325" y="3217863"/>
              <a:ext cx="450850" cy="455613"/>
            </a:xfrm>
            <a:custGeom>
              <a:avLst/>
              <a:gdLst>
                <a:gd name="T0" fmla="*/ 71 w 120"/>
                <a:gd name="T1" fmla="*/ 102 h 121"/>
                <a:gd name="T2" fmla="*/ 110 w 120"/>
                <a:gd name="T3" fmla="*/ 58 h 121"/>
                <a:gd name="T4" fmla="*/ 93 w 120"/>
                <a:gd name="T5" fmla="*/ 24 h 121"/>
                <a:gd name="T6" fmla="*/ 98 w 120"/>
                <a:gd name="T7" fmla="*/ 48 h 121"/>
                <a:gd name="T8" fmla="*/ 71 w 120"/>
                <a:gd name="T9" fmla="*/ 102 h 121"/>
                <a:gd name="T10" fmla="*/ 60 w 120"/>
                <a:gd name="T11" fmla="*/ 0 h 121"/>
                <a:gd name="T12" fmla="*/ 120 w 120"/>
                <a:gd name="T13" fmla="*/ 61 h 121"/>
                <a:gd name="T14" fmla="*/ 60 w 120"/>
                <a:gd name="T15" fmla="*/ 121 h 121"/>
                <a:gd name="T16" fmla="*/ 0 w 120"/>
                <a:gd name="T17" fmla="*/ 61 h 121"/>
                <a:gd name="T18" fmla="*/ 60 w 12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1">
                  <a:moveTo>
                    <a:pt x="71" y="102"/>
                  </a:moveTo>
                  <a:cubicBezTo>
                    <a:pt x="93" y="99"/>
                    <a:pt x="110" y="81"/>
                    <a:pt x="110" y="58"/>
                  </a:cubicBezTo>
                  <a:cubicBezTo>
                    <a:pt x="110" y="45"/>
                    <a:pt x="103" y="32"/>
                    <a:pt x="93" y="24"/>
                  </a:cubicBezTo>
                  <a:cubicBezTo>
                    <a:pt x="96" y="32"/>
                    <a:pt x="98" y="40"/>
                    <a:pt x="98" y="48"/>
                  </a:cubicBezTo>
                  <a:cubicBezTo>
                    <a:pt x="98" y="70"/>
                    <a:pt x="87" y="89"/>
                    <a:pt x="71" y="102"/>
                  </a:cubicBezTo>
                  <a:close/>
                  <a:moveTo>
                    <a:pt x="60" y="0"/>
                  </a:moveTo>
                  <a:cubicBezTo>
                    <a:pt x="93" y="0"/>
                    <a:pt x="120" y="27"/>
                    <a:pt x="120" y="61"/>
                  </a:cubicBezTo>
                  <a:cubicBezTo>
                    <a:pt x="120" y="94"/>
                    <a:pt x="93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175"/>
            <p:cNvSpPr/>
            <p:nvPr/>
          </p:nvSpPr>
          <p:spPr bwMode="auto">
            <a:xfrm>
              <a:off x="4459288" y="3646488"/>
              <a:ext cx="387350" cy="436563"/>
            </a:xfrm>
            <a:custGeom>
              <a:avLst/>
              <a:gdLst>
                <a:gd name="T0" fmla="*/ 103 w 103"/>
                <a:gd name="T1" fmla="*/ 30 h 116"/>
                <a:gd name="T2" fmla="*/ 84 w 103"/>
                <a:gd name="T3" fmla="*/ 99 h 116"/>
                <a:gd name="T4" fmla="*/ 96 w 103"/>
                <a:gd name="T5" fmla="*/ 116 h 116"/>
                <a:gd name="T6" fmla="*/ 0 w 103"/>
                <a:gd name="T7" fmla="*/ 116 h 116"/>
                <a:gd name="T8" fmla="*/ 0 w 103"/>
                <a:gd name="T9" fmla="*/ 46 h 116"/>
                <a:gd name="T10" fmla="*/ 58 w 103"/>
                <a:gd name="T11" fmla="*/ 0 h 116"/>
                <a:gd name="T12" fmla="*/ 103 w 103"/>
                <a:gd name="T13" fmla="*/ 3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16">
                  <a:moveTo>
                    <a:pt x="103" y="30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94"/>
                    <a:pt x="0" y="46"/>
                  </a:cubicBezTo>
                  <a:cubicBezTo>
                    <a:pt x="0" y="21"/>
                    <a:pt x="30" y="7"/>
                    <a:pt x="58" y="0"/>
                  </a:cubicBezTo>
                  <a:cubicBezTo>
                    <a:pt x="66" y="17"/>
                    <a:pt x="83" y="29"/>
                    <a:pt x="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336151" y="1648639"/>
            <a:ext cx="898208" cy="917112"/>
            <a:chOff x="3810000" y="1108075"/>
            <a:chExt cx="4602163" cy="4699000"/>
          </a:xfrm>
          <a:solidFill>
            <a:srgbClr val="0070C0"/>
          </a:solidFill>
        </p:grpSpPr>
        <p:sp>
          <p:nvSpPr>
            <p:cNvPr id="78" name="Rectangle 188"/>
            <p:cNvSpPr>
              <a:spLocks noChangeArrowheads="1"/>
            </p:cNvSpPr>
            <p:nvPr/>
          </p:nvSpPr>
          <p:spPr bwMode="auto">
            <a:xfrm>
              <a:off x="3810000" y="4749800"/>
              <a:ext cx="579438" cy="933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Freeform 189"/>
            <p:cNvSpPr/>
            <p:nvPr/>
          </p:nvSpPr>
          <p:spPr bwMode="auto">
            <a:xfrm>
              <a:off x="4449763" y="4070350"/>
              <a:ext cx="3962400" cy="1736725"/>
            </a:xfrm>
            <a:custGeom>
              <a:avLst/>
              <a:gdLst>
                <a:gd name="T0" fmla="*/ 0 w 1054"/>
                <a:gd name="T1" fmla="*/ 201 h 462"/>
                <a:gd name="T2" fmla="*/ 0 w 1054"/>
                <a:gd name="T3" fmla="*/ 406 h 462"/>
                <a:gd name="T4" fmla="*/ 263 w 1054"/>
                <a:gd name="T5" fmla="*/ 432 h 462"/>
                <a:gd name="T6" fmla="*/ 598 w 1054"/>
                <a:gd name="T7" fmla="*/ 432 h 462"/>
                <a:gd name="T8" fmla="*/ 801 w 1054"/>
                <a:gd name="T9" fmla="*/ 354 h 462"/>
                <a:gd name="T10" fmla="*/ 961 w 1054"/>
                <a:gd name="T11" fmla="*/ 231 h 462"/>
                <a:gd name="T12" fmla="*/ 1028 w 1054"/>
                <a:gd name="T13" fmla="*/ 101 h 462"/>
                <a:gd name="T14" fmla="*/ 1045 w 1054"/>
                <a:gd name="T15" fmla="*/ 31 h 462"/>
                <a:gd name="T16" fmla="*/ 972 w 1054"/>
                <a:gd name="T17" fmla="*/ 33 h 462"/>
                <a:gd name="T18" fmla="*/ 898 w 1054"/>
                <a:gd name="T19" fmla="*/ 160 h 462"/>
                <a:gd name="T20" fmla="*/ 723 w 1054"/>
                <a:gd name="T21" fmla="*/ 257 h 462"/>
                <a:gd name="T22" fmla="*/ 548 w 1054"/>
                <a:gd name="T23" fmla="*/ 257 h 462"/>
                <a:gd name="T24" fmla="*/ 447 w 1054"/>
                <a:gd name="T25" fmla="*/ 209 h 462"/>
                <a:gd name="T26" fmla="*/ 570 w 1054"/>
                <a:gd name="T27" fmla="*/ 209 h 462"/>
                <a:gd name="T28" fmla="*/ 667 w 1054"/>
                <a:gd name="T29" fmla="*/ 141 h 462"/>
                <a:gd name="T30" fmla="*/ 596 w 1054"/>
                <a:gd name="T31" fmla="*/ 100 h 462"/>
                <a:gd name="T32" fmla="*/ 536 w 1054"/>
                <a:gd name="T33" fmla="*/ 100 h 462"/>
                <a:gd name="T34" fmla="*/ 360 w 1054"/>
                <a:gd name="T35" fmla="*/ 100 h 462"/>
                <a:gd name="T36" fmla="*/ 289 w 1054"/>
                <a:gd name="T37" fmla="*/ 119 h 462"/>
                <a:gd name="T38" fmla="*/ 148 w 1054"/>
                <a:gd name="T39" fmla="*/ 182 h 462"/>
                <a:gd name="T40" fmla="*/ 49 w 1054"/>
                <a:gd name="T41" fmla="*/ 201 h 462"/>
                <a:gd name="T42" fmla="*/ 0 w 1054"/>
                <a:gd name="T43" fmla="*/ 20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4" h="462">
                  <a:moveTo>
                    <a:pt x="0" y="201"/>
                  </a:moveTo>
                  <a:cubicBezTo>
                    <a:pt x="0" y="406"/>
                    <a:pt x="0" y="406"/>
                    <a:pt x="0" y="406"/>
                  </a:cubicBezTo>
                  <a:cubicBezTo>
                    <a:pt x="0" y="406"/>
                    <a:pt x="199" y="414"/>
                    <a:pt x="263" y="432"/>
                  </a:cubicBezTo>
                  <a:cubicBezTo>
                    <a:pt x="263" y="432"/>
                    <a:pt x="418" y="462"/>
                    <a:pt x="598" y="432"/>
                  </a:cubicBezTo>
                  <a:cubicBezTo>
                    <a:pt x="659" y="422"/>
                    <a:pt x="801" y="354"/>
                    <a:pt x="801" y="354"/>
                  </a:cubicBezTo>
                  <a:cubicBezTo>
                    <a:pt x="961" y="231"/>
                    <a:pt x="961" y="231"/>
                    <a:pt x="961" y="231"/>
                  </a:cubicBezTo>
                  <a:cubicBezTo>
                    <a:pt x="961" y="231"/>
                    <a:pt x="995" y="171"/>
                    <a:pt x="1028" y="101"/>
                  </a:cubicBezTo>
                  <a:cubicBezTo>
                    <a:pt x="1037" y="83"/>
                    <a:pt x="1054" y="51"/>
                    <a:pt x="1045" y="31"/>
                  </a:cubicBezTo>
                  <a:cubicBezTo>
                    <a:pt x="1031" y="0"/>
                    <a:pt x="992" y="13"/>
                    <a:pt x="972" y="33"/>
                  </a:cubicBezTo>
                  <a:cubicBezTo>
                    <a:pt x="898" y="160"/>
                    <a:pt x="898" y="160"/>
                    <a:pt x="898" y="160"/>
                  </a:cubicBezTo>
                  <a:cubicBezTo>
                    <a:pt x="723" y="257"/>
                    <a:pt x="723" y="257"/>
                    <a:pt x="723" y="257"/>
                  </a:cubicBezTo>
                  <a:cubicBezTo>
                    <a:pt x="723" y="257"/>
                    <a:pt x="622" y="257"/>
                    <a:pt x="548" y="257"/>
                  </a:cubicBezTo>
                  <a:cubicBezTo>
                    <a:pt x="473" y="257"/>
                    <a:pt x="447" y="209"/>
                    <a:pt x="447" y="209"/>
                  </a:cubicBezTo>
                  <a:cubicBezTo>
                    <a:pt x="447" y="209"/>
                    <a:pt x="495" y="209"/>
                    <a:pt x="570" y="209"/>
                  </a:cubicBezTo>
                  <a:cubicBezTo>
                    <a:pt x="644" y="209"/>
                    <a:pt x="667" y="194"/>
                    <a:pt x="667" y="141"/>
                  </a:cubicBezTo>
                  <a:cubicBezTo>
                    <a:pt x="667" y="89"/>
                    <a:pt x="596" y="100"/>
                    <a:pt x="596" y="100"/>
                  </a:cubicBezTo>
                  <a:cubicBezTo>
                    <a:pt x="536" y="100"/>
                    <a:pt x="536" y="100"/>
                    <a:pt x="536" y="100"/>
                  </a:cubicBezTo>
                  <a:cubicBezTo>
                    <a:pt x="536" y="100"/>
                    <a:pt x="406" y="100"/>
                    <a:pt x="360" y="100"/>
                  </a:cubicBezTo>
                  <a:cubicBezTo>
                    <a:pt x="315" y="100"/>
                    <a:pt x="289" y="119"/>
                    <a:pt x="289" y="119"/>
                  </a:cubicBezTo>
                  <a:cubicBezTo>
                    <a:pt x="148" y="182"/>
                    <a:pt x="148" y="182"/>
                    <a:pt x="148" y="182"/>
                  </a:cubicBezTo>
                  <a:cubicBezTo>
                    <a:pt x="148" y="182"/>
                    <a:pt x="99" y="201"/>
                    <a:pt x="49" y="201"/>
                  </a:cubicBezTo>
                  <a:cubicBezTo>
                    <a:pt x="0" y="201"/>
                    <a:pt x="0" y="201"/>
                    <a:pt x="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190"/>
            <p:cNvSpPr/>
            <p:nvPr/>
          </p:nvSpPr>
          <p:spPr bwMode="auto">
            <a:xfrm>
              <a:off x="4603750" y="2652713"/>
              <a:ext cx="1143000" cy="1162050"/>
            </a:xfrm>
            <a:custGeom>
              <a:avLst/>
              <a:gdLst>
                <a:gd name="T0" fmla="*/ 360 w 720"/>
                <a:gd name="T1" fmla="*/ 0 h 732"/>
                <a:gd name="T2" fmla="*/ 0 w 720"/>
                <a:gd name="T3" fmla="*/ 732 h 732"/>
                <a:gd name="T4" fmla="*/ 365 w 720"/>
                <a:gd name="T5" fmla="*/ 616 h 732"/>
                <a:gd name="T6" fmla="*/ 720 w 720"/>
                <a:gd name="T7" fmla="*/ 732 h 732"/>
                <a:gd name="T8" fmla="*/ 360 w 720"/>
                <a:gd name="T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732">
                  <a:moveTo>
                    <a:pt x="360" y="0"/>
                  </a:moveTo>
                  <a:lnTo>
                    <a:pt x="0" y="732"/>
                  </a:lnTo>
                  <a:lnTo>
                    <a:pt x="365" y="616"/>
                  </a:lnTo>
                  <a:lnTo>
                    <a:pt x="720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Rectangle 191"/>
            <p:cNvSpPr>
              <a:spLocks noChangeArrowheads="1"/>
            </p:cNvSpPr>
            <p:nvPr/>
          </p:nvSpPr>
          <p:spPr bwMode="auto">
            <a:xfrm>
              <a:off x="5002213" y="4171950"/>
              <a:ext cx="349250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Rectangle 192"/>
            <p:cNvSpPr>
              <a:spLocks noChangeArrowheads="1"/>
            </p:cNvSpPr>
            <p:nvPr/>
          </p:nvSpPr>
          <p:spPr bwMode="auto">
            <a:xfrm>
              <a:off x="500221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Freeform 193"/>
            <p:cNvSpPr/>
            <p:nvPr/>
          </p:nvSpPr>
          <p:spPr bwMode="auto">
            <a:xfrm>
              <a:off x="5002213" y="3727450"/>
              <a:ext cx="349250" cy="184150"/>
            </a:xfrm>
            <a:custGeom>
              <a:avLst/>
              <a:gdLst>
                <a:gd name="T0" fmla="*/ 0 w 220"/>
                <a:gd name="T1" fmla="*/ 36 h 116"/>
                <a:gd name="T2" fmla="*/ 0 w 220"/>
                <a:gd name="T3" fmla="*/ 116 h 116"/>
                <a:gd name="T4" fmla="*/ 220 w 220"/>
                <a:gd name="T5" fmla="*/ 116 h 116"/>
                <a:gd name="T6" fmla="*/ 220 w 220"/>
                <a:gd name="T7" fmla="*/ 33 h 116"/>
                <a:gd name="T8" fmla="*/ 116 w 220"/>
                <a:gd name="T9" fmla="*/ 0 h 116"/>
                <a:gd name="T10" fmla="*/ 0 w 220"/>
                <a:gd name="T11" fmla="*/ 3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16">
                  <a:moveTo>
                    <a:pt x="0" y="36"/>
                  </a:moveTo>
                  <a:lnTo>
                    <a:pt x="0" y="116"/>
                  </a:lnTo>
                  <a:lnTo>
                    <a:pt x="220" y="116"/>
                  </a:lnTo>
                  <a:lnTo>
                    <a:pt x="220" y="33"/>
                  </a:lnTo>
                  <a:lnTo>
                    <a:pt x="116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Freeform 194"/>
            <p:cNvSpPr/>
            <p:nvPr/>
          </p:nvSpPr>
          <p:spPr bwMode="auto">
            <a:xfrm>
              <a:off x="5765800" y="2024063"/>
              <a:ext cx="1141413" cy="1162050"/>
            </a:xfrm>
            <a:custGeom>
              <a:avLst/>
              <a:gdLst>
                <a:gd name="T0" fmla="*/ 360 w 719"/>
                <a:gd name="T1" fmla="*/ 0 h 732"/>
                <a:gd name="T2" fmla="*/ 0 w 719"/>
                <a:gd name="T3" fmla="*/ 732 h 732"/>
                <a:gd name="T4" fmla="*/ 364 w 719"/>
                <a:gd name="T5" fmla="*/ 616 h 732"/>
                <a:gd name="T6" fmla="*/ 719 w 719"/>
                <a:gd name="T7" fmla="*/ 732 h 732"/>
                <a:gd name="T8" fmla="*/ 360 w 719"/>
                <a:gd name="T9" fmla="*/ 0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9" h="732">
                  <a:moveTo>
                    <a:pt x="360" y="0"/>
                  </a:moveTo>
                  <a:lnTo>
                    <a:pt x="0" y="732"/>
                  </a:lnTo>
                  <a:lnTo>
                    <a:pt x="364" y="616"/>
                  </a:lnTo>
                  <a:lnTo>
                    <a:pt x="719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Rectangle 195"/>
            <p:cNvSpPr>
              <a:spLocks noChangeArrowheads="1"/>
            </p:cNvSpPr>
            <p:nvPr/>
          </p:nvSpPr>
          <p:spPr bwMode="auto">
            <a:xfrm>
              <a:off x="6164263" y="4171950"/>
              <a:ext cx="349250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616426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Rectangle 197"/>
            <p:cNvSpPr>
              <a:spLocks noChangeArrowheads="1"/>
            </p:cNvSpPr>
            <p:nvPr/>
          </p:nvSpPr>
          <p:spPr bwMode="auto">
            <a:xfrm>
              <a:off x="6164263" y="3790950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Rectangle 198"/>
            <p:cNvSpPr>
              <a:spLocks noChangeArrowheads="1"/>
            </p:cNvSpPr>
            <p:nvPr/>
          </p:nvSpPr>
          <p:spPr bwMode="auto">
            <a:xfrm>
              <a:off x="6164263" y="3595688"/>
              <a:ext cx="34925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Rectangle 199"/>
            <p:cNvSpPr>
              <a:spLocks noChangeArrowheads="1"/>
            </p:cNvSpPr>
            <p:nvPr/>
          </p:nvSpPr>
          <p:spPr bwMode="auto">
            <a:xfrm>
              <a:off x="6164263" y="3408363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Freeform 200"/>
            <p:cNvSpPr/>
            <p:nvPr/>
          </p:nvSpPr>
          <p:spPr bwMode="auto">
            <a:xfrm>
              <a:off x="6164263" y="3095625"/>
              <a:ext cx="349250" cy="241300"/>
            </a:xfrm>
            <a:custGeom>
              <a:avLst/>
              <a:gdLst>
                <a:gd name="T0" fmla="*/ 0 w 220"/>
                <a:gd name="T1" fmla="*/ 38 h 152"/>
                <a:gd name="T2" fmla="*/ 0 w 220"/>
                <a:gd name="T3" fmla="*/ 152 h 152"/>
                <a:gd name="T4" fmla="*/ 220 w 220"/>
                <a:gd name="T5" fmla="*/ 152 h 152"/>
                <a:gd name="T6" fmla="*/ 220 w 220"/>
                <a:gd name="T7" fmla="*/ 36 h 152"/>
                <a:gd name="T8" fmla="*/ 116 w 220"/>
                <a:gd name="T9" fmla="*/ 0 h 152"/>
                <a:gd name="T10" fmla="*/ 0 w 220"/>
                <a:gd name="T11" fmla="*/ 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52">
                  <a:moveTo>
                    <a:pt x="0" y="38"/>
                  </a:moveTo>
                  <a:lnTo>
                    <a:pt x="0" y="152"/>
                  </a:lnTo>
                  <a:lnTo>
                    <a:pt x="220" y="152"/>
                  </a:lnTo>
                  <a:lnTo>
                    <a:pt x="220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1" name="Freeform 201"/>
            <p:cNvSpPr/>
            <p:nvPr/>
          </p:nvSpPr>
          <p:spPr bwMode="auto">
            <a:xfrm>
              <a:off x="6870700" y="1108075"/>
              <a:ext cx="1143000" cy="1160463"/>
            </a:xfrm>
            <a:custGeom>
              <a:avLst/>
              <a:gdLst>
                <a:gd name="T0" fmla="*/ 360 w 720"/>
                <a:gd name="T1" fmla="*/ 0 h 731"/>
                <a:gd name="T2" fmla="*/ 0 w 720"/>
                <a:gd name="T3" fmla="*/ 731 h 731"/>
                <a:gd name="T4" fmla="*/ 364 w 720"/>
                <a:gd name="T5" fmla="*/ 615 h 731"/>
                <a:gd name="T6" fmla="*/ 720 w 720"/>
                <a:gd name="T7" fmla="*/ 731 h 731"/>
                <a:gd name="T8" fmla="*/ 360 w 720"/>
                <a:gd name="T9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0" h="731">
                  <a:moveTo>
                    <a:pt x="360" y="0"/>
                  </a:moveTo>
                  <a:lnTo>
                    <a:pt x="0" y="731"/>
                  </a:lnTo>
                  <a:lnTo>
                    <a:pt x="364" y="615"/>
                  </a:lnTo>
                  <a:lnTo>
                    <a:pt x="720" y="731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Rectangle 202"/>
            <p:cNvSpPr>
              <a:spLocks noChangeArrowheads="1"/>
            </p:cNvSpPr>
            <p:nvPr/>
          </p:nvSpPr>
          <p:spPr bwMode="auto">
            <a:xfrm>
              <a:off x="7264400" y="4130675"/>
              <a:ext cx="354013" cy="142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Rectangle 203"/>
            <p:cNvSpPr>
              <a:spLocks noChangeArrowheads="1"/>
            </p:cNvSpPr>
            <p:nvPr/>
          </p:nvSpPr>
          <p:spPr bwMode="auto">
            <a:xfrm>
              <a:off x="7264400" y="3952875"/>
              <a:ext cx="35401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Rectangle 204"/>
            <p:cNvSpPr>
              <a:spLocks noChangeArrowheads="1"/>
            </p:cNvSpPr>
            <p:nvPr/>
          </p:nvSpPr>
          <p:spPr bwMode="auto">
            <a:xfrm>
              <a:off x="7264400" y="3760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5" name="Rectangle 205"/>
            <p:cNvSpPr>
              <a:spLocks noChangeArrowheads="1"/>
            </p:cNvSpPr>
            <p:nvPr/>
          </p:nvSpPr>
          <p:spPr bwMode="auto">
            <a:xfrm>
              <a:off x="7264400" y="3570288"/>
              <a:ext cx="354013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6" name="Rectangle 206"/>
            <p:cNvSpPr>
              <a:spLocks noChangeArrowheads="1"/>
            </p:cNvSpPr>
            <p:nvPr/>
          </p:nvSpPr>
          <p:spPr bwMode="auto">
            <a:xfrm>
              <a:off x="7264400" y="3378200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7" name="Rectangle 207"/>
            <p:cNvSpPr>
              <a:spLocks noChangeArrowheads="1"/>
            </p:cNvSpPr>
            <p:nvPr/>
          </p:nvSpPr>
          <p:spPr bwMode="auto">
            <a:xfrm>
              <a:off x="7264400" y="3190875"/>
              <a:ext cx="354013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8" name="Rectangle 208"/>
            <p:cNvSpPr>
              <a:spLocks noChangeArrowheads="1"/>
            </p:cNvSpPr>
            <p:nvPr/>
          </p:nvSpPr>
          <p:spPr bwMode="auto">
            <a:xfrm>
              <a:off x="7264400" y="2998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Rectangle 209"/>
            <p:cNvSpPr>
              <a:spLocks noChangeArrowheads="1"/>
            </p:cNvSpPr>
            <p:nvPr/>
          </p:nvSpPr>
          <p:spPr bwMode="auto">
            <a:xfrm>
              <a:off x="7264400" y="2803525"/>
              <a:ext cx="3540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" name="Rectangle 210"/>
            <p:cNvSpPr>
              <a:spLocks noChangeArrowheads="1"/>
            </p:cNvSpPr>
            <p:nvPr/>
          </p:nvSpPr>
          <p:spPr bwMode="auto">
            <a:xfrm>
              <a:off x="7264400" y="2614613"/>
              <a:ext cx="354013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1" name="Freeform 211"/>
            <p:cNvSpPr/>
            <p:nvPr/>
          </p:nvSpPr>
          <p:spPr bwMode="auto">
            <a:xfrm>
              <a:off x="7264400" y="2178050"/>
              <a:ext cx="354013" cy="365125"/>
            </a:xfrm>
            <a:custGeom>
              <a:avLst/>
              <a:gdLst>
                <a:gd name="T0" fmla="*/ 0 w 223"/>
                <a:gd name="T1" fmla="*/ 38 h 230"/>
                <a:gd name="T2" fmla="*/ 0 w 223"/>
                <a:gd name="T3" fmla="*/ 230 h 230"/>
                <a:gd name="T4" fmla="*/ 223 w 223"/>
                <a:gd name="T5" fmla="*/ 230 h 230"/>
                <a:gd name="T6" fmla="*/ 223 w 223"/>
                <a:gd name="T7" fmla="*/ 36 h 230"/>
                <a:gd name="T8" fmla="*/ 116 w 223"/>
                <a:gd name="T9" fmla="*/ 0 h 230"/>
                <a:gd name="T10" fmla="*/ 0 w 223"/>
                <a:gd name="T11" fmla="*/ 3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30">
                  <a:moveTo>
                    <a:pt x="0" y="38"/>
                  </a:moveTo>
                  <a:lnTo>
                    <a:pt x="0" y="230"/>
                  </a:lnTo>
                  <a:lnTo>
                    <a:pt x="223" y="230"/>
                  </a:lnTo>
                  <a:lnTo>
                    <a:pt x="223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02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99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99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99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99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49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449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 animBg="1"/>
      <p:bldP spid="39" grpId="0" animBg="1"/>
      <p:bldP spid="40" grpId="0" animBg="1"/>
      <p:bldP spid="51" grpId="0" animBg="1"/>
      <p:bldP spid="52" grpId="0" animBg="1"/>
      <p:bldP spid="59" grpId="0"/>
      <p:bldP spid="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122" y="1886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实施计划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138862" y="1176362"/>
            <a:ext cx="765175" cy="765175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</a:rPr>
              <a:t>start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" name="直接连接符 3"/>
          <p:cNvCxnSpPr>
            <a:stCxn id="30" idx="7"/>
            <a:endCxn id="3" idx="2"/>
          </p:cNvCxnSpPr>
          <p:nvPr/>
        </p:nvCxnSpPr>
        <p:spPr>
          <a:xfrm flipV="1">
            <a:off x="4897437" y="1558950"/>
            <a:ext cx="1241425" cy="6127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30" idx="5"/>
          </p:cNvCxnSpPr>
          <p:nvPr/>
        </p:nvCxnSpPr>
        <p:spPr>
          <a:xfrm>
            <a:off x="4897437" y="2760687"/>
            <a:ext cx="2024063" cy="4841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019675" y="3568725"/>
            <a:ext cx="2006600" cy="7508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897437" y="4724425"/>
            <a:ext cx="2122488" cy="3429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834062" y="5308625"/>
            <a:ext cx="1241425" cy="6127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5029200" y="5472137"/>
            <a:ext cx="763587" cy="765175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</a:rPr>
              <a:t>end</a:t>
            </a:r>
            <a:endParaRPr lang="zh-CN" altLang="en-US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79122" y="1682493"/>
            <a:ext cx="3137152" cy="1383831"/>
            <a:chOff x="1481200" y="4382357"/>
            <a:chExt cx="3137152" cy="1383831"/>
          </a:xfrm>
        </p:grpSpPr>
        <p:sp>
          <p:nvSpPr>
            <p:cNvPr id="11" name="矩形 10"/>
            <p:cNvSpPr/>
            <p:nvPr/>
          </p:nvSpPr>
          <p:spPr>
            <a:xfrm>
              <a:off x="1481200" y="4806566"/>
              <a:ext cx="2841876" cy="9596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84"/>
            <p:cNvSpPr>
              <a:spLocks noChangeArrowheads="1"/>
            </p:cNvSpPr>
            <p:nvPr/>
          </p:nvSpPr>
          <p:spPr bwMode="auto">
            <a:xfrm>
              <a:off x="2723706" y="4382357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第一阶段</a:t>
              </a:r>
              <a:endPara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015161" y="2372991"/>
            <a:ext cx="2879976" cy="1359839"/>
            <a:chOff x="1443100" y="4406349"/>
            <a:chExt cx="2879976" cy="1359839"/>
          </a:xfrm>
        </p:grpSpPr>
        <p:sp>
          <p:nvSpPr>
            <p:cNvPr id="14" name="矩形 13"/>
            <p:cNvSpPr/>
            <p:nvPr/>
          </p:nvSpPr>
          <p:spPr>
            <a:xfrm>
              <a:off x="1481200" y="4806566"/>
              <a:ext cx="2841876" cy="9596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84"/>
            <p:cNvSpPr>
              <a:spLocks noChangeArrowheads="1"/>
            </p:cNvSpPr>
            <p:nvPr/>
          </p:nvSpPr>
          <p:spPr bwMode="auto">
            <a:xfrm>
              <a:off x="1443100" y="4406349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r>
                <a:rPr lang="zh-CN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第二阶段</a:t>
              </a:r>
              <a:endPara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39560" y="3732830"/>
            <a:ext cx="3137152" cy="1383831"/>
            <a:chOff x="1481200" y="4382357"/>
            <a:chExt cx="3137152" cy="1383831"/>
          </a:xfrm>
        </p:grpSpPr>
        <p:sp>
          <p:nvSpPr>
            <p:cNvPr id="17" name="矩形 16"/>
            <p:cNvSpPr/>
            <p:nvPr/>
          </p:nvSpPr>
          <p:spPr>
            <a:xfrm>
              <a:off x="1481200" y="4806566"/>
              <a:ext cx="2841876" cy="9596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84"/>
            <p:cNvSpPr>
              <a:spLocks noChangeArrowheads="1"/>
            </p:cNvSpPr>
            <p:nvPr/>
          </p:nvSpPr>
          <p:spPr bwMode="auto">
            <a:xfrm>
              <a:off x="2723706" y="4382357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第三</a:t>
              </a:r>
              <a:r>
                <a:rPr lang="zh-CN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阶段</a:t>
              </a:r>
              <a:endPara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15161" y="4436741"/>
            <a:ext cx="2879976" cy="1359839"/>
            <a:chOff x="1443100" y="4406349"/>
            <a:chExt cx="2879976" cy="1359839"/>
          </a:xfrm>
        </p:grpSpPr>
        <p:sp>
          <p:nvSpPr>
            <p:cNvPr id="20" name="矩形 19"/>
            <p:cNvSpPr/>
            <p:nvPr/>
          </p:nvSpPr>
          <p:spPr>
            <a:xfrm>
              <a:off x="1481200" y="4806566"/>
              <a:ext cx="2841876" cy="9596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输入您的内容或者通过右键复制粘贴您的内容，并选择只保留文字。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输入您的内容或者通过右键复制粘贴您的内容，并选择只保留文字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84"/>
            <p:cNvSpPr>
              <a:spLocks noChangeArrowheads="1"/>
            </p:cNvSpPr>
            <p:nvPr/>
          </p:nvSpPr>
          <p:spPr bwMode="auto">
            <a:xfrm>
              <a:off x="1443100" y="4406349"/>
              <a:ext cx="1894646" cy="48135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r>
                <a:rPr lang="zh-CN" altLang="en-US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第四阶段</a:t>
              </a:r>
              <a:endParaRPr lang="zh-CN" altLang="en-US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04037" y="2809900"/>
            <a:ext cx="833438" cy="831850"/>
            <a:chOff x="6904037" y="2532063"/>
            <a:chExt cx="833438" cy="831850"/>
          </a:xfrm>
        </p:grpSpPr>
        <p:grpSp>
          <p:nvGrpSpPr>
            <p:cNvPr id="23" name="组合 22"/>
            <p:cNvGrpSpPr/>
            <p:nvPr/>
          </p:nvGrpSpPr>
          <p:grpSpPr bwMode="auto">
            <a:xfrm>
              <a:off x="6904037" y="2532063"/>
              <a:ext cx="833438" cy="831850"/>
              <a:chOff x="3176812" y="2273198"/>
              <a:chExt cx="2641825" cy="2726239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267389" y="2366847"/>
                <a:ext cx="2460671" cy="253894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7052696" y="2680494"/>
              <a:ext cx="536120" cy="534987"/>
            </a:xfrm>
            <a:custGeom>
              <a:avLst/>
              <a:gdLst>
                <a:gd name="T0" fmla="*/ 133112 w 689"/>
                <a:gd name="T1" fmla="*/ 513932 h 688"/>
                <a:gd name="T2" fmla="*/ 618646 w 689"/>
                <a:gd name="T3" fmla="*/ 234100 h 688"/>
                <a:gd name="T4" fmla="*/ 540087 w 689"/>
                <a:gd name="T5" fmla="*/ 658747 h 688"/>
                <a:gd name="T6" fmla="*/ 211671 w 689"/>
                <a:gd name="T7" fmla="*/ 90374 h 688"/>
                <a:gd name="T8" fmla="*/ 540087 w 689"/>
                <a:gd name="T9" fmla="*/ 658747 h 688"/>
                <a:gd name="T10" fmla="*/ 175665 w 689"/>
                <a:gd name="T11" fmla="*/ 489977 h 688"/>
                <a:gd name="T12" fmla="*/ 576093 w 689"/>
                <a:gd name="T13" fmla="*/ 259144 h 688"/>
                <a:gd name="T14" fmla="*/ 501899 w 689"/>
                <a:gd name="T15" fmla="*/ 591239 h 688"/>
                <a:gd name="T16" fmla="*/ 250950 w 689"/>
                <a:gd name="T17" fmla="*/ 157882 h 688"/>
                <a:gd name="T18" fmla="*/ 501899 w 689"/>
                <a:gd name="T19" fmla="*/ 591239 h 688"/>
                <a:gd name="T20" fmla="*/ 376425 w 689"/>
                <a:gd name="T21" fmla="*/ 409403 h 688"/>
                <a:gd name="T22" fmla="*/ 376425 w 689"/>
                <a:gd name="T23" fmla="*/ 338629 h 688"/>
                <a:gd name="T24" fmla="*/ 391700 w 689"/>
                <a:gd name="T25" fmla="*/ 172037 h 688"/>
                <a:gd name="T26" fmla="*/ 375333 w 689"/>
                <a:gd name="T27" fmla="*/ 187280 h 688"/>
                <a:gd name="T28" fmla="*/ 360058 w 689"/>
                <a:gd name="T29" fmla="*/ 146993 h 688"/>
                <a:gd name="T30" fmla="*/ 376425 w 689"/>
                <a:gd name="T31" fmla="*/ 131749 h 688"/>
                <a:gd name="T32" fmla="*/ 391700 w 689"/>
                <a:gd name="T33" fmla="*/ 172037 h 688"/>
                <a:gd name="T34" fmla="*/ 376425 w 689"/>
                <a:gd name="T35" fmla="*/ 617372 h 688"/>
                <a:gd name="T36" fmla="*/ 360058 w 689"/>
                <a:gd name="T37" fmla="*/ 602128 h 688"/>
                <a:gd name="T38" fmla="*/ 375333 w 689"/>
                <a:gd name="T39" fmla="*/ 561841 h 688"/>
                <a:gd name="T40" fmla="*/ 391700 w 689"/>
                <a:gd name="T41" fmla="*/ 577085 h 688"/>
                <a:gd name="T42" fmla="*/ 173483 w 689"/>
                <a:gd name="T43" fmla="*/ 354961 h 688"/>
                <a:gd name="T44" fmla="*/ 188758 w 689"/>
                <a:gd name="T45" fmla="*/ 372383 h 688"/>
                <a:gd name="T46" fmla="*/ 148388 w 689"/>
                <a:gd name="T47" fmla="*/ 387627 h 688"/>
                <a:gd name="T48" fmla="*/ 133112 w 689"/>
                <a:gd name="T49" fmla="*/ 370205 h 688"/>
                <a:gd name="T50" fmla="*/ 173483 w 689"/>
                <a:gd name="T51" fmla="*/ 354961 h 688"/>
                <a:gd name="T52" fmla="*/ 618646 w 689"/>
                <a:gd name="T53" fmla="*/ 370205 h 688"/>
                <a:gd name="T54" fmla="*/ 603370 w 689"/>
                <a:gd name="T55" fmla="*/ 387627 h 688"/>
                <a:gd name="T56" fmla="*/ 563000 w 689"/>
                <a:gd name="T57" fmla="*/ 372383 h 688"/>
                <a:gd name="T58" fmla="*/ 578275 w 689"/>
                <a:gd name="T59" fmla="*/ 354961 h 688"/>
                <a:gd name="T60" fmla="*/ 396064 w 689"/>
                <a:gd name="T61" fmla="*/ 374561 h 688"/>
                <a:gd name="T62" fmla="*/ 356785 w 689"/>
                <a:gd name="T63" fmla="*/ 374561 h 688"/>
                <a:gd name="T64" fmla="*/ 376425 w 689"/>
                <a:gd name="T65" fmla="*/ 218857 h 688"/>
                <a:gd name="T66" fmla="*/ 396064 w 689"/>
                <a:gd name="T67" fmla="*/ 374561 h 688"/>
                <a:gd name="T68" fmla="*/ 285864 w 689"/>
                <a:gd name="T69" fmla="*/ 467112 h 688"/>
                <a:gd name="T70" fmla="*/ 358967 w 689"/>
                <a:gd name="T71" fmla="*/ 365850 h 688"/>
                <a:gd name="T72" fmla="*/ 387335 w 689"/>
                <a:gd name="T73" fmla="*/ 393071 h 6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9"/>
                <a:gd name="T112" fmla="*/ 0 h 688"/>
                <a:gd name="T113" fmla="*/ 689 w 689"/>
                <a:gd name="T114" fmla="*/ 688 h 6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9" h="688">
                  <a:moveTo>
                    <a:pt x="216" y="121"/>
                  </a:moveTo>
                  <a:cubicBezTo>
                    <a:pt x="94" y="192"/>
                    <a:pt x="51" y="350"/>
                    <a:pt x="122" y="472"/>
                  </a:cubicBezTo>
                  <a:cubicBezTo>
                    <a:pt x="193" y="595"/>
                    <a:pt x="350" y="637"/>
                    <a:pt x="473" y="566"/>
                  </a:cubicBezTo>
                  <a:cubicBezTo>
                    <a:pt x="596" y="495"/>
                    <a:pt x="638" y="338"/>
                    <a:pt x="567" y="215"/>
                  </a:cubicBezTo>
                  <a:cubicBezTo>
                    <a:pt x="496" y="93"/>
                    <a:pt x="339" y="51"/>
                    <a:pt x="216" y="121"/>
                  </a:cubicBezTo>
                  <a:close/>
                  <a:moveTo>
                    <a:pt x="495" y="605"/>
                  </a:moveTo>
                  <a:cubicBezTo>
                    <a:pt x="351" y="688"/>
                    <a:pt x="167" y="638"/>
                    <a:pt x="83" y="495"/>
                  </a:cubicBezTo>
                  <a:cubicBezTo>
                    <a:pt x="0" y="351"/>
                    <a:pt x="50" y="166"/>
                    <a:pt x="194" y="83"/>
                  </a:cubicBezTo>
                  <a:cubicBezTo>
                    <a:pt x="338" y="0"/>
                    <a:pt x="523" y="49"/>
                    <a:pt x="606" y="193"/>
                  </a:cubicBezTo>
                  <a:cubicBezTo>
                    <a:pt x="689" y="337"/>
                    <a:pt x="639" y="522"/>
                    <a:pt x="495" y="605"/>
                  </a:cubicBezTo>
                  <a:close/>
                  <a:moveTo>
                    <a:pt x="238" y="160"/>
                  </a:moveTo>
                  <a:cubicBezTo>
                    <a:pt x="137" y="219"/>
                    <a:pt x="102" y="349"/>
                    <a:pt x="161" y="450"/>
                  </a:cubicBezTo>
                  <a:cubicBezTo>
                    <a:pt x="219" y="551"/>
                    <a:pt x="349" y="586"/>
                    <a:pt x="451" y="528"/>
                  </a:cubicBezTo>
                  <a:cubicBezTo>
                    <a:pt x="552" y="469"/>
                    <a:pt x="587" y="339"/>
                    <a:pt x="528" y="238"/>
                  </a:cubicBezTo>
                  <a:cubicBezTo>
                    <a:pt x="470" y="136"/>
                    <a:pt x="340" y="102"/>
                    <a:pt x="238" y="160"/>
                  </a:cubicBezTo>
                  <a:close/>
                  <a:moveTo>
                    <a:pt x="460" y="543"/>
                  </a:moveTo>
                  <a:cubicBezTo>
                    <a:pt x="350" y="607"/>
                    <a:pt x="209" y="569"/>
                    <a:pt x="145" y="459"/>
                  </a:cubicBezTo>
                  <a:cubicBezTo>
                    <a:pt x="82" y="349"/>
                    <a:pt x="120" y="208"/>
                    <a:pt x="230" y="145"/>
                  </a:cubicBezTo>
                  <a:cubicBezTo>
                    <a:pt x="339" y="81"/>
                    <a:pt x="480" y="119"/>
                    <a:pt x="544" y="229"/>
                  </a:cubicBezTo>
                  <a:cubicBezTo>
                    <a:pt x="607" y="339"/>
                    <a:pt x="570" y="480"/>
                    <a:pt x="460" y="543"/>
                  </a:cubicBezTo>
                  <a:close/>
                  <a:moveTo>
                    <a:pt x="377" y="344"/>
                  </a:moveTo>
                  <a:cubicBezTo>
                    <a:pt x="377" y="362"/>
                    <a:pt x="362" y="376"/>
                    <a:pt x="345" y="376"/>
                  </a:cubicBezTo>
                  <a:cubicBezTo>
                    <a:pt x="327" y="376"/>
                    <a:pt x="312" y="362"/>
                    <a:pt x="312" y="344"/>
                  </a:cubicBezTo>
                  <a:cubicBezTo>
                    <a:pt x="312" y="326"/>
                    <a:pt x="327" y="311"/>
                    <a:pt x="345" y="311"/>
                  </a:cubicBezTo>
                  <a:cubicBezTo>
                    <a:pt x="362" y="311"/>
                    <a:pt x="377" y="326"/>
                    <a:pt x="377" y="344"/>
                  </a:cubicBezTo>
                  <a:close/>
                  <a:moveTo>
                    <a:pt x="359" y="158"/>
                  </a:moveTo>
                  <a:cubicBezTo>
                    <a:pt x="359" y="166"/>
                    <a:pt x="353" y="172"/>
                    <a:pt x="345" y="172"/>
                  </a:cubicBezTo>
                  <a:lnTo>
                    <a:pt x="344" y="172"/>
                  </a:lnTo>
                  <a:cubicBezTo>
                    <a:pt x="336" y="172"/>
                    <a:pt x="330" y="166"/>
                    <a:pt x="330" y="158"/>
                  </a:cubicBezTo>
                  <a:lnTo>
                    <a:pt x="330" y="135"/>
                  </a:lnTo>
                  <a:cubicBezTo>
                    <a:pt x="330" y="127"/>
                    <a:pt x="336" y="121"/>
                    <a:pt x="344" y="121"/>
                  </a:cubicBezTo>
                  <a:lnTo>
                    <a:pt x="345" y="121"/>
                  </a:lnTo>
                  <a:cubicBezTo>
                    <a:pt x="353" y="121"/>
                    <a:pt x="359" y="127"/>
                    <a:pt x="359" y="135"/>
                  </a:cubicBezTo>
                  <a:lnTo>
                    <a:pt x="359" y="158"/>
                  </a:lnTo>
                  <a:close/>
                  <a:moveTo>
                    <a:pt x="359" y="553"/>
                  </a:moveTo>
                  <a:cubicBezTo>
                    <a:pt x="359" y="560"/>
                    <a:pt x="353" y="567"/>
                    <a:pt x="345" y="567"/>
                  </a:cubicBezTo>
                  <a:lnTo>
                    <a:pt x="344" y="567"/>
                  </a:lnTo>
                  <a:cubicBezTo>
                    <a:pt x="336" y="567"/>
                    <a:pt x="330" y="560"/>
                    <a:pt x="330" y="553"/>
                  </a:cubicBezTo>
                  <a:lnTo>
                    <a:pt x="330" y="530"/>
                  </a:lnTo>
                  <a:cubicBezTo>
                    <a:pt x="330" y="522"/>
                    <a:pt x="336" y="516"/>
                    <a:pt x="344" y="516"/>
                  </a:cubicBezTo>
                  <a:lnTo>
                    <a:pt x="345" y="516"/>
                  </a:lnTo>
                  <a:cubicBezTo>
                    <a:pt x="353" y="516"/>
                    <a:pt x="359" y="522"/>
                    <a:pt x="359" y="530"/>
                  </a:cubicBezTo>
                  <a:lnTo>
                    <a:pt x="359" y="553"/>
                  </a:lnTo>
                  <a:close/>
                  <a:moveTo>
                    <a:pt x="159" y="326"/>
                  </a:moveTo>
                  <a:cubicBezTo>
                    <a:pt x="166" y="326"/>
                    <a:pt x="173" y="333"/>
                    <a:pt x="173" y="340"/>
                  </a:cubicBezTo>
                  <a:lnTo>
                    <a:pt x="173" y="342"/>
                  </a:lnTo>
                  <a:cubicBezTo>
                    <a:pt x="173" y="350"/>
                    <a:pt x="166" y="356"/>
                    <a:pt x="159" y="356"/>
                  </a:cubicBezTo>
                  <a:lnTo>
                    <a:pt x="136" y="356"/>
                  </a:lnTo>
                  <a:cubicBezTo>
                    <a:pt x="128" y="356"/>
                    <a:pt x="122" y="350"/>
                    <a:pt x="122" y="342"/>
                  </a:cubicBezTo>
                  <a:lnTo>
                    <a:pt x="122" y="340"/>
                  </a:lnTo>
                  <a:cubicBezTo>
                    <a:pt x="122" y="333"/>
                    <a:pt x="128" y="326"/>
                    <a:pt x="136" y="326"/>
                  </a:cubicBezTo>
                  <a:lnTo>
                    <a:pt x="159" y="326"/>
                  </a:lnTo>
                  <a:close/>
                  <a:moveTo>
                    <a:pt x="553" y="326"/>
                  </a:moveTo>
                  <a:cubicBezTo>
                    <a:pt x="561" y="326"/>
                    <a:pt x="567" y="333"/>
                    <a:pt x="567" y="340"/>
                  </a:cubicBezTo>
                  <a:lnTo>
                    <a:pt x="567" y="342"/>
                  </a:lnTo>
                  <a:cubicBezTo>
                    <a:pt x="567" y="350"/>
                    <a:pt x="561" y="356"/>
                    <a:pt x="553" y="356"/>
                  </a:cubicBezTo>
                  <a:lnTo>
                    <a:pt x="530" y="356"/>
                  </a:lnTo>
                  <a:cubicBezTo>
                    <a:pt x="523" y="356"/>
                    <a:pt x="516" y="350"/>
                    <a:pt x="516" y="342"/>
                  </a:cubicBezTo>
                  <a:lnTo>
                    <a:pt x="516" y="340"/>
                  </a:lnTo>
                  <a:cubicBezTo>
                    <a:pt x="516" y="333"/>
                    <a:pt x="523" y="326"/>
                    <a:pt x="530" y="326"/>
                  </a:cubicBezTo>
                  <a:lnTo>
                    <a:pt x="553" y="326"/>
                  </a:lnTo>
                  <a:close/>
                  <a:moveTo>
                    <a:pt x="363" y="344"/>
                  </a:moveTo>
                  <a:cubicBezTo>
                    <a:pt x="363" y="354"/>
                    <a:pt x="355" y="362"/>
                    <a:pt x="345" y="362"/>
                  </a:cubicBezTo>
                  <a:cubicBezTo>
                    <a:pt x="335" y="362"/>
                    <a:pt x="327" y="354"/>
                    <a:pt x="327" y="344"/>
                  </a:cubicBezTo>
                  <a:lnTo>
                    <a:pt x="327" y="219"/>
                  </a:lnTo>
                  <a:cubicBezTo>
                    <a:pt x="327" y="209"/>
                    <a:pt x="335" y="201"/>
                    <a:pt x="345" y="201"/>
                  </a:cubicBezTo>
                  <a:cubicBezTo>
                    <a:pt x="355" y="201"/>
                    <a:pt x="363" y="209"/>
                    <a:pt x="363" y="219"/>
                  </a:cubicBezTo>
                  <a:lnTo>
                    <a:pt x="363" y="344"/>
                  </a:lnTo>
                  <a:close/>
                  <a:moveTo>
                    <a:pt x="289" y="427"/>
                  </a:moveTo>
                  <a:cubicBezTo>
                    <a:pt x="281" y="435"/>
                    <a:pt x="269" y="436"/>
                    <a:pt x="262" y="429"/>
                  </a:cubicBezTo>
                  <a:cubicBezTo>
                    <a:pt x="255" y="422"/>
                    <a:pt x="255" y="409"/>
                    <a:pt x="263" y="402"/>
                  </a:cubicBezTo>
                  <a:lnTo>
                    <a:pt x="329" y="336"/>
                  </a:lnTo>
                  <a:cubicBezTo>
                    <a:pt x="337" y="328"/>
                    <a:pt x="349" y="327"/>
                    <a:pt x="356" y="334"/>
                  </a:cubicBezTo>
                  <a:cubicBezTo>
                    <a:pt x="363" y="341"/>
                    <a:pt x="362" y="354"/>
                    <a:pt x="355" y="361"/>
                  </a:cubicBezTo>
                  <a:lnTo>
                    <a:pt x="289" y="4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34" tIns="45717" rIns="91434" bIns="45717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86237" y="2049487"/>
            <a:ext cx="833438" cy="833438"/>
            <a:chOff x="4186237" y="1771650"/>
            <a:chExt cx="833438" cy="833438"/>
          </a:xfrm>
        </p:grpSpPr>
        <p:grpSp>
          <p:nvGrpSpPr>
            <p:cNvPr id="28" name="组合 27"/>
            <p:cNvGrpSpPr/>
            <p:nvPr/>
          </p:nvGrpSpPr>
          <p:grpSpPr bwMode="auto">
            <a:xfrm>
              <a:off x="4186237" y="1771650"/>
              <a:ext cx="833438" cy="833438"/>
              <a:chOff x="3176812" y="2273198"/>
              <a:chExt cx="2641825" cy="2726239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4369197" y="1953745"/>
              <a:ext cx="443177" cy="469247"/>
            </a:xfrm>
            <a:custGeom>
              <a:avLst/>
              <a:gdLst>
                <a:gd name="T0" fmla="*/ 308844 w 568"/>
                <a:gd name="T1" fmla="*/ 627293 h 601"/>
                <a:gd name="T2" fmla="*/ 309935 w 568"/>
                <a:gd name="T3" fmla="*/ 363917 h 601"/>
                <a:gd name="T4" fmla="*/ 494368 w 568"/>
                <a:gd name="T5" fmla="*/ 328946 h 601"/>
                <a:gd name="T6" fmla="*/ 378688 w 568"/>
                <a:gd name="T7" fmla="*/ 374846 h 601"/>
                <a:gd name="T8" fmla="*/ 103675 w 568"/>
                <a:gd name="T9" fmla="*/ 233869 h 601"/>
                <a:gd name="T10" fmla="*/ 138598 w 568"/>
                <a:gd name="T11" fmla="*/ 238240 h 601"/>
                <a:gd name="T12" fmla="*/ 183342 w 568"/>
                <a:gd name="T13" fmla="*/ 242612 h 601"/>
                <a:gd name="T14" fmla="*/ 182250 w 568"/>
                <a:gd name="T15" fmla="*/ 213105 h 601"/>
                <a:gd name="T16" fmla="*/ 309935 w 568"/>
                <a:gd name="T17" fmla="*/ 331132 h 601"/>
                <a:gd name="T18" fmla="*/ 450715 w 568"/>
                <a:gd name="T19" fmla="*/ 228405 h 601"/>
                <a:gd name="T20" fmla="*/ 482364 w 568"/>
                <a:gd name="T21" fmla="*/ 222940 h 601"/>
                <a:gd name="T22" fmla="*/ 499825 w 568"/>
                <a:gd name="T23" fmla="*/ 229497 h 601"/>
                <a:gd name="T24" fmla="*/ 453989 w 568"/>
                <a:gd name="T25" fmla="*/ 279768 h 601"/>
                <a:gd name="T26" fmla="*/ 533656 w 568"/>
                <a:gd name="T27" fmla="*/ 372660 h 601"/>
                <a:gd name="T28" fmla="*/ 509647 w 568"/>
                <a:gd name="T29" fmla="*/ 287418 h 601"/>
                <a:gd name="T30" fmla="*/ 509647 w 568"/>
                <a:gd name="T31" fmla="*/ 546423 h 601"/>
                <a:gd name="T32" fmla="*/ 539112 w 568"/>
                <a:gd name="T33" fmla="*/ 539865 h 601"/>
                <a:gd name="T34" fmla="*/ 338309 w 568"/>
                <a:gd name="T35" fmla="*/ 650243 h 601"/>
                <a:gd name="T36" fmla="*/ 311026 w 568"/>
                <a:gd name="T37" fmla="*/ 656800 h 601"/>
                <a:gd name="T38" fmla="*/ 81849 w 568"/>
                <a:gd name="T39" fmla="*/ 539865 h 601"/>
                <a:gd name="T40" fmla="*/ 111315 w 568"/>
                <a:gd name="T41" fmla="*/ 546423 h 601"/>
                <a:gd name="T42" fmla="*/ 111315 w 568"/>
                <a:gd name="T43" fmla="*/ 287418 h 601"/>
                <a:gd name="T44" fmla="*/ 87306 w 568"/>
                <a:gd name="T45" fmla="*/ 372660 h 601"/>
                <a:gd name="T46" fmla="*/ 154968 w 568"/>
                <a:gd name="T47" fmla="*/ 275397 h 601"/>
                <a:gd name="T48" fmla="*/ 67662 w 568"/>
                <a:gd name="T49" fmla="*/ 437138 h 601"/>
                <a:gd name="T50" fmla="*/ 80758 w 568"/>
                <a:gd name="T51" fmla="*/ 463366 h 601"/>
                <a:gd name="T52" fmla="*/ 92762 w 568"/>
                <a:gd name="T53" fmla="*/ 487409 h 601"/>
                <a:gd name="T54" fmla="*/ 49109 w 568"/>
                <a:gd name="T55" fmla="*/ 519101 h 601"/>
                <a:gd name="T56" fmla="*/ 30557 w 568"/>
                <a:gd name="T57" fmla="*/ 412003 h 601"/>
                <a:gd name="T58" fmla="*/ 58931 w 568"/>
                <a:gd name="T59" fmla="*/ 363917 h 601"/>
                <a:gd name="T60" fmla="*/ 516194 w 568"/>
                <a:gd name="T61" fmla="*/ 416374 h 601"/>
                <a:gd name="T62" fmla="*/ 505281 w 568"/>
                <a:gd name="T63" fmla="*/ 443695 h 601"/>
                <a:gd name="T64" fmla="*/ 496551 w 568"/>
                <a:gd name="T65" fmla="*/ 471016 h 601"/>
                <a:gd name="T66" fmla="*/ 491094 w 568"/>
                <a:gd name="T67" fmla="*/ 491780 h 601"/>
                <a:gd name="T68" fmla="*/ 526016 w 568"/>
                <a:gd name="T69" fmla="*/ 396703 h 601"/>
                <a:gd name="T70" fmla="*/ 559847 w 568"/>
                <a:gd name="T71" fmla="*/ 393424 h 601"/>
                <a:gd name="T72" fmla="*/ 307752 w 568"/>
                <a:gd name="T73" fmla="*/ 0 h 601"/>
                <a:gd name="T74" fmla="*/ 456172 w 568"/>
                <a:gd name="T75" fmla="*/ 116934 h 601"/>
                <a:gd name="T76" fmla="*/ 429980 w 568"/>
                <a:gd name="T77" fmla="*/ 195619 h 601"/>
                <a:gd name="T78" fmla="*/ 398332 w 568"/>
                <a:gd name="T79" fmla="*/ 88520 h 601"/>
                <a:gd name="T80" fmla="*/ 211716 w 568"/>
                <a:gd name="T81" fmla="*/ 199991 h 601"/>
                <a:gd name="T82" fmla="*/ 165881 w 568"/>
                <a:gd name="T83" fmla="*/ 168298 h 601"/>
                <a:gd name="T84" fmla="*/ 216081 w 568"/>
                <a:gd name="T85" fmla="*/ 44807 h 6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68"/>
                <a:gd name="T130" fmla="*/ 0 h 601"/>
                <a:gd name="T131" fmla="*/ 568 w 568"/>
                <a:gd name="T132" fmla="*/ 601 h 6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68" h="601">
                  <a:moveTo>
                    <a:pt x="266" y="331"/>
                  </a:moveTo>
                  <a:lnTo>
                    <a:pt x="266" y="571"/>
                  </a:lnTo>
                  <a:cubicBezTo>
                    <a:pt x="272" y="573"/>
                    <a:pt x="277" y="575"/>
                    <a:pt x="283" y="574"/>
                  </a:cubicBezTo>
                  <a:cubicBezTo>
                    <a:pt x="290" y="574"/>
                    <a:pt x="297" y="572"/>
                    <a:pt x="303" y="570"/>
                  </a:cubicBezTo>
                  <a:lnTo>
                    <a:pt x="303" y="331"/>
                  </a:lnTo>
                  <a:cubicBezTo>
                    <a:pt x="297" y="332"/>
                    <a:pt x="290" y="333"/>
                    <a:pt x="284" y="333"/>
                  </a:cubicBezTo>
                  <a:cubicBezTo>
                    <a:pt x="278" y="333"/>
                    <a:pt x="272" y="332"/>
                    <a:pt x="266" y="331"/>
                  </a:cubicBezTo>
                  <a:close/>
                  <a:moveTo>
                    <a:pt x="347" y="343"/>
                  </a:moveTo>
                  <a:lnTo>
                    <a:pt x="453" y="301"/>
                  </a:lnTo>
                  <a:lnTo>
                    <a:pt x="453" y="345"/>
                  </a:lnTo>
                  <a:lnTo>
                    <a:pt x="347" y="386"/>
                  </a:lnTo>
                  <a:lnTo>
                    <a:pt x="347" y="343"/>
                  </a:lnTo>
                  <a:close/>
                  <a:moveTo>
                    <a:pt x="142" y="252"/>
                  </a:moveTo>
                  <a:lnTo>
                    <a:pt x="99" y="228"/>
                  </a:lnTo>
                  <a:cubicBezTo>
                    <a:pt x="94" y="225"/>
                    <a:pt x="93" y="219"/>
                    <a:pt x="95" y="214"/>
                  </a:cubicBezTo>
                  <a:cubicBezTo>
                    <a:pt x="98" y="209"/>
                    <a:pt x="104" y="208"/>
                    <a:pt x="109" y="210"/>
                  </a:cubicBezTo>
                  <a:lnTo>
                    <a:pt x="149" y="233"/>
                  </a:lnTo>
                  <a:lnTo>
                    <a:pt x="127" y="218"/>
                  </a:lnTo>
                  <a:cubicBezTo>
                    <a:pt x="123" y="215"/>
                    <a:pt x="122" y="209"/>
                    <a:pt x="125" y="204"/>
                  </a:cubicBezTo>
                  <a:cubicBezTo>
                    <a:pt x="128" y="200"/>
                    <a:pt x="134" y="199"/>
                    <a:pt x="138" y="202"/>
                  </a:cubicBezTo>
                  <a:lnTo>
                    <a:pt x="168" y="222"/>
                  </a:lnTo>
                  <a:lnTo>
                    <a:pt x="154" y="209"/>
                  </a:lnTo>
                  <a:cubicBezTo>
                    <a:pt x="150" y="205"/>
                    <a:pt x="149" y="199"/>
                    <a:pt x="153" y="195"/>
                  </a:cubicBezTo>
                  <a:cubicBezTo>
                    <a:pt x="157" y="191"/>
                    <a:pt x="163" y="191"/>
                    <a:pt x="167" y="195"/>
                  </a:cubicBezTo>
                  <a:lnTo>
                    <a:pt x="282" y="303"/>
                  </a:lnTo>
                  <a:cubicBezTo>
                    <a:pt x="283" y="303"/>
                    <a:pt x="283" y="303"/>
                    <a:pt x="283" y="304"/>
                  </a:cubicBezTo>
                  <a:cubicBezTo>
                    <a:pt x="283" y="303"/>
                    <a:pt x="284" y="303"/>
                    <a:pt x="284" y="303"/>
                  </a:cubicBezTo>
                  <a:lnTo>
                    <a:pt x="399" y="195"/>
                  </a:lnTo>
                  <a:cubicBezTo>
                    <a:pt x="403" y="191"/>
                    <a:pt x="409" y="191"/>
                    <a:pt x="413" y="195"/>
                  </a:cubicBezTo>
                  <a:cubicBezTo>
                    <a:pt x="417" y="199"/>
                    <a:pt x="417" y="205"/>
                    <a:pt x="413" y="209"/>
                  </a:cubicBezTo>
                  <a:lnTo>
                    <a:pt x="399" y="222"/>
                  </a:lnTo>
                  <a:lnTo>
                    <a:pt x="428" y="202"/>
                  </a:lnTo>
                  <a:cubicBezTo>
                    <a:pt x="432" y="199"/>
                    <a:pt x="438" y="200"/>
                    <a:pt x="442" y="204"/>
                  </a:cubicBezTo>
                  <a:cubicBezTo>
                    <a:pt x="445" y="209"/>
                    <a:pt x="444" y="215"/>
                    <a:pt x="439" y="218"/>
                  </a:cubicBezTo>
                  <a:lnTo>
                    <a:pt x="417" y="233"/>
                  </a:lnTo>
                  <a:lnTo>
                    <a:pt x="458" y="210"/>
                  </a:lnTo>
                  <a:cubicBezTo>
                    <a:pt x="462" y="208"/>
                    <a:pt x="468" y="209"/>
                    <a:pt x="471" y="214"/>
                  </a:cubicBezTo>
                  <a:cubicBezTo>
                    <a:pt x="474" y="219"/>
                    <a:pt x="472" y="225"/>
                    <a:pt x="467" y="228"/>
                  </a:cubicBezTo>
                  <a:lnTo>
                    <a:pt x="416" y="256"/>
                  </a:lnTo>
                  <a:lnTo>
                    <a:pt x="494" y="224"/>
                  </a:lnTo>
                  <a:lnTo>
                    <a:pt x="494" y="342"/>
                  </a:lnTo>
                  <a:cubicBezTo>
                    <a:pt x="492" y="342"/>
                    <a:pt x="491" y="342"/>
                    <a:pt x="489" y="341"/>
                  </a:cubicBezTo>
                  <a:lnTo>
                    <a:pt x="473" y="339"/>
                  </a:lnTo>
                  <a:lnTo>
                    <a:pt x="467" y="351"/>
                  </a:lnTo>
                  <a:lnTo>
                    <a:pt x="467" y="263"/>
                  </a:lnTo>
                  <a:lnTo>
                    <a:pt x="329" y="322"/>
                  </a:lnTo>
                  <a:lnTo>
                    <a:pt x="329" y="559"/>
                  </a:lnTo>
                  <a:lnTo>
                    <a:pt x="467" y="500"/>
                  </a:lnTo>
                  <a:lnTo>
                    <a:pt x="467" y="483"/>
                  </a:lnTo>
                  <a:cubicBezTo>
                    <a:pt x="472" y="486"/>
                    <a:pt x="477" y="488"/>
                    <a:pt x="482" y="490"/>
                  </a:cubicBezTo>
                  <a:cubicBezTo>
                    <a:pt x="486" y="492"/>
                    <a:pt x="490" y="493"/>
                    <a:pt x="494" y="494"/>
                  </a:cubicBezTo>
                  <a:lnTo>
                    <a:pt x="494" y="518"/>
                  </a:lnTo>
                  <a:lnTo>
                    <a:pt x="321" y="591"/>
                  </a:lnTo>
                  <a:cubicBezTo>
                    <a:pt x="318" y="592"/>
                    <a:pt x="314" y="594"/>
                    <a:pt x="310" y="595"/>
                  </a:cubicBezTo>
                  <a:lnTo>
                    <a:pt x="303" y="598"/>
                  </a:lnTo>
                  <a:cubicBezTo>
                    <a:pt x="297" y="599"/>
                    <a:pt x="291" y="601"/>
                    <a:pt x="285" y="601"/>
                  </a:cubicBezTo>
                  <a:cubicBezTo>
                    <a:pt x="271" y="601"/>
                    <a:pt x="258" y="598"/>
                    <a:pt x="247" y="590"/>
                  </a:cubicBezTo>
                  <a:lnTo>
                    <a:pt x="75" y="518"/>
                  </a:lnTo>
                  <a:lnTo>
                    <a:pt x="75" y="494"/>
                  </a:lnTo>
                  <a:cubicBezTo>
                    <a:pt x="79" y="493"/>
                    <a:pt x="83" y="492"/>
                    <a:pt x="87" y="490"/>
                  </a:cubicBezTo>
                  <a:cubicBezTo>
                    <a:pt x="91" y="488"/>
                    <a:pt x="96" y="486"/>
                    <a:pt x="102" y="483"/>
                  </a:cubicBezTo>
                  <a:lnTo>
                    <a:pt x="102" y="500"/>
                  </a:lnTo>
                  <a:lnTo>
                    <a:pt x="240" y="559"/>
                  </a:lnTo>
                  <a:lnTo>
                    <a:pt x="240" y="322"/>
                  </a:lnTo>
                  <a:lnTo>
                    <a:pt x="102" y="263"/>
                  </a:lnTo>
                  <a:lnTo>
                    <a:pt x="102" y="351"/>
                  </a:lnTo>
                  <a:lnTo>
                    <a:pt x="95" y="339"/>
                  </a:lnTo>
                  <a:lnTo>
                    <a:pt x="80" y="341"/>
                  </a:lnTo>
                  <a:cubicBezTo>
                    <a:pt x="78" y="342"/>
                    <a:pt x="77" y="342"/>
                    <a:pt x="75" y="342"/>
                  </a:cubicBezTo>
                  <a:lnTo>
                    <a:pt x="75" y="224"/>
                  </a:lnTo>
                  <a:lnTo>
                    <a:pt x="142" y="252"/>
                  </a:lnTo>
                  <a:close/>
                  <a:moveTo>
                    <a:pt x="86" y="363"/>
                  </a:moveTo>
                  <a:cubicBezTo>
                    <a:pt x="89" y="369"/>
                    <a:pt x="91" y="375"/>
                    <a:pt x="94" y="381"/>
                  </a:cubicBezTo>
                  <a:lnTo>
                    <a:pt x="62" y="400"/>
                  </a:lnTo>
                  <a:lnTo>
                    <a:pt x="97" y="387"/>
                  </a:lnTo>
                  <a:cubicBezTo>
                    <a:pt x="99" y="393"/>
                    <a:pt x="102" y="399"/>
                    <a:pt x="104" y="406"/>
                  </a:cubicBezTo>
                  <a:lnTo>
                    <a:pt x="74" y="424"/>
                  </a:lnTo>
                  <a:lnTo>
                    <a:pt x="106" y="411"/>
                  </a:lnTo>
                  <a:cubicBezTo>
                    <a:pt x="108" y="418"/>
                    <a:pt x="110" y="424"/>
                    <a:pt x="112" y="431"/>
                  </a:cubicBezTo>
                  <a:lnTo>
                    <a:pt x="85" y="446"/>
                  </a:lnTo>
                  <a:lnTo>
                    <a:pt x="113" y="435"/>
                  </a:lnTo>
                  <a:cubicBezTo>
                    <a:pt x="115" y="440"/>
                    <a:pt x="116" y="445"/>
                    <a:pt x="117" y="450"/>
                  </a:cubicBezTo>
                  <a:cubicBezTo>
                    <a:pt x="111" y="454"/>
                    <a:pt x="66" y="483"/>
                    <a:pt x="45" y="475"/>
                  </a:cubicBezTo>
                  <a:cubicBezTo>
                    <a:pt x="23" y="467"/>
                    <a:pt x="2" y="437"/>
                    <a:pt x="1" y="410"/>
                  </a:cubicBezTo>
                  <a:cubicBezTo>
                    <a:pt x="0" y="383"/>
                    <a:pt x="70" y="366"/>
                    <a:pt x="86" y="363"/>
                  </a:cubicBezTo>
                  <a:close/>
                  <a:moveTo>
                    <a:pt x="28" y="377"/>
                  </a:moveTo>
                  <a:lnTo>
                    <a:pt x="45" y="369"/>
                  </a:lnTo>
                  <a:lnTo>
                    <a:pt x="54" y="360"/>
                  </a:lnTo>
                  <a:lnTo>
                    <a:pt x="54" y="333"/>
                  </a:lnTo>
                  <a:cubicBezTo>
                    <a:pt x="38" y="340"/>
                    <a:pt x="31" y="356"/>
                    <a:pt x="28" y="377"/>
                  </a:cubicBezTo>
                  <a:close/>
                  <a:moveTo>
                    <a:pt x="482" y="363"/>
                  </a:moveTo>
                  <a:cubicBezTo>
                    <a:pt x="479" y="369"/>
                    <a:pt x="476" y="375"/>
                    <a:pt x="473" y="381"/>
                  </a:cubicBezTo>
                  <a:lnTo>
                    <a:pt x="505" y="400"/>
                  </a:lnTo>
                  <a:lnTo>
                    <a:pt x="471" y="387"/>
                  </a:lnTo>
                  <a:cubicBezTo>
                    <a:pt x="468" y="393"/>
                    <a:pt x="465" y="399"/>
                    <a:pt x="463" y="406"/>
                  </a:cubicBezTo>
                  <a:lnTo>
                    <a:pt x="493" y="424"/>
                  </a:lnTo>
                  <a:lnTo>
                    <a:pt x="461" y="411"/>
                  </a:lnTo>
                  <a:cubicBezTo>
                    <a:pt x="459" y="418"/>
                    <a:pt x="457" y="424"/>
                    <a:pt x="455" y="431"/>
                  </a:cubicBezTo>
                  <a:lnTo>
                    <a:pt x="482" y="446"/>
                  </a:lnTo>
                  <a:lnTo>
                    <a:pt x="454" y="435"/>
                  </a:lnTo>
                  <a:cubicBezTo>
                    <a:pt x="453" y="440"/>
                    <a:pt x="451" y="445"/>
                    <a:pt x="450" y="450"/>
                  </a:cubicBezTo>
                  <a:cubicBezTo>
                    <a:pt x="456" y="454"/>
                    <a:pt x="501" y="483"/>
                    <a:pt x="523" y="475"/>
                  </a:cubicBezTo>
                  <a:cubicBezTo>
                    <a:pt x="544" y="467"/>
                    <a:pt x="566" y="437"/>
                    <a:pt x="567" y="410"/>
                  </a:cubicBezTo>
                  <a:cubicBezTo>
                    <a:pt x="568" y="383"/>
                    <a:pt x="497" y="366"/>
                    <a:pt x="482" y="363"/>
                  </a:cubicBezTo>
                  <a:close/>
                  <a:moveTo>
                    <a:pt x="540" y="377"/>
                  </a:moveTo>
                  <a:lnTo>
                    <a:pt x="522" y="369"/>
                  </a:lnTo>
                  <a:lnTo>
                    <a:pt x="513" y="360"/>
                  </a:lnTo>
                  <a:lnTo>
                    <a:pt x="513" y="333"/>
                  </a:lnTo>
                  <a:cubicBezTo>
                    <a:pt x="529" y="340"/>
                    <a:pt x="536" y="356"/>
                    <a:pt x="540" y="377"/>
                  </a:cubicBezTo>
                  <a:close/>
                  <a:moveTo>
                    <a:pt x="282" y="0"/>
                  </a:moveTo>
                  <a:cubicBezTo>
                    <a:pt x="315" y="0"/>
                    <a:pt x="344" y="16"/>
                    <a:pt x="366" y="41"/>
                  </a:cubicBezTo>
                  <a:cubicBezTo>
                    <a:pt x="379" y="58"/>
                    <a:pt x="390" y="78"/>
                    <a:pt x="395" y="101"/>
                  </a:cubicBezTo>
                  <a:cubicBezTo>
                    <a:pt x="403" y="99"/>
                    <a:pt x="415" y="98"/>
                    <a:pt x="418" y="107"/>
                  </a:cubicBezTo>
                  <a:cubicBezTo>
                    <a:pt x="423" y="120"/>
                    <a:pt x="421" y="151"/>
                    <a:pt x="412" y="154"/>
                  </a:cubicBezTo>
                  <a:cubicBezTo>
                    <a:pt x="408" y="156"/>
                    <a:pt x="403" y="156"/>
                    <a:pt x="398" y="155"/>
                  </a:cubicBezTo>
                  <a:cubicBezTo>
                    <a:pt x="398" y="163"/>
                    <a:pt x="396" y="171"/>
                    <a:pt x="394" y="179"/>
                  </a:cubicBezTo>
                  <a:cubicBezTo>
                    <a:pt x="386" y="180"/>
                    <a:pt x="378" y="182"/>
                    <a:pt x="370" y="183"/>
                  </a:cubicBezTo>
                  <a:cubicBezTo>
                    <a:pt x="375" y="169"/>
                    <a:pt x="377" y="154"/>
                    <a:pt x="377" y="138"/>
                  </a:cubicBezTo>
                  <a:cubicBezTo>
                    <a:pt x="377" y="117"/>
                    <a:pt x="373" y="98"/>
                    <a:pt x="365" y="81"/>
                  </a:cubicBezTo>
                  <a:cubicBezTo>
                    <a:pt x="301" y="132"/>
                    <a:pt x="218" y="95"/>
                    <a:pt x="197" y="86"/>
                  </a:cubicBezTo>
                  <a:cubicBezTo>
                    <a:pt x="190" y="101"/>
                    <a:pt x="187" y="119"/>
                    <a:pt x="187" y="138"/>
                  </a:cubicBezTo>
                  <a:cubicBezTo>
                    <a:pt x="187" y="154"/>
                    <a:pt x="189" y="169"/>
                    <a:pt x="194" y="183"/>
                  </a:cubicBezTo>
                  <a:cubicBezTo>
                    <a:pt x="186" y="181"/>
                    <a:pt x="178" y="180"/>
                    <a:pt x="170" y="179"/>
                  </a:cubicBezTo>
                  <a:cubicBezTo>
                    <a:pt x="168" y="171"/>
                    <a:pt x="167" y="163"/>
                    <a:pt x="166" y="155"/>
                  </a:cubicBezTo>
                  <a:cubicBezTo>
                    <a:pt x="161" y="156"/>
                    <a:pt x="156" y="156"/>
                    <a:pt x="152" y="154"/>
                  </a:cubicBezTo>
                  <a:cubicBezTo>
                    <a:pt x="143" y="151"/>
                    <a:pt x="141" y="120"/>
                    <a:pt x="146" y="107"/>
                  </a:cubicBezTo>
                  <a:cubicBezTo>
                    <a:pt x="149" y="98"/>
                    <a:pt x="161" y="99"/>
                    <a:pt x="169" y="101"/>
                  </a:cubicBezTo>
                  <a:cubicBezTo>
                    <a:pt x="174" y="78"/>
                    <a:pt x="185" y="58"/>
                    <a:pt x="198" y="41"/>
                  </a:cubicBezTo>
                  <a:cubicBezTo>
                    <a:pt x="220" y="16"/>
                    <a:pt x="249" y="0"/>
                    <a:pt x="2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34" tIns="45717" rIns="91434" bIns="45717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186237" y="3973537"/>
            <a:ext cx="833438" cy="833438"/>
            <a:chOff x="4186237" y="3695700"/>
            <a:chExt cx="833438" cy="833438"/>
          </a:xfrm>
        </p:grpSpPr>
        <p:grpSp>
          <p:nvGrpSpPr>
            <p:cNvPr id="33" name="组合 32"/>
            <p:cNvGrpSpPr/>
            <p:nvPr/>
          </p:nvGrpSpPr>
          <p:grpSpPr bwMode="auto">
            <a:xfrm>
              <a:off x="4186237" y="3695700"/>
              <a:ext cx="833438" cy="833438"/>
              <a:chOff x="3176812" y="2273198"/>
              <a:chExt cx="2641825" cy="2726239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" name="Freeform 22"/>
            <p:cNvSpPr>
              <a:spLocks noEditPoints="1"/>
            </p:cNvSpPr>
            <p:nvPr/>
          </p:nvSpPr>
          <p:spPr bwMode="auto">
            <a:xfrm>
              <a:off x="4388950" y="3900451"/>
              <a:ext cx="418487" cy="415498"/>
            </a:xfrm>
            <a:custGeom>
              <a:avLst/>
              <a:gdLst>
                <a:gd name="T0" fmla="*/ 603014 w 612"/>
                <a:gd name="T1" fmla="*/ 570152 h 605"/>
                <a:gd name="T2" fmla="*/ 534316 w 612"/>
                <a:gd name="T3" fmla="*/ 570152 h 605"/>
                <a:gd name="T4" fmla="*/ 643360 w 612"/>
                <a:gd name="T5" fmla="*/ 64566 h 605"/>
                <a:gd name="T6" fmla="*/ 553944 w 612"/>
                <a:gd name="T7" fmla="*/ 0 h 605"/>
                <a:gd name="T8" fmla="*/ 314047 w 612"/>
                <a:gd name="T9" fmla="*/ 214491 h 605"/>
                <a:gd name="T10" fmla="*/ 279153 w 612"/>
                <a:gd name="T11" fmla="*/ 263736 h 605"/>
                <a:gd name="T12" fmla="*/ 249711 w 612"/>
                <a:gd name="T13" fmla="*/ 277963 h 605"/>
                <a:gd name="T14" fmla="*/ 252982 w 612"/>
                <a:gd name="T15" fmla="*/ 369888 h 605"/>
                <a:gd name="T16" fmla="*/ 59974 w 612"/>
                <a:gd name="T17" fmla="*/ 538416 h 605"/>
                <a:gd name="T18" fmla="*/ 38165 w 612"/>
                <a:gd name="T19" fmla="*/ 662077 h 605"/>
                <a:gd name="T20" fmla="*/ 138486 w 612"/>
                <a:gd name="T21" fmla="*/ 561398 h 605"/>
                <a:gd name="T22" fmla="*/ 295510 w 612"/>
                <a:gd name="T23" fmla="*/ 412567 h 605"/>
                <a:gd name="T24" fmla="*/ 383835 w 612"/>
                <a:gd name="T25" fmla="*/ 412567 h 605"/>
                <a:gd name="T26" fmla="*/ 408915 w 612"/>
                <a:gd name="T27" fmla="*/ 356756 h 605"/>
                <a:gd name="T28" fmla="*/ 447081 w 612"/>
                <a:gd name="T29" fmla="*/ 349095 h 605"/>
                <a:gd name="T30" fmla="*/ 643360 w 612"/>
                <a:gd name="T31" fmla="*/ 64566 h 605"/>
                <a:gd name="T32" fmla="*/ 260615 w 612"/>
                <a:gd name="T33" fmla="*/ 215585 h 605"/>
                <a:gd name="T34" fmla="*/ 268248 w 612"/>
                <a:gd name="T35" fmla="*/ 207925 h 605"/>
                <a:gd name="T36" fmla="*/ 290057 w 612"/>
                <a:gd name="T37" fmla="*/ 187132 h 605"/>
                <a:gd name="T38" fmla="*/ 142848 w 612"/>
                <a:gd name="T39" fmla="*/ 1094 h 605"/>
                <a:gd name="T40" fmla="*/ 186465 w 612"/>
                <a:gd name="T41" fmla="*/ 106151 h 605"/>
                <a:gd name="T42" fmla="*/ 14176 w 612"/>
                <a:gd name="T43" fmla="*/ 129132 h 605"/>
                <a:gd name="T44" fmla="*/ 153752 w 612"/>
                <a:gd name="T45" fmla="*/ 297661 h 605"/>
                <a:gd name="T46" fmla="*/ 201732 w 612"/>
                <a:gd name="T47" fmla="*/ 287812 h 605"/>
                <a:gd name="T48" fmla="*/ 240987 w 612"/>
                <a:gd name="T49" fmla="*/ 235284 h 605"/>
                <a:gd name="T50" fmla="*/ 445990 w 612"/>
                <a:gd name="T51" fmla="*/ 402718 h 605"/>
                <a:gd name="T52" fmla="*/ 410006 w 612"/>
                <a:gd name="T53" fmla="*/ 438831 h 605"/>
                <a:gd name="T54" fmla="*/ 491789 w 612"/>
                <a:gd name="T55" fmla="*/ 578907 h 605"/>
                <a:gd name="T56" fmla="*/ 576843 w 612"/>
                <a:gd name="T57" fmla="*/ 662077 h 605"/>
                <a:gd name="T58" fmla="*/ 650993 w 612"/>
                <a:gd name="T59" fmla="*/ 549360 h 605"/>
                <a:gd name="T60" fmla="*/ 465618 w 612"/>
                <a:gd name="T61" fmla="*/ 383020 h 605"/>
                <a:gd name="T62" fmla="*/ 437267 w 612"/>
                <a:gd name="T63" fmla="*/ 385208 h 60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2"/>
                <a:gd name="T97" fmla="*/ 0 h 605"/>
                <a:gd name="T98" fmla="*/ 612 w 612"/>
                <a:gd name="T99" fmla="*/ 605 h 60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2" h="605">
                  <a:moveTo>
                    <a:pt x="522" y="490"/>
                  </a:moveTo>
                  <a:cubicBezTo>
                    <a:pt x="539" y="490"/>
                    <a:pt x="553" y="504"/>
                    <a:pt x="553" y="521"/>
                  </a:cubicBezTo>
                  <a:cubicBezTo>
                    <a:pt x="553" y="539"/>
                    <a:pt x="539" y="553"/>
                    <a:pt x="522" y="553"/>
                  </a:cubicBezTo>
                  <a:cubicBezTo>
                    <a:pt x="504" y="553"/>
                    <a:pt x="490" y="539"/>
                    <a:pt x="490" y="521"/>
                  </a:cubicBezTo>
                  <a:cubicBezTo>
                    <a:pt x="490" y="504"/>
                    <a:pt x="504" y="490"/>
                    <a:pt x="522" y="490"/>
                  </a:cubicBezTo>
                  <a:close/>
                  <a:moveTo>
                    <a:pt x="590" y="59"/>
                  </a:moveTo>
                  <a:lnTo>
                    <a:pt x="548" y="17"/>
                  </a:lnTo>
                  <a:cubicBezTo>
                    <a:pt x="537" y="5"/>
                    <a:pt x="522" y="0"/>
                    <a:pt x="508" y="0"/>
                  </a:cubicBezTo>
                  <a:cubicBezTo>
                    <a:pt x="493" y="0"/>
                    <a:pt x="478" y="5"/>
                    <a:pt x="467" y="17"/>
                  </a:cubicBezTo>
                  <a:lnTo>
                    <a:pt x="288" y="196"/>
                  </a:lnTo>
                  <a:cubicBezTo>
                    <a:pt x="293" y="207"/>
                    <a:pt x="289" y="223"/>
                    <a:pt x="281" y="231"/>
                  </a:cubicBezTo>
                  <a:cubicBezTo>
                    <a:pt x="275" y="237"/>
                    <a:pt x="265" y="241"/>
                    <a:pt x="256" y="241"/>
                  </a:cubicBezTo>
                  <a:cubicBezTo>
                    <a:pt x="252" y="241"/>
                    <a:pt x="249" y="240"/>
                    <a:pt x="245" y="239"/>
                  </a:cubicBezTo>
                  <a:lnTo>
                    <a:pt x="229" y="254"/>
                  </a:lnTo>
                  <a:cubicBezTo>
                    <a:pt x="207" y="277"/>
                    <a:pt x="207" y="313"/>
                    <a:pt x="229" y="335"/>
                  </a:cubicBezTo>
                  <a:lnTo>
                    <a:pt x="232" y="338"/>
                  </a:lnTo>
                  <a:lnTo>
                    <a:pt x="92" y="478"/>
                  </a:lnTo>
                  <a:lnTo>
                    <a:pt x="55" y="492"/>
                  </a:lnTo>
                  <a:lnTo>
                    <a:pt x="0" y="570"/>
                  </a:lnTo>
                  <a:lnTo>
                    <a:pt x="35" y="605"/>
                  </a:lnTo>
                  <a:lnTo>
                    <a:pt x="113" y="551"/>
                  </a:lnTo>
                  <a:lnTo>
                    <a:pt x="127" y="513"/>
                  </a:lnTo>
                  <a:lnTo>
                    <a:pt x="267" y="373"/>
                  </a:lnTo>
                  <a:lnTo>
                    <a:pt x="271" y="377"/>
                  </a:lnTo>
                  <a:cubicBezTo>
                    <a:pt x="283" y="388"/>
                    <a:pt x="297" y="394"/>
                    <a:pt x="312" y="394"/>
                  </a:cubicBezTo>
                  <a:cubicBezTo>
                    <a:pt x="326" y="394"/>
                    <a:pt x="341" y="388"/>
                    <a:pt x="352" y="377"/>
                  </a:cubicBezTo>
                  <a:lnTo>
                    <a:pt x="368" y="361"/>
                  </a:lnTo>
                  <a:cubicBezTo>
                    <a:pt x="363" y="351"/>
                    <a:pt x="367" y="335"/>
                    <a:pt x="375" y="326"/>
                  </a:cubicBezTo>
                  <a:cubicBezTo>
                    <a:pt x="381" y="320"/>
                    <a:pt x="391" y="317"/>
                    <a:pt x="399" y="317"/>
                  </a:cubicBezTo>
                  <a:cubicBezTo>
                    <a:pt x="403" y="317"/>
                    <a:pt x="407" y="317"/>
                    <a:pt x="410" y="319"/>
                  </a:cubicBezTo>
                  <a:lnTo>
                    <a:pt x="590" y="139"/>
                  </a:lnTo>
                  <a:cubicBezTo>
                    <a:pt x="612" y="117"/>
                    <a:pt x="612" y="81"/>
                    <a:pt x="590" y="59"/>
                  </a:cubicBezTo>
                  <a:close/>
                  <a:moveTo>
                    <a:pt x="221" y="215"/>
                  </a:moveTo>
                  <a:lnTo>
                    <a:pt x="239" y="197"/>
                  </a:lnTo>
                  <a:lnTo>
                    <a:pt x="255" y="206"/>
                  </a:lnTo>
                  <a:lnTo>
                    <a:pt x="246" y="190"/>
                  </a:lnTo>
                  <a:lnTo>
                    <a:pt x="264" y="172"/>
                  </a:lnTo>
                  <a:lnTo>
                    <a:pt x="266" y="171"/>
                  </a:lnTo>
                  <a:cubicBezTo>
                    <a:pt x="270" y="161"/>
                    <a:pt x="272" y="151"/>
                    <a:pt x="272" y="141"/>
                  </a:cubicBezTo>
                  <a:cubicBezTo>
                    <a:pt x="272" y="69"/>
                    <a:pt x="203" y="0"/>
                    <a:pt x="131" y="1"/>
                  </a:cubicBezTo>
                  <a:cubicBezTo>
                    <a:pt x="131" y="1"/>
                    <a:pt x="123" y="9"/>
                    <a:pt x="118" y="13"/>
                  </a:cubicBezTo>
                  <a:cubicBezTo>
                    <a:pt x="176" y="71"/>
                    <a:pt x="171" y="62"/>
                    <a:pt x="171" y="97"/>
                  </a:cubicBezTo>
                  <a:cubicBezTo>
                    <a:pt x="171" y="126"/>
                    <a:pt x="125" y="171"/>
                    <a:pt x="97" y="171"/>
                  </a:cubicBezTo>
                  <a:cubicBezTo>
                    <a:pt x="61" y="171"/>
                    <a:pt x="72" y="177"/>
                    <a:pt x="13" y="118"/>
                  </a:cubicBezTo>
                  <a:cubicBezTo>
                    <a:pt x="9" y="123"/>
                    <a:pt x="1" y="131"/>
                    <a:pt x="1" y="131"/>
                  </a:cubicBezTo>
                  <a:cubicBezTo>
                    <a:pt x="2" y="203"/>
                    <a:pt x="70" y="272"/>
                    <a:pt x="141" y="272"/>
                  </a:cubicBezTo>
                  <a:cubicBezTo>
                    <a:pt x="154" y="272"/>
                    <a:pt x="168" y="267"/>
                    <a:pt x="182" y="261"/>
                  </a:cubicBezTo>
                  <a:lnTo>
                    <a:pt x="185" y="263"/>
                  </a:lnTo>
                  <a:cubicBezTo>
                    <a:pt x="189" y="251"/>
                    <a:pt x="196" y="240"/>
                    <a:pt x="206" y="231"/>
                  </a:cubicBezTo>
                  <a:lnTo>
                    <a:pt x="221" y="215"/>
                  </a:lnTo>
                  <a:close/>
                  <a:moveTo>
                    <a:pt x="401" y="352"/>
                  </a:moveTo>
                  <a:lnTo>
                    <a:pt x="409" y="368"/>
                  </a:lnTo>
                  <a:lnTo>
                    <a:pt x="392" y="385"/>
                  </a:lnTo>
                  <a:lnTo>
                    <a:pt x="376" y="401"/>
                  </a:lnTo>
                  <a:cubicBezTo>
                    <a:pt x="367" y="410"/>
                    <a:pt x="356" y="417"/>
                    <a:pt x="343" y="422"/>
                  </a:cubicBezTo>
                  <a:lnTo>
                    <a:pt x="451" y="529"/>
                  </a:lnTo>
                  <a:lnTo>
                    <a:pt x="502" y="597"/>
                  </a:lnTo>
                  <a:lnTo>
                    <a:pt x="529" y="605"/>
                  </a:lnTo>
                  <a:lnTo>
                    <a:pt x="604" y="529"/>
                  </a:lnTo>
                  <a:lnTo>
                    <a:pt x="597" y="502"/>
                  </a:lnTo>
                  <a:lnTo>
                    <a:pt x="529" y="451"/>
                  </a:lnTo>
                  <a:lnTo>
                    <a:pt x="427" y="350"/>
                  </a:lnTo>
                  <a:lnTo>
                    <a:pt x="417" y="360"/>
                  </a:lnTo>
                  <a:lnTo>
                    <a:pt x="401" y="3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34" tIns="45717" rIns="91434" bIns="45717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59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31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03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7530" indent="1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000875" y="4630762"/>
            <a:ext cx="833437" cy="833438"/>
            <a:chOff x="7000875" y="4352925"/>
            <a:chExt cx="833437" cy="833438"/>
          </a:xfrm>
        </p:grpSpPr>
        <p:grpSp>
          <p:nvGrpSpPr>
            <p:cNvPr id="38" name="组合 37"/>
            <p:cNvGrpSpPr/>
            <p:nvPr/>
          </p:nvGrpSpPr>
          <p:grpSpPr bwMode="auto">
            <a:xfrm>
              <a:off x="7000875" y="4352925"/>
              <a:ext cx="833437" cy="833438"/>
              <a:chOff x="3176812" y="2273198"/>
              <a:chExt cx="2641825" cy="2726239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solidFill>
                <a:srgbClr val="E46C0A"/>
              </a:solidFill>
              <a:ln>
                <a:solidFill>
                  <a:srgbClr val="00A1DA"/>
                </a:solidFill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267389" y="2366669"/>
                <a:ext cx="2460671" cy="2539297"/>
              </a:xfrm>
              <a:prstGeom prst="ellipse">
                <a:avLst/>
              </a:prstGeom>
              <a:solidFill>
                <a:srgbClr val="00A1D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 bwMode="auto">
            <a:xfrm>
              <a:off x="7161213" y="4572177"/>
              <a:ext cx="465703" cy="430321"/>
              <a:chOff x="2438399" y="4906963"/>
              <a:chExt cx="465137" cy="430213"/>
            </a:xfrm>
            <a:solidFill>
              <a:schemeClr val="bg1"/>
            </a:solidFill>
          </p:grpSpPr>
          <p:sp>
            <p:nvSpPr>
              <p:cNvPr id="40" name="Freeform 43"/>
              <p:cNvSpPr>
                <a:spLocks noEditPoints="1"/>
              </p:cNvSpPr>
              <p:nvPr/>
            </p:nvSpPr>
            <p:spPr bwMode="auto">
              <a:xfrm>
                <a:off x="2438399" y="5080001"/>
                <a:ext cx="230187" cy="231775"/>
              </a:xfrm>
              <a:custGeom>
                <a:avLst/>
                <a:gdLst>
                  <a:gd name="T0" fmla="*/ 66236 w 351"/>
                  <a:gd name="T1" fmla="*/ 156924 h 353"/>
                  <a:gd name="T2" fmla="*/ 112798 w 351"/>
                  <a:gd name="T3" fmla="*/ 78134 h 353"/>
                  <a:gd name="T4" fmla="*/ 153458 w 351"/>
                  <a:gd name="T5" fmla="*/ 99145 h 353"/>
                  <a:gd name="T6" fmla="*/ 123291 w 351"/>
                  <a:gd name="T7" fmla="*/ 0 h 353"/>
                  <a:gd name="T8" fmla="*/ 656 w 351"/>
                  <a:gd name="T9" fmla="*/ 20354 h 353"/>
                  <a:gd name="T10" fmla="*/ 36725 w 351"/>
                  <a:gd name="T11" fmla="*/ 39395 h 353"/>
                  <a:gd name="T12" fmla="*/ 9181 w 351"/>
                  <a:gd name="T13" fmla="*/ 80760 h 353"/>
                  <a:gd name="T14" fmla="*/ 19018 w 351"/>
                  <a:gd name="T15" fmla="*/ 131974 h 353"/>
                  <a:gd name="T16" fmla="*/ 78696 w 351"/>
                  <a:gd name="T17" fmla="*/ 217987 h 353"/>
                  <a:gd name="T18" fmla="*/ 66236 w 351"/>
                  <a:gd name="T19" fmla="*/ 156924 h 353"/>
                  <a:gd name="T20" fmla="*/ 219038 w 351"/>
                  <a:gd name="T21" fmla="*/ 140509 h 353"/>
                  <a:gd name="T22" fmla="*/ 219038 w 351"/>
                  <a:gd name="T23" fmla="*/ 140509 h 353"/>
                  <a:gd name="T24" fmla="*/ 86566 w 351"/>
                  <a:gd name="T25" fmla="*/ 145106 h 353"/>
                  <a:gd name="T26" fmla="*/ 81975 w 351"/>
                  <a:gd name="T27" fmla="*/ 185157 h 353"/>
                  <a:gd name="T28" fmla="*/ 94436 w 351"/>
                  <a:gd name="T29" fmla="*/ 223239 h 353"/>
                  <a:gd name="T30" fmla="*/ 121324 w 351"/>
                  <a:gd name="T31" fmla="*/ 231775 h 353"/>
                  <a:gd name="T32" fmla="*/ 230187 w 351"/>
                  <a:gd name="T33" fmla="*/ 226522 h 353"/>
                  <a:gd name="T34" fmla="*/ 219038 w 351"/>
                  <a:gd name="T35" fmla="*/ 140509 h 3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1"/>
                  <a:gd name="T55" fmla="*/ 0 h 353"/>
                  <a:gd name="T56" fmla="*/ 351 w 351"/>
                  <a:gd name="T57" fmla="*/ 353 h 3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1" h="353">
                    <a:moveTo>
                      <a:pt x="101" y="239"/>
                    </a:moveTo>
                    <a:cubicBezTo>
                      <a:pt x="102" y="212"/>
                      <a:pt x="149" y="149"/>
                      <a:pt x="172" y="119"/>
                    </a:cubicBezTo>
                    <a:lnTo>
                      <a:pt x="234" y="151"/>
                    </a:lnTo>
                    <a:lnTo>
                      <a:pt x="188" y="0"/>
                    </a:lnTo>
                    <a:lnTo>
                      <a:pt x="1" y="31"/>
                    </a:lnTo>
                    <a:lnTo>
                      <a:pt x="56" y="60"/>
                    </a:lnTo>
                    <a:cubicBezTo>
                      <a:pt x="43" y="77"/>
                      <a:pt x="24" y="104"/>
                      <a:pt x="14" y="123"/>
                    </a:cubicBezTo>
                    <a:cubicBezTo>
                      <a:pt x="0" y="154"/>
                      <a:pt x="14" y="172"/>
                      <a:pt x="29" y="201"/>
                    </a:cubicBezTo>
                    <a:cubicBezTo>
                      <a:pt x="44" y="230"/>
                      <a:pt x="120" y="332"/>
                      <a:pt x="120" y="332"/>
                    </a:cubicBezTo>
                    <a:cubicBezTo>
                      <a:pt x="120" y="332"/>
                      <a:pt x="100" y="276"/>
                      <a:pt x="101" y="239"/>
                    </a:cubicBezTo>
                    <a:close/>
                    <a:moveTo>
                      <a:pt x="334" y="214"/>
                    </a:moveTo>
                    <a:lnTo>
                      <a:pt x="334" y="214"/>
                    </a:lnTo>
                    <a:lnTo>
                      <a:pt x="132" y="221"/>
                    </a:lnTo>
                    <a:cubicBezTo>
                      <a:pt x="132" y="221"/>
                      <a:pt x="115" y="229"/>
                      <a:pt x="125" y="282"/>
                    </a:cubicBezTo>
                    <a:cubicBezTo>
                      <a:pt x="133" y="322"/>
                      <a:pt x="144" y="340"/>
                      <a:pt x="144" y="340"/>
                    </a:cubicBezTo>
                    <a:cubicBezTo>
                      <a:pt x="144" y="340"/>
                      <a:pt x="151" y="352"/>
                      <a:pt x="185" y="353"/>
                    </a:cubicBezTo>
                    <a:cubicBezTo>
                      <a:pt x="214" y="353"/>
                      <a:pt x="351" y="345"/>
                      <a:pt x="351" y="345"/>
                    </a:cubicBezTo>
                    <a:lnTo>
                      <a:pt x="334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59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31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03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75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" name="Freeform 44"/>
              <p:cNvSpPr>
                <a:spLocks noEditPoints="1"/>
              </p:cNvSpPr>
              <p:nvPr/>
            </p:nvSpPr>
            <p:spPr bwMode="auto">
              <a:xfrm>
                <a:off x="2522537" y="4906963"/>
                <a:ext cx="295275" cy="161925"/>
              </a:xfrm>
              <a:custGeom>
                <a:avLst/>
                <a:gdLst>
                  <a:gd name="T0" fmla="*/ 145669 w 450"/>
                  <a:gd name="T1" fmla="*/ 27534 h 247"/>
                  <a:gd name="T2" fmla="*/ 187008 w 450"/>
                  <a:gd name="T3" fmla="*/ 111446 h 247"/>
                  <a:gd name="T4" fmla="*/ 148294 w 450"/>
                  <a:gd name="T5" fmla="*/ 132425 h 247"/>
                  <a:gd name="T6" fmla="*/ 263123 w 450"/>
                  <a:gd name="T7" fmla="*/ 148158 h 247"/>
                  <a:gd name="T8" fmla="*/ 295275 w 450"/>
                  <a:gd name="T9" fmla="*/ 53101 h 247"/>
                  <a:gd name="T10" fmla="*/ 260498 w 450"/>
                  <a:gd name="T11" fmla="*/ 72112 h 247"/>
                  <a:gd name="T12" fmla="*/ 240157 w 450"/>
                  <a:gd name="T13" fmla="*/ 24912 h 247"/>
                  <a:gd name="T14" fmla="*/ 192257 w 450"/>
                  <a:gd name="T15" fmla="*/ 3278 h 247"/>
                  <a:gd name="T16" fmla="*/ 87926 w 450"/>
                  <a:gd name="T17" fmla="*/ 1967 h 247"/>
                  <a:gd name="T18" fmla="*/ 145669 w 450"/>
                  <a:gd name="T19" fmla="*/ 27534 h 247"/>
                  <a:gd name="T20" fmla="*/ 78084 w 450"/>
                  <a:gd name="T21" fmla="*/ 161925 h 247"/>
                  <a:gd name="T22" fmla="*/ 78084 w 450"/>
                  <a:gd name="T23" fmla="*/ 161925 h 247"/>
                  <a:gd name="T24" fmla="*/ 145013 w 450"/>
                  <a:gd name="T25" fmla="*/ 51134 h 247"/>
                  <a:gd name="T26" fmla="*/ 113517 w 450"/>
                  <a:gd name="T27" fmla="*/ 24256 h 247"/>
                  <a:gd name="T28" fmla="*/ 75459 w 450"/>
                  <a:gd name="T29" fmla="*/ 11800 h 247"/>
                  <a:gd name="T30" fmla="*/ 53806 w 450"/>
                  <a:gd name="T31" fmla="*/ 28845 h 247"/>
                  <a:gd name="T32" fmla="*/ 0 w 450"/>
                  <a:gd name="T33" fmla="*/ 121280 h 247"/>
                  <a:gd name="T34" fmla="*/ 78084 w 450"/>
                  <a:gd name="T35" fmla="*/ 161925 h 24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50"/>
                  <a:gd name="T55" fmla="*/ 0 h 247"/>
                  <a:gd name="T56" fmla="*/ 450 w 450"/>
                  <a:gd name="T57" fmla="*/ 247 h 24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50" h="247">
                    <a:moveTo>
                      <a:pt x="222" y="42"/>
                    </a:moveTo>
                    <a:cubicBezTo>
                      <a:pt x="245" y="58"/>
                      <a:pt x="273" y="134"/>
                      <a:pt x="285" y="170"/>
                    </a:cubicBezTo>
                    <a:lnTo>
                      <a:pt x="226" y="202"/>
                    </a:lnTo>
                    <a:lnTo>
                      <a:pt x="401" y="226"/>
                    </a:lnTo>
                    <a:lnTo>
                      <a:pt x="450" y="81"/>
                    </a:lnTo>
                    <a:lnTo>
                      <a:pt x="397" y="110"/>
                    </a:lnTo>
                    <a:cubicBezTo>
                      <a:pt x="389" y="89"/>
                      <a:pt x="377" y="57"/>
                      <a:pt x="366" y="38"/>
                    </a:cubicBezTo>
                    <a:cubicBezTo>
                      <a:pt x="347" y="8"/>
                      <a:pt x="325" y="10"/>
                      <a:pt x="293" y="5"/>
                    </a:cubicBezTo>
                    <a:cubicBezTo>
                      <a:pt x="260" y="0"/>
                      <a:pt x="134" y="3"/>
                      <a:pt x="134" y="3"/>
                    </a:cubicBezTo>
                    <a:cubicBezTo>
                      <a:pt x="134" y="3"/>
                      <a:pt x="192" y="19"/>
                      <a:pt x="222" y="42"/>
                    </a:cubicBezTo>
                    <a:close/>
                    <a:moveTo>
                      <a:pt x="119" y="247"/>
                    </a:moveTo>
                    <a:lnTo>
                      <a:pt x="119" y="247"/>
                    </a:lnTo>
                    <a:lnTo>
                      <a:pt x="221" y="78"/>
                    </a:lnTo>
                    <a:cubicBezTo>
                      <a:pt x="221" y="78"/>
                      <a:pt x="223" y="60"/>
                      <a:pt x="173" y="37"/>
                    </a:cubicBezTo>
                    <a:cubicBezTo>
                      <a:pt x="136" y="19"/>
                      <a:pt x="115" y="18"/>
                      <a:pt x="115" y="18"/>
                    </a:cubicBezTo>
                    <a:cubicBezTo>
                      <a:pt x="115" y="18"/>
                      <a:pt x="100" y="17"/>
                      <a:pt x="82" y="44"/>
                    </a:cubicBezTo>
                    <a:cubicBezTo>
                      <a:pt x="66" y="68"/>
                      <a:pt x="0" y="185"/>
                      <a:pt x="0" y="185"/>
                    </a:cubicBezTo>
                    <a:lnTo>
                      <a:pt x="119" y="2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59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31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03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75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45"/>
              <p:cNvSpPr>
                <a:spLocks noEditPoints="1"/>
              </p:cNvSpPr>
              <p:nvPr/>
            </p:nvSpPr>
            <p:spPr bwMode="auto">
              <a:xfrm>
                <a:off x="2692399" y="5038726"/>
                <a:ext cx="211137" cy="298450"/>
              </a:xfrm>
              <a:custGeom>
                <a:avLst/>
                <a:gdLst>
                  <a:gd name="T0" fmla="*/ 166824 w 324"/>
                  <a:gd name="T1" fmla="*/ 172613 h 453"/>
                  <a:gd name="T2" fmla="*/ 74289 w 324"/>
                  <a:gd name="T3" fmla="*/ 174590 h 453"/>
                  <a:gd name="T4" fmla="*/ 68424 w 324"/>
                  <a:gd name="T5" fmla="*/ 130448 h 453"/>
                  <a:gd name="T6" fmla="*/ 0 w 324"/>
                  <a:gd name="T7" fmla="*/ 218073 h 453"/>
                  <a:gd name="T8" fmla="*/ 89277 w 324"/>
                  <a:gd name="T9" fmla="*/ 298450 h 453"/>
                  <a:gd name="T10" fmla="*/ 84715 w 324"/>
                  <a:gd name="T11" fmla="*/ 258261 h 453"/>
                  <a:gd name="T12" fmla="*/ 134893 w 324"/>
                  <a:gd name="T13" fmla="*/ 259579 h 453"/>
                  <a:gd name="T14" fmla="*/ 172689 w 324"/>
                  <a:gd name="T15" fmla="*/ 224661 h 453"/>
                  <a:gd name="T16" fmla="*/ 211137 w 324"/>
                  <a:gd name="T17" fmla="*/ 130448 h 453"/>
                  <a:gd name="T18" fmla="*/ 166824 w 324"/>
                  <a:gd name="T19" fmla="*/ 172613 h 453"/>
                  <a:gd name="T20" fmla="*/ 66469 w 324"/>
                  <a:gd name="T21" fmla="*/ 54024 h 453"/>
                  <a:gd name="T22" fmla="*/ 66469 w 324"/>
                  <a:gd name="T23" fmla="*/ 54024 h 453"/>
                  <a:gd name="T24" fmla="*/ 145320 w 324"/>
                  <a:gd name="T25" fmla="*/ 162072 h 453"/>
                  <a:gd name="T26" fmla="*/ 181812 w 324"/>
                  <a:gd name="T27" fmla="*/ 144284 h 453"/>
                  <a:gd name="T28" fmla="*/ 206575 w 324"/>
                  <a:gd name="T29" fmla="*/ 114636 h 453"/>
                  <a:gd name="T30" fmla="*/ 198756 w 324"/>
                  <a:gd name="T31" fmla="*/ 88283 h 453"/>
                  <a:gd name="T32" fmla="*/ 132286 w 324"/>
                  <a:gd name="T33" fmla="*/ 0 h 453"/>
                  <a:gd name="T34" fmla="*/ 66469 w 324"/>
                  <a:gd name="T35" fmla="*/ 54024 h 4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24"/>
                  <a:gd name="T55" fmla="*/ 0 h 453"/>
                  <a:gd name="T56" fmla="*/ 324 w 324"/>
                  <a:gd name="T57" fmla="*/ 453 h 4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24" h="453">
                    <a:moveTo>
                      <a:pt x="256" y="262"/>
                    </a:moveTo>
                    <a:cubicBezTo>
                      <a:pt x="232" y="276"/>
                      <a:pt x="152" y="269"/>
                      <a:pt x="114" y="265"/>
                    </a:cubicBezTo>
                    <a:lnTo>
                      <a:pt x="105" y="198"/>
                    </a:lnTo>
                    <a:lnTo>
                      <a:pt x="0" y="331"/>
                    </a:lnTo>
                    <a:lnTo>
                      <a:pt x="137" y="453"/>
                    </a:lnTo>
                    <a:lnTo>
                      <a:pt x="130" y="392"/>
                    </a:lnTo>
                    <a:cubicBezTo>
                      <a:pt x="152" y="394"/>
                      <a:pt x="186" y="396"/>
                      <a:pt x="207" y="394"/>
                    </a:cubicBezTo>
                    <a:cubicBezTo>
                      <a:pt x="242" y="390"/>
                      <a:pt x="249" y="369"/>
                      <a:pt x="265" y="341"/>
                    </a:cubicBezTo>
                    <a:cubicBezTo>
                      <a:pt x="281" y="314"/>
                      <a:pt x="324" y="198"/>
                      <a:pt x="324" y="198"/>
                    </a:cubicBezTo>
                    <a:cubicBezTo>
                      <a:pt x="324" y="198"/>
                      <a:pt x="288" y="243"/>
                      <a:pt x="256" y="262"/>
                    </a:cubicBezTo>
                    <a:close/>
                    <a:moveTo>
                      <a:pt x="102" y="82"/>
                    </a:moveTo>
                    <a:lnTo>
                      <a:pt x="102" y="82"/>
                    </a:lnTo>
                    <a:lnTo>
                      <a:pt x="223" y="246"/>
                    </a:lnTo>
                    <a:cubicBezTo>
                      <a:pt x="223" y="246"/>
                      <a:pt x="239" y="255"/>
                      <a:pt x="279" y="219"/>
                    </a:cubicBezTo>
                    <a:cubicBezTo>
                      <a:pt x="308" y="192"/>
                      <a:pt x="317" y="174"/>
                      <a:pt x="317" y="174"/>
                    </a:cubicBezTo>
                    <a:cubicBezTo>
                      <a:pt x="317" y="174"/>
                      <a:pt x="323" y="161"/>
                      <a:pt x="305" y="134"/>
                    </a:cubicBezTo>
                    <a:cubicBezTo>
                      <a:pt x="288" y="108"/>
                      <a:pt x="203" y="0"/>
                      <a:pt x="203" y="0"/>
                    </a:cubicBezTo>
                    <a:lnTo>
                      <a:pt x="102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59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31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03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7530" indent="1905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45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07374" y="2054035"/>
            <a:ext cx="3841327" cy="3191115"/>
            <a:chOff x="6437858" y="1700808"/>
            <a:chExt cx="4679950" cy="3887787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梯形 2"/>
            <p:cNvSpPr/>
            <p:nvPr/>
          </p:nvSpPr>
          <p:spPr>
            <a:xfrm>
              <a:off x="6437858" y="1700808"/>
              <a:ext cx="4679950" cy="3887787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9081839" y="2449595"/>
              <a:ext cx="482600" cy="39688"/>
              <a:chOff x="5938838" y="3484563"/>
              <a:chExt cx="482600" cy="39688"/>
            </a:xfrm>
            <a:grpFill/>
          </p:grpSpPr>
          <p:sp>
            <p:nvSpPr>
              <p:cNvPr id="8" name="Rectangle 176"/>
              <p:cNvSpPr>
                <a:spLocks noChangeArrowheads="1"/>
              </p:cNvSpPr>
              <p:nvPr/>
            </p:nvSpPr>
            <p:spPr bwMode="auto">
              <a:xfrm>
                <a:off x="5938838" y="3522663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" name="Rectangle 183"/>
              <p:cNvSpPr>
                <a:spLocks noChangeArrowheads="1"/>
              </p:cNvSpPr>
              <p:nvPr/>
            </p:nvSpPr>
            <p:spPr bwMode="auto">
              <a:xfrm>
                <a:off x="6419850" y="3484563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" name="Rectangle 184"/>
              <p:cNvSpPr>
                <a:spLocks noChangeArrowheads="1"/>
              </p:cNvSpPr>
              <p:nvPr/>
            </p:nvSpPr>
            <p:spPr bwMode="auto">
              <a:xfrm>
                <a:off x="6267450" y="3522663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27" name="梯形 26"/>
          <p:cNvSpPr/>
          <p:nvPr/>
        </p:nvSpPr>
        <p:spPr>
          <a:xfrm>
            <a:off x="1103164" y="2065501"/>
            <a:ext cx="3817174" cy="3169976"/>
          </a:xfrm>
          <a:prstGeom prst="trapezoi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3905011" y="1344296"/>
            <a:ext cx="4696969" cy="3891181"/>
            <a:chOff x="3935760" y="1556792"/>
            <a:chExt cx="4696969" cy="389118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5" name="梯形 34"/>
            <p:cNvSpPr/>
            <p:nvPr/>
          </p:nvSpPr>
          <p:spPr>
            <a:xfrm flipV="1">
              <a:off x="3935760" y="1556792"/>
              <a:ext cx="4680520" cy="3888432"/>
            </a:xfrm>
            <a:prstGeom prst="trapezoid">
              <a:avLst/>
            </a:prstGeom>
            <a:grpFill/>
            <a:ln>
              <a:noFill/>
            </a:ln>
            <a:effectLst>
              <a:outerShdw blurRad="127000" dist="88900" algn="l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6" name="梯形 35"/>
            <p:cNvSpPr/>
            <p:nvPr/>
          </p:nvSpPr>
          <p:spPr>
            <a:xfrm flipV="1">
              <a:off x="3952209" y="1559541"/>
              <a:ext cx="4680520" cy="3888432"/>
            </a:xfrm>
            <a:prstGeom prst="trapezoid">
              <a:avLst/>
            </a:prstGeom>
            <a:grpFill/>
            <a:ln>
              <a:noFill/>
            </a:ln>
            <a:effectLst>
              <a:outerShdw blurRad="127000" dist="127000" dir="10800000" algn="r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梯形 36"/>
            <p:cNvSpPr/>
            <p:nvPr/>
          </p:nvSpPr>
          <p:spPr>
            <a:xfrm flipV="1">
              <a:off x="4265074" y="1816711"/>
              <a:ext cx="4054790" cy="3484497"/>
            </a:xfrm>
            <a:prstGeom prst="trapezoid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103164" y="1694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重点规划项目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126654" y="5701781"/>
            <a:ext cx="966454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。输入您的内容或者通过右键复制粘贴您的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。输入您的内容或者通过右键复制粘贴您的内容，并选择只保留文字。输入您的内容或者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通过</a:t>
            </a:r>
            <a:endParaRPr lang="zh-CN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6645" y="-99392"/>
            <a:ext cx="12207058" cy="3766874"/>
          </a:xfrm>
          <a:prstGeom prst="rect">
            <a:avLst/>
          </a:prstGeom>
          <a:gradFill flip="none" rotWithShape="1">
            <a:gsLst>
              <a:gs pos="0">
                <a:srgbClr val="0060A8"/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51" y="667023"/>
            <a:ext cx="2899420" cy="187632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31860" y="3417966"/>
            <a:ext cx="2448272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欢迎页</a:t>
            </a:r>
            <a:r>
              <a:rPr lang="en-US" altLang="zh-CN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4006974" y="2852936"/>
            <a:ext cx="418659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pc="600" dirty="0" smtClean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WELCOME</a:t>
            </a:r>
            <a:endParaRPr lang="zh-CN" altLang="en-US" sz="3200" spc="600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TextBox 18"/>
          <p:cNvSpPr>
            <a:spLocks noChangeArrowheads="1"/>
          </p:cNvSpPr>
          <p:nvPr/>
        </p:nvSpPr>
        <p:spPr bwMode="auto">
          <a:xfrm>
            <a:off x="1414686" y="4509120"/>
            <a:ext cx="9505056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请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7402" y="1886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发展步骤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47416" y="3045544"/>
            <a:ext cx="2557573" cy="960917"/>
            <a:chOff x="3492500" y="3565525"/>
            <a:chExt cx="2222500" cy="835025"/>
          </a:xfrm>
          <a:solidFill>
            <a:srgbClr val="09C989"/>
          </a:solidFill>
        </p:grpSpPr>
        <p:sp>
          <p:nvSpPr>
            <p:cNvPr id="4" name="任意多边形 3"/>
            <p:cNvSpPr/>
            <p:nvPr/>
          </p:nvSpPr>
          <p:spPr>
            <a:xfrm>
              <a:off x="3492500" y="4006850"/>
              <a:ext cx="161925" cy="393700"/>
            </a:xfrm>
            <a:custGeom>
              <a:avLst/>
              <a:gdLst>
                <a:gd name="connsiteX0" fmla="*/ 0 w 161925"/>
                <a:gd name="connsiteY0" fmla="*/ 0 h 393700"/>
                <a:gd name="connsiteX1" fmla="*/ 0 w 161925"/>
                <a:gd name="connsiteY1" fmla="*/ 161925 h 393700"/>
                <a:gd name="connsiteX2" fmla="*/ 155575 w 161925"/>
                <a:gd name="connsiteY2" fmla="*/ 393700 h 393700"/>
                <a:gd name="connsiteX3" fmla="*/ 161925 w 161925"/>
                <a:gd name="connsiteY3" fmla="*/ 231775 h 393700"/>
                <a:gd name="connsiteX4" fmla="*/ 0 w 161925"/>
                <a:gd name="connsiteY4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393700">
                  <a:moveTo>
                    <a:pt x="0" y="0"/>
                  </a:moveTo>
                  <a:lnTo>
                    <a:pt x="0" y="161925"/>
                  </a:lnTo>
                  <a:lnTo>
                    <a:pt x="155575" y="393700"/>
                  </a:lnTo>
                  <a:lnTo>
                    <a:pt x="161925" y="23177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5149850" y="3565525"/>
              <a:ext cx="330200" cy="609600"/>
            </a:xfrm>
            <a:custGeom>
              <a:avLst/>
              <a:gdLst>
                <a:gd name="connsiteX0" fmla="*/ 0 w 330200"/>
                <a:gd name="connsiteY0" fmla="*/ 0 h 609600"/>
                <a:gd name="connsiteX1" fmla="*/ 0 w 330200"/>
                <a:gd name="connsiteY1" fmla="*/ 155575 h 609600"/>
                <a:gd name="connsiteX2" fmla="*/ 327025 w 330200"/>
                <a:gd name="connsiteY2" fmla="*/ 609600 h 609600"/>
                <a:gd name="connsiteX3" fmla="*/ 330200 w 330200"/>
                <a:gd name="connsiteY3" fmla="*/ 450850 h 609600"/>
                <a:gd name="connsiteX4" fmla="*/ 0 w 3302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" h="609600">
                  <a:moveTo>
                    <a:pt x="0" y="0"/>
                  </a:moveTo>
                  <a:lnTo>
                    <a:pt x="0" y="155575"/>
                  </a:lnTo>
                  <a:lnTo>
                    <a:pt x="327025" y="609600"/>
                  </a:lnTo>
                  <a:cubicBezTo>
                    <a:pt x="328083" y="556683"/>
                    <a:pt x="329142" y="503767"/>
                    <a:pt x="330200" y="45085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3498850" y="3571875"/>
              <a:ext cx="2209800" cy="663575"/>
            </a:xfrm>
            <a:custGeom>
              <a:avLst/>
              <a:gdLst>
                <a:gd name="connsiteX0" fmla="*/ 0 w 2209800"/>
                <a:gd name="connsiteY0" fmla="*/ 438150 h 663575"/>
                <a:gd name="connsiteX1" fmla="*/ 158750 w 2209800"/>
                <a:gd name="connsiteY1" fmla="*/ 663575 h 663575"/>
                <a:gd name="connsiteX2" fmla="*/ 1901825 w 2209800"/>
                <a:gd name="connsiteY2" fmla="*/ 339725 h 663575"/>
                <a:gd name="connsiteX3" fmla="*/ 1978025 w 2209800"/>
                <a:gd name="connsiteY3" fmla="*/ 450850 h 663575"/>
                <a:gd name="connsiteX4" fmla="*/ 2209800 w 2209800"/>
                <a:gd name="connsiteY4" fmla="*/ 142875 h 663575"/>
                <a:gd name="connsiteX5" fmla="*/ 1657350 w 2209800"/>
                <a:gd name="connsiteY5" fmla="*/ 0 h 663575"/>
                <a:gd name="connsiteX6" fmla="*/ 1736725 w 2209800"/>
                <a:gd name="connsiteY6" fmla="*/ 107950 h 663575"/>
                <a:gd name="connsiteX7" fmla="*/ 0 w 2209800"/>
                <a:gd name="connsiteY7" fmla="*/ 438150 h 6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800" h="663575">
                  <a:moveTo>
                    <a:pt x="0" y="438150"/>
                  </a:moveTo>
                  <a:lnTo>
                    <a:pt x="158750" y="663575"/>
                  </a:lnTo>
                  <a:lnTo>
                    <a:pt x="1901825" y="339725"/>
                  </a:lnTo>
                  <a:lnTo>
                    <a:pt x="1978025" y="450850"/>
                  </a:lnTo>
                  <a:lnTo>
                    <a:pt x="2209800" y="142875"/>
                  </a:lnTo>
                  <a:lnTo>
                    <a:pt x="1657350" y="0"/>
                  </a:lnTo>
                  <a:lnTo>
                    <a:pt x="1736725" y="107950"/>
                  </a:lnTo>
                  <a:lnTo>
                    <a:pt x="0" y="4381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3653203" y="3911600"/>
              <a:ext cx="1750647" cy="488950"/>
            </a:xfrm>
            <a:custGeom>
              <a:avLst/>
              <a:gdLst>
                <a:gd name="connsiteX0" fmla="*/ 1222 w 1750647"/>
                <a:gd name="connsiteY0" fmla="*/ 488950 h 488950"/>
                <a:gd name="connsiteX1" fmla="*/ 1741122 w 1750647"/>
                <a:gd name="connsiteY1" fmla="*/ 152400 h 488950"/>
                <a:gd name="connsiteX2" fmla="*/ 1750647 w 1750647"/>
                <a:gd name="connsiteY2" fmla="*/ 0 h 488950"/>
                <a:gd name="connsiteX3" fmla="*/ 1222 w 1750647"/>
                <a:gd name="connsiteY3" fmla="*/ 333375 h 488950"/>
                <a:gd name="connsiteX4" fmla="*/ 1222 w 1750647"/>
                <a:gd name="connsiteY4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647" h="488950">
                  <a:moveTo>
                    <a:pt x="1222" y="488950"/>
                  </a:moveTo>
                  <a:lnTo>
                    <a:pt x="1741122" y="152400"/>
                  </a:lnTo>
                  <a:lnTo>
                    <a:pt x="1750647" y="0"/>
                  </a:lnTo>
                  <a:lnTo>
                    <a:pt x="1222" y="333375"/>
                  </a:lnTo>
                  <a:cubicBezTo>
                    <a:pt x="164" y="383117"/>
                    <a:pt x="-895" y="432858"/>
                    <a:pt x="1222" y="4889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473700" y="3711575"/>
              <a:ext cx="241300" cy="466725"/>
            </a:xfrm>
            <a:custGeom>
              <a:avLst/>
              <a:gdLst>
                <a:gd name="connsiteX0" fmla="*/ 241300 w 241300"/>
                <a:gd name="connsiteY0" fmla="*/ 0 h 466725"/>
                <a:gd name="connsiteX1" fmla="*/ 228600 w 241300"/>
                <a:gd name="connsiteY1" fmla="*/ 177800 h 466725"/>
                <a:gd name="connsiteX2" fmla="*/ 3175 w 241300"/>
                <a:gd name="connsiteY2" fmla="*/ 466725 h 466725"/>
                <a:gd name="connsiteX3" fmla="*/ 0 w 241300"/>
                <a:gd name="connsiteY3" fmla="*/ 304800 h 466725"/>
                <a:gd name="connsiteX4" fmla="*/ 241300 w 241300"/>
                <a:gd name="connsiteY4" fmla="*/ 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466725">
                  <a:moveTo>
                    <a:pt x="241300" y="0"/>
                  </a:moveTo>
                  <a:lnTo>
                    <a:pt x="228600" y="177800"/>
                  </a:lnTo>
                  <a:lnTo>
                    <a:pt x="3175" y="466725"/>
                  </a:lnTo>
                  <a:cubicBezTo>
                    <a:pt x="2117" y="412750"/>
                    <a:pt x="1058" y="358775"/>
                    <a:pt x="0" y="304800"/>
                  </a:cubicBezTo>
                  <a:lnTo>
                    <a:pt x="2413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54646" y="3045544"/>
            <a:ext cx="2535651" cy="1103410"/>
            <a:chOff x="1397000" y="3565525"/>
            <a:chExt cx="2203450" cy="958850"/>
          </a:xfrm>
          <a:solidFill>
            <a:srgbClr val="009A46"/>
          </a:solidFill>
        </p:grpSpPr>
        <p:sp>
          <p:nvSpPr>
            <p:cNvPr id="10" name="任意多边形 9"/>
            <p:cNvSpPr/>
            <p:nvPr/>
          </p:nvSpPr>
          <p:spPr>
            <a:xfrm>
              <a:off x="1400175" y="3781425"/>
              <a:ext cx="1720850" cy="638175"/>
            </a:xfrm>
            <a:custGeom>
              <a:avLst/>
              <a:gdLst>
                <a:gd name="connsiteX0" fmla="*/ 3175 w 1720850"/>
                <a:gd name="connsiteY0" fmla="*/ 0 h 638175"/>
                <a:gd name="connsiteX1" fmla="*/ 0 w 1720850"/>
                <a:gd name="connsiteY1" fmla="*/ 165100 h 638175"/>
                <a:gd name="connsiteX2" fmla="*/ 1720850 w 1720850"/>
                <a:gd name="connsiteY2" fmla="*/ 638175 h 638175"/>
                <a:gd name="connsiteX3" fmla="*/ 1711325 w 1720850"/>
                <a:gd name="connsiteY3" fmla="*/ 473075 h 638175"/>
                <a:gd name="connsiteX4" fmla="*/ 3175 w 1720850"/>
                <a:gd name="connsiteY4" fmla="*/ 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850" h="638175">
                  <a:moveTo>
                    <a:pt x="3175" y="0"/>
                  </a:moveTo>
                  <a:cubicBezTo>
                    <a:pt x="2117" y="55033"/>
                    <a:pt x="1058" y="110067"/>
                    <a:pt x="0" y="165100"/>
                  </a:cubicBezTo>
                  <a:lnTo>
                    <a:pt x="1720850" y="638175"/>
                  </a:lnTo>
                  <a:lnTo>
                    <a:pt x="1711325" y="473075"/>
                  </a:lnTo>
                  <a:lnTo>
                    <a:pt x="317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397000" y="3565525"/>
              <a:ext cx="2200275" cy="784225"/>
            </a:xfrm>
            <a:custGeom>
              <a:avLst/>
              <a:gdLst>
                <a:gd name="connsiteX0" fmla="*/ 0 w 2200275"/>
                <a:gd name="connsiteY0" fmla="*/ 212725 h 784225"/>
                <a:gd name="connsiteX1" fmla="*/ 187325 w 2200275"/>
                <a:gd name="connsiteY1" fmla="*/ 0 h 784225"/>
                <a:gd name="connsiteX2" fmla="*/ 1905000 w 2200275"/>
                <a:gd name="connsiteY2" fmla="*/ 479425 h 784225"/>
                <a:gd name="connsiteX3" fmla="*/ 1987550 w 2200275"/>
                <a:gd name="connsiteY3" fmla="*/ 374650 h 784225"/>
                <a:gd name="connsiteX4" fmla="*/ 2200275 w 2200275"/>
                <a:gd name="connsiteY4" fmla="*/ 698500 h 784225"/>
                <a:gd name="connsiteX5" fmla="*/ 1647825 w 2200275"/>
                <a:gd name="connsiteY5" fmla="*/ 784225 h 784225"/>
                <a:gd name="connsiteX6" fmla="*/ 1717675 w 2200275"/>
                <a:gd name="connsiteY6" fmla="*/ 682625 h 784225"/>
                <a:gd name="connsiteX7" fmla="*/ 0 w 2200275"/>
                <a:gd name="connsiteY7" fmla="*/ 212725 h 78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0275" h="784225">
                  <a:moveTo>
                    <a:pt x="0" y="212725"/>
                  </a:moveTo>
                  <a:lnTo>
                    <a:pt x="187325" y="0"/>
                  </a:lnTo>
                  <a:lnTo>
                    <a:pt x="1905000" y="479425"/>
                  </a:lnTo>
                  <a:lnTo>
                    <a:pt x="1987550" y="374650"/>
                  </a:lnTo>
                  <a:lnTo>
                    <a:pt x="2200275" y="698500"/>
                  </a:lnTo>
                  <a:lnTo>
                    <a:pt x="1647825" y="784225"/>
                  </a:lnTo>
                  <a:lnTo>
                    <a:pt x="1717675" y="682625"/>
                  </a:lnTo>
                  <a:lnTo>
                    <a:pt x="0" y="21272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028950" y="4260850"/>
              <a:ext cx="571500" cy="263525"/>
            </a:xfrm>
            <a:custGeom>
              <a:avLst/>
              <a:gdLst>
                <a:gd name="connsiteX0" fmla="*/ 12700 w 571500"/>
                <a:gd name="connsiteY0" fmla="*/ 88900 h 263525"/>
                <a:gd name="connsiteX1" fmla="*/ 0 w 571500"/>
                <a:gd name="connsiteY1" fmla="*/ 263525 h 263525"/>
                <a:gd name="connsiteX2" fmla="*/ 561975 w 571500"/>
                <a:gd name="connsiteY2" fmla="*/ 155575 h 263525"/>
                <a:gd name="connsiteX3" fmla="*/ 571500 w 571500"/>
                <a:gd name="connsiteY3" fmla="*/ 0 h 263525"/>
                <a:gd name="connsiteX4" fmla="*/ 12700 w 571500"/>
                <a:gd name="connsiteY4" fmla="*/ 8890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263525">
                  <a:moveTo>
                    <a:pt x="12700" y="88900"/>
                  </a:moveTo>
                  <a:lnTo>
                    <a:pt x="0" y="263525"/>
                  </a:lnTo>
                  <a:lnTo>
                    <a:pt x="561975" y="155575"/>
                  </a:lnTo>
                  <a:lnTo>
                    <a:pt x="571500" y="0"/>
                  </a:lnTo>
                  <a:lnTo>
                    <a:pt x="12700" y="889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531276" y="3252438"/>
            <a:ext cx="2557573" cy="960917"/>
            <a:chOff x="3492500" y="3565525"/>
            <a:chExt cx="2222500" cy="835025"/>
          </a:xfrm>
          <a:solidFill>
            <a:srgbClr val="33C7AB"/>
          </a:solidFill>
        </p:grpSpPr>
        <p:sp>
          <p:nvSpPr>
            <p:cNvPr id="14" name="任意多边形 13"/>
            <p:cNvSpPr/>
            <p:nvPr/>
          </p:nvSpPr>
          <p:spPr>
            <a:xfrm>
              <a:off x="3492500" y="4006850"/>
              <a:ext cx="161925" cy="393700"/>
            </a:xfrm>
            <a:custGeom>
              <a:avLst/>
              <a:gdLst>
                <a:gd name="connsiteX0" fmla="*/ 0 w 161925"/>
                <a:gd name="connsiteY0" fmla="*/ 0 h 393700"/>
                <a:gd name="connsiteX1" fmla="*/ 0 w 161925"/>
                <a:gd name="connsiteY1" fmla="*/ 161925 h 393700"/>
                <a:gd name="connsiteX2" fmla="*/ 155575 w 161925"/>
                <a:gd name="connsiteY2" fmla="*/ 393700 h 393700"/>
                <a:gd name="connsiteX3" fmla="*/ 161925 w 161925"/>
                <a:gd name="connsiteY3" fmla="*/ 231775 h 393700"/>
                <a:gd name="connsiteX4" fmla="*/ 0 w 161925"/>
                <a:gd name="connsiteY4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393700">
                  <a:moveTo>
                    <a:pt x="0" y="0"/>
                  </a:moveTo>
                  <a:lnTo>
                    <a:pt x="0" y="161925"/>
                  </a:lnTo>
                  <a:lnTo>
                    <a:pt x="155575" y="393700"/>
                  </a:lnTo>
                  <a:lnTo>
                    <a:pt x="161925" y="23177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149850" y="3565525"/>
              <a:ext cx="330200" cy="609600"/>
            </a:xfrm>
            <a:custGeom>
              <a:avLst/>
              <a:gdLst>
                <a:gd name="connsiteX0" fmla="*/ 0 w 330200"/>
                <a:gd name="connsiteY0" fmla="*/ 0 h 609600"/>
                <a:gd name="connsiteX1" fmla="*/ 0 w 330200"/>
                <a:gd name="connsiteY1" fmla="*/ 155575 h 609600"/>
                <a:gd name="connsiteX2" fmla="*/ 327025 w 330200"/>
                <a:gd name="connsiteY2" fmla="*/ 609600 h 609600"/>
                <a:gd name="connsiteX3" fmla="*/ 330200 w 330200"/>
                <a:gd name="connsiteY3" fmla="*/ 450850 h 609600"/>
                <a:gd name="connsiteX4" fmla="*/ 0 w 330200"/>
                <a:gd name="connsiteY4" fmla="*/ 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" h="609600">
                  <a:moveTo>
                    <a:pt x="0" y="0"/>
                  </a:moveTo>
                  <a:lnTo>
                    <a:pt x="0" y="155575"/>
                  </a:lnTo>
                  <a:lnTo>
                    <a:pt x="327025" y="609600"/>
                  </a:lnTo>
                  <a:cubicBezTo>
                    <a:pt x="328083" y="556683"/>
                    <a:pt x="329142" y="503767"/>
                    <a:pt x="330200" y="450850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3498850" y="3571875"/>
              <a:ext cx="2209800" cy="663575"/>
            </a:xfrm>
            <a:custGeom>
              <a:avLst/>
              <a:gdLst>
                <a:gd name="connsiteX0" fmla="*/ 0 w 2209800"/>
                <a:gd name="connsiteY0" fmla="*/ 438150 h 663575"/>
                <a:gd name="connsiteX1" fmla="*/ 158750 w 2209800"/>
                <a:gd name="connsiteY1" fmla="*/ 663575 h 663575"/>
                <a:gd name="connsiteX2" fmla="*/ 1901825 w 2209800"/>
                <a:gd name="connsiteY2" fmla="*/ 339725 h 663575"/>
                <a:gd name="connsiteX3" fmla="*/ 1978025 w 2209800"/>
                <a:gd name="connsiteY3" fmla="*/ 450850 h 663575"/>
                <a:gd name="connsiteX4" fmla="*/ 2209800 w 2209800"/>
                <a:gd name="connsiteY4" fmla="*/ 142875 h 663575"/>
                <a:gd name="connsiteX5" fmla="*/ 1657350 w 2209800"/>
                <a:gd name="connsiteY5" fmla="*/ 0 h 663575"/>
                <a:gd name="connsiteX6" fmla="*/ 1736725 w 2209800"/>
                <a:gd name="connsiteY6" fmla="*/ 107950 h 663575"/>
                <a:gd name="connsiteX7" fmla="*/ 0 w 2209800"/>
                <a:gd name="connsiteY7" fmla="*/ 438150 h 66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9800" h="663575">
                  <a:moveTo>
                    <a:pt x="0" y="438150"/>
                  </a:moveTo>
                  <a:lnTo>
                    <a:pt x="158750" y="663575"/>
                  </a:lnTo>
                  <a:lnTo>
                    <a:pt x="1901825" y="339725"/>
                  </a:lnTo>
                  <a:lnTo>
                    <a:pt x="1978025" y="450850"/>
                  </a:lnTo>
                  <a:lnTo>
                    <a:pt x="2209800" y="142875"/>
                  </a:lnTo>
                  <a:lnTo>
                    <a:pt x="1657350" y="0"/>
                  </a:lnTo>
                  <a:lnTo>
                    <a:pt x="1736725" y="107950"/>
                  </a:lnTo>
                  <a:lnTo>
                    <a:pt x="0" y="4381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3653203" y="3911600"/>
              <a:ext cx="1750647" cy="488950"/>
            </a:xfrm>
            <a:custGeom>
              <a:avLst/>
              <a:gdLst>
                <a:gd name="connsiteX0" fmla="*/ 1222 w 1750647"/>
                <a:gd name="connsiteY0" fmla="*/ 488950 h 488950"/>
                <a:gd name="connsiteX1" fmla="*/ 1741122 w 1750647"/>
                <a:gd name="connsiteY1" fmla="*/ 152400 h 488950"/>
                <a:gd name="connsiteX2" fmla="*/ 1750647 w 1750647"/>
                <a:gd name="connsiteY2" fmla="*/ 0 h 488950"/>
                <a:gd name="connsiteX3" fmla="*/ 1222 w 1750647"/>
                <a:gd name="connsiteY3" fmla="*/ 333375 h 488950"/>
                <a:gd name="connsiteX4" fmla="*/ 1222 w 1750647"/>
                <a:gd name="connsiteY4" fmla="*/ 488950 h 48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647" h="488950">
                  <a:moveTo>
                    <a:pt x="1222" y="488950"/>
                  </a:moveTo>
                  <a:lnTo>
                    <a:pt x="1741122" y="152400"/>
                  </a:lnTo>
                  <a:lnTo>
                    <a:pt x="1750647" y="0"/>
                  </a:lnTo>
                  <a:lnTo>
                    <a:pt x="1222" y="333375"/>
                  </a:lnTo>
                  <a:cubicBezTo>
                    <a:pt x="164" y="383117"/>
                    <a:pt x="-895" y="432858"/>
                    <a:pt x="1222" y="48895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473700" y="3711575"/>
              <a:ext cx="241300" cy="466725"/>
            </a:xfrm>
            <a:custGeom>
              <a:avLst/>
              <a:gdLst>
                <a:gd name="connsiteX0" fmla="*/ 241300 w 241300"/>
                <a:gd name="connsiteY0" fmla="*/ 0 h 466725"/>
                <a:gd name="connsiteX1" fmla="*/ 228600 w 241300"/>
                <a:gd name="connsiteY1" fmla="*/ 177800 h 466725"/>
                <a:gd name="connsiteX2" fmla="*/ 3175 w 241300"/>
                <a:gd name="connsiteY2" fmla="*/ 466725 h 466725"/>
                <a:gd name="connsiteX3" fmla="*/ 0 w 241300"/>
                <a:gd name="connsiteY3" fmla="*/ 304800 h 466725"/>
                <a:gd name="connsiteX4" fmla="*/ 241300 w 241300"/>
                <a:gd name="connsiteY4" fmla="*/ 0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300" h="466725">
                  <a:moveTo>
                    <a:pt x="241300" y="0"/>
                  </a:moveTo>
                  <a:lnTo>
                    <a:pt x="228600" y="177800"/>
                  </a:lnTo>
                  <a:lnTo>
                    <a:pt x="3175" y="466725"/>
                  </a:lnTo>
                  <a:cubicBezTo>
                    <a:pt x="2117" y="412750"/>
                    <a:pt x="1058" y="358775"/>
                    <a:pt x="0" y="304800"/>
                  </a:cubicBezTo>
                  <a:lnTo>
                    <a:pt x="2413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37551" y="3252438"/>
            <a:ext cx="2535651" cy="1103410"/>
            <a:chOff x="1397000" y="3565525"/>
            <a:chExt cx="2203450" cy="958850"/>
          </a:xfrm>
          <a:solidFill>
            <a:srgbClr val="16CC68"/>
          </a:solidFill>
        </p:grpSpPr>
        <p:sp>
          <p:nvSpPr>
            <p:cNvPr id="20" name="任意多边形 19"/>
            <p:cNvSpPr/>
            <p:nvPr/>
          </p:nvSpPr>
          <p:spPr>
            <a:xfrm>
              <a:off x="1400175" y="3781425"/>
              <a:ext cx="1720850" cy="638175"/>
            </a:xfrm>
            <a:custGeom>
              <a:avLst/>
              <a:gdLst>
                <a:gd name="connsiteX0" fmla="*/ 3175 w 1720850"/>
                <a:gd name="connsiteY0" fmla="*/ 0 h 638175"/>
                <a:gd name="connsiteX1" fmla="*/ 0 w 1720850"/>
                <a:gd name="connsiteY1" fmla="*/ 165100 h 638175"/>
                <a:gd name="connsiteX2" fmla="*/ 1720850 w 1720850"/>
                <a:gd name="connsiteY2" fmla="*/ 638175 h 638175"/>
                <a:gd name="connsiteX3" fmla="*/ 1711325 w 1720850"/>
                <a:gd name="connsiteY3" fmla="*/ 473075 h 638175"/>
                <a:gd name="connsiteX4" fmla="*/ 3175 w 1720850"/>
                <a:gd name="connsiteY4" fmla="*/ 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0850" h="638175">
                  <a:moveTo>
                    <a:pt x="3175" y="0"/>
                  </a:moveTo>
                  <a:cubicBezTo>
                    <a:pt x="2117" y="55033"/>
                    <a:pt x="1058" y="110067"/>
                    <a:pt x="0" y="165100"/>
                  </a:cubicBezTo>
                  <a:lnTo>
                    <a:pt x="1720850" y="638175"/>
                  </a:lnTo>
                  <a:lnTo>
                    <a:pt x="1711325" y="473075"/>
                  </a:lnTo>
                  <a:lnTo>
                    <a:pt x="317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1397000" y="3565525"/>
              <a:ext cx="2200275" cy="784225"/>
            </a:xfrm>
            <a:custGeom>
              <a:avLst/>
              <a:gdLst>
                <a:gd name="connsiteX0" fmla="*/ 0 w 2200275"/>
                <a:gd name="connsiteY0" fmla="*/ 212725 h 784225"/>
                <a:gd name="connsiteX1" fmla="*/ 187325 w 2200275"/>
                <a:gd name="connsiteY1" fmla="*/ 0 h 784225"/>
                <a:gd name="connsiteX2" fmla="*/ 1905000 w 2200275"/>
                <a:gd name="connsiteY2" fmla="*/ 479425 h 784225"/>
                <a:gd name="connsiteX3" fmla="*/ 1987550 w 2200275"/>
                <a:gd name="connsiteY3" fmla="*/ 374650 h 784225"/>
                <a:gd name="connsiteX4" fmla="*/ 2200275 w 2200275"/>
                <a:gd name="connsiteY4" fmla="*/ 698500 h 784225"/>
                <a:gd name="connsiteX5" fmla="*/ 1647825 w 2200275"/>
                <a:gd name="connsiteY5" fmla="*/ 784225 h 784225"/>
                <a:gd name="connsiteX6" fmla="*/ 1717675 w 2200275"/>
                <a:gd name="connsiteY6" fmla="*/ 682625 h 784225"/>
                <a:gd name="connsiteX7" fmla="*/ 0 w 2200275"/>
                <a:gd name="connsiteY7" fmla="*/ 212725 h 78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0275" h="784225">
                  <a:moveTo>
                    <a:pt x="0" y="212725"/>
                  </a:moveTo>
                  <a:lnTo>
                    <a:pt x="187325" y="0"/>
                  </a:lnTo>
                  <a:lnTo>
                    <a:pt x="1905000" y="479425"/>
                  </a:lnTo>
                  <a:lnTo>
                    <a:pt x="1987550" y="374650"/>
                  </a:lnTo>
                  <a:lnTo>
                    <a:pt x="2200275" y="698500"/>
                  </a:lnTo>
                  <a:lnTo>
                    <a:pt x="1647825" y="784225"/>
                  </a:lnTo>
                  <a:lnTo>
                    <a:pt x="1717675" y="682625"/>
                  </a:lnTo>
                  <a:lnTo>
                    <a:pt x="0" y="21272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3028950" y="4260850"/>
              <a:ext cx="571500" cy="263525"/>
            </a:xfrm>
            <a:custGeom>
              <a:avLst/>
              <a:gdLst>
                <a:gd name="connsiteX0" fmla="*/ 12700 w 571500"/>
                <a:gd name="connsiteY0" fmla="*/ 88900 h 263525"/>
                <a:gd name="connsiteX1" fmla="*/ 0 w 571500"/>
                <a:gd name="connsiteY1" fmla="*/ 263525 h 263525"/>
                <a:gd name="connsiteX2" fmla="*/ 561975 w 571500"/>
                <a:gd name="connsiteY2" fmla="*/ 155575 h 263525"/>
                <a:gd name="connsiteX3" fmla="*/ 571500 w 571500"/>
                <a:gd name="connsiteY3" fmla="*/ 0 h 263525"/>
                <a:gd name="connsiteX4" fmla="*/ 12700 w 571500"/>
                <a:gd name="connsiteY4" fmla="*/ 88900 h 26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0" h="263525">
                  <a:moveTo>
                    <a:pt x="12700" y="88900"/>
                  </a:moveTo>
                  <a:lnTo>
                    <a:pt x="0" y="263525"/>
                  </a:lnTo>
                  <a:lnTo>
                    <a:pt x="561975" y="155575"/>
                  </a:lnTo>
                  <a:lnTo>
                    <a:pt x="571500" y="0"/>
                  </a:lnTo>
                  <a:lnTo>
                    <a:pt x="12700" y="889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/>
            </a:p>
          </p:txBody>
        </p:sp>
      </p:grpSp>
      <p:sp>
        <p:nvSpPr>
          <p:cNvPr id="23" name="矩形 22"/>
          <p:cNvSpPr/>
          <p:nvPr/>
        </p:nvSpPr>
        <p:spPr>
          <a:xfrm>
            <a:off x="1132455" y="4647186"/>
            <a:ext cx="2134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。输入您的内容或者通过右键复制粘贴您的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内容。</a:t>
            </a:r>
            <a:endParaRPr lang="zh-CN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599262" y="1772816"/>
            <a:ext cx="1456258" cy="1933575"/>
            <a:chOff x="7259427" y="2016506"/>
            <a:chExt cx="1456258" cy="1933575"/>
          </a:xfrm>
        </p:grpSpPr>
        <p:sp>
          <p:nvSpPr>
            <p:cNvPr id="25" name="泪滴形 24"/>
            <p:cNvSpPr/>
            <p:nvPr/>
          </p:nvSpPr>
          <p:spPr bwMode="auto">
            <a:xfrm rot="8153283">
              <a:off x="7318765" y="2065718"/>
              <a:ext cx="1309688" cy="1309688"/>
            </a:xfrm>
            <a:prstGeom prst="teardrop">
              <a:avLst>
                <a:gd name="adj" fmla="val 118585"/>
              </a:avLst>
            </a:prstGeom>
            <a:solidFill>
              <a:srgbClr val="00A1DA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/>
            </a:p>
          </p:txBody>
        </p:sp>
        <p:sp>
          <p:nvSpPr>
            <p:cNvPr id="26" name="泪滴形 25"/>
            <p:cNvSpPr/>
            <p:nvPr/>
          </p:nvSpPr>
          <p:spPr bwMode="auto">
            <a:xfrm rot="8153283">
              <a:off x="7275903" y="2016506"/>
              <a:ext cx="1408112" cy="1408112"/>
            </a:xfrm>
            <a:prstGeom prst="teardrop">
              <a:avLst>
                <a:gd name="adj" fmla="val 118585"/>
              </a:avLst>
            </a:prstGeom>
            <a:noFill/>
            <a:ln>
              <a:solidFill>
                <a:srgbClr val="00A1D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/>
            </a:p>
          </p:txBody>
        </p:sp>
        <p:sp>
          <p:nvSpPr>
            <p:cNvPr id="27" name="椭圆 26"/>
            <p:cNvSpPr/>
            <p:nvPr/>
          </p:nvSpPr>
          <p:spPr bwMode="auto">
            <a:xfrm>
              <a:off x="7898203" y="3829431"/>
              <a:ext cx="120650" cy="1206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59427" y="2608779"/>
              <a:ext cx="1456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387"/>
            <p:cNvSpPr>
              <a:spLocks noEditPoints="1"/>
            </p:cNvSpPr>
            <p:nvPr/>
          </p:nvSpPr>
          <p:spPr bwMode="auto">
            <a:xfrm>
              <a:off x="7820645" y="2203568"/>
              <a:ext cx="318627" cy="295370"/>
            </a:xfrm>
            <a:custGeom>
              <a:avLst/>
              <a:gdLst>
                <a:gd name="T0" fmla="*/ 125 w 137"/>
                <a:gd name="T1" fmla="*/ 54 h 127"/>
                <a:gd name="T2" fmla="*/ 136 w 137"/>
                <a:gd name="T3" fmla="*/ 61 h 127"/>
                <a:gd name="T4" fmla="*/ 137 w 137"/>
                <a:gd name="T5" fmla="*/ 114 h 127"/>
                <a:gd name="T6" fmla="*/ 130 w 137"/>
                <a:gd name="T7" fmla="*/ 125 h 127"/>
                <a:gd name="T8" fmla="*/ 33 w 137"/>
                <a:gd name="T9" fmla="*/ 127 h 127"/>
                <a:gd name="T10" fmla="*/ 20 w 137"/>
                <a:gd name="T11" fmla="*/ 120 h 127"/>
                <a:gd name="T12" fmla="*/ 20 w 137"/>
                <a:gd name="T13" fmla="*/ 66 h 127"/>
                <a:gd name="T14" fmla="*/ 27 w 137"/>
                <a:gd name="T15" fmla="*/ 55 h 127"/>
                <a:gd name="T16" fmla="*/ 27 w 137"/>
                <a:gd name="T17" fmla="*/ 0 h 127"/>
                <a:gd name="T18" fmla="*/ 14 w 137"/>
                <a:gd name="T19" fmla="*/ 4 h 127"/>
                <a:gd name="T20" fmla="*/ 9 w 137"/>
                <a:gd name="T21" fmla="*/ 15 h 127"/>
                <a:gd name="T22" fmla="*/ 0 w 137"/>
                <a:gd name="T23" fmla="*/ 66 h 127"/>
                <a:gd name="T24" fmla="*/ 9 w 137"/>
                <a:gd name="T25" fmla="*/ 77 h 127"/>
                <a:gd name="T26" fmla="*/ 9 w 137"/>
                <a:gd name="T27" fmla="*/ 63 h 127"/>
                <a:gd name="T28" fmla="*/ 16 w 137"/>
                <a:gd name="T29" fmla="*/ 15 h 127"/>
                <a:gd name="T30" fmla="*/ 20 w 137"/>
                <a:gd name="T31" fmla="*/ 11 h 127"/>
                <a:gd name="T32" fmla="*/ 26 w 137"/>
                <a:gd name="T33" fmla="*/ 10 h 127"/>
                <a:gd name="T34" fmla="*/ 112 w 137"/>
                <a:gd name="T35" fmla="*/ 26 h 127"/>
                <a:gd name="T36" fmla="*/ 114 w 137"/>
                <a:gd name="T37" fmla="*/ 30 h 127"/>
                <a:gd name="T38" fmla="*/ 29 w 137"/>
                <a:gd name="T39" fmla="*/ 22 h 127"/>
                <a:gd name="T40" fmla="*/ 33 w 137"/>
                <a:gd name="T41" fmla="*/ 43 h 127"/>
                <a:gd name="T42" fmla="*/ 123 w 137"/>
                <a:gd name="T43" fmla="*/ 35 h 127"/>
                <a:gd name="T44" fmla="*/ 121 w 137"/>
                <a:gd name="T45" fmla="*/ 22 h 127"/>
                <a:gd name="T46" fmla="*/ 27 w 137"/>
                <a:gd name="T47" fmla="*/ 0 h 127"/>
                <a:gd name="T48" fmla="*/ 99 w 137"/>
                <a:gd name="T49" fmla="*/ 63 h 127"/>
                <a:gd name="T50" fmla="*/ 88 w 137"/>
                <a:gd name="T51" fmla="*/ 70 h 127"/>
                <a:gd name="T52" fmla="*/ 88 w 137"/>
                <a:gd name="T53" fmla="*/ 79 h 127"/>
                <a:gd name="T54" fmla="*/ 99 w 137"/>
                <a:gd name="T55" fmla="*/ 87 h 127"/>
                <a:gd name="T56" fmla="*/ 106 w 137"/>
                <a:gd name="T57" fmla="*/ 85 h 127"/>
                <a:gd name="T58" fmla="*/ 115 w 137"/>
                <a:gd name="T59" fmla="*/ 87 h 127"/>
                <a:gd name="T60" fmla="*/ 123 w 137"/>
                <a:gd name="T61" fmla="*/ 83 h 127"/>
                <a:gd name="T62" fmla="*/ 126 w 137"/>
                <a:gd name="T63" fmla="*/ 76 h 127"/>
                <a:gd name="T64" fmla="*/ 119 w 137"/>
                <a:gd name="T65" fmla="*/ 65 h 127"/>
                <a:gd name="T66" fmla="*/ 110 w 137"/>
                <a:gd name="T67" fmla="*/ 65 h 127"/>
                <a:gd name="T68" fmla="*/ 103 w 137"/>
                <a:gd name="T69" fmla="*/ 65 h 127"/>
                <a:gd name="T70" fmla="*/ 108 w 137"/>
                <a:gd name="T71" fmla="*/ 103 h 127"/>
                <a:gd name="T72" fmla="*/ 128 w 137"/>
                <a:gd name="T73" fmla="*/ 103 h 127"/>
                <a:gd name="T74" fmla="*/ 82 w 137"/>
                <a:gd name="T75" fmla="*/ 103 h 127"/>
                <a:gd name="T76" fmla="*/ 103 w 137"/>
                <a:gd name="T77" fmla="*/ 103 h 127"/>
                <a:gd name="T78" fmla="*/ 57 w 137"/>
                <a:gd name="T79" fmla="*/ 103 h 127"/>
                <a:gd name="T80" fmla="*/ 77 w 137"/>
                <a:gd name="T81" fmla="*/ 103 h 127"/>
                <a:gd name="T82" fmla="*/ 31 w 137"/>
                <a:gd name="T83" fmla="*/ 103 h 127"/>
                <a:gd name="T84" fmla="*/ 51 w 137"/>
                <a:gd name="T85" fmla="*/ 10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7" h="127">
                  <a:moveTo>
                    <a:pt x="33" y="54"/>
                  </a:moveTo>
                  <a:lnTo>
                    <a:pt x="125" y="54"/>
                  </a:lnTo>
                  <a:lnTo>
                    <a:pt x="125" y="54"/>
                  </a:lnTo>
                  <a:lnTo>
                    <a:pt x="130" y="55"/>
                  </a:lnTo>
                  <a:lnTo>
                    <a:pt x="134" y="57"/>
                  </a:lnTo>
                  <a:lnTo>
                    <a:pt x="136" y="61"/>
                  </a:lnTo>
                  <a:lnTo>
                    <a:pt x="137" y="66"/>
                  </a:lnTo>
                  <a:lnTo>
                    <a:pt x="137" y="114"/>
                  </a:lnTo>
                  <a:lnTo>
                    <a:pt x="137" y="114"/>
                  </a:lnTo>
                  <a:lnTo>
                    <a:pt x="136" y="120"/>
                  </a:lnTo>
                  <a:lnTo>
                    <a:pt x="134" y="123"/>
                  </a:lnTo>
                  <a:lnTo>
                    <a:pt x="130" y="125"/>
                  </a:lnTo>
                  <a:lnTo>
                    <a:pt x="125" y="127"/>
                  </a:lnTo>
                  <a:lnTo>
                    <a:pt x="33" y="127"/>
                  </a:lnTo>
                  <a:lnTo>
                    <a:pt x="33" y="127"/>
                  </a:lnTo>
                  <a:lnTo>
                    <a:pt x="27" y="125"/>
                  </a:lnTo>
                  <a:lnTo>
                    <a:pt x="24" y="123"/>
                  </a:lnTo>
                  <a:lnTo>
                    <a:pt x="20" y="120"/>
                  </a:lnTo>
                  <a:lnTo>
                    <a:pt x="20" y="114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0" y="61"/>
                  </a:lnTo>
                  <a:lnTo>
                    <a:pt x="24" y="57"/>
                  </a:lnTo>
                  <a:lnTo>
                    <a:pt x="27" y="55"/>
                  </a:lnTo>
                  <a:lnTo>
                    <a:pt x="33" y="54"/>
                  </a:lnTo>
                  <a:lnTo>
                    <a:pt x="33" y="54"/>
                  </a:lnTo>
                  <a:close/>
                  <a:moveTo>
                    <a:pt x="27" y="0"/>
                  </a:moveTo>
                  <a:lnTo>
                    <a:pt x="27" y="0"/>
                  </a:lnTo>
                  <a:lnTo>
                    <a:pt x="20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1" y="8"/>
                  </a:lnTo>
                  <a:lnTo>
                    <a:pt x="9" y="1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9" y="77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9" y="61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8" y="13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12" y="26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4" y="30"/>
                  </a:lnTo>
                  <a:lnTo>
                    <a:pt x="114" y="33"/>
                  </a:lnTo>
                  <a:lnTo>
                    <a:pt x="114" y="39"/>
                  </a:lnTo>
                  <a:lnTo>
                    <a:pt x="29" y="22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33" y="43"/>
                  </a:lnTo>
                  <a:lnTo>
                    <a:pt x="121" y="43"/>
                  </a:lnTo>
                  <a:lnTo>
                    <a:pt x="123" y="35"/>
                  </a:lnTo>
                  <a:lnTo>
                    <a:pt x="123" y="35"/>
                  </a:lnTo>
                  <a:lnTo>
                    <a:pt x="123" y="28"/>
                  </a:lnTo>
                  <a:lnTo>
                    <a:pt x="121" y="22"/>
                  </a:lnTo>
                  <a:lnTo>
                    <a:pt x="121" y="22"/>
                  </a:lnTo>
                  <a:lnTo>
                    <a:pt x="115" y="19"/>
                  </a:lnTo>
                  <a:lnTo>
                    <a:pt x="110" y="15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99" y="63"/>
                  </a:moveTo>
                  <a:lnTo>
                    <a:pt x="99" y="63"/>
                  </a:lnTo>
                  <a:lnTo>
                    <a:pt x="93" y="65"/>
                  </a:lnTo>
                  <a:lnTo>
                    <a:pt x="90" y="66"/>
                  </a:lnTo>
                  <a:lnTo>
                    <a:pt x="88" y="70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8" y="79"/>
                  </a:lnTo>
                  <a:lnTo>
                    <a:pt x="90" y="83"/>
                  </a:lnTo>
                  <a:lnTo>
                    <a:pt x="93" y="87"/>
                  </a:lnTo>
                  <a:lnTo>
                    <a:pt x="99" y="87"/>
                  </a:lnTo>
                  <a:lnTo>
                    <a:pt x="99" y="87"/>
                  </a:lnTo>
                  <a:lnTo>
                    <a:pt x="103" y="87"/>
                  </a:lnTo>
                  <a:lnTo>
                    <a:pt x="106" y="85"/>
                  </a:lnTo>
                  <a:lnTo>
                    <a:pt x="106" y="85"/>
                  </a:lnTo>
                  <a:lnTo>
                    <a:pt x="110" y="87"/>
                  </a:lnTo>
                  <a:lnTo>
                    <a:pt x="115" y="87"/>
                  </a:lnTo>
                  <a:lnTo>
                    <a:pt x="115" y="87"/>
                  </a:lnTo>
                  <a:lnTo>
                    <a:pt x="119" y="87"/>
                  </a:lnTo>
                  <a:lnTo>
                    <a:pt x="123" y="83"/>
                  </a:lnTo>
                  <a:lnTo>
                    <a:pt x="126" y="79"/>
                  </a:lnTo>
                  <a:lnTo>
                    <a:pt x="126" y="76"/>
                  </a:lnTo>
                  <a:lnTo>
                    <a:pt x="126" y="76"/>
                  </a:lnTo>
                  <a:lnTo>
                    <a:pt x="126" y="70"/>
                  </a:lnTo>
                  <a:lnTo>
                    <a:pt x="123" y="66"/>
                  </a:lnTo>
                  <a:lnTo>
                    <a:pt x="119" y="65"/>
                  </a:lnTo>
                  <a:lnTo>
                    <a:pt x="115" y="63"/>
                  </a:lnTo>
                  <a:lnTo>
                    <a:pt x="115" y="63"/>
                  </a:lnTo>
                  <a:lnTo>
                    <a:pt x="110" y="65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3" y="65"/>
                  </a:lnTo>
                  <a:lnTo>
                    <a:pt x="99" y="63"/>
                  </a:lnTo>
                  <a:lnTo>
                    <a:pt x="99" y="63"/>
                  </a:lnTo>
                  <a:close/>
                  <a:moveTo>
                    <a:pt x="108" y="103"/>
                  </a:moveTo>
                  <a:lnTo>
                    <a:pt x="108" y="112"/>
                  </a:lnTo>
                  <a:lnTo>
                    <a:pt x="128" y="112"/>
                  </a:lnTo>
                  <a:lnTo>
                    <a:pt x="128" y="103"/>
                  </a:lnTo>
                  <a:lnTo>
                    <a:pt x="108" y="103"/>
                  </a:lnTo>
                  <a:lnTo>
                    <a:pt x="108" y="103"/>
                  </a:lnTo>
                  <a:close/>
                  <a:moveTo>
                    <a:pt x="82" y="103"/>
                  </a:moveTo>
                  <a:lnTo>
                    <a:pt x="82" y="112"/>
                  </a:lnTo>
                  <a:lnTo>
                    <a:pt x="103" y="112"/>
                  </a:lnTo>
                  <a:lnTo>
                    <a:pt x="103" y="103"/>
                  </a:lnTo>
                  <a:lnTo>
                    <a:pt x="82" y="103"/>
                  </a:lnTo>
                  <a:lnTo>
                    <a:pt x="82" y="103"/>
                  </a:lnTo>
                  <a:close/>
                  <a:moveTo>
                    <a:pt x="57" y="103"/>
                  </a:moveTo>
                  <a:lnTo>
                    <a:pt x="57" y="112"/>
                  </a:lnTo>
                  <a:lnTo>
                    <a:pt x="77" y="112"/>
                  </a:lnTo>
                  <a:lnTo>
                    <a:pt x="77" y="103"/>
                  </a:lnTo>
                  <a:lnTo>
                    <a:pt x="57" y="103"/>
                  </a:lnTo>
                  <a:lnTo>
                    <a:pt x="57" y="103"/>
                  </a:lnTo>
                  <a:close/>
                  <a:moveTo>
                    <a:pt x="31" y="103"/>
                  </a:moveTo>
                  <a:lnTo>
                    <a:pt x="31" y="112"/>
                  </a:lnTo>
                  <a:lnTo>
                    <a:pt x="51" y="112"/>
                  </a:lnTo>
                  <a:lnTo>
                    <a:pt x="51" y="103"/>
                  </a:lnTo>
                  <a:lnTo>
                    <a:pt x="31" y="1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b="1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075682" y="1556792"/>
            <a:ext cx="1456258" cy="1933575"/>
            <a:chOff x="4400724" y="1495425"/>
            <a:chExt cx="1456258" cy="1933575"/>
          </a:xfrm>
        </p:grpSpPr>
        <p:sp>
          <p:nvSpPr>
            <p:cNvPr id="31" name="泪滴形 30"/>
            <p:cNvSpPr/>
            <p:nvPr/>
          </p:nvSpPr>
          <p:spPr bwMode="auto">
            <a:xfrm rot="8153283">
              <a:off x="4490678" y="1546225"/>
              <a:ext cx="1308100" cy="1311275"/>
            </a:xfrm>
            <a:prstGeom prst="teardrop">
              <a:avLst>
                <a:gd name="adj" fmla="val 118585"/>
              </a:avLst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/>
            </a:p>
          </p:txBody>
        </p:sp>
        <p:sp>
          <p:nvSpPr>
            <p:cNvPr id="32" name="泪滴形 31"/>
            <p:cNvSpPr/>
            <p:nvPr/>
          </p:nvSpPr>
          <p:spPr bwMode="auto">
            <a:xfrm rot="8153283">
              <a:off x="4443053" y="1495425"/>
              <a:ext cx="1408113" cy="1409700"/>
            </a:xfrm>
            <a:prstGeom prst="teardrop">
              <a:avLst>
                <a:gd name="adj" fmla="val 118585"/>
              </a:avLst>
            </a:prstGeom>
            <a:noFill/>
            <a:ln>
              <a:solidFill>
                <a:srgbClr val="00A1D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/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5068528" y="3308350"/>
              <a:ext cx="120650" cy="1206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00724" y="2208311"/>
              <a:ext cx="1456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399"/>
            <p:cNvSpPr>
              <a:spLocks noEditPoints="1"/>
            </p:cNvSpPr>
            <p:nvPr/>
          </p:nvSpPr>
          <p:spPr bwMode="auto">
            <a:xfrm>
              <a:off x="4955585" y="1730655"/>
              <a:ext cx="346536" cy="295370"/>
            </a:xfrm>
            <a:custGeom>
              <a:avLst/>
              <a:gdLst>
                <a:gd name="T0" fmla="*/ 63 w 149"/>
                <a:gd name="T1" fmla="*/ 16 h 127"/>
                <a:gd name="T2" fmla="*/ 15 w 149"/>
                <a:gd name="T3" fmla="*/ 31 h 127"/>
                <a:gd name="T4" fmla="*/ 103 w 149"/>
                <a:gd name="T5" fmla="*/ 94 h 127"/>
                <a:gd name="T6" fmla="*/ 120 w 149"/>
                <a:gd name="T7" fmla="*/ 70 h 127"/>
                <a:gd name="T8" fmla="*/ 120 w 149"/>
                <a:gd name="T9" fmla="*/ 95 h 127"/>
                <a:gd name="T10" fmla="*/ 116 w 149"/>
                <a:gd name="T11" fmla="*/ 105 h 127"/>
                <a:gd name="T12" fmla="*/ 107 w 149"/>
                <a:gd name="T13" fmla="*/ 110 h 127"/>
                <a:gd name="T14" fmla="*/ 78 w 149"/>
                <a:gd name="T15" fmla="*/ 119 h 127"/>
                <a:gd name="T16" fmla="*/ 103 w 149"/>
                <a:gd name="T17" fmla="*/ 127 h 127"/>
                <a:gd name="T18" fmla="*/ 19 w 149"/>
                <a:gd name="T19" fmla="*/ 119 h 127"/>
                <a:gd name="T20" fmla="*/ 44 w 149"/>
                <a:gd name="T21" fmla="*/ 110 h 127"/>
                <a:gd name="T22" fmla="*/ 13 w 149"/>
                <a:gd name="T23" fmla="*/ 110 h 127"/>
                <a:gd name="T24" fmla="*/ 4 w 149"/>
                <a:gd name="T25" fmla="*/ 105 h 127"/>
                <a:gd name="T26" fmla="*/ 0 w 149"/>
                <a:gd name="T27" fmla="*/ 95 h 127"/>
                <a:gd name="T28" fmla="*/ 0 w 149"/>
                <a:gd name="T29" fmla="*/ 31 h 127"/>
                <a:gd name="T30" fmla="*/ 4 w 149"/>
                <a:gd name="T31" fmla="*/ 20 h 127"/>
                <a:gd name="T32" fmla="*/ 13 w 149"/>
                <a:gd name="T33" fmla="*/ 16 h 127"/>
                <a:gd name="T34" fmla="*/ 127 w 149"/>
                <a:gd name="T35" fmla="*/ 0 h 127"/>
                <a:gd name="T36" fmla="*/ 90 w 149"/>
                <a:gd name="T37" fmla="*/ 33 h 127"/>
                <a:gd name="T38" fmla="*/ 90 w 149"/>
                <a:gd name="T39" fmla="*/ 33 h 127"/>
                <a:gd name="T40" fmla="*/ 100 w 149"/>
                <a:gd name="T41" fmla="*/ 35 h 127"/>
                <a:gd name="T42" fmla="*/ 127 w 149"/>
                <a:gd name="T43" fmla="*/ 0 h 127"/>
                <a:gd name="T44" fmla="*/ 133 w 149"/>
                <a:gd name="T45" fmla="*/ 2 h 127"/>
                <a:gd name="T46" fmla="*/ 103 w 149"/>
                <a:gd name="T47" fmla="*/ 38 h 127"/>
                <a:gd name="T48" fmla="*/ 101 w 149"/>
                <a:gd name="T49" fmla="*/ 40 h 127"/>
                <a:gd name="T50" fmla="*/ 52 w 149"/>
                <a:gd name="T51" fmla="*/ 31 h 127"/>
                <a:gd name="T52" fmla="*/ 52 w 149"/>
                <a:gd name="T53" fmla="*/ 35 h 127"/>
                <a:gd name="T54" fmla="*/ 67 w 149"/>
                <a:gd name="T55" fmla="*/ 73 h 127"/>
                <a:gd name="T56" fmla="*/ 79 w 149"/>
                <a:gd name="T57" fmla="*/ 53 h 127"/>
                <a:gd name="T58" fmla="*/ 81 w 149"/>
                <a:gd name="T59" fmla="*/ 53 h 127"/>
                <a:gd name="T60" fmla="*/ 83 w 149"/>
                <a:gd name="T61" fmla="*/ 53 h 127"/>
                <a:gd name="T62" fmla="*/ 85 w 149"/>
                <a:gd name="T63" fmla="*/ 55 h 127"/>
                <a:gd name="T64" fmla="*/ 74 w 149"/>
                <a:gd name="T65" fmla="*/ 79 h 127"/>
                <a:gd name="T66" fmla="*/ 78 w 149"/>
                <a:gd name="T67" fmla="*/ 79 h 127"/>
                <a:gd name="T68" fmla="*/ 144 w 149"/>
                <a:gd name="T69" fmla="*/ 53 h 127"/>
                <a:gd name="T70" fmla="*/ 122 w 149"/>
                <a:gd name="T71" fmla="*/ 42 h 127"/>
                <a:gd name="T72" fmla="*/ 122 w 149"/>
                <a:gd name="T73" fmla="*/ 40 h 127"/>
                <a:gd name="T74" fmla="*/ 122 w 149"/>
                <a:gd name="T75" fmla="*/ 38 h 127"/>
                <a:gd name="T76" fmla="*/ 123 w 149"/>
                <a:gd name="T77" fmla="*/ 37 h 127"/>
                <a:gd name="T78" fmla="*/ 149 w 149"/>
                <a:gd name="T79" fmla="*/ 48 h 127"/>
                <a:gd name="T80" fmla="*/ 149 w 149"/>
                <a:gd name="T81" fmla="*/ 42 h 127"/>
                <a:gd name="T82" fmla="*/ 134 w 149"/>
                <a:gd name="T83" fmla="*/ 5 h 127"/>
                <a:gd name="T84" fmla="*/ 133 w 149"/>
                <a:gd name="T85" fmla="*/ 2 h 127"/>
                <a:gd name="T86" fmla="*/ 103 w 149"/>
                <a:gd name="T87" fmla="*/ 101 h 127"/>
                <a:gd name="T88" fmla="*/ 100 w 149"/>
                <a:gd name="T89" fmla="*/ 105 h 127"/>
                <a:gd name="T90" fmla="*/ 101 w 149"/>
                <a:gd name="T91" fmla="*/ 106 h 127"/>
                <a:gd name="T92" fmla="*/ 103 w 149"/>
                <a:gd name="T93" fmla="*/ 108 h 127"/>
                <a:gd name="T94" fmla="*/ 107 w 149"/>
                <a:gd name="T95" fmla="*/ 105 h 127"/>
                <a:gd name="T96" fmla="*/ 105 w 149"/>
                <a:gd name="T97" fmla="*/ 103 h 127"/>
                <a:gd name="T98" fmla="*/ 103 w 149"/>
                <a:gd name="T99" fmla="*/ 10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9" h="127">
                  <a:moveTo>
                    <a:pt x="13" y="16"/>
                  </a:moveTo>
                  <a:lnTo>
                    <a:pt x="63" y="16"/>
                  </a:lnTo>
                  <a:lnTo>
                    <a:pt x="28" y="31"/>
                  </a:lnTo>
                  <a:lnTo>
                    <a:pt x="15" y="31"/>
                  </a:lnTo>
                  <a:lnTo>
                    <a:pt x="15" y="94"/>
                  </a:lnTo>
                  <a:lnTo>
                    <a:pt x="103" y="94"/>
                  </a:lnTo>
                  <a:lnTo>
                    <a:pt x="103" y="75"/>
                  </a:lnTo>
                  <a:lnTo>
                    <a:pt x="120" y="70"/>
                  </a:lnTo>
                  <a:lnTo>
                    <a:pt x="120" y="95"/>
                  </a:lnTo>
                  <a:lnTo>
                    <a:pt x="120" y="95"/>
                  </a:lnTo>
                  <a:lnTo>
                    <a:pt x="118" y="101"/>
                  </a:lnTo>
                  <a:lnTo>
                    <a:pt x="116" y="105"/>
                  </a:lnTo>
                  <a:lnTo>
                    <a:pt x="111" y="108"/>
                  </a:lnTo>
                  <a:lnTo>
                    <a:pt x="107" y="110"/>
                  </a:lnTo>
                  <a:lnTo>
                    <a:pt x="78" y="110"/>
                  </a:lnTo>
                  <a:lnTo>
                    <a:pt x="78" y="119"/>
                  </a:lnTo>
                  <a:lnTo>
                    <a:pt x="103" y="119"/>
                  </a:lnTo>
                  <a:lnTo>
                    <a:pt x="103" y="127"/>
                  </a:lnTo>
                  <a:lnTo>
                    <a:pt x="19" y="127"/>
                  </a:lnTo>
                  <a:lnTo>
                    <a:pt x="19" y="119"/>
                  </a:lnTo>
                  <a:lnTo>
                    <a:pt x="44" y="119"/>
                  </a:lnTo>
                  <a:lnTo>
                    <a:pt x="44" y="110"/>
                  </a:lnTo>
                  <a:lnTo>
                    <a:pt x="13" y="110"/>
                  </a:lnTo>
                  <a:lnTo>
                    <a:pt x="13" y="110"/>
                  </a:lnTo>
                  <a:lnTo>
                    <a:pt x="10" y="108"/>
                  </a:lnTo>
                  <a:lnTo>
                    <a:pt x="4" y="105"/>
                  </a:lnTo>
                  <a:lnTo>
                    <a:pt x="2" y="101"/>
                  </a:lnTo>
                  <a:lnTo>
                    <a:pt x="0" y="95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10" y="18"/>
                  </a:lnTo>
                  <a:lnTo>
                    <a:pt x="13" y="16"/>
                  </a:lnTo>
                  <a:lnTo>
                    <a:pt x="13" y="16"/>
                  </a:lnTo>
                  <a:close/>
                  <a:moveTo>
                    <a:pt x="127" y="0"/>
                  </a:moveTo>
                  <a:lnTo>
                    <a:pt x="54" y="26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27" y="0"/>
                  </a:lnTo>
                  <a:lnTo>
                    <a:pt x="127" y="0"/>
                  </a:lnTo>
                  <a:close/>
                  <a:moveTo>
                    <a:pt x="133" y="2"/>
                  </a:moveTo>
                  <a:lnTo>
                    <a:pt x="133" y="2"/>
                  </a:lnTo>
                  <a:lnTo>
                    <a:pt x="103" y="38"/>
                  </a:lnTo>
                  <a:lnTo>
                    <a:pt x="103" y="38"/>
                  </a:lnTo>
                  <a:lnTo>
                    <a:pt x="101" y="40"/>
                  </a:lnTo>
                  <a:lnTo>
                    <a:pt x="100" y="40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5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8" y="77"/>
                  </a:lnTo>
                  <a:lnTo>
                    <a:pt x="79" y="53"/>
                  </a:lnTo>
                  <a:lnTo>
                    <a:pt x="79" y="53"/>
                  </a:lnTo>
                  <a:lnTo>
                    <a:pt x="81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5" y="55"/>
                  </a:lnTo>
                  <a:lnTo>
                    <a:pt x="85" y="57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78" y="79"/>
                  </a:lnTo>
                  <a:lnTo>
                    <a:pt x="144" y="53"/>
                  </a:lnTo>
                  <a:lnTo>
                    <a:pt x="144" y="53"/>
                  </a:lnTo>
                  <a:lnTo>
                    <a:pt x="145" y="53"/>
                  </a:lnTo>
                  <a:lnTo>
                    <a:pt x="122" y="42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49" y="48"/>
                  </a:lnTo>
                  <a:lnTo>
                    <a:pt x="149" y="48"/>
                  </a:lnTo>
                  <a:lnTo>
                    <a:pt x="149" y="42"/>
                  </a:lnTo>
                  <a:lnTo>
                    <a:pt x="134" y="5"/>
                  </a:lnTo>
                  <a:lnTo>
                    <a:pt x="134" y="5"/>
                  </a:lnTo>
                  <a:lnTo>
                    <a:pt x="133" y="2"/>
                  </a:lnTo>
                  <a:lnTo>
                    <a:pt x="133" y="2"/>
                  </a:lnTo>
                  <a:close/>
                  <a:moveTo>
                    <a:pt x="103" y="101"/>
                  </a:moveTo>
                  <a:lnTo>
                    <a:pt x="103" y="101"/>
                  </a:lnTo>
                  <a:lnTo>
                    <a:pt x="101" y="103"/>
                  </a:lnTo>
                  <a:lnTo>
                    <a:pt x="100" y="105"/>
                  </a:lnTo>
                  <a:lnTo>
                    <a:pt x="100" y="105"/>
                  </a:lnTo>
                  <a:lnTo>
                    <a:pt x="101" y="106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5" y="106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5" y="103"/>
                  </a:lnTo>
                  <a:lnTo>
                    <a:pt x="103" y="101"/>
                  </a:lnTo>
                  <a:lnTo>
                    <a:pt x="103" y="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b="1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191550" y="1699018"/>
            <a:ext cx="1456258" cy="1936750"/>
            <a:chOff x="9463484" y="1699018"/>
            <a:chExt cx="1456258" cy="1936750"/>
          </a:xfrm>
        </p:grpSpPr>
        <p:sp>
          <p:nvSpPr>
            <p:cNvPr id="37" name="泪滴形 36"/>
            <p:cNvSpPr/>
            <p:nvPr/>
          </p:nvSpPr>
          <p:spPr bwMode="auto">
            <a:xfrm rot="8153283">
              <a:off x="9557364" y="1749818"/>
              <a:ext cx="1309687" cy="1311275"/>
            </a:xfrm>
            <a:prstGeom prst="teardrop">
              <a:avLst>
                <a:gd name="adj" fmla="val 11858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/>
            </a:p>
          </p:txBody>
        </p:sp>
        <p:sp>
          <p:nvSpPr>
            <p:cNvPr id="38" name="泪滴形 37"/>
            <p:cNvSpPr/>
            <p:nvPr/>
          </p:nvSpPr>
          <p:spPr bwMode="auto">
            <a:xfrm rot="8153283">
              <a:off x="9508151" y="1699018"/>
              <a:ext cx="1408113" cy="1408112"/>
            </a:xfrm>
            <a:prstGeom prst="teardrop">
              <a:avLst>
                <a:gd name="adj" fmla="val 118585"/>
              </a:avLst>
            </a:prstGeom>
            <a:noFill/>
            <a:ln>
              <a:solidFill>
                <a:srgbClr val="00A1D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/>
            </a:p>
          </p:txBody>
        </p:sp>
        <p:sp>
          <p:nvSpPr>
            <p:cNvPr id="39" name="椭圆 38"/>
            <p:cNvSpPr/>
            <p:nvPr/>
          </p:nvSpPr>
          <p:spPr bwMode="auto">
            <a:xfrm>
              <a:off x="10127654" y="3515118"/>
              <a:ext cx="120650" cy="1206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463484" y="2348880"/>
              <a:ext cx="1456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11"/>
            <p:cNvSpPr>
              <a:spLocks noEditPoints="1"/>
            </p:cNvSpPr>
            <p:nvPr/>
          </p:nvSpPr>
          <p:spPr bwMode="auto">
            <a:xfrm>
              <a:off x="10055646" y="1938291"/>
              <a:ext cx="337233" cy="346536"/>
            </a:xfrm>
            <a:custGeom>
              <a:avLst/>
              <a:gdLst>
                <a:gd name="T0" fmla="*/ 68 w 145"/>
                <a:gd name="T1" fmla="*/ 75 h 149"/>
                <a:gd name="T2" fmla="*/ 86 w 145"/>
                <a:gd name="T3" fmla="*/ 86 h 149"/>
                <a:gd name="T4" fmla="*/ 81 w 145"/>
                <a:gd name="T5" fmla="*/ 110 h 149"/>
                <a:gd name="T6" fmla="*/ 73 w 145"/>
                <a:gd name="T7" fmla="*/ 129 h 149"/>
                <a:gd name="T8" fmla="*/ 57 w 145"/>
                <a:gd name="T9" fmla="*/ 140 h 149"/>
                <a:gd name="T10" fmla="*/ 38 w 145"/>
                <a:gd name="T11" fmla="*/ 141 h 149"/>
                <a:gd name="T12" fmla="*/ 18 w 145"/>
                <a:gd name="T13" fmla="*/ 130 h 149"/>
                <a:gd name="T14" fmla="*/ 9 w 145"/>
                <a:gd name="T15" fmla="*/ 118 h 149"/>
                <a:gd name="T16" fmla="*/ 9 w 145"/>
                <a:gd name="T17" fmla="*/ 90 h 149"/>
                <a:gd name="T18" fmla="*/ 18 w 145"/>
                <a:gd name="T19" fmla="*/ 77 h 149"/>
                <a:gd name="T20" fmla="*/ 38 w 145"/>
                <a:gd name="T21" fmla="*/ 68 h 149"/>
                <a:gd name="T22" fmla="*/ 121 w 145"/>
                <a:gd name="T23" fmla="*/ 30 h 149"/>
                <a:gd name="T24" fmla="*/ 99 w 145"/>
                <a:gd name="T25" fmla="*/ 33 h 149"/>
                <a:gd name="T26" fmla="*/ 88 w 145"/>
                <a:gd name="T27" fmla="*/ 44 h 149"/>
                <a:gd name="T28" fmla="*/ 88 w 145"/>
                <a:gd name="T29" fmla="*/ 63 h 149"/>
                <a:gd name="T30" fmla="*/ 93 w 145"/>
                <a:gd name="T31" fmla="*/ 77 h 149"/>
                <a:gd name="T32" fmla="*/ 106 w 145"/>
                <a:gd name="T33" fmla="*/ 90 h 149"/>
                <a:gd name="T34" fmla="*/ 130 w 145"/>
                <a:gd name="T35" fmla="*/ 86 h 149"/>
                <a:gd name="T36" fmla="*/ 141 w 145"/>
                <a:gd name="T37" fmla="*/ 75 h 149"/>
                <a:gd name="T38" fmla="*/ 139 w 145"/>
                <a:gd name="T39" fmla="*/ 59 h 149"/>
                <a:gd name="T40" fmla="*/ 134 w 145"/>
                <a:gd name="T41" fmla="*/ 44 h 149"/>
                <a:gd name="T42" fmla="*/ 121 w 145"/>
                <a:gd name="T43" fmla="*/ 35 h 149"/>
                <a:gd name="T44" fmla="*/ 125 w 145"/>
                <a:gd name="T45" fmla="*/ 61 h 149"/>
                <a:gd name="T46" fmla="*/ 104 w 145"/>
                <a:gd name="T47" fmla="*/ 68 h 149"/>
                <a:gd name="T48" fmla="*/ 110 w 145"/>
                <a:gd name="T49" fmla="*/ 50 h 149"/>
                <a:gd name="T50" fmla="*/ 117 w 145"/>
                <a:gd name="T51" fmla="*/ 64 h 149"/>
                <a:gd name="T52" fmla="*/ 110 w 145"/>
                <a:gd name="T53" fmla="*/ 57 h 149"/>
                <a:gd name="T54" fmla="*/ 132 w 145"/>
                <a:gd name="T55" fmla="*/ 63 h 149"/>
                <a:gd name="T56" fmla="*/ 106 w 145"/>
                <a:gd name="T57" fmla="*/ 75 h 149"/>
                <a:gd name="T58" fmla="*/ 103 w 145"/>
                <a:gd name="T59" fmla="*/ 46 h 149"/>
                <a:gd name="T60" fmla="*/ 66 w 145"/>
                <a:gd name="T61" fmla="*/ 0 h 149"/>
                <a:gd name="T62" fmla="*/ 44 w 145"/>
                <a:gd name="T63" fmla="*/ 4 h 149"/>
                <a:gd name="T64" fmla="*/ 33 w 145"/>
                <a:gd name="T65" fmla="*/ 17 h 149"/>
                <a:gd name="T66" fmla="*/ 33 w 145"/>
                <a:gd name="T67" fmla="*/ 33 h 149"/>
                <a:gd name="T68" fmla="*/ 40 w 145"/>
                <a:gd name="T69" fmla="*/ 48 h 149"/>
                <a:gd name="T70" fmla="*/ 53 w 145"/>
                <a:gd name="T71" fmla="*/ 61 h 149"/>
                <a:gd name="T72" fmla="*/ 75 w 145"/>
                <a:gd name="T73" fmla="*/ 57 h 149"/>
                <a:gd name="T74" fmla="*/ 86 w 145"/>
                <a:gd name="T75" fmla="*/ 46 h 149"/>
                <a:gd name="T76" fmla="*/ 86 w 145"/>
                <a:gd name="T77" fmla="*/ 30 h 149"/>
                <a:gd name="T78" fmla="*/ 81 w 145"/>
                <a:gd name="T79" fmla="*/ 15 h 149"/>
                <a:gd name="T80" fmla="*/ 66 w 145"/>
                <a:gd name="T81" fmla="*/ 6 h 149"/>
                <a:gd name="T82" fmla="*/ 71 w 145"/>
                <a:gd name="T83" fmla="*/ 33 h 149"/>
                <a:gd name="T84" fmla="*/ 51 w 145"/>
                <a:gd name="T85" fmla="*/ 39 h 149"/>
                <a:gd name="T86" fmla="*/ 57 w 145"/>
                <a:gd name="T87" fmla="*/ 20 h 149"/>
                <a:gd name="T88" fmla="*/ 62 w 145"/>
                <a:gd name="T89" fmla="*/ 35 h 149"/>
                <a:gd name="T90" fmla="*/ 57 w 145"/>
                <a:gd name="T91" fmla="*/ 28 h 149"/>
                <a:gd name="T92" fmla="*/ 77 w 145"/>
                <a:gd name="T93" fmla="*/ 33 h 149"/>
                <a:gd name="T94" fmla="*/ 51 w 145"/>
                <a:gd name="T95" fmla="*/ 46 h 149"/>
                <a:gd name="T96" fmla="*/ 49 w 145"/>
                <a:gd name="T97" fmla="*/ 19 h 149"/>
                <a:gd name="T98" fmla="*/ 44 w 145"/>
                <a:gd name="T99" fmla="*/ 88 h 149"/>
                <a:gd name="T100" fmla="*/ 33 w 145"/>
                <a:gd name="T101" fmla="*/ 116 h 149"/>
                <a:gd name="T102" fmla="*/ 59 w 145"/>
                <a:gd name="T103" fmla="*/ 110 h 149"/>
                <a:gd name="T104" fmla="*/ 44 w 145"/>
                <a:gd name="T105" fmla="*/ 88 h 149"/>
                <a:gd name="T106" fmla="*/ 38 w 145"/>
                <a:gd name="T107" fmla="*/ 99 h 149"/>
                <a:gd name="T108" fmla="*/ 44 w 145"/>
                <a:gd name="T109" fmla="*/ 112 h 149"/>
                <a:gd name="T110" fmla="*/ 51 w 145"/>
                <a:gd name="T111" fmla="*/ 101 h 149"/>
                <a:gd name="T112" fmla="*/ 35 w 145"/>
                <a:gd name="T113" fmla="*/ 81 h 149"/>
                <a:gd name="T114" fmla="*/ 27 w 145"/>
                <a:gd name="T115" fmla="*/ 121 h 149"/>
                <a:gd name="T116" fmla="*/ 70 w 145"/>
                <a:gd name="T117" fmla="*/ 10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49">
                  <a:moveTo>
                    <a:pt x="51" y="68"/>
                  </a:moveTo>
                  <a:lnTo>
                    <a:pt x="51" y="68"/>
                  </a:lnTo>
                  <a:lnTo>
                    <a:pt x="59" y="70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8" y="64"/>
                  </a:lnTo>
                  <a:lnTo>
                    <a:pt x="71" y="68"/>
                  </a:lnTo>
                  <a:lnTo>
                    <a:pt x="68" y="75"/>
                  </a:lnTo>
                  <a:lnTo>
                    <a:pt x="68" y="75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3" y="81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4" y="83"/>
                  </a:lnTo>
                  <a:lnTo>
                    <a:pt x="86" y="86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81" y="97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90" y="105"/>
                  </a:lnTo>
                  <a:lnTo>
                    <a:pt x="88" y="110"/>
                  </a:lnTo>
                  <a:lnTo>
                    <a:pt x="81" y="110"/>
                  </a:lnTo>
                  <a:lnTo>
                    <a:pt x="81" y="110"/>
                  </a:lnTo>
                  <a:lnTo>
                    <a:pt x="79" y="118"/>
                  </a:lnTo>
                  <a:lnTo>
                    <a:pt x="86" y="121"/>
                  </a:lnTo>
                  <a:lnTo>
                    <a:pt x="86" y="121"/>
                  </a:lnTo>
                  <a:lnTo>
                    <a:pt x="82" y="127"/>
                  </a:lnTo>
                  <a:lnTo>
                    <a:pt x="81" y="13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8" y="134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6" y="143"/>
                  </a:lnTo>
                  <a:lnTo>
                    <a:pt x="62" y="145"/>
                  </a:lnTo>
                  <a:lnTo>
                    <a:pt x="57" y="140"/>
                  </a:lnTo>
                  <a:lnTo>
                    <a:pt x="57" y="140"/>
                  </a:lnTo>
                  <a:lnTo>
                    <a:pt x="51" y="14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4" y="149"/>
                  </a:lnTo>
                  <a:lnTo>
                    <a:pt x="38" y="149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31" y="140"/>
                  </a:lnTo>
                  <a:lnTo>
                    <a:pt x="27" y="145"/>
                  </a:lnTo>
                  <a:lnTo>
                    <a:pt x="27" y="145"/>
                  </a:lnTo>
                  <a:lnTo>
                    <a:pt x="22" y="143"/>
                  </a:lnTo>
                  <a:lnTo>
                    <a:pt x="18" y="140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5" y="129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7"/>
                  </a:lnTo>
                  <a:lnTo>
                    <a:pt x="3" y="121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7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9" y="90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5" y="81"/>
                  </a:lnTo>
                  <a:lnTo>
                    <a:pt x="9" y="77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2" y="64"/>
                  </a:lnTo>
                  <a:lnTo>
                    <a:pt x="27" y="63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8" y="68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44" y="59"/>
                  </a:lnTo>
                  <a:lnTo>
                    <a:pt x="49" y="61"/>
                  </a:lnTo>
                  <a:lnTo>
                    <a:pt x="51" y="68"/>
                  </a:lnTo>
                  <a:lnTo>
                    <a:pt x="51" y="68"/>
                  </a:lnTo>
                  <a:close/>
                  <a:moveTo>
                    <a:pt x="121" y="35"/>
                  </a:moveTo>
                  <a:lnTo>
                    <a:pt x="121" y="30"/>
                  </a:lnTo>
                  <a:lnTo>
                    <a:pt x="121" y="30"/>
                  </a:lnTo>
                  <a:lnTo>
                    <a:pt x="114" y="30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08" y="35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99" y="33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5" y="42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0" y="5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2" y="61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90" y="66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8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3" y="77"/>
                  </a:lnTo>
                  <a:lnTo>
                    <a:pt x="93" y="77"/>
                  </a:lnTo>
                  <a:lnTo>
                    <a:pt x="95" y="79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9" y="86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06" y="85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14" y="92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21" y="86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30" y="86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2" y="7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41" y="75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9" y="68"/>
                  </a:lnTo>
                  <a:lnTo>
                    <a:pt x="145" y="68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3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1" y="44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2" y="42"/>
                  </a:lnTo>
                  <a:lnTo>
                    <a:pt x="136" y="37"/>
                  </a:lnTo>
                  <a:lnTo>
                    <a:pt x="136" y="37"/>
                  </a:lnTo>
                  <a:lnTo>
                    <a:pt x="130" y="33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1" y="35"/>
                  </a:lnTo>
                  <a:lnTo>
                    <a:pt x="121" y="35"/>
                  </a:lnTo>
                  <a:close/>
                  <a:moveTo>
                    <a:pt x="115" y="50"/>
                  </a:moveTo>
                  <a:lnTo>
                    <a:pt x="115" y="50"/>
                  </a:lnTo>
                  <a:lnTo>
                    <a:pt x="119" y="50"/>
                  </a:lnTo>
                  <a:lnTo>
                    <a:pt x="123" y="53"/>
                  </a:lnTo>
                  <a:lnTo>
                    <a:pt x="123" y="53"/>
                  </a:lnTo>
                  <a:lnTo>
                    <a:pt x="125" y="57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21" y="70"/>
                  </a:lnTo>
                  <a:lnTo>
                    <a:pt x="117" y="72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08" y="70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3" y="64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4" y="55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10" y="50"/>
                  </a:lnTo>
                  <a:lnTo>
                    <a:pt x="115" y="50"/>
                  </a:lnTo>
                  <a:lnTo>
                    <a:pt x="115" y="50"/>
                  </a:lnTo>
                  <a:close/>
                  <a:moveTo>
                    <a:pt x="117" y="57"/>
                  </a:moveTo>
                  <a:lnTo>
                    <a:pt x="117" y="57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10" y="57"/>
                  </a:lnTo>
                  <a:lnTo>
                    <a:pt x="110" y="57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17" y="57"/>
                  </a:lnTo>
                  <a:lnTo>
                    <a:pt x="117" y="57"/>
                  </a:lnTo>
                  <a:close/>
                  <a:moveTo>
                    <a:pt x="128" y="50"/>
                  </a:moveTo>
                  <a:lnTo>
                    <a:pt x="128" y="50"/>
                  </a:lnTo>
                  <a:lnTo>
                    <a:pt x="130" y="55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28" y="68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19" y="77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06" y="75"/>
                  </a:lnTo>
                  <a:lnTo>
                    <a:pt x="101" y="72"/>
                  </a:lnTo>
                  <a:lnTo>
                    <a:pt x="101" y="72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9" y="52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110" y="4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123" y="46"/>
                  </a:lnTo>
                  <a:lnTo>
                    <a:pt x="128" y="50"/>
                  </a:lnTo>
                  <a:lnTo>
                    <a:pt x="128" y="50"/>
                  </a:lnTo>
                  <a:close/>
                  <a:moveTo>
                    <a:pt x="66" y="6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4" y="4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2" y="13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3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5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3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7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4" y="59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53" y="57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60" y="63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6" y="57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75" y="57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9" y="50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86" y="46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4" y="39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31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4" y="24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6" y="15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9" y="13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75" y="4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66" y="6"/>
                  </a:lnTo>
                  <a:lnTo>
                    <a:pt x="66" y="6"/>
                  </a:lnTo>
                  <a:close/>
                  <a:moveTo>
                    <a:pt x="60" y="20"/>
                  </a:moveTo>
                  <a:lnTo>
                    <a:pt x="60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0" y="28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5" y="41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49" y="35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26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60" y="20"/>
                  </a:lnTo>
                  <a:lnTo>
                    <a:pt x="60" y="20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4" y="28"/>
                  </a:lnTo>
                  <a:lnTo>
                    <a:pt x="64" y="28"/>
                  </a:lnTo>
                  <a:close/>
                  <a:moveTo>
                    <a:pt x="73" y="20"/>
                  </a:moveTo>
                  <a:lnTo>
                    <a:pt x="73" y="20"/>
                  </a:lnTo>
                  <a:lnTo>
                    <a:pt x="77" y="26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5" y="39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4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6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37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5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8" y="17"/>
                  </a:lnTo>
                  <a:lnTo>
                    <a:pt x="73" y="20"/>
                  </a:lnTo>
                  <a:lnTo>
                    <a:pt x="73" y="20"/>
                  </a:lnTo>
                  <a:close/>
                  <a:moveTo>
                    <a:pt x="44" y="88"/>
                  </a:moveTo>
                  <a:lnTo>
                    <a:pt x="44" y="88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9" y="97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9" y="110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8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51" y="119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9" y="97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1" y="90"/>
                  </a:lnTo>
                  <a:lnTo>
                    <a:pt x="44" y="88"/>
                  </a:lnTo>
                  <a:lnTo>
                    <a:pt x="44" y="88"/>
                  </a:lnTo>
                  <a:close/>
                  <a:moveTo>
                    <a:pt x="49" y="99"/>
                  </a:moveTo>
                  <a:lnTo>
                    <a:pt x="49" y="99"/>
                  </a:lnTo>
                  <a:lnTo>
                    <a:pt x="48" y="97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101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38" y="107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42" y="110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1" y="107"/>
                  </a:lnTo>
                  <a:lnTo>
                    <a:pt x="51" y="105"/>
                  </a:lnTo>
                  <a:lnTo>
                    <a:pt x="51" y="105"/>
                  </a:lnTo>
                  <a:lnTo>
                    <a:pt x="51" y="101"/>
                  </a:lnTo>
                  <a:lnTo>
                    <a:pt x="49" y="99"/>
                  </a:lnTo>
                  <a:lnTo>
                    <a:pt x="49" y="99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55" y="81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35" y="81"/>
                  </a:lnTo>
                  <a:lnTo>
                    <a:pt x="27" y="86"/>
                  </a:lnTo>
                  <a:lnTo>
                    <a:pt x="27" y="86"/>
                  </a:lnTo>
                  <a:lnTo>
                    <a:pt x="22" y="94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2" y="114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5" y="127"/>
                  </a:lnTo>
                  <a:lnTo>
                    <a:pt x="44" y="129"/>
                  </a:lnTo>
                  <a:lnTo>
                    <a:pt x="44" y="129"/>
                  </a:lnTo>
                  <a:lnTo>
                    <a:pt x="55" y="127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8" y="114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68" y="94"/>
                  </a:lnTo>
                  <a:lnTo>
                    <a:pt x="62" y="86"/>
                  </a:lnTo>
                  <a:lnTo>
                    <a:pt x="62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b="1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558702" y="1565845"/>
            <a:ext cx="1456258" cy="1935163"/>
            <a:chOff x="2330196" y="1816081"/>
            <a:chExt cx="1456258" cy="1935163"/>
          </a:xfrm>
        </p:grpSpPr>
        <p:sp>
          <p:nvSpPr>
            <p:cNvPr id="43" name="泪滴形 42"/>
            <p:cNvSpPr/>
            <p:nvPr/>
          </p:nvSpPr>
          <p:spPr bwMode="auto">
            <a:xfrm rot="8153283">
              <a:off x="2403481" y="1873231"/>
              <a:ext cx="1309688" cy="1308100"/>
            </a:xfrm>
            <a:prstGeom prst="teardrop">
              <a:avLst>
                <a:gd name="adj" fmla="val 118585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/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2330196" y="1816081"/>
              <a:ext cx="1456258" cy="1935163"/>
              <a:chOff x="2330196" y="1816081"/>
              <a:chExt cx="1456258" cy="1935163"/>
            </a:xfrm>
          </p:grpSpPr>
          <p:sp>
            <p:nvSpPr>
              <p:cNvPr id="45" name="泪滴形 44"/>
              <p:cNvSpPr/>
              <p:nvPr/>
            </p:nvSpPr>
            <p:spPr bwMode="auto">
              <a:xfrm rot="8153283">
                <a:off x="2354269" y="1816081"/>
                <a:ext cx="1408112" cy="1408113"/>
              </a:xfrm>
              <a:prstGeom prst="teardrop">
                <a:avLst>
                  <a:gd name="adj" fmla="val 118585"/>
                </a:avLst>
              </a:prstGeom>
              <a:noFill/>
              <a:ln>
                <a:solidFill>
                  <a:srgbClr val="00B0F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1"/>
              </a:p>
            </p:txBody>
          </p:sp>
          <p:sp>
            <p:nvSpPr>
              <p:cNvPr id="46" name="椭圆 45"/>
              <p:cNvSpPr/>
              <p:nvPr/>
            </p:nvSpPr>
            <p:spPr bwMode="auto">
              <a:xfrm>
                <a:off x="2979744" y="3630594"/>
                <a:ext cx="120650" cy="12065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1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330196" y="2518766"/>
                <a:ext cx="14562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2018</a:t>
                </a:r>
                <a:endPara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420"/>
              <p:cNvSpPr>
                <a:spLocks noEditPoints="1"/>
              </p:cNvSpPr>
              <p:nvPr/>
            </p:nvSpPr>
            <p:spPr bwMode="auto">
              <a:xfrm>
                <a:off x="2858480" y="2072346"/>
                <a:ext cx="332583" cy="323280"/>
              </a:xfrm>
              <a:custGeom>
                <a:avLst/>
                <a:gdLst>
                  <a:gd name="T0" fmla="*/ 92 w 143"/>
                  <a:gd name="T1" fmla="*/ 139 h 139"/>
                  <a:gd name="T2" fmla="*/ 92 w 143"/>
                  <a:gd name="T3" fmla="*/ 86 h 139"/>
                  <a:gd name="T4" fmla="*/ 92 w 143"/>
                  <a:gd name="T5" fmla="*/ 86 h 139"/>
                  <a:gd name="T6" fmla="*/ 103 w 143"/>
                  <a:gd name="T7" fmla="*/ 80 h 139"/>
                  <a:gd name="T8" fmla="*/ 114 w 143"/>
                  <a:gd name="T9" fmla="*/ 77 h 139"/>
                  <a:gd name="T10" fmla="*/ 129 w 143"/>
                  <a:gd name="T11" fmla="*/ 75 h 139"/>
                  <a:gd name="T12" fmla="*/ 143 w 143"/>
                  <a:gd name="T13" fmla="*/ 75 h 139"/>
                  <a:gd name="T14" fmla="*/ 143 w 143"/>
                  <a:gd name="T15" fmla="*/ 75 h 139"/>
                  <a:gd name="T16" fmla="*/ 143 w 143"/>
                  <a:gd name="T17" fmla="*/ 86 h 139"/>
                  <a:gd name="T18" fmla="*/ 142 w 143"/>
                  <a:gd name="T19" fmla="*/ 95 h 139"/>
                  <a:gd name="T20" fmla="*/ 138 w 143"/>
                  <a:gd name="T21" fmla="*/ 104 h 139"/>
                  <a:gd name="T22" fmla="*/ 132 w 143"/>
                  <a:gd name="T23" fmla="*/ 113 h 139"/>
                  <a:gd name="T24" fmla="*/ 125 w 143"/>
                  <a:gd name="T25" fmla="*/ 121 h 139"/>
                  <a:gd name="T26" fmla="*/ 118 w 143"/>
                  <a:gd name="T27" fmla="*/ 128 h 139"/>
                  <a:gd name="T28" fmla="*/ 110 w 143"/>
                  <a:gd name="T29" fmla="*/ 133 h 139"/>
                  <a:gd name="T30" fmla="*/ 99 w 143"/>
                  <a:gd name="T31" fmla="*/ 139 h 139"/>
                  <a:gd name="T32" fmla="*/ 92 w 143"/>
                  <a:gd name="T33" fmla="*/ 139 h 139"/>
                  <a:gd name="T34" fmla="*/ 92 w 143"/>
                  <a:gd name="T35" fmla="*/ 139 h 139"/>
                  <a:gd name="T36" fmla="*/ 55 w 143"/>
                  <a:gd name="T37" fmla="*/ 139 h 139"/>
                  <a:gd name="T38" fmla="*/ 81 w 143"/>
                  <a:gd name="T39" fmla="*/ 139 h 139"/>
                  <a:gd name="T40" fmla="*/ 81 w 143"/>
                  <a:gd name="T41" fmla="*/ 73 h 139"/>
                  <a:gd name="T42" fmla="*/ 81 w 143"/>
                  <a:gd name="T43" fmla="*/ 73 h 139"/>
                  <a:gd name="T44" fmla="*/ 94 w 143"/>
                  <a:gd name="T45" fmla="*/ 67 h 139"/>
                  <a:gd name="T46" fmla="*/ 101 w 143"/>
                  <a:gd name="T47" fmla="*/ 58 h 139"/>
                  <a:gd name="T48" fmla="*/ 108 w 143"/>
                  <a:gd name="T49" fmla="*/ 49 h 139"/>
                  <a:gd name="T50" fmla="*/ 110 w 143"/>
                  <a:gd name="T51" fmla="*/ 38 h 139"/>
                  <a:gd name="T52" fmla="*/ 112 w 143"/>
                  <a:gd name="T53" fmla="*/ 27 h 139"/>
                  <a:gd name="T54" fmla="*/ 108 w 143"/>
                  <a:gd name="T55" fmla="*/ 16 h 139"/>
                  <a:gd name="T56" fmla="*/ 103 w 143"/>
                  <a:gd name="T57" fmla="*/ 7 h 139"/>
                  <a:gd name="T58" fmla="*/ 94 w 143"/>
                  <a:gd name="T59" fmla="*/ 0 h 139"/>
                  <a:gd name="T60" fmla="*/ 86 w 143"/>
                  <a:gd name="T61" fmla="*/ 20 h 139"/>
                  <a:gd name="T62" fmla="*/ 74 w 143"/>
                  <a:gd name="T63" fmla="*/ 1 h 139"/>
                  <a:gd name="T64" fmla="*/ 61 w 143"/>
                  <a:gd name="T65" fmla="*/ 20 h 139"/>
                  <a:gd name="T66" fmla="*/ 53 w 143"/>
                  <a:gd name="T67" fmla="*/ 0 h 139"/>
                  <a:gd name="T68" fmla="*/ 53 w 143"/>
                  <a:gd name="T69" fmla="*/ 0 h 139"/>
                  <a:gd name="T70" fmla="*/ 44 w 143"/>
                  <a:gd name="T71" fmla="*/ 7 h 139"/>
                  <a:gd name="T72" fmla="*/ 39 w 143"/>
                  <a:gd name="T73" fmla="*/ 16 h 139"/>
                  <a:gd name="T74" fmla="*/ 35 w 143"/>
                  <a:gd name="T75" fmla="*/ 27 h 139"/>
                  <a:gd name="T76" fmla="*/ 37 w 143"/>
                  <a:gd name="T77" fmla="*/ 38 h 139"/>
                  <a:gd name="T78" fmla="*/ 41 w 143"/>
                  <a:gd name="T79" fmla="*/ 49 h 139"/>
                  <a:gd name="T80" fmla="*/ 46 w 143"/>
                  <a:gd name="T81" fmla="*/ 58 h 139"/>
                  <a:gd name="T82" fmla="*/ 55 w 143"/>
                  <a:gd name="T83" fmla="*/ 67 h 139"/>
                  <a:gd name="T84" fmla="*/ 66 w 143"/>
                  <a:gd name="T85" fmla="*/ 73 h 139"/>
                  <a:gd name="T86" fmla="*/ 66 w 143"/>
                  <a:gd name="T87" fmla="*/ 100 h 139"/>
                  <a:gd name="T88" fmla="*/ 66 w 143"/>
                  <a:gd name="T89" fmla="*/ 100 h 139"/>
                  <a:gd name="T90" fmla="*/ 63 w 143"/>
                  <a:gd name="T91" fmla="*/ 93 h 139"/>
                  <a:gd name="T92" fmla="*/ 55 w 143"/>
                  <a:gd name="T93" fmla="*/ 88 h 139"/>
                  <a:gd name="T94" fmla="*/ 50 w 143"/>
                  <a:gd name="T95" fmla="*/ 82 h 139"/>
                  <a:gd name="T96" fmla="*/ 41 w 143"/>
                  <a:gd name="T97" fmla="*/ 78 h 139"/>
                  <a:gd name="T98" fmla="*/ 31 w 143"/>
                  <a:gd name="T99" fmla="*/ 75 h 139"/>
                  <a:gd name="T100" fmla="*/ 22 w 143"/>
                  <a:gd name="T101" fmla="*/ 73 h 139"/>
                  <a:gd name="T102" fmla="*/ 13 w 143"/>
                  <a:gd name="T103" fmla="*/ 73 h 139"/>
                  <a:gd name="T104" fmla="*/ 2 w 143"/>
                  <a:gd name="T105" fmla="*/ 73 h 139"/>
                  <a:gd name="T106" fmla="*/ 2 w 143"/>
                  <a:gd name="T107" fmla="*/ 73 h 139"/>
                  <a:gd name="T108" fmla="*/ 0 w 143"/>
                  <a:gd name="T109" fmla="*/ 86 h 139"/>
                  <a:gd name="T110" fmla="*/ 4 w 143"/>
                  <a:gd name="T111" fmla="*/ 99 h 139"/>
                  <a:gd name="T112" fmla="*/ 8 w 143"/>
                  <a:gd name="T113" fmla="*/ 108 h 139"/>
                  <a:gd name="T114" fmla="*/ 15 w 143"/>
                  <a:gd name="T115" fmla="*/ 117 h 139"/>
                  <a:gd name="T116" fmla="*/ 24 w 143"/>
                  <a:gd name="T117" fmla="*/ 124 h 139"/>
                  <a:gd name="T118" fmla="*/ 33 w 143"/>
                  <a:gd name="T119" fmla="*/ 130 h 139"/>
                  <a:gd name="T120" fmla="*/ 44 w 143"/>
                  <a:gd name="T121" fmla="*/ 135 h 139"/>
                  <a:gd name="T122" fmla="*/ 55 w 143"/>
                  <a:gd name="T123" fmla="*/ 139 h 139"/>
                  <a:gd name="T124" fmla="*/ 55 w 143"/>
                  <a:gd name="T12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3" h="139">
                    <a:moveTo>
                      <a:pt x="92" y="139"/>
                    </a:moveTo>
                    <a:lnTo>
                      <a:pt x="92" y="86"/>
                    </a:lnTo>
                    <a:lnTo>
                      <a:pt x="92" y="86"/>
                    </a:lnTo>
                    <a:lnTo>
                      <a:pt x="103" y="80"/>
                    </a:lnTo>
                    <a:lnTo>
                      <a:pt x="114" y="77"/>
                    </a:lnTo>
                    <a:lnTo>
                      <a:pt x="129" y="75"/>
                    </a:lnTo>
                    <a:lnTo>
                      <a:pt x="143" y="75"/>
                    </a:lnTo>
                    <a:lnTo>
                      <a:pt x="143" y="75"/>
                    </a:lnTo>
                    <a:lnTo>
                      <a:pt x="143" y="86"/>
                    </a:lnTo>
                    <a:lnTo>
                      <a:pt x="142" y="95"/>
                    </a:lnTo>
                    <a:lnTo>
                      <a:pt x="138" y="104"/>
                    </a:lnTo>
                    <a:lnTo>
                      <a:pt x="132" y="113"/>
                    </a:lnTo>
                    <a:lnTo>
                      <a:pt x="125" y="121"/>
                    </a:lnTo>
                    <a:lnTo>
                      <a:pt x="118" y="128"/>
                    </a:lnTo>
                    <a:lnTo>
                      <a:pt x="110" y="133"/>
                    </a:lnTo>
                    <a:lnTo>
                      <a:pt x="99" y="139"/>
                    </a:lnTo>
                    <a:lnTo>
                      <a:pt x="92" y="139"/>
                    </a:lnTo>
                    <a:lnTo>
                      <a:pt x="92" y="139"/>
                    </a:lnTo>
                    <a:close/>
                    <a:moveTo>
                      <a:pt x="55" y="139"/>
                    </a:moveTo>
                    <a:lnTo>
                      <a:pt x="81" y="139"/>
                    </a:lnTo>
                    <a:lnTo>
                      <a:pt x="81" y="73"/>
                    </a:lnTo>
                    <a:lnTo>
                      <a:pt x="81" y="73"/>
                    </a:lnTo>
                    <a:lnTo>
                      <a:pt x="94" y="67"/>
                    </a:lnTo>
                    <a:lnTo>
                      <a:pt x="101" y="58"/>
                    </a:lnTo>
                    <a:lnTo>
                      <a:pt x="108" y="49"/>
                    </a:lnTo>
                    <a:lnTo>
                      <a:pt x="110" y="38"/>
                    </a:lnTo>
                    <a:lnTo>
                      <a:pt x="112" y="27"/>
                    </a:lnTo>
                    <a:lnTo>
                      <a:pt x="108" y="16"/>
                    </a:lnTo>
                    <a:lnTo>
                      <a:pt x="103" y="7"/>
                    </a:lnTo>
                    <a:lnTo>
                      <a:pt x="94" y="0"/>
                    </a:lnTo>
                    <a:lnTo>
                      <a:pt x="86" y="20"/>
                    </a:lnTo>
                    <a:lnTo>
                      <a:pt x="74" y="1"/>
                    </a:lnTo>
                    <a:lnTo>
                      <a:pt x="61" y="2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4" y="7"/>
                    </a:lnTo>
                    <a:lnTo>
                      <a:pt x="39" y="16"/>
                    </a:lnTo>
                    <a:lnTo>
                      <a:pt x="35" y="27"/>
                    </a:lnTo>
                    <a:lnTo>
                      <a:pt x="37" y="38"/>
                    </a:lnTo>
                    <a:lnTo>
                      <a:pt x="41" y="49"/>
                    </a:lnTo>
                    <a:lnTo>
                      <a:pt x="46" y="58"/>
                    </a:lnTo>
                    <a:lnTo>
                      <a:pt x="55" y="67"/>
                    </a:lnTo>
                    <a:lnTo>
                      <a:pt x="66" y="73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63" y="93"/>
                    </a:lnTo>
                    <a:lnTo>
                      <a:pt x="55" y="88"/>
                    </a:lnTo>
                    <a:lnTo>
                      <a:pt x="50" y="82"/>
                    </a:lnTo>
                    <a:lnTo>
                      <a:pt x="41" y="78"/>
                    </a:lnTo>
                    <a:lnTo>
                      <a:pt x="31" y="75"/>
                    </a:lnTo>
                    <a:lnTo>
                      <a:pt x="22" y="73"/>
                    </a:lnTo>
                    <a:lnTo>
                      <a:pt x="13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86"/>
                    </a:lnTo>
                    <a:lnTo>
                      <a:pt x="4" y="99"/>
                    </a:lnTo>
                    <a:lnTo>
                      <a:pt x="8" y="108"/>
                    </a:lnTo>
                    <a:lnTo>
                      <a:pt x="15" y="117"/>
                    </a:lnTo>
                    <a:lnTo>
                      <a:pt x="24" y="124"/>
                    </a:lnTo>
                    <a:lnTo>
                      <a:pt x="33" y="130"/>
                    </a:lnTo>
                    <a:lnTo>
                      <a:pt x="44" y="135"/>
                    </a:lnTo>
                    <a:lnTo>
                      <a:pt x="55" y="139"/>
                    </a:lnTo>
                    <a:lnTo>
                      <a:pt x="55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b="1"/>
              </a:p>
            </p:txBody>
          </p:sp>
        </p:grpSp>
      </p:grpSp>
      <p:sp>
        <p:nvSpPr>
          <p:cNvPr id="61" name="矩形 60"/>
          <p:cNvSpPr/>
          <p:nvPr/>
        </p:nvSpPr>
        <p:spPr>
          <a:xfrm>
            <a:off x="3732347" y="4295948"/>
            <a:ext cx="2134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。输入您的内容或者通过右键复制粘贴您的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内容。</a:t>
            </a:r>
            <a:endParaRPr lang="zh-CN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265159" y="4707857"/>
            <a:ext cx="2134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。输入您的内容或者通过右键复制粘贴您的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内容。</a:t>
            </a:r>
            <a:endParaRPr lang="zh-CN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889103" y="4388911"/>
            <a:ext cx="2134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输入您的内容或者通过右键复制粘贴您的内容，并选择只保留文字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。输入您的内容或者通过右键复制粘贴您的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内容。</a:t>
            </a:r>
            <a:endParaRPr lang="zh-CN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61" grpId="0"/>
      <p:bldP spid="62" grpId="0"/>
      <p:bldP spid="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662" y="1694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1786234"/>
            <a:ext cx="12190413" cy="3670501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1347091" y="1196752"/>
            <a:ext cx="4013200" cy="4965700"/>
            <a:chOff x="0" y="0"/>
            <a:chExt cx="4013321" cy="4966128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3" t="8440" r="6203" b="10136"/>
            <a:stretch>
              <a:fillRect/>
            </a:stretch>
          </p:blipFill>
          <p:spPr bwMode="auto">
            <a:xfrm>
              <a:off x="0" y="0"/>
              <a:ext cx="4013321" cy="496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589697" y="589534"/>
              <a:ext cx="2838784" cy="3697941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endParaRPr lang="zh-CN" altLang="zh-CN" sz="320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</p:grpSp>
      <p:sp>
        <p:nvSpPr>
          <p:cNvPr id="21" name="文本框 43"/>
          <p:cNvSpPr txBox="1"/>
          <p:nvPr/>
        </p:nvSpPr>
        <p:spPr>
          <a:xfrm>
            <a:off x="6095206" y="3070467"/>
            <a:ext cx="532665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请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0216205" y="5661249"/>
            <a:ext cx="847553" cy="868132"/>
            <a:chOff x="9911629" y="5483247"/>
            <a:chExt cx="847553" cy="810090"/>
          </a:xfrm>
        </p:grpSpPr>
        <p:sp>
          <p:nvSpPr>
            <p:cNvPr id="23" name="椭圆 22"/>
            <p:cNvSpPr/>
            <p:nvPr/>
          </p:nvSpPr>
          <p:spPr>
            <a:xfrm rot="10800000" flipH="1" flipV="1">
              <a:off x="9911629" y="5483247"/>
              <a:ext cx="847553" cy="81009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177800" dist="1143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07527" tIns="53764" rIns="107527" bIns="5376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100">
                <a:solidFill>
                  <a:schemeClr val="bg1">
                    <a:lumMod val="9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4" name="Freeform 338"/>
            <p:cNvSpPr>
              <a:spLocks noEditPoints="1"/>
            </p:cNvSpPr>
            <p:nvPr/>
          </p:nvSpPr>
          <p:spPr bwMode="auto">
            <a:xfrm>
              <a:off x="10176030" y="5720268"/>
              <a:ext cx="356849" cy="305505"/>
            </a:xfrm>
            <a:custGeom>
              <a:avLst/>
              <a:gdLst>
                <a:gd name="T0" fmla="*/ 105 w 139"/>
                <a:gd name="T1" fmla="*/ 1 h 119"/>
                <a:gd name="T2" fmla="*/ 125 w 139"/>
                <a:gd name="T3" fmla="*/ 3 h 119"/>
                <a:gd name="T4" fmla="*/ 128 w 139"/>
                <a:gd name="T5" fmla="*/ 3 h 119"/>
                <a:gd name="T6" fmla="*/ 136 w 139"/>
                <a:gd name="T7" fmla="*/ 5 h 119"/>
                <a:gd name="T8" fmla="*/ 139 w 139"/>
                <a:gd name="T9" fmla="*/ 16 h 119"/>
                <a:gd name="T10" fmla="*/ 139 w 139"/>
                <a:gd name="T11" fmla="*/ 113 h 119"/>
                <a:gd name="T12" fmla="*/ 138 w 139"/>
                <a:gd name="T13" fmla="*/ 117 h 119"/>
                <a:gd name="T14" fmla="*/ 26 w 139"/>
                <a:gd name="T15" fmla="*/ 117 h 119"/>
                <a:gd name="T16" fmla="*/ 22 w 139"/>
                <a:gd name="T17" fmla="*/ 106 h 119"/>
                <a:gd name="T18" fmla="*/ 15 w 139"/>
                <a:gd name="T19" fmla="*/ 106 h 119"/>
                <a:gd name="T20" fmla="*/ 0 w 139"/>
                <a:gd name="T21" fmla="*/ 93 h 119"/>
                <a:gd name="T22" fmla="*/ 0 w 139"/>
                <a:gd name="T23" fmla="*/ 5 h 119"/>
                <a:gd name="T24" fmla="*/ 18 w 139"/>
                <a:gd name="T25" fmla="*/ 86 h 119"/>
                <a:gd name="T26" fmla="*/ 18 w 139"/>
                <a:gd name="T27" fmla="*/ 86 h 119"/>
                <a:gd name="T28" fmla="*/ 90 w 139"/>
                <a:gd name="T29" fmla="*/ 80 h 119"/>
                <a:gd name="T30" fmla="*/ 18 w 139"/>
                <a:gd name="T31" fmla="*/ 66 h 119"/>
                <a:gd name="T32" fmla="*/ 18 w 139"/>
                <a:gd name="T33" fmla="*/ 66 h 119"/>
                <a:gd name="T34" fmla="*/ 90 w 139"/>
                <a:gd name="T35" fmla="*/ 60 h 119"/>
                <a:gd name="T36" fmla="*/ 77 w 139"/>
                <a:gd name="T37" fmla="*/ 36 h 119"/>
                <a:gd name="T38" fmla="*/ 79 w 139"/>
                <a:gd name="T39" fmla="*/ 47 h 119"/>
                <a:gd name="T40" fmla="*/ 92 w 139"/>
                <a:gd name="T41" fmla="*/ 45 h 119"/>
                <a:gd name="T42" fmla="*/ 90 w 139"/>
                <a:gd name="T43" fmla="*/ 34 h 119"/>
                <a:gd name="T44" fmla="*/ 83 w 139"/>
                <a:gd name="T45" fmla="*/ 25 h 119"/>
                <a:gd name="T46" fmla="*/ 84 w 139"/>
                <a:gd name="T47" fmla="*/ 22 h 119"/>
                <a:gd name="T48" fmla="*/ 92 w 139"/>
                <a:gd name="T49" fmla="*/ 22 h 119"/>
                <a:gd name="T50" fmla="*/ 84 w 139"/>
                <a:gd name="T51" fmla="*/ 18 h 119"/>
                <a:gd name="T52" fmla="*/ 77 w 139"/>
                <a:gd name="T53" fmla="*/ 27 h 119"/>
                <a:gd name="T54" fmla="*/ 83 w 139"/>
                <a:gd name="T55" fmla="*/ 34 h 119"/>
                <a:gd name="T56" fmla="*/ 84 w 139"/>
                <a:gd name="T57" fmla="*/ 42 h 119"/>
                <a:gd name="T58" fmla="*/ 83 w 139"/>
                <a:gd name="T59" fmla="*/ 36 h 119"/>
                <a:gd name="T60" fmla="*/ 33 w 139"/>
                <a:gd name="T61" fmla="*/ 18 h 119"/>
                <a:gd name="T62" fmla="*/ 17 w 139"/>
                <a:gd name="T63" fmla="*/ 18 h 119"/>
                <a:gd name="T64" fmla="*/ 28 w 139"/>
                <a:gd name="T65" fmla="*/ 47 h 119"/>
                <a:gd name="T66" fmla="*/ 48 w 139"/>
                <a:gd name="T67" fmla="*/ 44 h 119"/>
                <a:gd name="T68" fmla="*/ 48 w 139"/>
                <a:gd name="T69" fmla="*/ 29 h 119"/>
                <a:gd name="T70" fmla="*/ 48 w 139"/>
                <a:gd name="T71" fmla="*/ 18 h 119"/>
                <a:gd name="T72" fmla="*/ 48 w 139"/>
                <a:gd name="T73" fmla="*/ 47 h 119"/>
                <a:gd name="T74" fmla="*/ 66 w 139"/>
                <a:gd name="T75" fmla="*/ 18 h 119"/>
                <a:gd name="T76" fmla="*/ 48 w 139"/>
                <a:gd name="T77" fmla="*/ 18 h 119"/>
                <a:gd name="T78" fmla="*/ 64 w 139"/>
                <a:gd name="T79" fmla="*/ 47 h 119"/>
                <a:gd name="T80" fmla="*/ 106 w 139"/>
                <a:gd name="T81" fmla="*/ 12 h 119"/>
                <a:gd name="T82" fmla="*/ 106 w 139"/>
                <a:gd name="T83" fmla="*/ 82 h 119"/>
                <a:gd name="T84" fmla="*/ 112 w 139"/>
                <a:gd name="T85" fmla="*/ 97 h 119"/>
                <a:gd name="T86" fmla="*/ 114 w 139"/>
                <a:gd name="T87" fmla="*/ 93 h 119"/>
                <a:gd name="T88" fmla="*/ 116 w 139"/>
                <a:gd name="T89" fmla="*/ 14 h 119"/>
                <a:gd name="T90" fmla="*/ 116 w 139"/>
                <a:gd name="T91" fmla="*/ 12 h 119"/>
                <a:gd name="T92" fmla="*/ 106 w 139"/>
                <a:gd name="T93" fmla="*/ 12 h 119"/>
                <a:gd name="T94" fmla="*/ 125 w 139"/>
                <a:gd name="T95" fmla="*/ 12 h 119"/>
                <a:gd name="T96" fmla="*/ 125 w 139"/>
                <a:gd name="T97" fmla="*/ 14 h 119"/>
                <a:gd name="T98" fmla="*/ 125 w 139"/>
                <a:gd name="T99" fmla="*/ 80 h 119"/>
                <a:gd name="T100" fmla="*/ 119 w 139"/>
                <a:gd name="T101" fmla="*/ 102 h 119"/>
                <a:gd name="T102" fmla="*/ 114 w 139"/>
                <a:gd name="T103" fmla="*/ 106 h 119"/>
                <a:gd name="T104" fmla="*/ 130 w 139"/>
                <a:gd name="T105" fmla="*/ 16 h 119"/>
                <a:gd name="T106" fmla="*/ 130 w 139"/>
                <a:gd name="T107" fmla="*/ 14 h 119"/>
                <a:gd name="T108" fmla="*/ 127 w 139"/>
                <a:gd name="T109" fmla="*/ 12 h 119"/>
                <a:gd name="T110" fmla="*/ 97 w 139"/>
                <a:gd name="T111" fmla="*/ 9 h 119"/>
                <a:gd name="T112" fmla="*/ 9 w 139"/>
                <a:gd name="T113" fmla="*/ 82 h 119"/>
                <a:gd name="T114" fmla="*/ 11 w 139"/>
                <a:gd name="T115" fmla="*/ 93 h 119"/>
                <a:gd name="T116" fmla="*/ 99 w 139"/>
                <a:gd name="T117" fmla="*/ 97 h 119"/>
                <a:gd name="T118" fmla="*/ 97 w 139"/>
                <a:gd name="T119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" h="119">
                  <a:moveTo>
                    <a:pt x="4" y="0"/>
                  </a:moveTo>
                  <a:lnTo>
                    <a:pt x="101" y="0"/>
                  </a:lnTo>
                  <a:lnTo>
                    <a:pt x="101" y="0"/>
                  </a:lnTo>
                  <a:lnTo>
                    <a:pt x="105" y="1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2" y="3"/>
                  </a:lnTo>
                  <a:lnTo>
                    <a:pt x="136" y="5"/>
                  </a:lnTo>
                  <a:lnTo>
                    <a:pt x="136" y="5"/>
                  </a:lnTo>
                  <a:lnTo>
                    <a:pt x="138" y="9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8" y="117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2" y="117"/>
                  </a:lnTo>
                  <a:lnTo>
                    <a:pt x="26" y="117"/>
                  </a:lnTo>
                  <a:lnTo>
                    <a:pt x="26" y="117"/>
                  </a:lnTo>
                  <a:lnTo>
                    <a:pt x="22" y="117"/>
                  </a:lnTo>
                  <a:lnTo>
                    <a:pt x="22" y="113"/>
                  </a:lnTo>
                  <a:lnTo>
                    <a:pt x="22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9" y="104"/>
                  </a:lnTo>
                  <a:lnTo>
                    <a:pt x="4" y="99"/>
                  </a:lnTo>
                  <a:lnTo>
                    <a:pt x="4" y="99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18" y="86"/>
                  </a:moveTo>
                  <a:lnTo>
                    <a:pt x="18" y="89"/>
                  </a:lnTo>
                  <a:lnTo>
                    <a:pt x="90" y="89"/>
                  </a:lnTo>
                  <a:lnTo>
                    <a:pt x="90" y="86"/>
                  </a:lnTo>
                  <a:lnTo>
                    <a:pt x="18" y="86"/>
                  </a:lnTo>
                  <a:lnTo>
                    <a:pt x="18" y="86"/>
                  </a:lnTo>
                  <a:close/>
                  <a:moveTo>
                    <a:pt x="18" y="75"/>
                  </a:moveTo>
                  <a:lnTo>
                    <a:pt x="18" y="80"/>
                  </a:lnTo>
                  <a:lnTo>
                    <a:pt x="90" y="80"/>
                  </a:lnTo>
                  <a:lnTo>
                    <a:pt x="90" y="75"/>
                  </a:lnTo>
                  <a:lnTo>
                    <a:pt x="18" y="75"/>
                  </a:lnTo>
                  <a:lnTo>
                    <a:pt x="18" y="75"/>
                  </a:lnTo>
                  <a:close/>
                  <a:moveTo>
                    <a:pt x="18" y="66"/>
                  </a:moveTo>
                  <a:lnTo>
                    <a:pt x="18" y="71"/>
                  </a:lnTo>
                  <a:lnTo>
                    <a:pt x="90" y="71"/>
                  </a:lnTo>
                  <a:lnTo>
                    <a:pt x="90" y="66"/>
                  </a:lnTo>
                  <a:lnTo>
                    <a:pt x="18" y="66"/>
                  </a:lnTo>
                  <a:lnTo>
                    <a:pt x="18" y="66"/>
                  </a:lnTo>
                  <a:close/>
                  <a:moveTo>
                    <a:pt x="18" y="56"/>
                  </a:moveTo>
                  <a:lnTo>
                    <a:pt x="18" y="60"/>
                  </a:lnTo>
                  <a:lnTo>
                    <a:pt x="90" y="60"/>
                  </a:lnTo>
                  <a:lnTo>
                    <a:pt x="90" y="56"/>
                  </a:lnTo>
                  <a:lnTo>
                    <a:pt x="18" y="56"/>
                  </a:lnTo>
                  <a:lnTo>
                    <a:pt x="18" y="56"/>
                  </a:lnTo>
                  <a:close/>
                  <a:moveTo>
                    <a:pt x="77" y="36"/>
                  </a:moveTo>
                  <a:lnTo>
                    <a:pt x="77" y="42"/>
                  </a:lnTo>
                  <a:lnTo>
                    <a:pt x="77" y="42"/>
                  </a:lnTo>
                  <a:lnTo>
                    <a:pt x="77" y="45"/>
                  </a:lnTo>
                  <a:lnTo>
                    <a:pt x="79" y="47"/>
                  </a:lnTo>
                  <a:lnTo>
                    <a:pt x="84" y="47"/>
                  </a:lnTo>
                  <a:lnTo>
                    <a:pt x="84" y="47"/>
                  </a:lnTo>
                  <a:lnTo>
                    <a:pt x="90" y="47"/>
                  </a:lnTo>
                  <a:lnTo>
                    <a:pt x="92" y="45"/>
                  </a:lnTo>
                  <a:lnTo>
                    <a:pt x="92" y="42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7"/>
                  </a:lnTo>
                  <a:lnTo>
                    <a:pt x="92" y="27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9" y="18"/>
                  </a:lnTo>
                  <a:lnTo>
                    <a:pt x="77" y="20"/>
                  </a:lnTo>
                  <a:lnTo>
                    <a:pt x="77" y="23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83" y="34"/>
                  </a:lnTo>
                  <a:lnTo>
                    <a:pt x="83" y="34"/>
                  </a:lnTo>
                  <a:lnTo>
                    <a:pt x="84" y="3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6"/>
                  </a:lnTo>
                  <a:close/>
                  <a:moveTo>
                    <a:pt x="33" y="47"/>
                  </a:moveTo>
                  <a:lnTo>
                    <a:pt x="33" y="18"/>
                  </a:lnTo>
                  <a:lnTo>
                    <a:pt x="28" y="18"/>
                  </a:lnTo>
                  <a:lnTo>
                    <a:pt x="28" y="31"/>
                  </a:lnTo>
                  <a:lnTo>
                    <a:pt x="24" y="18"/>
                  </a:lnTo>
                  <a:lnTo>
                    <a:pt x="17" y="18"/>
                  </a:lnTo>
                  <a:lnTo>
                    <a:pt x="17" y="47"/>
                  </a:lnTo>
                  <a:lnTo>
                    <a:pt x="22" y="47"/>
                  </a:lnTo>
                  <a:lnTo>
                    <a:pt x="22" y="31"/>
                  </a:lnTo>
                  <a:lnTo>
                    <a:pt x="28" y="47"/>
                  </a:lnTo>
                  <a:lnTo>
                    <a:pt x="33" y="47"/>
                  </a:lnTo>
                  <a:lnTo>
                    <a:pt x="33" y="47"/>
                  </a:lnTo>
                  <a:close/>
                  <a:moveTo>
                    <a:pt x="48" y="47"/>
                  </a:moveTo>
                  <a:lnTo>
                    <a:pt x="48" y="44"/>
                  </a:lnTo>
                  <a:lnTo>
                    <a:pt x="42" y="44"/>
                  </a:lnTo>
                  <a:lnTo>
                    <a:pt x="42" y="33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2" y="29"/>
                  </a:lnTo>
                  <a:lnTo>
                    <a:pt x="42" y="22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35" y="18"/>
                  </a:lnTo>
                  <a:lnTo>
                    <a:pt x="35" y="47"/>
                  </a:lnTo>
                  <a:lnTo>
                    <a:pt x="48" y="47"/>
                  </a:lnTo>
                  <a:lnTo>
                    <a:pt x="48" y="47"/>
                  </a:lnTo>
                  <a:close/>
                  <a:moveTo>
                    <a:pt x="75" y="18"/>
                  </a:moveTo>
                  <a:lnTo>
                    <a:pt x="70" y="18"/>
                  </a:lnTo>
                  <a:lnTo>
                    <a:pt x="68" y="31"/>
                  </a:lnTo>
                  <a:lnTo>
                    <a:pt x="66" y="18"/>
                  </a:lnTo>
                  <a:lnTo>
                    <a:pt x="59" y="18"/>
                  </a:lnTo>
                  <a:lnTo>
                    <a:pt x="57" y="31"/>
                  </a:lnTo>
                  <a:lnTo>
                    <a:pt x="55" y="18"/>
                  </a:lnTo>
                  <a:lnTo>
                    <a:pt x="48" y="18"/>
                  </a:lnTo>
                  <a:lnTo>
                    <a:pt x="53" y="47"/>
                  </a:lnTo>
                  <a:lnTo>
                    <a:pt x="59" y="47"/>
                  </a:lnTo>
                  <a:lnTo>
                    <a:pt x="61" y="31"/>
                  </a:lnTo>
                  <a:lnTo>
                    <a:pt x="64" y="47"/>
                  </a:lnTo>
                  <a:lnTo>
                    <a:pt x="72" y="47"/>
                  </a:lnTo>
                  <a:lnTo>
                    <a:pt x="75" y="18"/>
                  </a:lnTo>
                  <a:lnTo>
                    <a:pt x="75" y="18"/>
                  </a:lnTo>
                  <a:close/>
                  <a:moveTo>
                    <a:pt x="106" y="12"/>
                  </a:moveTo>
                  <a:lnTo>
                    <a:pt x="106" y="80"/>
                  </a:lnTo>
                  <a:lnTo>
                    <a:pt x="106" y="80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9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2"/>
                  </a:lnTo>
                  <a:close/>
                  <a:moveTo>
                    <a:pt x="127" y="12"/>
                  </a:moveTo>
                  <a:lnTo>
                    <a:pt x="127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3" y="89"/>
                  </a:lnTo>
                  <a:lnTo>
                    <a:pt x="123" y="97"/>
                  </a:lnTo>
                  <a:lnTo>
                    <a:pt x="123" y="97"/>
                  </a:lnTo>
                  <a:lnTo>
                    <a:pt x="119" y="102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130" y="108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close/>
                  <a:moveTo>
                    <a:pt x="97" y="9"/>
                  </a:moveTo>
                  <a:lnTo>
                    <a:pt x="9" y="9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9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7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7" y="89"/>
                  </a:lnTo>
                  <a:lnTo>
                    <a:pt x="97" y="80"/>
                  </a:lnTo>
                  <a:lnTo>
                    <a:pt x="97" y="80"/>
                  </a:lnTo>
                  <a:lnTo>
                    <a:pt x="9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920061" y="5681268"/>
            <a:ext cx="847553" cy="868132"/>
            <a:chOff x="8615485" y="5503266"/>
            <a:chExt cx="847553" cy="810090"/>
          </a:xfrm>
        </p:grpSpPr>
        <p:sp>
          <p:nvSpPr>
            <p:cNvPr id="26" name="椭圆 25"/>
            <p:cNvSpPr/>
            <p:nvPr/>
          </p:nvSpPr>
          <p:spPr>
            <a:xfrm rot="10800000" flipH="1" flipV="1">
              <a:off x="8615485" y="5503266"/>
              <a:ext cx="847553" cy="81009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177800" dist="1143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07527" tIns="53764" rIns="107527" bIns="5376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100">
                <a:solidFill>
                  <a:schemeClr val="bg1">
                    <a:lumMod val="9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7" name="Freeform 440"/>
            <p:cNvSpPr>
              <a:spLocks noEditPoints="1"/>
            </p:cNvSpPr>
            <p:nvPr/>
          </p:nvSpPr>
          <p:spPr bwMode="auto">
            <a:xfrm>
              <a:off x="8860612" y="5763043"/>
              <a:ext cx="395357" cy="277264"/>
            </a:xfrm>
            <a:custGeom>
              <a:avLst/>
              <a:gdLst>
                <a:gd name="T0" fmla="*/ 35 w 154"/>
                <a:gd name="T1" fmla="*/ 97 h 108"/>
                <a:gd name="T2" fmla="*/ 35 w 154"/>
                <a:gd name="T3" fmla="*/ 5 h 108"/>
                <a:gd name="T4" fmla="*/ 7 w 154"/>
                <a:gd name="T5" fmla="*/ 5 h 108"/>
                <a:gd name="T6" fmla="*/ 7 w 154"/>
                <a:gd name="T7" fmla="*/ 97 h 108"/>
                <a:gd name="T8" fmla="*/ 0 w 154"/>
                <a:gd name="T9" fmla="*/ 97 h 108"/>
                <a:gd name="T10" fmla="*/ 0 w 154"/>
                <a:gd name="T11" fmla="*/ 108 h 108"/>
                <a:gd name="T12" fmla="*/ 154 w 154"/>
                <a:gd name="T13" fmla="*/ 108 h 108"/>
                <a:gd name="T14" fmla="*/ 154 w 154"/>
                <a:gd name="T15" fmla="*/ 97 h 108"/>
                <a:gd name="T16" fmla="*/ 149 w 154"/>
                <a:gd name="T17" fmla="*/ 97 h 108"/>
                <a:gd name="T18" fmla="*/ 149 w 154"/>
                <a:gd name="T19" fmla="*/ 44 h 108"/>
                <a:gd name="T20" fmla="*/ 121 w 154"/>
                <a:gd name="T21" fmla="*/ 44 h 108"/>
                <a:gd name="T22" fmla="*/ 121 w 154"/>
                <a:gd name="T23" fmla="*/ 97 h 108"/>
                <a:gd name="T24" fmla="*/ 110 w 154"/>
                <a:gd name="T25" fmla="*/ 97 h 108"/>
                <a:gd name="T26" fmla="*/ 110 w 154"/>
                <a:gd name="T27" fmla="*/ 64 h 108"/>
                <a:gd name="T28" fmla="*/ 83 w 154"/>
                <a:gd name="T29" fmla="*/ 64 h 108"/>
                <a:gd name="T30" fmla="*/ 83 w 154"/>
                <a:gd name="T31" fmla="*/ 97 h 108"/>
                <a:gd name="T32" fmla="*/ 73 w 154"/>
                <a:gd name="T33" fmla="*/ 97 h 108"/>
                <a:gd name="T34" fmla="*/ 73 w 154"/>
                <a:gd name="T35" fmla="*/ 29 h 108"/>
                <a:gd name="T36" fmla="*/ 46 w 154"/>
                <a:gd name="T37" fmla="*/ 29 h 108"/>
                <a:gd name="T38" fmla="*/ 46 w 154"/>
                <a:gd name="T39" fmla="*/ 97 h 108"/>
                <a:gd name="T40" fmla="*/ 35 w 154"/>
                <a:gd name="T41" fmla="*/ 97 h 108"/>
                <a:gd name="T42" fmla="*/ 35 w 154"/>
                <a:gd name="T43" fmla="*/ 97 h 108"/>
                <a:gd name="T44" fmla="*/ 83 w 154"/>
                <a:gd name="T45" fmla="*/ 25 h 108"/>
                <a:gd name="T46" fmla="*/ 83 w 154"/>
                <a:gd name="T47" fmla="*/ 9 h 108"/>
                <a:gd name="T48" fmla="*/ 112 w 154"/>
                <a:gd name="T49" fmla="*/ 9 h 108"/>
                <a:gd name="T50" fmla="*/ 112 w 154"/>
                <a:gd name="T51" fmla="*/ 0 h 108"/>
                <a:gd name="T52" fmla="*/ 139 w 154"/>
                <a:gd name="T53" fmla="*/ 16 h 108"/>
                <a:gd name="T54" fmla="*/ 112 w 154"/>
                <a:gd name="T55" fmla="*/ 35 h 108"/>
                <a:gd name="T56" fmla="*/ 112 w 154"/>
                <a:gd name="T57" fmla="*/ 25 h 108"/>
                <a:gd name="T58" fmla="*/ 83 w 154"/>
                <a:gd name="T5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08">
                  <a:moveTo>
                    <a:pt x="35" y="97"/>
                  </a:moveTo>
                  <a:lnTo>
                    <a:pt x="35" y="5"/>
                  </a:lnTo>
                  <a:lnTo>
                    <a:pt x="7" y="5"/>
                  </a:lnTo>
                  <a:lnTo>
                    <a:pt x="7" y="97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154" y="108"/>
                  </a:lnTo>
                  <a:lnTo>
                    <a:pt x="154" y="97"/>
                  </a:lnTo>
                  <a:lnTo>
                    <a:pt x="149" y="97"/>
                  </a:lnTo>
                  <a:lnTo>
                    <a:pt x="149" y="44"/>
                  </a:lnTo>
                  <a:lnTo>
                    <a:pt x="121" y="44"/>
                  </a:lnTo>
                  <a:lnTo>
                    <a:pt x="121" y="97"/>
                  </a:lnTo>
                  <a:lnTo>
                    <a:pt x="110" y="97"/>
                  </a:lnTo>
                  <a:lnTo>
                    <a:pt x="110" y="64"/>
                  </a:lnTo>
                  <a:lnTo>
                    <a:pt x="83" y="64"/>
                  </a:lnTo>
                  <a:lnTo>
                    <a:pt x="83" y="97"/>
                  </a:lnTo>
                  <a:lnTo>
                    <a:pt x="73" y="97"/>
                  </a:lnTo>
                  <a:lnTo>
                    <a:pt x="73" y="29"/>
                  </a:lnTo>
                  <a:lnTo>
                    <a:pt x="46" y="29"/>
                  </a:lnTo>
                  <a:lnTo>
                    <a:pt x="46" y="97"/>
                  </a:lnTo>
                  <a:lnTo>
                    <a:pt x="35" y="97"/>
                  </a:lnTo>
                  <a:lnTo>
                    <a:pt x="35" y="97"/>
                  </a:lnTo>
                  <a:close/>
                  <a:moveTo>
                    <a:pt x="83" y="25"/>
                  </a:moveTo>
                  <a:lnTo>
                    <a:pt x="83" y="9"/>
                  </a:lnTo>
                  <a:lnTo>
                    <a:pt x="112" y="9"/>
                  </a:lnTo>
                  <a:lnTo>
                    <a:pt x="112" y="0"/>
                  </a:lnTo>
                  <a:lnTo>
                    <a:pt x="139" y="16"/>
                  </a:lnTo>
                  <a:lnTo>
                    <a:pt x="112" y="35"/>
                  </a:lnTo>
                  <a:lnTo>
                    <a:pt x="112" y="25"/>
                  </a:lnTo>
                  <a:lnTo>
                    <a:pt x="83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572936" y="5661248"/>
            <a:ext cx="847553" cy="868132"/>
            <a:chOff x="7268360" y="5483246"/>
            <a:chExt cx="847553" cy="810090"/>
          </a:xfrm>
        </p:grpSpPr>
        <p:sp>
          <p:nvSpPr>
            <p:cNvPr id="29" name="椭圆 28"/>
            <p:cNvSpPr/>
            <p:nvPr/>
          </p:nvSpPr>
          <p:spPr>
            <a:xfrm rot="10800000" flipH="1" flipV="1">
              <a:off x="7268360" y="5483246"/>
              <a:ext cx="847553" cy="810090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  <a:effectLst>
              <a:outerShdw blurRad="177800" dist="1143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107527" tIns="53764" rIns="107527" bIns="5376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100">
                <a:solidFill>
                  <a:schemeClr val="bg1">
                    <a:lumMod val="9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0" name="Freeform 455"/>
            <p:cNvSpPr>
              <a:spLocks noEditPoints="1"/>
            </p:cNvSpPr>
            <p:nvPr/>
          </p:nvSpPr>
          <p:spPr bwMode="auto">
            <a:xfrm>
              <a:off x="7539181" y="5731374"/>
              <a:ext cx="282397" cy="315774"/>
            </a:xfrm>
            <a:custGeom>
              <a:avLst/>
              <a:gdLst>
                <a:gd name="T0" fmla="*/ 33 w 110"/>
                <a:gd name="T1" fmla="*/ 9 h 123"/>
                <a:gd name="T2" fmla="*/ 32 w 110"/>
                <a:gd name="T3" fmla="*/ 20 h 123"/>
                <a:gd name="T4" fmla="*/ 33 w 110"/>
                <a:gd name="T5" fmla="*/ 29 h 123"/>
                <a:gd name="T6" fmla="*/ 32 w 110"/>
                <a:gd name="T7" fmla="*/ 39 h 123"/>
                <a:gd name="T8" fmla="*/ 28 w 110"/>
                <a:gd name="T9" fmla="*/ 39 h 123"/>
                <a:gd name="T10" fmla="*/ 22 w 110"/>
                <a:gd name="T11" fmla="*/ 29 h 123"/>
                <a:gd name="T12" fmla="*/ 21 w 110"/>
                <a:gd name="T13" fmla="*/ 20 h 123"/>
                <a:gd name="T14" fmla="*/ 28 w 110"/>
                <a:gd name="T15" fmla="*/ 2 h 123"/>
                <a:gd name="T16" fmla="*/ 32 w 110"/>
                <a:gd name="T17" fmla="*/ 0 h 123"/>
                <a:gd name="T18" fmla="*/ 103 w 110"/>
                <a:gd name="T19" fmla="*/ 9 h 123"/>
                <a:gd name="T20" fmla="*/ 8 w 110"/>
                <a:gd name="T21" fmla="*/ 110 h 123"/>
                <a:gd name="T22" fmla="*/ 94 w 110"/>
                <a:gd name="T23" fmla="*/ 108 h 123"/>
                <a:gd name="T24" fmla="*/ 8 w 110"/>
                <a:gd name="T25" fmla="*/ 105 h 123"/>
                <a:gd name="T26" fmla="*/ 94 w 110"/>
                <a:gd name="T27" fmla="*/ 103 h 123"/>
                <a:gd name="T28" fmla="*/ 8 w 110"/>
                <a:gd name="T29" fmla="*/ 99 h 123"/>
                <a:gd name="T30" fmla="*/ 94 w 110"/>
                <a:gd name="T31" fmla="*/ 97 h 123"/>
                <a:gd name="T32" fmla="*/ 99 w 110"/>
                <a:gd name="T33" fmla="*/ 85 h 123"/>
                <a:gd name="T34" fmla="*/ 103 w 110"/>
                <a:gd name="T35" fmla="*/ 86 h 123"/>
                <a:gd name="T36" fmla="*/ 109 w 110"/>
                <a:gd name="T37" fmla="*/ 96 h 123"/>
                <a:gd name="T38" fmla="*/ 110 w 110"/>
                <a:gd name="T39" fmla="*/ 105 h 123"/>
                <a:gd name="T40" fmla="*/ 103 w 110"/>
                <a:gd name="T41" fmla="*/ 121 h 123"/>
                <a:gd name="T42" fmla="*/ 99 w 110"/>
                <a:gd name="T43" fmla="*/ 123 h 123"/>
                <a:gd name="T44" fmla="*/ 98 w 110"/>
                <a:gd name="T45" fmla="*/ 112 h 123"/>
                <a:gd name="T46" fmla="*/ 99 w 110"/>
                <a:gd name="T47" fmla="*/ 105 h 123"/>
                <a:gd name="T48" fmla="*/ 99 w 110"/>
                <a:gd name="T49" fmla="*/ 99 h 123"/>
                <a:gd name="T50" fmla="*/ 0 w 110"/>
                <a:gd name="T51" fmla="*/ 94 h 123"/>
                <a:gd name="T52" fmla="*/ 19 w 110"/>
                <a:gd name="T53" fmla="*/ 68 h 123"/>
                <a:gd name="T54" fmla="*/ 79 w 110"/>
                <a:gd name="T55" fmla="*/ 66 h 123"/>
                <a:gd name="T56" fmla="*/ 19 w 110"/>
                <a:gd name="T57" fmla="*/ 63 h 123"/>
                <a:gd name="T58" fmla="*/ 79 w 110"/>
                <a:gd name="T59" fmla="*/ 61 h 123"/>
                <a:gd name="T60" fmla="*/ 19 w 110"/>
                <a:gd name="T61" fmla="*/ 57 h 123"/>
                <a:gd name="T62" fmla="*/ 79 w 110"/>
                <a:gd name="T63" fmla="*/ 55 h 123"/>
                <a:gd name="T64" fmla="*/ 85 w 110"/>
                <a:gd name="T65" fmla="*/ 42 h 123"/>
                <a:gd name="T66" fmla="*/ 88 w 110"/>
                <a:gd name="T67" fmla="*/ 44 h 123"/>
                <a:gd name="T68" fmla="*/ 94 w 110"/>
                <a:gd name="T69" fmla="*/ 53 h 123"/>
                <a:gd name="T70" fmla="*/ 96 w 110"/>
                <a:gd name="T71" fmla="*/ 63 h 123"/>
                <a:gd name="T72" fmla="*/ 88 w 110"/>
                <a:gd name="T73" fmla="*/ 79 h 123"/>
                <a:gd name="T74" fmla="*/ 85 w 110"/>
                <a:gd name="T75" fmla="*/ 81 h 123"/>
                <a:gd name="T76" fmla="*/ 81 w 110"/>
                <a:gd name="T77" fmla="*/ 72 h 123"/>
                <a:gd name="T78" fmla="*/ 85 w 110"/>
                <a:gd name="T79" fmla="*/ 63 h 123"/>
                <a:gd name="T80" fmla="*/ 85 w 110"/>
                <a:gd name="T81" fmla="*/ 57 h 123"/>
                <a:gd name="T82" fmla="*/ 11 w 110"/>
                <a:gd name="T83" fmla="*/ 52 h 123"/>
                <a:gd name="T84" fmla="*/ 98 w 110"/>
                <a:gd name="T85" fmla="*/ 26 h 123"/>
                <a:gd name="T86" fmla="*/ 37 w 110"/>
                <a:gd name="T87" fmla="*/ 24 h 123"/>
                <a:gd name="T88" fmla="*/ 98 w 110"/>
                <a:gd name="T89" fmla="*/ 22 h 123"/>
                <a:gd name="T90" fmla="*/ 37 w 110"/>
                <a:gd name="T91" fmla="*/ 18 h 123"/>
                <a:gd name="T92" fmla="*/ 98 w 110"/>
                <a:gd name="T93" fmla="*/ 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123">
                  <a:moveTo>
                    <a:pt x="103" y="9"/>
                  </a:moveTo>
                  <a:lnTo>
                    <a:pt x="33" y="9"/>
                  </a:lnTo>
                  <a:lnTo>
                    <a:pt x="33" y="9"/>
                  </a:lnTo>
                  <a:lnTo>
                    <a:pt x="32" y="15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33" y="29"/>
                  </a:lnTo>
                  <a:lnTo>
                    <a:pt x="105" y="29"/>
                  </a:lnTo>
                  <a:lnTo>
                    <a:pt x="105" y="39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2" y="2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103" y="0"/>
                  </a:lnTo>
                  <a:lnTo>
                    <a:pt x="103" y="9"/>
                  </a:lnTo>
                  <a:lnTo>
                    <a:pt x="103" y="9"/>
                  </a:lnTo>
                  <a:close/>
                  <a:moveTo>
                    <a:pt x="94" y="108"/>
                  </a:moveTo>
                  <a:lnTo>
                    <a:pt x="8" y="108"/>
                  </a:lnTo>
                  <a:lnTo>
                    <a:pt x="8" y="110"/>
                  </a:lnTo>
                  <a:lnTo>
                    <a:pt x="94" y="110"/>
                  </a:lnTo>
                  <a:lnTo>
                    <a:pt x="94" y="108"/>
                  </a:lnTo>
                  <a:lnTo>
                    <a:pt x="94" y="108"/>
                  </a:lnTo>
                  <a:close/>
                  <a:moveTo>
                    <a:pt x="94" y="103"/>
                  </a:moveTo>
                  <a:lnTo>
                    <a:pt x="8" y="103"/>
                  </a:lnTo>
                  <a:lnTo>
                    <a:pt x="8" y="105"/>
                  </a:lnTo>
                  <a:lnTo>
                    <a:pt x="94" y="105"/>
                  </a:lnTo>
                  <a:lnTo>
                    <a:pt x="94" y="103"/>
                  </a:lnTo>
                  <a:lnTo>
                    <a:pt x="94" y="103"/>
                  </a:lnTo>
                  <a:close/>
                  <a:moveTo>
                    <a:pt x="94" y="97"/>
                  </a:moveTo>
                  <a:lnTo>
                    <a:pt x="8" y="97"/>
                  </a:lnTo>
                  <a:lnTo>
                    <a:pt x="8" y="99"/>
                  </a:lnTo>
                  <a:lnTo>
                    <a:pt x="94" y="99"/>
                  </a:lnTo>
                  <a:lnTo>
                    <a:pt x="94" y="97"/>
                  </a:lnTo>
                  <a:lnTo>
                    <a:pt x="94" y="97"/>
                  </a:lnTo>
                  <a:close/>
                  <a:moveTo>
                    <a:pt x="0" y="94"/>
                  </a:moveTo>
                  <a:lnTo>
                    <a:pt x="0" y="85"/>
                  </a:lnTo>
                  <a:lnTo>
                    <a:pt x="99" y="85"/>
                  </a:lnTo>
                  <a:lnTo>
                    <a:pt x="101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9" y="96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09" y="114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1" y="123"/>
                  </a:lnTo>
                  <a:lnTo>
                    <a:pt x="99" y="123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9" y="108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99"/>
                  </a:lnTo>
                  <a:lnTo>
                    <a:pt x="98" y="94"/>
                  </a:lnTo>
                  <a:lnTo>
                    <a:pt x="0" y="94"/>
                  </a:lnTo>
                  <a:lnTo>
                    <a:pt x="0" y="94"/>
                  </a:lnTo>
                  <a:close/>
                  <a:moveTo>
                    <a:pt x="79" y="66"/>
                  </a:moveTo>
                  <a:lnTo>
                    <a:pt x="19" y="66"/>
                  </a:lnTo>
                  <a:lnTo>
                    <a:pt x="19" y="68"/>
                  </a:lnTo>
                  <a:lnTo>
                    <a:pt x="79" y="68"/>
                  </a:lnTo>
                  <a:lnTo>
                    <a:pt x="79" y="66"/>
                  </a:lnTo>
                  <a:lnTo>
                    <a:pt x="79" y="66"/>
                  </a:lnTo>
                  <a:close/>
                  <a:moveTo>
                    <a:pt x="79" y="61"/>
                  </a:moveTo>
                  <a:lnTo>
                    <a:pt x="19" y="61"/>
                  </a:lnTo>
                  <a:lnTo>
                    <a:pt x="19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9" y="61"/>
                  </a:lnTo>
                  <a:close/>
                  <a:moveTo>
                    <a:pt x="79" y="55"/>
                  </a:moveTo>
                  <a:lnTo>
                    <a:pt x="19" y="55"/>
                  </a:lnTo>
                  <a:lnTo>
                    <a:pt x="19" y="57"/>
                  </a:lnTo>
                  <a:lnTo>
                    <a:pt x="79" y="57"/>
                  </a:lnTo>
                  <a:lnTo>
                    <a:pt x="79" y="55"/>
                  </a:lnTo>
                  <a:lnTo>
                    <a:pt x="79" y="55"/>
                  </a:lnTo>
                  <a:close/>
                  <a:moveTo>
                    <a:pt x="11" y="52"/>
                  </a:moveTo>
                  <a:lnTo>
                    <a:pt x="11" y="42"/>
                  </a:lnTo>
                  <a:lnTo>
                    <a:pt x="85" y="42"/>
                  </a:lnTo>
                  <a:lnTo>
                    <a:pt x="87" y="4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4" y="5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4" y="72"/>
                  </a:lnTo>
                  <a:lnTo>
                    <a:pt x="88" y="79"/>
                  </a:lnTo>
                  <a:lnTo>
                    <a:pt x="88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11" y="81"/>
                  </a:lnTo>
                  <a:lnTo>
                    <a:pt x="11" y="72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5" y="66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57"/>
                  </a:lnTo>
                  <a:lnTo>
                    <a:pt x="81" y="52"/>
                  </a:lnTo>
                  <a:lnTo>
                    <a:pt x="11" y="52"/>
                  </a:lnTo>
                  <a:lnTo>
                    <a:pt x="11" y="52"/>
                  </a:lnTo>
                  <a:close/>
                  <a:moveTo>
                    <a:pt x="37" y="24"/>
                  </a:moveTo>
                  <a:lnTo>
                    <a:pt x="37" y="26"/>
                  </a:lnTo>
                  <a:lnTo>
                    <a:pt x="98" y="26"/>
                  </a:lnTo>
                  <a:lnTo>
                    <a:pt x="98" y="24"/>
                  </a:lnTo>
                  <a:lnTo>
                    <a:pt x="37" y="24"/>
                  </a:lnTo>
                  <a:lnTo>
                    <a:pt x="37" y="24"/>
                  </a:lnTo>
                  <a:close/>
                  <a:moveTo>
                    <a:pt x="37" y="18"/>
                  </a:moveTo>
                  <a:lnTo>
                    <a:pt x="37" y="22"/>
                  </a:lnTo>
                  <a:lnTo>
                    <a:pt x="98" y="22"/>
                  </a:lnTo>
                  <a:lnTo>
                    <a:pt x="98" y="18"/>
                  </a:lnTo>
                  <a:lnTo>
                    <a:pt x="37" y="18"/>
                  </a:lnTo>
                  <a:lnTo>
                    <a:pt x="37" y="18"/>
                  </a:lnTo>
                  <a:close/>
                  <a:moveTo>
                    <a:pt x="37" y="13"/>
                  </a:moveTo>
                  <a:lnTo>
                    <a:pt x="37" y="17"/>
                  </a:lnTo>
                  <a:lnTo>
                    <a:pt x="98" y="17"/>
                  </a:lnTo>
                  <a:lnTo>
                    <a:pt x="98" y="13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1" name="TextBox 26"/>
          <p:cNvSpPr txBox="1"/>
          <p:nvPr/>
        </p:nvSpPr>
        <p:spPr>
          <a:xfrm>
            <a:off x="5951190" y="2157509"/>
            <a:ext cx="532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000" b="1" dirty="0" smtClean="0">
                <a:solidFill>
                  <a:srgbClr val="19C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 </a:t>
            </a:r>
            <a:r>
              <a:rPr lang="zh-CN" altLang="en-US" sz="4000" b="1" dirty="0" smtClean="0">
                <a:solidFill>
                  <a:srgbClr val="19C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 </a:t>
            </a: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开创者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99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99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99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99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21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/>
          <p:nvPr/>
        </p:nvSpPr>
        <p:spPr>
          <a:xfrm>
            <a:off x="3502918" y="2276872"/>
            <a:ext cx="5806646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6600" b="1" kern="2200" spc="6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44000">
                      <a:srgbClr val="0070C0">
                        <a:shade val="67500"/>
                        <a:satMod val="115000"/>
                      </a:srgbClr>
                    </a:gs>
                    <a:gs pos="75000">
                      <a:srgbClr val="00B0F0"/>
                    </a:gs>
                    <a:gs pos="56000">
                      <a:srgbClr val="0070C0">
                        <a:shade val="100000"/>
                        <a:satMod val="115000"/>
                      </a:srgbClr>
                    </a:gs>
                  </a:gsLst>
                  <a:lin ang="18000000" scaled="0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谢谢您的观赏</a:t>
            </a:r>
            <a:endParaRPr lang="zh-CN" altLang="en-US" sz="6600" b="1" kern="2200" spc="600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44000">
                    <a:srgbClr val="0070C0">
                      <a:shade val="67500"/>
                      <a:satMod val="115000"/>
                    </a:srgbClr>
                  </a:gs>
                  <a:gs pos="75000">
                    <a:srgbClr val="00B0F0"/>
                  </a:gs>
                  <a:gs pos="56000">
                    <a:srgbClr val="0070C0">
                      <a:shade val="100000"/>
                      <a:satMod val="115000"/>
                    </a:srgbClr>
                  </a:gs>
                </a:gsLst>
                <a:lin ang="18000000" scaled="0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45"/>
          <p:cNvSpPr txBox="1"/>
          <p:nvPr/>
        </p:nvSpPr>
        <p:spPr>
          <a:xfrm>
            <a:off x="4583038" y="3501008"/>
            <a:ext cx="4869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60A8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某某网</a:t>
            </a:r>
            <a:r>
              <a:rPr lang="zh-CN" altLang="en-US" dirty="0" smtClean="0">
                <a:solidFill>
                  <a:srgbClr val="0060A8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洛科技有限公司出品</a:t>
            </a:r>
            <a:endParaRPr lang="en-US" altLang="zh-CN" dirty="0" smtClean="0">
              <a:solidFill>
                <a:srgbClr val="0060A8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89" y="-34763"/>
            <a:ext cx="12177439" cy="6891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2" y="2587339"/>
            <a:ext cx="12186325" cy="12371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11" y="1401016"/>
            <a:ext cx="2504040" cy="7616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356" y="4134195"/>
            <a:ext cx="379890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/>
          <p:nvPr/>
        </p:nvSpPr>
        <p:spPr bwMode="auto">
          <a:xfrm rot="5400000">
            <a:off x="1599126" y="1804400"/>
            <a:ext cx="3598776" cy="3247577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  <p:sp>
        <p:nvSpPr>
          <p:cNvPr id="8" name="文本框 3"/>
          <p:cNvSpPr txBox="1"/>
          <p:nvPr/>
        </p:nvSpPr>
        <p:spPr>
          <a:xfrm>
            <a:off x="8975526" y="4797152"/>
            <a:ext cx="21602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核心成员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7294" y="3717032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87294" y="4221088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87294" y="4725144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分支机构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75526" y="4221088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59302" y="2870486"/>
            <a:ext cx="2284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Company introduction</a:t>
            </a:r>
            <a:endParaRPr lang="zh-CN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306922" y="3016002"/>
            <a:ext cx="1252780" cy="113577"/>
            <a:chOff x="9306922" y="3016002"/>
            <a:chExt cx="1252780" cy="113577"/>
          </a:xfrm>
        </p:grpSpPr>
        <p:sp>
          <p:nvSpPr>
            <p:cNvPr id="25" name="矩形 24"/>
            <p:cNvSpPr/>
            <p:nvPr/>
          </p:nvSpPr>
          <p:spPr>
            <a:xfrm flipV="1">
              <a:off x="9306922" y="3016002"/>
              <a:ext cx="638991" cy="11357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flipV="1">
              <a:off x="9920711" y="3016002"/>
              <a:ext cx="638991" cy="11357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50790" y="2708920"/>
            <a:ext cx="2021717" cy="1209278"/>
            <a:chOff x="2278782" y="3717032"/>
            <a:chExt cx="2021717" cy="1209278"/>
          </a:xfrm>
        </p:grpSpPr>
        <p:sp>
          <p:nvSpPr>
            <p:cNvPr id="17" name="文本框 3"/>
            <p:cNvSpPr txBox="1"/>
            <p:nvPr/>
          </p:nvSpPr>
          <p:spPr>
            <a:xfrm>
              <a:off x="2691779" y="3717032"/>
              <a:ext cx="1296145" cy="76944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bg1"/>
                  </a:solidFill>
                  <a:latin typeface="锐字荣光黑简1.0" pitchFamily="2" charset="-122"/>
                  <a:ea typeface="锐字荣光黑简1.0" pitchFamily="2" charset="-122"/>
                </a:rPr>
                <a:t>01</a:t>
              </a:r>
              <a:endParaRPr lang="zh-CN" altLang="en-US" sz="4400" b="1" dirty="0">
                <a:solidFill>
                  <a:schemeClr val="bg1"/>
                </a:solidFill>
                <a:latin typeface="锐字荣光黑简1.0" pitchFamily="2" charset="-122"/>
                <a:ea typeface="锐字荣光黑简1.0" pitchFamily="2" charset="-122"/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flipV="1">
              <a:off x="3161496" y="4793905"/>
              <a:ext cx="306359" cy="1324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3"/>
            <p:cNvSpPr txBox="1"/>
            <p:nvPr/>
          </p:nvSpPr>
          <p:spPr>
            <a:xfrm>
              <a:off x="2278782" y="4387416"/>
              <a:ext cx="2021717" cy="30777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en-US" altLang="zh-CN" sz="1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CONTENTS——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文本框 3"/>
          <p:cNvSpPr txBox="1"/>
          <p:nvPr/>
        </p:nvSpPr>
        <p:spPr>
          <a:xfrm>
            <a:off x="6672442" y="1700808"/>
            <a:ext cx="418659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</a:t>
            </a:r>
            <a:endParaRPr lang="zh-CN" altLang="en-US" sz="7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3"/>
          <p:cNvSpPr txBox="1"/>
          <p:nvPr/>
        </p:nvSpPr>
        <p:spPr>
          <a:xfrm>
            <a:off x="8975526" y="3717032"/>
            <a:ext cx="21602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组织结构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825"/>
                            </p:stCondLst>
                            <p:childTnLst>
                              <p:par>
                                <p:cTn id="5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3" grpId="0"/>
      <p:bldP spid="35" grpId="0"/>
      <p:bldP spid="35" grpId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延期 2"/>
          <p:cNvSpPr/>
          <p:nvPr/>
        </p:nvSpPr>
        <p:spPr>
          <a:xfrm>
            <a:off x="5624367" y="1914120"/>
            <a:ext cx="2703087" cy="3456384"/>
          </a:xfrm>
          <a:prstGeom prst="flowChartDelay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90500" dist="1270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grayscl/>
          </a:blip>
          <a:srcRect b="72279"/>
          <a:stretch>
            <a:fillRect/>
          </a:stretch>
        </p:blipFill>
        <p:spPr>
          <a:xfrm rot="5400000">
            <a:off x="3175211" y="3224771"/>
            <a:ext cx="5709727" cy="835083"/>
          </a:xfrm>
          <a:prstGeom prst="rect">
            <a:avLst/>
          </a:prstGeom>
        </p:spPr>
      </p:pic>
      <p:sp>
        <p:nvSpPr>
          <p:cNvPr id="4" name="流程图: 延期 3"/>
          <p:cNvSpPr/>
          <p:nvPr/>
        </p:nvSpPr>
        <p:spPr>
          <a:xfrm>
            <a:off x="8512316" y="1916832"/>
            <a:ext cx="2703087" cy="3456384"/>
          </a:xfrm>
          <a:prstGeom prst="flowChartDelay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90500" dist="1270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grayscl/>
          </a:blip>
          <a:srcRect b="72279"/>
          <a:stretch>
            <a:fillRect/>
          </a:stretch>
        </p:blipFill>
        <p:spPr>
          <a:xfrm rot="5400000">
            <a:off x="6063160" y="3224771"/>
            <a:ext cx="5709727" cy="83508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26654" y="3429000"/>
            <a:ext cx="4248472" cy="1180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422798" y="2683266"/>
            <a:ext cx="2772004" cy="394986"/>
            <a:chOff x="8651186" y="1821077"/>
            <a:chExt cx="2772004" cy="394986"/>
          </a:xfrm>
        </p:grpSpPr>
        <p:sp>
          <p:nvSpPr>
            <p:cNvPr id="8" name="矩形 7"/>
            <p:cNvSpPr/>
            <p:nvPr/>
          </p:nvSpPr>
          <p:spPr>
            <a:xfrm>
              <a:off x="8873322" y="1821077"/>
              <a:ext cx="2290515" cy="3893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9" name="文本框 53"/>
            <p:cNvSpPr txBox="1"/>
            <p:nvPr/>
          </p:nvSpPr>
          <p:spPr>
            <a:xfrm>
              <a:off x="8651186" y="1846731"/>
              <a:ext cx="2772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某某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洛科技有限公司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23206" y="169476"/>
            <a:ext cx="20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204864"/>
            <a:ext cx="10919742" cy="2016224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6194" y="2603499"/>
            <a:ext cx="1865312" cy="123983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10830" y="2603499"/>
            <a:ext cx="1865312" cy="123983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737422" y="2603499"/>
            <a:ext cx="1865312" cy="12398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123206" y="169476"/>
            <a:ext cx="20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080051" y="1143021"/>
            <a:ext cx="3623667" cy="3248974"/>
            <a:chOff x="4150990" y="1770942"/>
            <a:chExt cx="3923071" cy="3269668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14" name="Picture 2" descr="Monito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0990" y="1770942"/>
              <a:ext cx="3923071" cy="3269668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4340088" y="1944266"/>
              <a:ext cx="3528392" cy="2016224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6" name="Picture 4" descr="Monitor-Light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61778" y="1937085"/>
              <a:ext cx="1499462" cy="1834577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1123206" y="4763988"/>
            <a:ext cx="936104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5015086" y="1304364"/>
            <a:ext cx="2232248" cy="475826"/>
          </a:xfrm>
          <a:prstGeom prst="roundRect">
            <a:avLst/>
          </a:prstGeom>
          <a:solidFill>
            <a:srgbClr val="0070C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老板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031804" y="2161086"/>
            <a:ext cx="2232248" cy="4758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总经理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414686" y="3125314"/>
            <a:ext cx="2232248" cy="475826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运营总监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012804" y="3125314"/>
            <a:ext cx="2232248" cy="475826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行政总监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615486" y="3125314"/>
            <a:ext cx="2232248" cy="475826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总监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133403" y="4237360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904063" y="4237360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620281" y="4237360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481489" y="4237360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企划部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031804" y="4237360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行政部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921189" y="4237360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后勤部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8615486" y="4237360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9504871" y="4221088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394257" y="4221088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客服部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810575" y="4221088"/>
            <a:ext cx="453477" cy="18002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20700" dist="279400" dir="2700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保安部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133687" y="1780190"/>
            <a:ext cx="0" cy="39644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2530810" y="2636912"/>
            <a:ext cx="7183457" cy="488402"/>
            <a:chOff x="2530810" y="2636912"/>
            <a:chExt cx="7183457" cy="488402"/>
          </a:xfrm>
        </p:grpSpPr>
        <p:cxnSp>
          <p:nvCxnSpPr>
            <p:cNvPr id="20" name="直接连接符 19"/>
            <p:cNvCxnSpPr>
              <a:endCxn id="6" idx="0"/>
            </p:cNvCxnSpPr>
            <p:nvPr/>
          </p:nvCxnSpPr>
          <p:spPr>
            <a:xfrm flipH="1">
              <a:off x="6128928" y="2636912"/>
              <a:ext cx="2282" cy="48840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2530810" y="2835134"/>
              <a:ext cx="718345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537786" y="2827981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9714267" y="2827981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1357926" y="3626540"/>
            <a:ext cx="2353069" cy="619948"/>
            <a:chOff x="1357926" y="3601140"/>
            <a:chExt cx="2353069" cy="619948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2566814" y="3601140"/>
              <a:ext cx="0" cy="19822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360141" y="3818725"/>
              <a:ext cx="2348086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357926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13080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2844220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710995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5260138" y="3614945"/>
            <a:ext cx="1800200" cy="619948"/>
            <a:chOff x="1694771" y="3601140"/>
            <a:chExt cx="1800200" cy="619948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2566814" y="3601140"/>
              <a:ext cx="0" cy="6199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694771" y="3818725"/>
              <a:ext cx="1800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6947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4949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8842224" y="3650288"/>
            <a:ext cx="1800200" cy="619948"/>
            <a:chOff x="1694771" y="3601140"/>
            <a:chExt cx="1800200" cy="61994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2566814" y="3601140"/>
              <a:ext cx="0" cy="61994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694771" y="3818725"/>
              <a:ext cx="1800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6947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3494971" y="3818725"/>
              <a:ext cx="0" cy="402363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114714" y="1694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组织结构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290368" y="3812692"/>
            <a:ext cx="1344613" cy="1344613"/>
            <a:chOff x="3290368" y="3812692"/>
            <a:chExt cx="1344613" cy="1344613"/>
          </a:xfrm>
        </p:grpSpPr>
        <p:sp>
          <p:nvSpPr>
            <p:cNvPr id="35" name="椭圆 34"/>
            <p:cNvSpPr/>
            <p:nvPr/>
          </p:nvSpPr>
          <p:spPr bwMode="auto">
            <a:xfrm>
              <a:off x="3493565" y="4020656"/>
              <a:ext cx="968374" cy="96678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 smtClean="0"/>
                <a:t>2016</a:t>
              </a:r>
              <a:endParaRPr lang="zh-CN" altLang="en-US" b="1" dirty="0"/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3290368" y="3812692"/>
              <a:ext cx="1344613" cy="1344613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6712224" y="4004780"/>
            <a:ext cx="1344612" cy="1344612"/>
            <a:chOff x="6838431" y="4004780"/>
            <a:chExt cx="1344612" cy="1344612"/>
          </a:xfrm>
        </p:grpSpPr>
        <p:sp>
          <p:nvSpPr>
            <p:cNvPr id="22" name="椭圆 21"/>
            <p:cNvSpPr/>
            <p:nvPr/>
          </p:nvSpPr>
          <p:spPr bwMode="auto">
            <a:xfrm>
              <a:off x="7027347" y="4203216"/>
              <a:ext cx="966789" cy="968374"/>
            </a:xfrm>
            <a:prstGeom prst="ellips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 smtClean="0"/>
                <a:t>2017</a:t>
              </a:r>
              <a:endParaRPr lang="zh-CN" altLang="en-US" b="1" dirty="0"/>
            </a:p>
          </p:txBody>
        </p:sp>
        <p:sp>
          <p:nvSpPr>
            <p:cNvPr id="21" name="椭圆 20"/>
            <p:cNvSpPr/>
            <p:nvPr/>
          </p:nvSpPr>
          <p:spPr bwMode="auto">
            <a:xfrm>
              <a:off x="6838431" y="4004780"/>
              <a:ext cx="1344612" cy="1344612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8384349" y="1995212"/>
            <a:ext cx="1343025" cy="1343025"/>
            <a:chOff x="8479907" y="1738520"/>
            <a:chExt cx="1343025" cy="1343025"/>
          </a:xfrm>
        </p:grpSpPr>
        <p:sp>
          <p:nvSpPr>
            <p:cNvPr id="42" name="椭圆 41"/>
            <p:cNvSpPr/>
            <p:nvPr/>
          </p:nvSpPr>
          <p:spPr bwMode="auto">
            <a:xfrm>
              <a:off x="8667231" y="1925844"/>
              <a:ext cx="968375" cy="9683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 smtClean="0"/>
                <a:t>2018</a:t>
              </a:r>
              <a:endParaRPr lang="zh-CN" altLang="en-US" b="1" dirty="0"/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8479907" y="1738520"/>
              <a:ext cx="1343025" cy="1343025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750493" y="2544280"/>
            <a:ext cx="1343025" cy="1344612"/>
            <a:chOff x="1750493" y="2544280"/>
            <a:chExt cx="1343025" cy="1344612"/>
          </a:xfrm>
        </p:grpSpPr>
        <p:sp>
          <p:nvSpPr>
            <p:cNvPr id="5" name="椭圆 4"/>
            <p:cNvSpPr/>
            <p:nvPr/>
          </p:nvSpPr>
          <p:spPr bwMode="auto">
            <a:xfrm>
              <a:off x="1933057" y="2731605"/>
              <a:ext cx="977900" cy="97790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4" name="椭圆 3"/>
            <p:cNvSpPr/>
            <p:nvPr/>
          </p:nvSpPr>
          <p:spPr bwMode="auto">
            <a:xfrm>
              <a:off x="1750493" y="2544280"/>
              <a:ext cx="1343025" cy="1344612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50" name="文本框 51"/>
            <p:cNvSpPr txBox="1"/>
            <p:nvPr/>
          </p:nvSpPr>
          <p:spPr bwMode="auto">
            <a:xfrm>
              <a:off x="1959579" y="2960205"/>
              <a:ext cx="95137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4988993" y="1925844"/>
            <a:ext cx="1631950" cy="1631950"/>
            <a:chOff x="4988993" y="1925844"/>
            <a:chExt cx="1631950" cy="1631950"/>
          </a:xfrm>
        </p:grpSpPr>
        <p:sp>
          <p:nvSpPr>
            <p:cNvPr id="48" name="椭圆 47"/>
            <p:cNvSpPr/>
            <p:nvPr/>
          </p:nvSpPr>
          <p:spPr bwMode="auto">
            <a:xfrm>
              <a:off x="5225530" y="2167732"/>
              <a:ext cx="1174750" cy="11763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 smtClean="0"/>
                <a:t>2016</a:t>
              </a:r>
              <a:endParaRPr lang="zh-CN" altLang="en-US" sz="2400" b="1" dirty="0"/>
            </a:p>
          </p:txBody>
        </p:sp>
        <p:sp>
          <p:nvSpPr>
            <p:cNvPr id="49" name="椭圆 48"/>
            <p:cNvSpPr/>
            <p:nvPr/>
          </p:nvSpPr>
          <p:spPr bwMode="auto">
            <a:xfrm>
              <a:off x="4988993" y="1925844"/>
              <a:ext cx="1631950" cy="1631950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</p:grp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660" y="3387932"/>
            <a:ext cx="2804890" cy="270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组合 103"/>
          <p:cNvGrpSpPr/>
          <p:nvPr/>
        </p:nvGrpSpPr>
        <p:grpSpPr>
          <a:xfrm>
            <a:off x="9802336" y="3411682"/>
            <a:ext cx="1450497" cy="1450497"/>
            <a:chOff x="10010256" y="3633305"/>
            <a:chExt cx="1344612" cy="1344612"/>
          </a:xfrm>
        </p:grpSpPr>
        <p:sp>
          <p:nvSpPr>
            <p:cNvPr id="15" name="椭圆 14"/>
            <p:cNvSpPr/>
            <p:nvPr/>
          </p:nvSpPr>
          <p:spPr bwMode="auto">
            <a:xfrm>
              <a:off x="10216827" y="3822216"/>
              <a:ext cx="968374" cy="96678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10010256" y="3633305"/>
              <a:ext cx="1344612" cy="1344612"/>
            </a:xfrm>
            <a:prstGeom prst="ellipse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/>
            </a:p>
          </p:txBody>
        </p:sp>
        <p:sp>
          <p:nvSpPr>
            <p:cNvPr id="92" name="文本框 51"/>
            <p:cNvSpPr txBox="1"/>
            <p:nvPr/>
          </p:nvSpPr>
          <p:spPr bwMode="auto">
            <a:xfrm>
              <a:off x="10216164" y="4086669"/>
              <a:ext cx="9513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NOW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8" name="文本框 64"/>
          <p:cNvSpPr txBox="1"/>
          <p:nvPr/>
        </p:nvSpPr>
        <p:spPr>
          <a:xfrm>
            <a:off x="3023348" y="5349392"/>
            <a:ext cx="1856751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公司成立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90924" y="169476"/>
            <a:ext cx="212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en-US" sz="28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历程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2" name="直接箭头连接符 111"/>
          <p:cNvCxnSpPr/>
          <p:nvPr/>
        </p:nvCxnSpPr>
        <p:spPr>
          <a:xfrm>
            <a:off x="3023347" y="3644599"/>
            <a:ext cx="377163" cy="37716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 flipV="1">
            <a:off x="4584824" y="3367258"/>
            <a:ext cx="590549" cy="68449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/>
          <p:nvPr/>
        </p:nvCxnSpPr>
        <p:spPr>
          <a:xfrm>
            <a:off x="6433098" y="3467067"/>
            <a:ext cx="558252" cy="55825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箭头连接符 117"/>
          <p:cNvCxnSpPr/>
          <p:nvPr/>
        </p:nvCxnSpPr>
        <p:spPr>
          <a:xfrm flipV="1">
            <a:off x="7835507" y="3239934"/>
            <a:ext cx="644400" cy="74691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/>
          <p:nvPr/>
        </p:nvCxnSpPr>
        <p:spPr>
          <a:xfrm>
            <a:off x="9623385" y="3239934"/>
            <a:ext cx="357902" cy="35790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本框 64"/>
          <p:cNvSpPr txBox="1"/>
          <p:nvPr/>
        </p:nvSpPr>
        <p:spPr>
          <a:xfrm>
            <a:off x="4634981" y="1400725"/>
            <a:ext cx="2444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第一子公司成立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文本框 64"/>
          <p:cNvSpPr txBox="1"/>
          <p:nvPr/>
        </p:nvSpPr>
        <p:spPr>
          <a:xfrm>
            <a:off x="6134310" y="5487615"/>
            <a:ext cx="2751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第二子公司成立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文本框 64"/>
          <p:cNvSpPr txBox="1"/>
          <p:nvPr/>
        </p:nvSpPr>
        <p:spPr>
          <a:xfrm>
            <a:off x="7867929" y="1400725"/>
            <a:ext cx="2475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第三子公司成立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文本框 64"/>
          <p:cNvSpPr txBox="1"/>
          <p:nvPr/>
        </p:nvSpPr>
        <p:spPr>
          <a:xfrm>
            <a:off x="9754708" y="5057241"/>
            <a:ext cx="1856751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公司上市</a:t>
            </a:r>
            <a:endParaRPr lang="zh-CN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5" grpId="0"/>
      <p:bldP spid="122" grpId="0"/>
      <p:bldP spid="123" grpId="0"/>
      <p:bldP spid="124" grpId="0"/>
      <p:bldP spid="1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144" y="16947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54646" y="4846154"/>
            <a:ext cx="2469112" cy="1679190"/>
            <a:chOff x="838622" y="4510794"/>
            <a:chExt cx="2469112" cy="1679190"/>
          </a:xfrm>
        </p:grpSpPr>
        <p:sp>
          <p:nvSpPr>
            <p:cNvPr id="4" name="矩形 3"/>
            <p:cNvSpPr/>
            <p:nvPr/>
          </p:nvSpPr>
          <p:spPr>
            <a:xfrm>
              <a:off x="1126654" y="4920726"/>
              <a:ext cx="1915065" cy="1269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右键选择形状填充，可更换为您的</a:t>
              </a: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照片。右键选择形状填充，可更换为您的照片。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30000"/>
                </a:lnSpc>
                <a:defRPr/>
              </a:pP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25"/>
            <p:cNvSpPr txBox="1"/>
            <p:nvPr>
              <p:custDataLst>
                <p:tags r:id="rId1"/>
              </p:custDataLst>
            </p:nvPr>
          </p:nvSpPr>
          <p:spPr>
            <a:xfrm>
              <a:off x="838622" y="4510794"/>
              <a:ext cx="2469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姓名：</a:t>
              </a:r>
              <a:r>
                <a:rPr lang="en-US" altLang="zh-CN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职务</a:t>
              </a:r>
              <a:endParaRPr lang="en-US" altLang="zh-CN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1134376" y="1439025"/>
            <a:ext cx="2173358" cy="2615041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33400" dist="330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253659" y="4412432"/>
            <a:ext cx="2054075" cy="361714"/>
            <a:chOff x="4951664" y="2276872"/>
            <a:chExt cx="1717673" cy="216024"/>
          </a:xfrm>
          <a:solidFill>
            <a:schemeClr val="accent5">
              <a:lumMod val="50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11220" y="4846153"/>
            <a:ext cx="2469112" cy="1439125"/>
            <a:chOff x="838622" y="4510794"/>
            <a:chExt cx="2469112" cy="1439125"/>
          </a:xfrm>
        </p:grpSpPr>
        <p:sp>
          <p:nvSpPr>
            <p:cNvPr id="11" name="矩形 10"/>
            <p:cNvSpPr/>
            <p:nvPr/>
          </p:nvSpPr>
          <p:spPr>
            <a:xfrm>
              <a:off x="1126654" y="4920726"/>
              <a:ext cx="1915065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右键选择形状填充，可更换为您的照片。右键选择形状填充，可更换为您的照片。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25"/>
            <p:cNvSpPr txBox="1"/>
            <p:nvPr>
              <p:custDataLst>
                <p:tags r:id="rId3"/>
              </p:custDataLst>
            </p:nvPr>
          </p:nvSpPr>
          <p:spPr>
            <a:xfrm>
              <a:off x="838622" y="4510794"/>
              <a:ext cx="2469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姓名二：职务</a:t>
              </a:r>
              <a:endParaRPr lang="en-US" altLang="zh-CN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3790950" y="1439024"/>
            <a:ext cx="2173358" cy="2615039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33400" dist="330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3910233" y="4412431"/>
            <a:ext cx="2054075" cy="361714"/>
            <a:chOff x="4951664" y="2276872"/>
            <a:chExt cx="1717673" cy="216024"/>
          </a:xfrm>
          <a:solidFill>
            <a:schemeClr val="accent5">
              <a:lumMod val="75000"/>
            </a:schemeClr>
          </a:solidFill>
        </p:grpSpPr>
        <p:sp>
          <p:nvSpPr>
            <p:cNvPr id="15" name="矩形 14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175648" y="4846154"/>
            <a:ext cx="2469112" cy="1439125"/>
            <a:chOff x="838622" y="4510794"/>
            <a:chExt cx="2469112" cy="1439125"/>
          </a:xfrm>
        </p:grpSpPr>
        <p:sp>
          <p:nvSpPr>
            <p:cNvPr id="18" name="矩形 17"/>
            <p:cNvSpPr/>
            <p:nvPr/>
          </p:nvSpPr>
          <p:spPr>
            <a:xfrm>
              <a:off x="1126654" y="4920726"/>
              <a:ext cx="1915065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右键选择形状填充，可更换为您的照片。右键选择形状填充，可更换为您的照片。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25"/>
            <p:cNvSpPr txBox="1"/>
            <p:nvPr>
              <p:custDataLst>
                <p:tags r:id="rId4"/>
              </p:custDataLst>
            </p:nvPr>
          </p:nvSpPr>
          <p:spPr>
            <a:xfrm>
              <a:off x="838622" y="4510794"/>
              <a:ext cx="2469112" cy="43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姓名 </a:t>
              </a:r>
              <a:r>
                <a:rPr lang="en-US" altLang="zh-CN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 </a:t>
              </a:r>
              <a:r>
                <a:rPr lang="zh-CN" alt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职务</a:t>
              </a:r>
              <a:endParaRPr lang="en-US" altLang="zh-CN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圆角矩形 19"/>
          <p:cNvSpPr/>
          <p:nvPr/>
        </p:nvSpPr>
        <p:spPr>
          <a:xfrm>
            <a:off x="6255377" y="1439025"/>
            <a:ext cx="2123367" cy="2615041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33400" dist="330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6374661" y="4412432"/>
            <a:ext cx="2054075" cy="361714"/>
            <a:chOff x="4951664" y="2276872"/>
            <a:chExt cx="1717673" cy="216024"/>
          </a:xfrm>
          <a:solidFill>
            <a:srgbClr val="0070C0"/>
          </a:solidFill>
        </p:grpSpPr>
        <p:sp>
          <p:nvSpPr>
            <p:cNvPr id="22" name="矩形 21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28004" y="4846152"/>
            <a:ext cx="2469112" cy="1439125"/>
            <a:chOff x="838622" y="4510794"/>
            <a:chExt cx="2469112" cy="1439125"/>
          </a:xfrm>
        </p:grpSpPr>
        <p:sp>
          <p:nvSpPr>
            <p:cNvPr id="25" name="矩形 24"/>
            <p:cNvSpPr/>
            <p:nvPr/>
          </p:nvSpPr>
          <p:spPr>
            <a:xfrm>
              <a:off x="1126654" y="4920726"/>
              <a:ext cx="1915065" cy="1029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右键选择形状填充，可更换为您的照片。右键选择形状填充，可更换为您的照片。</a:t>
              </a:r>
              <a:endPara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6"/>
              </p:custDataLst>
            </p:nvPr>
          </p:nvSpPr>
          <p:spPr>
            <a:xfrm>
              <a:off x="838622" y="4510794"/>
              <a:ext cx="2469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姓名：职务</a:t>
              </a:r>
              <a:endParaRPr lang="en-US" altLang="zh-CN" sz="20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圆角矩形 26"/>
          <p:cNvSpPr/>
          <p:nvPr/>
        </p:nvSpPr>
        <p:spPr>
          <a:xfrm>
            <a:off x="8707734" y="1439025"/>
            <a:ext cx="2173358" cy="2615039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533400" dist="330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8827017" y="4412430"/>
            <a:ext cx="2054075" cy="361714"/>
            <a:chOff x="4951664" y="2276872"/>
            <a:chExt cx="1717673" cy="21602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矩形 28"/>
            <p:cNvSpPr/>
            <p:nvPr/>
          </p:nvSpPr>
          <p:spPr>
            <a:xfrm>
              <a:off x="4951664" y="2276872"/>
              <a:ext cx="1717673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0800000">
              <a:off x="5660851" y="2302769"/>
              <a:ext cx="334117" cy="19012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Freeform 5"/>
          <p:cNvSpPr/>
          <p:nvPr/>
        </p:nvSpPr>
        <p:spPr bwMode="auto">
          <a:xfrm rot="5400000" flipH="1">
            <a:off x="826975" y="344303"/>
            <a:ext cx="238694" cy="215400"/>
          </a:xfrm>
          <a:custGeom>
            <a:avLst/>
            <a:gdLst>
              <a:gd name="T0" fmla="*/ 1136760 w 2740"/>
              <a:gd name="T1" fmla="*/ 1235640 h 2446"/>
              <a:gd name="T2" fmla="*/ 1086026 w 2740"/>
              <a:gd name="T3" fmla="*/ 1286347 h 2446"/>
              <a:gd name="T4" fmla="*/ 1013624 w 2740"/>
              <a:gd name="T5" fmla="*/ 1305028 h 2446"/>
              <a:gd name="T6" fmla="*/ 431239 w 2740"/>
              <a:gd name="T7" fmla="*/ 1305028 h 2446"/>
              <a:gd name="T8" fmla="*/ 362009 w 2740"/>
              <a:gd name="T9" fmla="*/ 1286347 h 2446"/>
              <a:gd name="T10" fmla="*/ 311274 w 2740"/>
              <a:gd name="T11" fmla="*/ 1235107 h 2446"/>
              <a:gd name="T12" fmla="*/ 19025 w 2740"/>
              <a:gd name="T13" fmla="*/ 723770 h 2446"/>
              <a:gd name="T14" fmla="*/ 0 w 2740"/>
              <a:gd name="T15" fmla="*/ 652781 h 2446"/>
              <a:gd name="T16" fmla="*/ 19025 w 2740"/>
              <a:gd name="T17" fmla="*/ 581258 h 2446"/>
              <a:gd name="T18" fmla="*/ 310218 w 2740"/>
              <a:gd name="T19" fmla="*/ 72057 h 2446"/>
              <a:gd name="T20" fmla="*/ 362009 w 2740"/>
              <a:gd name="T21" fmla="*/ 19749 h 2446"/>
              <a:gd name="T22" fmla="*/ 428068 w 2740"/>
              <a:gd name="T23" fmla="*/ 534 h 2446"/>
              <a:gd name="T24" fmla="*/ 1012567 w 2740"/>
              <a:gd name="T25" fmla="*/ 534 h 2446"/>
              <a:gd name="T26" fmla="*/ 1086026 w 2740"/>
              <a:gd name="T27" fmla="*/ 19749 h 2446"/>
              <a:gd name="T28" fmla="*/ 1136760 w 2740"/>
              <a:gd name="T29" fmla="*/ 70456 h 2446"/>
              <a:gd name="T30" fmla="*/ 1427952 w 2740"/>
              <a:gd name="T31" fmla="*/ 579657 h 2446"/>
              <a:gd name="T32" fmla="*/ 1448034 w 2740"/>
              <a:gd name="T33" fmla="*/ 652781 h 2446"/>
              <a:gd name="T34" fmla="*/ 1427423 w 2740"/>
              <a:gd name="T35" fmla="*/ 726439 h 2446"/>
              <a:gd name="T36" fmla="*/ 1136760 w 2740"/>
              <a:gd name="T37" fmla="*/ 1235640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740"/>
              <a:gd name="T58" fmla="*/ 0 h 2446"/>
              <a:gd name="T59" fmla="*/ 2740 w 2740"/>
              <a:gd name="T60" fmla="*/ 2446 h 24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8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3" grpId="0" animBg="1"/>
      <p:bldP spid="20" grpId="0" animBg="1"/>
      <p:bldP spid="27" grpId="0" animBg="1"/>
    </p:bldLst>
  </p:timing>
</p:sld>
</file>

<file path=ppt/tags/tag1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2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3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4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5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6.xml><?xml version="1.0" encoding="utf-8"?>
<p:tagLst xmlns:p="http://schemas.openxmlformats.org/presentationml/2006/main">
  <p:tag name="MH" val="20160411112121"/>
  <p:tag name="MH_LIBRARY" val="GRAPHIC"/>
  <p:tag name="MH_ORDER" val="Rectangle 24"/>
</p:tagLst>
</file>

<file path=ppt/tags/tag7.xml><?xml version="1.0" encoding="utf-8"?>
<p:tagLst xmlns:p="http://schemas.openxmlformats.org/presentationml/2006/main">
  <p:tag name="MH" val="20160411112121"/>
  <p:tag name="MH_LIBRARY" val="GRAPHIC"/>
  <p:tag name="MH_ORDER" val="Rectangle 24"/>
</p:tagLst>
</file>

<file path=ppt/tags/tag8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9.xml><?xml version="1.0" encoding="utf-8"?>
<p:tagLst xmlns:p="http://schemas.openxmlformats.org/presentationml/2006/main">
  <p:tag name="ISPRING_PRESENTATION_TITLE" val="新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4891</Words>
  <Application>WPS 演示</Application>
  <PresentationFormat>自定义</PresentationFormat>
  <Paragraphs>527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Arial Black</vt:lpstr>
      <vt:lpstr>方正细圆简体</vt:lpstr>
      <vt:lpstr>锐字荣光黑简1.0</vt:lpstr>
      <vt:lpstr>黑体</vt:lpstr>
      <vt:lpstr>Arial Unicode MS</vt:lpstr>
      <vt:lpstr>Calibri</vt:lpstr>
      <vt:lpstr>Calibri</vt:lpstr>
      <vt:lpstr>Corbel</vt:lpstr>
      <vt:lpstr>Broadway</vt:lpstr>
      <vt:lpstr>Segoe Print</vt:lpstr>
      <vt:lpstr>Agency FB</vt:lpstr>
      <vt:lpstr>Trebuchet MS</vt:lpstr>
      <vt:lpstr>Cooper Black</vt:lpstr>
      <vt:lpstr>Impact</vt:lpstr>
      <vt:lpstr>Arial</vt:lpstr>
      <vt:lpstr>方正兰亭超细黑简体</vt:lpstr>
      <vt:lpstr>Meiryo</vt:lpstr>
      <vt:lpstr>Yu Gothic UI</vt:lpstr>
      <vt:lpstr>Arial Narrow</vt:lpstr>
      <vt:lpstr>Calibri Light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>Years later</cp:lastModifiedBy>
  <cp:revision>2</cp:revision>
  <dcterms:created xsi:type="dcterms:W3CDTF">2017-03-24T14:39:00Z</dcterms:created>
  <dcterms:modified xsi:type="dcterms:W3CDTF">2024-06-08T13:56:59Z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997C8D8392CC4613B6ADA7E9F55D44AF_13</vt:lpwstr>
  </property>
  <property fmtid="{D5CDD505-2E9C-101B-9397-08002B2CF9AE}" pid="3" name="KSOProductBuildVer">
    <vt:lpwstr>2052-12.1.0.17133</vt:lpwstr>
  </property>
</Properties>
</file>