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3.svg" ContentType="image/svg+xml"/>
  <Override PartName="/ppt/media/image6.svg" ContentType="image/svg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59" r:id="rId4"/>
    <p:sldId id="261" r:id="rId5"/>
    <p:sldId id="271" r:id="rId6"/>
    <p:sldId id="272" r:id="rId7"/>
    <p:sldId id="273" r:id="rId8"/>
    <p:sldId id="279" r:id="rId9"/>
    <p:sldId id="263" r:id="rId10"/>
    <p:sldId id="264" r:id="rId11"/>
    <p:sldId id="280" r:id="rId12"/>
    <p:sldId id="265" r:id="rId13"/>
    <p:sldId id="267" r:id="rId14"/>
    <p:sldId id="281" r:id="rId15"/>
    <p:sldId id="269" r:id="rId16"/>
    <p:sldId id="270" r:id="rId17"/>
    <p:sldId id="278" r:id="rId18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8ECB"/>
    <a:srgbClr val="4472C4"/>
    <a:srgbClr val="FFD672"/>
    <a:srgbClr val="72C8D5"/>
    <a:srgbClr val="FE8A72"/>
    <a:srgbClr val="B2C5E7"/>
    <a:srgbClr val="8AA7DA"/>
    <a:srgbClr val="729AD0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4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gs" Target="tags/tag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47A1-574B-493B-B48F-CCFBAC04F6B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827B-C262-4FC7-A5C4-DB6467F125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47A1-574B-493B-B48F-CCFBAC04F6B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827B-C262-4FC7-A5C4-DB6467F125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47A1-574B-493B-B48F-CCFBAC04F6B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827B-C262-4FC7-A5C4-DB6467F125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47A1-574B-493B-B48F-CCFBAC04F6B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827B-C262-4FC7-A5C4-DB6467F125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47A1-574B-493B-B48F-CCFBAC04F6B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827B-C262-4FC7-A5C4-DB6467F125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47A1-574B-493B-B48F-CCFBAC04F6B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827B-C262-4FC7-A5C4-DB6467F125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47A1-574B-493B-B48F-CCFBAC04F6B4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827B-C262-4FC7-A5C4-DB6467F125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47A1-574B-493B-B48F-CCFBAC04F6B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827B-C262-4FC7-A5C4-DB6467F125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47A1-574B-493B-B48F-CCFBAC04F6B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827B-C262-4FC7-A5C4-DB6467F125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47A1-574B-493B-B48F-CCFBAC04F6B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827B-C262-4FC7-A5C4-DB6467F125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47A1-574B-493B-B48F-CCFBAC04F6B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827B-C262-4FC7-A5C4-DB6467F125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fld id="{8F7F47A1-574B-493B-B48F-CCFBAC04F6B4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fld id="{5234827B-C262-4FC7-A5C4-DB6467F125F8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4.png"/><Relationship Id="rId3" Type="http://schemas.openxmlformats.org/officeDocument/2006/relationships/image" Target="../media/image3.svg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svg"/><Relationship Id="rId1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svg"/><Relationship Id="rId1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svg"/><Relationship Id="rId1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svg"/><Relationship Id="rId1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svg"/><Relationship Id="rId1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svg"/><Relationship Id="rId1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4.png"/><Relationship Id="rId3" Type="http://schemas.openxmlformats.org/officeDocument/2006/relationships/image" Target="../media/image3.svg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4.png"/><Relationship Id="rId2" Type="http://schemas.openxmlformats.org/officeDocument/2006/relationships/image" Target="../media/image6.svg"/><Relationship Id="rId1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svg"/><Relationship Id="rId1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svg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svg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svg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svg"/><Relationship Id="rId1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svg"/><Relationship Id="rId1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svg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rgbClr val="628E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769"/>
          <a:stretch>
            <a:fillRect/>
          </a:stretch>
        </p:blipFill>
        <p:spPr>
          <a:xfrm rot="5400000">
            <a:off x="2750685" y="-2728524"/>
            <a:ext cx="6858000" cy="12318274"/>
          </a:xfrm>
          <a:prstGeom prst="rect">
            <a:avLst/>
          </a:prstGeom>
        </p:spPr>
      </p:pic>
      <p:sp>
        <p:nvSpPr>
          <p:cNvPr id="2" name="任意多边形: 形状 1"/>
          <p:cNvSpPr/>
          <p:nvPr/>
        </p:nvSpPr>
        <p:spPr>
          <a:xfrm>
            <a:off x="1214894" y="1124721"/>
            <a:ext cx="10001699" cy="5160277"/>
          </a:xfrm>
          <a:custGeom>
            <a:avLst/>
            <a:gdLst>
              <a:gd name="connsiteX0" fmla="*/ 0 w 10001699"/>
              <a:gd name="connsiteY0" fmla="*/ 0 h 5160277"/>
              <a:gd name="connsiteX1" fmla="*/ 10001699 w 10001699"/>
              <a:gd name="connsiteY1" fmla="*/ 0 h 5160277"/>
              <a:gd name="connsiteX2" fmla="*/ 10001699 w 10001699"/>
              <a:gd name="connsiteY2" fmla="*/ 4556649 h 5160277"/>
              <a:gd name="connsiteX3" fmla="*/ 1853474 w 10001699"/>
              <a:gd name="connsiteY3" fmla="*/ 4556649 h 5160277"/>
              <a:gd name="connsiteX4" fmla="*/ 1853474 w 10001699"/>
              <a:gd name="connsiteY4" fmla="*/ 5160277 h 5160277"/>
              <a:gd name="connsiteX5" fmla="*/ 1298818 w 10001699"/>
              <a:gd name="connsiteY5" fmla="*/ 4556649 h 5160277"/>
              <a:gd name="connsiteX6" fmla="*/ 0 w 10001699"/>
              <a:gd name="connsiteY6" fmla="*/ 4556649 h 5160277"/>
              <a:gd name="connsiteX7" fmla="*/ 0 w 10001699"/>
              <a:gd name="connsiteY7" fmla="*/ 0 h 5160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01699" h="5160277">
                <a:moveTo>
                  <a:pt x="0" y="0"/>
                </a:moveTo>
                <a:lnTo>
                  <a:pt x="10001699" y="0"/>
                </a:lnTo>
                <a:lnTo>
                  <a:pt x="10001699" y="4556649"/>
                </a:lnTo>
                <a:lnTo>
                  <a:pt x="1853474" y="4556649"/>
                </a:lnTo>
                <a:lnTo>
                  <a:pt x="1853474" y="5160277"/>
                </a:lnTo>
                <a:lnTo>
                  <a:pt x="1298818" y="4556649"/>
                </a:lnTo>
                <a:lnTo>
                  <a:pt x="0" y="4556649"/>
                </a:lnTo>
                <a:lnTo>
                  <a:pt x="0" y="0"/>
                </a:lnTo>
                <a:close/>
              </a:path>
            </a:pathLst>
          </a:custGeom>
          <a:pattFill prst="lgGrid">
            <a:fgClr>
              <a:schemeClr val="bg1">
                <a:lumMod val="95000"/>
              </a:schemeClr>
            </a:fgClr>
            <a:bgClr>
              <a:schemeClr val="bg1"/>
            </a:bgClr>
          </a:pattFill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思源宋体 CN" panose="02020400000000000000" pitchFamily="18" charset="-122"/>
                <a:ea typeface="思源宋体 CN" panose="02020400000000000000" pitchFamily="18" charset="-122"/>
              </a:rPr>
              <a:t>      </a:t>
            </a:r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3" name="任意多边形: 形状 2"/>
          <p:cNvSpPr/>
          <p:nvPr/>
        </p:nvSpPr>
        <p:spPr>
          <a:xfrm>
            <a:off x="1106037" y="1001350"/>
            <a:ext cx="10001699" cy="5160277"/>
          </a:xfrm>
          <a:custGeom>
            <a:avLst/>
            <a:gdLst>
              <a:gd name="connsiteX0" fmla="*/ 0 w 10001699"/>
              <a:gd name="connsiteY0" fmla="*/ 0 h 5160277"/>
              <a:gd name="connsiteX1" fmla="*/ 10001699 w 10001699"/>
              <a:gd name="connsiteY1" fmla="*/ 0 h 5160277"/>
              <a:gd name="connsiteX2" fmla="*/ 10001699 w 10001699"/>
              <a:gd name="connsiteY2" fmla="*/ 4556649 h 5160277"/>
              <a:gd name="connsiteX3" fmla="*/ 1853474 w 10001699"/>
              <a:gd name="connsiteY3" fmla="*/ 4556649 h 5160277"/>
              <a:gd name="connsiteX4" fmla="*/ 1853474 w 10001699"/>
              <a:gd name="connsiteY4" fmla="*/ 5160277 h 5160277"/>
              <a:gd name="connsiteX5" fmla="*/ 1298818 w 10001699"/>
              <a:gd name="connsiteY5" fmla="*/ 4556649 h 5160277"/>
              <a:gd name="connsiteX6" fmla="*/ 0 w 10001699"/>
              <a:gd name="connsiteY6" fmla="*/ 4556649 h 5160277"/>
              <a:gd name="connsiteX7" fmla="*/ 0 w 10001699"/>
              <a:gd name="connsiteY7" fmla="*/ 0 h 5160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01699" h="5160277">
                <a:moveTo>
                  <a:pt x="0" y="0"/>
                </a:moveTo>
                <a:lnTo>
                  <a:pt x="10001699" y="0"/>
                </a:lnTo>
                <a:lnTo>
                  <a:pt x="10001699" y="4556649"/>
                </a:lnTo>
                <a:lnTo>
                  <a:pt x="1853474" y="4556649"/>
                </a:lnTo>
                <a:lnTo>
                  <a:pt x="1853474" y="5160277"/>
                </a:lnTo>
                <a:lnTo>
                  <a:pt x="1298818" y="4556649"/>
                </a:lnTo>
                <a:lnTo>
                  <a:pt x="0" y="4556649"/>
                </a:lnTo>
                <a:lnTo>
                  <a:pt x="0" y="0"/>
                </a:lnTo>
                <a:close/>
              </a:path>
            </a:pathLst>
          </a:custGeom>
          <a:pattFill prst="lgGrid">
            <a:fgClr>
              <a:schemeClr val="bg1">
                <a:lumMod val="95000"/>
              </a:schemeClr>
            </a:fgClr>
            <a:bgClr>
              <a:schemeClr val="bg1"/>
            </a:bgClr>
          </a:pattFill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思源宋体 CN" panose="02020400000000000000" pitchFamily="18" charset="-122"/>
                <a:ea typeface="思源宋体 CN" panose="02020400000000000000" pitchFamily="18" charset="-122"/>
              </a:rPr>
              <a:t>      </a:t>
            </a:r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4" name="任意多边形: 形状 3"/>
          <p:cNvSpPr/>
          <p:nvPr/>
        </p:nvSpPr>
        <p:spPr>
          <a:xfrm>
            <a:off x="975406" y="877979"/>
            <a:ext cx="10001699" cy="5160277"/>
          </a:xfrm>
          <a:custGeom>
            <a:avLst/>
            <a:gdLst>
              <a:gd name="connsiteX0" fmla="*/ 0 w 10001699"/>
              <a:gd name="connsiteY0" fmla="*/ 0 h 5160277"/>
              <a:gd name="connsiteX1" fmla="*/ 10001699 w 10001699"/>
              <a:gd name="connsiteY1" fmla="*/ 0 h 5160277"/>
              <a:gd name="connsiteX2" fmla="*/ 10001699 w 10001699"/>
              <a:gd name="connsiteY2" fmla="*/ 4556649 h 5160277"/>
              <a:gd name="connsiteX3" fmla="*/ 1853474 w 10001699"/>
              <a:gd name="connsiteY3" fmla="*/ 4556649 h 5160277"/>
              <a:gd name="connsiteX4" fmla="*/ 1853474 w 10001699"/>
              <a:gd name="connsiteY4" fmla="*/ 5160277 h 5160277"/>
              <a:gd name="connsiteX5" fmla="*/ 1298818 w 10001699"/>
              <a:gd name="connsiteY5" fmla="*/ 4556649 h 5160277"/>
              <a:gd name="connsiteX6" fmla="*/ 0 w 10001699"/>
              <a:gd name="connsiteY6" fmla="*/ 4556649 h 5160277"/>
              <a:gd name="connsiteX7" fmla="*/ 0 w 10001699"/>
              <a:gd name="connsiteY7" fmla="*/ 0 h 5160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01699" h="5160277">
                <a:moveTo>
                  <a:pt x="0" y="0"/>
                </a:moveTo>
                <a:lnTo>
                  <a:pt x="10001699" y="0"/>
                </a:lnTo>
                <a:lnTo>
                  <a:pt x="10001699" y="4556649"/>
                </a:lnTo>
                <a:lnTo>
                  <a:pt x="1853474" y="4556649"/>
                </a:lnTo>
                <a:lnTo>
                  <a:pt x="1853474" y="5160277"/>
                </a:lnTo>
                <a:lnTo>
                  <a:pt x="1298818" y="4556649"/>
                </a:lnTo>
                <a:lnTo>
                  <a:pt x="0" y="4556649"/>
                </a:lnTo>
                <a:lnTo>
                  <a:pt x="0" y="0"/>
                </a:lnTo>
                <a:close/>
              </a:path>
            </a:pathLst>
          </a:custGeom>
          <a:pattFill prst="lgGrid">
            <a:fgClr>
              <a:schemeClr val="bg1">
                <a:lumMod val="95000"/>
              </a:schemeClr>
            </a:fgClr>
            <a:bgClr>
              <a:schemeClr val="bg1"/>
            </a:bgClr>
          </a:pattFill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思源宋体 CN" panose="02020400000000000000" pitchFamily="18" charset="-122"/>
                <a:ea typeface="思源宋体 CN" panose="02020400000000000000" pitchFamily="18" charset="-122"/>
              </a:rPr>
              <a:t>      </a:t>
            </a:r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pic>
        <p:nvPicPr>
          <p:cNvPr id="26" name="图形 25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99279" y="1193318"/>
            <a:ext cx="941845" cy="299891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997195" y="4283478"/>
            <a:ext cx="3268215" cy="2226335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2467427" y="1201392"/>
            <a:ext cx="7257143" cy="2679176"/>
            <a:chOff x="2467427" y="1201392"/>
            <a:chExt cx="7257143" cy="2679176"/>
          </a:xfrm>
        </p:grpSpPr>
        <p:sp>
          <p:nvSpPr>
            <p:cNvPr id="6" name="文本框 5"/>
            <p:cNvSpPr txBox="1"/>
            <p:nvPr/>
          </p:nvSpPr>
          <p:spPr>
            <a:xfrm>
              <a:off x="2467427" y="2000878"/>
              <a:ext cx="725714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5400" dirty="0">
                  <a:solidFill>
                    <a:srgbClr val="4472C4"/>
                  </a:solidFill>
                  <a:latin typeface="庞门正道标题体" panose="02010600030101010101" pitchFamily="2" charset="-122"/>
                  <a:ea typeface="庞门正道标题体" panose="02010600030101010101" pitchFamily="2" charset="-122"/>
                </a:rPr>
                <a:t>毕业答辩</a:t>
              </a:r>
              <a:r>
                <a:rPr lang="en-US" altLang="zh-CN" sz="5400" dirty="0">
                  <a:solidFill>
                    <a:srgbClr val="4472C4"/>
                  </a:solidFill>
                  <a:latin typeface="庞门正道标题体" panose="02010600030101010101" pitchFamily="2" charset="-122"/>
                  <a:ea typeface="庞门正道标题体" panose="02010600030101010101" pitchFamily="2" charset="-122"/>
                </a:rPr>
                <a:t>PPT</a:t>
              </a:r>
              <a:r>
                <a:rPr lang="zh-CN" altLang="en-US" sz="5400" dirty="0">
                  <a:solidFill>
                    <a:srgbClr val="4472C4"/>
                  </a:solidFill>
                  <a:latin typeface="庞门正道标题体" panose="02010600030101010101" pitchFamily="2" charset="-122"/>
                  <a:ea typeface="庞门正道标题体" panose="02010600030101010101" pitchFamily="2" charset="-122"/>
                </a:rPr>
                <a:t>模板</a:t>
              </a:r>
              <a:endParaRPr lang="zh-CN" altLang="en-US" sz="5400" dirty="0">
                <a:solidFill>
                  <a:srgbClr val="4472C4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</a:endParaRPr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4164439" y="3539510"/>
              <a:ext cx="3379006" cy="341058"/>
              <a:chOff x="4336885" y="3426496"/>
              <a:chExt cx="3379006" cy="341058"/>
            </a:xfrm>
          </p:grpSpPr>
          <p:sp>
            <p:nvSpPr>
              <p:cNvPr id="7" name="文本框 6"/>
              <p:cNvSpPr txBox="1"/>
              <p:nvPr/>
            </p:nvSpPr>
            <p:spPr>
              <a:xfrm>
                <a:off x="4336885" y="3426496"/>
                <a:ext cx="1696590" cy="3371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600" dirty="0">
                    <a:latin typeface="阿里巴巴普惠体 L" panose="00020600040101010101" pitchFamily="18" charset="-122"/>
                    <a:ea typeface="阿里巴巴普惠体 L" panose="00020600040101010101" pitchFamily="18" charset="-122"/>
                    <a:cs typeface="阿里巴巴普惠体 L" panose="00020600040101010101" pitchFamily="18" charset="-122"/>
                  </a:rPr>
                  <a:t>答辩人</a:t>
                </a:r>
                <a:r>
                  <a:rPr lang="en-US" altLang="zh-CN" sz="1600" dirty="0">
                    <a:latin typeface="阿里巴巴普惠体 L" panose="00020600040101010101" pitchFamily="18" charset="-122"/>
                    <a:ea typeface="阿里巴巴普惠体 L" panose="00020600040101010101" pitchFamily="18" charset="-122"/>
                    <a:cs typeface="阿里巴巴普惠体 L" panose="00020600040101010101" pitchFamily="18" charset="-122"/>
                  </a:rPr>
                  <a:t>:PPT</a:t>
                </a:r>
                <a:r>
                  <a:rPr lang="zh-CN" altLang="en-US" sz="1600" dirty="0">
                    <a:latin typeface="阿里巴巴普惠体 L" panose="00020600040101010101" pitchFamily="18" charset="-122"/>
                    <a:ea typeface="阿里巴巴普惠体 L" panose="00020600040101010101" pitchFamily="18" charset="-122"/>
                    <a:cs typeface="阿里巴巴普惠体 L" panose="00020600040101010101" pitchFamily="18" charset="-122"/>
                  </a:rPr>
                  <a:t>营</a:t>
                </a:r>
                <a:endParaRPr lang="zh-CN" altLang="en-US" sz="1600" dirty="0">
                  <a:latin typeface="阿里巴巴普惠体 L" panose="00020600040101010101" pitchFamily="18" charset="-122"/>
                  <a:ea typeface="阿里巴巴普惠体 L" panose="00020600040101010101" pitchFamily="18" charset="-122"/>
                  <a:cs typeface="阿里巴巴普惠体 L" panose="00020600040101010101" pitchFamily="18" charset="-122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6106886" y="3429000"/>
                <a:ext cx="16090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600" dirty="0">
                    <a:latin typeface="阿里巴巴普惠体 L" panose="00020600040101010101" pitchFamily="18" charset="-122"/>
                    <a:ea typeface="阿里巴巴普惠体 L" panose="00020600040101010101" pitchFamily="18" charset="-122"/>
                    <a:cs typeface="阿里巴巴普惠体 L" panose="00020600040101010101" pitchFamily="18" charset="-122"/>
                  </a:rPr>
                  <a:t>答辩时间</a:t>
                </a:r>
                <a:r>
                  <a:rPr lang="en-US" altLang="zh-CN" sz="1600" dirty="0">
                    <a:latin typeface="阿里巴巴普惠体 L" panose="00020600040101010101" pitchFamily="18" charset="-122"/>
                    <a:ea typeface="阿里巴巴普惠体 L" panose="00020600040101010101" pitchFamily="18" charset="-122"/>
                    <a:cs typeface="阿里巴巴普惠体 L" panose="00020600040101010101" pitchFamily="18" charset="-122"/>
                  </a:rPr>
                  <a:t>:XXX</a:t>
                </a:r>
                <a:endParaRPr lang="zh-CN" altLang="en-US" sz="1600" dirty="0">
                  <a:latin typeface="阿里巴巴普惠体 L" panose="00020600040101010101" pitchFamily="18" charset="-122"/>
                  <a:ea typeface="阿里巴巴普惠体 L" panose="00020600040101010101" pitchFamily="18" charset="-122"/>
                  <a:cs typeface="阿里巴巴普惠体 L" panose="00020600040101010101" pitchFamily="18" charset="-122"/>
                </a:endParaRPr>
              </a:p>
            </p:txBody>
          </p:sp>
        </p:grpSp>
        <p:grpSp>
          <p:nvGrpSpPr>
            <p:cNvPr id="76" name="组合 75"/>
            <p:cNvGrpSpPr/>
            <p:nvPr/>
          </p:nvGrpSpPr>
          <p:grpSpPr>
            <a:xfrm>
              <a:off x="4905975" y="1201392"/>
              <a:ext cx="2275001" cy="395939"/>
              <a:chOff x="4905975" y="1201392"/>
              <a:chExt cx="2275001" cy="395939"/>
            </a:xfrm>
          </p:grpSpPr>
          <p:grpSp>
            <p:nvGrpSpPr>
              <p:cNvPr id="16" name="组合 15"/>
              <p:cNvGrpSpPr/>
              <p:nvPr/>
            </p:nvGrpSpPr>
            <p:grpSpPr>
              <a:xfrm>
                <a:off x="4905975" y="1201392"/>
                <a:ext cx="701077" cy="395939"/>
                <a:chOff x="4772413" y="1242488"/>
                <a:chExt cx="701077" cy="395939"/>
              </a:xfrm>
            </p:grpSpPr>
            <p:sp>
              <p:nvSpPr>
                <p:cNvPr id="9" name="椭圆 8"/>
                <p:cNvSpPr/>
                <p:nvPr/>
              </p:nvSpPr>
              <p:spPr>
                <a:xfrm>
                  <a:off x="4831796" y="1242488"/>
                  <a:ext cx="395939" cy="395939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latin typeface="思源宋体 CN" panose="02020400000000000000" pitchFamily="18" charset="-122"/>
                    <a:ea typeface="思源宋体 CN" panose="02020400000000000000" pitchFamily="18" charset="-122"/>
                  </a:endParaRPr>
                </a:p>
              </p:txBody>
            </p:sp>
            <p:sp>
              <p:nvSpPr>
                <p:cNvPr id="10" name="文本框 9"/>
                <p:cNvSpPr txBox="1"/>
                <p:nvPr/>
              </p:nvSpPr>
              <p:spPr>
                <a:xfrm>
                  <a:off x="4772413" y="1307208"/>
                  <a:ext cx="701077" cy="2539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000" dirty="0">
                      <a:latin typeface="庞门正道标题体" panose="02010600030101010101" pitchFamily="2" charset="-122"/>
                      <a:ea typeface="庞门正道标题体" panose="02010600030101010101" pitchFamily="2" charset="-122"/>
                    </a:rPr>
                    <a:t>LOGO</a:t>
                  </a:r>
                  <a:endParaRPr lang="zh-CN" altLang="en-US" sz="1050" dirty="0">
                    <a:latin typeface="庞门正道标题体" panose="02010600030101010101" pitchFamily="2" charset="-122"/>
                    <a:ea typeface="庞门正道标题体" panose="02010600030101010101" pitchFamily="2" charset="-122"/>
                  </a:endParaRPr>
                </a:p>
              </p:txBody>
            </p:sp>
          </p:grpSp>
          <p:sp>
            <p:nvSpPr>
              <p:cNvPr id="12" name="文本框 11"/>
              <p:cNvSpPr txBox="1"/>
              <p:nvPr/>
            </p:nvSpPr>
            <p:spPr>
              <a:xfrm>
                <a:off x="5336592" y="1222353"/>
                <a:ext cx="18443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>
                    <a:latin typeface="庞门正道标题体" panose="02010600030101010101" pitchFamily="2" charset="-122"/>
                    <a:ea typeface="庞门正道标题体" panose="02010600030101010101" pitchFamily="2" charset="-122"/>
                  </a:rPr>
                  <a:t>输入大学名称</a:t>
                </a:r>
                <a:endParaRPr lang="zh-CN" altLang="en-US" dirty="0">
                  <a:latin typeface="庞门正道标题体" panose="02010600030101010101" pitchFamily="2" charset="-122"/>
                  <a:ea typeface="庞门正道标题体" panose="02010600030101010101" pitchFamily="2" charset="-122"/>
                </a:endParaRPr>
              </a:p>
            </p:txBody>
          </p:sp>
        </p:grpSp>
        <p:sp>
          <p:nvSpPr>
            <p:cNvPr id="15" name="文本框 14"/>
            <p:cNvSpPr txBox="1"/>
            <p:nvPr/>
          </p:nvSpPr>
          <p:spPr>
            <a:xfrm>
              <a:off x="5171752" y="3081560"/>
              <a:ext cx="16090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solidFill>
                    <a:srgbClr val="4472C4"/>
                  </a:solidFill>
                  <a:latin typeface="阿里巴巴普惠体 L" panose="00020600040101010101" pitchFamily="18" charset="-122"/>
                  <a:ea typeface="阿里巴巴普惠体 L" panose="00020600040101010101" pitchFamily="18" charset="-122"/>
                  <a:cs typeface="阿里巴巴普惠体 L" panose="00020600040101010101" pitchFamily="18" charset="-122"/>
                </a:rPr>
                <a:t>输入论文名称</a:t>
              </a:r>
              <a:endParaRPr lang="zh-CN" altLang="en-US" dirty="0">
                <a:solidFill>
                  <a:srgbClr val="4472C4"/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endParaRPr>
            </a:p>
          </p:txBody>
        </p:sp>
        <p:cxnSp>
          <p:nvCxnSpPr>
            <p:cNvPr id="69" name="直接连接符 68"/>
            <p:cNvCxnSpPr/>
            <p:nvPr/>
          </p:nvCxnSpPr>
          <p:spPr>
            <a:xfrm>
              <a:off x="2467429" y="3287730"/>
              <a:ext cx="2704323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接连接符 69"/>
            <p:cNvCxnSpPr/>
            <p:nvPr/>
          </p:nvCxnSpPr>
          <p:spPr>
            <a:xfrm>
              <a:off x="6688395" y="3286017"/>
              <a:ext cx="2704323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椭圆 71"/>
          <p:cNvSpPr/>
          <p:nvPr/>
        </p:nvSpPr>
        <p:spPr>
          <a:xfrm>
            <a:off x="10291527" y="2418053"/>
            <a:ext cx="627391" cy="627391"/>
          </a:xfrm>
          <a:prstGeom prst="ellipse">
            <a:avLst/>
          </a:prstGeom>
          <a:solidFill>
            <a:srgbClr val="FE8A72">
              <a:alpha val="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73" name="椭圆 72"/>
          <p:cNvSpPr/>
          <p:nvPr/>
        </p:nvSpPr>
        <p:spPr>
          <a:xfrm>
            <a:off x="7570143" y="4615657"/>
            <a:ext cx="451646" cy="451646"/>
          </a:xfrm>
          <a:prstGeom prst="ellipse">
            <a:avLst/>
          </a:prstGeom>
          <a:solidFill>
            <a:srgbClr val="72C8D5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75" name="等腰三角形 74"/>
          <p:cNvSpPr/>
          <p:nvPr/>
        </p:nvSpPr>
        <p:spPr>
          <a:xfrm rot="2781100">
            <a:off x="1356189" y="4397339"/>
            <a:ext cx="297950" cy="299892"/>
          </a:xfrm>
          <a:prstGeom prst="triangle">
            <a:avLst/>
          </a:prstGeom>
          <a:solidFill>
            <a:schemeClr val="accent1"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mph" presetSubtype="0" autoRev="1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30" dur="200" fill="hold"/>
                                        <p:tgtEl>
                                          <p:spTgt spid="27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72" grpId="0" animBg="1"/>
      <p:bldP spid="73" grpId="0" animBg="1"/>
      <p:bldP spid="7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图形 27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-62490" y="-201687"/>
            <a:ext cx="12341575" cy="7143719"/>
          </a:xfrm>
          <a:prstGeom prst="rect">
            <a:avLst/>
          </a:prstGeom>
        </p:spPr>
      </p:pic>
      <p:sp>
        <p:nvSpPr>
          <p:cNvPr id="22" name="任意多边形: 形状 21"/>
          <p:cNvSpPr/>
          <p:nvPr/>
        </p:nvSpPr>
        <p:spPr>
          <a:xfrm>
            <a:off x="1214894" y="1124721"/>
            <a:ext cx="10001699" cy="5160277"/>
          </a:xfrm>
          <a:custGeom>
            <a:avLst/>
            <a:gdLst>
              <a:gd name="connsiteX0" fmla="*/ 0 w 10001699"/>
              <a:gd name="connsiteY0" fmla="*/ 0 h 5160277"/>
              <a:gd name="connsiteX1" fmla="*/ 10001699 w 10001699"/>
              <a:gd name="connsiteY1" fmla="*/ 0 h 5160277"/>
              <a:gd name="connsiteX2" fmla="*/ 10001699 w 10001699"/>
              <a:gd name="connsiteY2" fmla="*/ 4556649 h 5160277"/>
              <a:gd name="connsiteX3" fmla="*/ 1853474 w 10001699"/>
              <a:gd name="connsiteY3" fmla="*/ 4556649 h 5160277"/>
              <a:gd name="connsiteX4" fmla="*/ 1853474 w 10001699"/>
              <a:gd name="connsiteY4" fmla="*/ 5160277 h 5160277"/>
              <a:gd name="connsiteX5" fmla="*/ 1298818 w 10001699"/>
              <a:gd name="connsiteY5" fmla="*/ 4556649 h 5160277"/>
              <a:gd name="connsiteX6" fmla="*/ 0 w 10001699"/>
              <a:gd name="connsiteY6" fmla="*/ 4556649 h 5160277"/>
              <a:gd name="connsiteX7" fmla="*/ 0 w 10001699"/>
              <a:gd name="connsiteY7" fmla="*/ 0 h 5160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01699" h="5160277">
                <a:moveTo>
                  <a:pt x="0" y="0"/>
                </a:moveTo>
                <a:lnTo>
                  <a:pt x="10001699" y="0"/>
                </a:lnTo>
                <a:lnTo>
                  <a:pt x="10001699" y="4556649"/>
                </a:lnTo>
                <a:lnTo>
                  <a:pt x="1853474" y="4556649"/>
                </a:lnTo>
                <a:lnTo>
                  <a:pt x="1853474" y="5160277"/>
                </a:lnTo>
                <a:lnTo>
                  <a:pt x="1298818" y="4556649"/>
                </a:lnTo>
                <a:lnTo>
                  <a:pt x="0" y="4556649"/>
                </a:lnTo>
                <a:lnTo>
                  <a:pt x="0" y="0"/>
                </a:lnTo>
                <a:close/>
              </a:path>
            </a:pathLst>
          </a:custGeom>
          <a:pattFill prst="lgGrid">
            <a:fgClr>
              <a:schemeClr val="bg1">
                <a:lumMod val="95000"/>
              </a:schemeClr>
            </a:fgClr>
            <a:bgClr>
              <a:schemeClr val="bg1"/>
            </a:bgClr>
          </a:pattFill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思源宋体 CN" panose="02020400000000000000" pitchFamily="18" charset="-122"/>
                <a:ea typeface="思源宋体 CN" panose="02020400000000000000" pitchFamily="18" charset="-122"/>
              </a:rPr>
              <a:t>      </a:t>
            </a:r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23" name="任意多边形: 形状 22"/>
          <p:cNvSpPr/>
          <p:nvPr/>
        </p:nvSpPr>
        <p:spPr>
          <a:xfrm>
            <a:off x="1106037" y="1001350"/>
            <a:ext cx="10001699" cy="5160277"/>
          </a:xfrm>
          <a:custGeom>
            <a:avLst/>
            <a:gdLst>
              <a:gd name="connsiteX0" fmla="*/ 0 w 10001699"/>
              <a:gd name="connsiteY0" fmla="*/ 0 h 5160277"/>
              <a:gd name="connsiteX1" fmla="*/ 10001699 w 10001699"/>
              <a:gd name="connsiteY1" fmla="*/ 0 h 5160277"/>
              <a:gd name="connsiteX2" fmla="*/ 10001699 w 10001699"/>
              <a:gd name="connsiteY2" fmla="*/ 4556649 h 5160277"/>
              <a:gd name="connsiteX3" fmla="*/ 1853474 w 10001699"/>
              <a:gd name="connsiteY3" fmla="*/ 4556649 h 5160277"/>
              <a:gd name="connsiteX4" fmla="*/ 1853474 w 10001699"/>
              <a:gd name="connsiteY4" fmla="*/ 5160277 h 5160277"/>
              <a:gd name="connsiteX5" fmla="*/ 1298818 w 10001699"/>
              <a:gd name="connsiteY5" fmla="*/ 4556649 h 5160277"/>
              <a:gd name="connsiteX6" fmla="*/ 0 w 10001699"/>
              <a:gd name="connsiteY6" fmla="*/ 4556649 h 5160277"/>
              <a:gd name="connsiteX7" fmla="*/ 0 w 10001699"/>
              <a:gd name="connsiteY7" fmla="*/ 0 h 5160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01699" h="5160277">
                <a:moveTo>
                  <a:pt x="0" y="0"/>
                </a:moveTo>
                <a:lnTo>
                  <a:pt x="10001699" y="0"/>
                </a:lnTo>
                <a:lnTo>
                  <a:pt x="10001699" y="4556649"/>
                </a:lnTo>
                <a:lnTo>
                  <a:pt x="1853474" y="4556649"/>
                </a:lnTo>
                <a:lnTo>
                  <a:pt x="1853474" y="5160277"/>
                </a:lnTo>
                <a:lnTo>
                  <a:pt x="1298818" y="4556649"/>
                </a:lnTo>
                <a:lnTo>
                  <a:pt x="0" y="4556649"/>
                </a:lnTo>
                <a:lnTo>
                  <a:pt x="0" y="0"/>
                </a:lnTo>
                <a:close/>
              </a:path>
            </a:pathLst>
          </a:custGeom>
          <a:pattFill prst="lgGrid">
            <a:fgClr>
              <a:schemeClr val="bg1">
                <a:lumMod val="95000"/>
              </a:schemeClr>
            </a:fgClr>
            <a:bgClr>
              <a:schemeClr val="bg1"/>
            </a:bgClr>
          </a:pattFill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思源宋体 CN" panose="02020400000000000000" pitchFamily="18" charset="-122"/>
                <a:ea typeface="思源宋体 CN" panose="02020400000000000000" pitchFamily="18" charset="-122"/>
              </a:rPr>
              <a:t>      </a:t>
            </a:r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29" name="任意多边形: 形状 28"/>
          <p:cNvSpPr/>
          <p:nvPr/>
        </p:nvSpPr>
        <p:spPr>
          <a:xfrm>
            <a:off x="975406" y="877979"/>
            <a:ext cx="10001699" cy="5160277"/>
          </a:xfrm>
          <a:custGeom>
            <a:avLst/>
            <a:gdLst>
              <a:gd name="connsiteX0" fmla="*/ 0 w 10001699"/>
              <a:gd name="connsiteY0" fmla="*/ 0 h 5160277"/>
              <a:gd name="connsiteX1" fmla="*/ 10001699 w 10001699"/>
              <a:gd name="connsiteY1" fmla="*/ 0 h 5160277"/>
              <a:gd name="connsiteX2" fmla="*/ 10001699 w 10001699"/>
              <a:gd name="connsiteY2" fmla="*/ 4556649 h 5160277"/>
              <a:gd name="connsiteX3" fmla="*/ 1853474 w 10001699"/>
              <a:gd name="connsiteY3" fmla="*/ 4556649 h 5160277"/>
              <a:gd name="connsiteX4" fmla="*/ 1853474 w 10001699"/>
              <a:gd name="connsiteY4" fmla="*/ 5160277 h 5160277"/>
              <a:gd name="connsiteX5" fmla="*/ 1298818 w 10001699"/>
              <a:gd name="connsiteY5" fmla="*/ 4556649 h 5160277"/>
              <a:gd name="connsiteX6" fmla="*/ 0 w 10001699"/>
              <a:gd name="connsiteY6" fmla="*/ 4556649 h 5160277"/>
              <a:gd name="connsiteX7" fmla="*/ 0 w 10001699"/>
              <a:gd name="connsiteY7" fmla="*/ 0 h 5160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01699" h="5160277">
                <a:moveTo>
                  <a:pt x="0" y="0"/>
                </a:moveTo>
                <a:lnTo>
                  <a:pt x="10001699" y="0"/>
                </a:lnTo>
                <a:lnTo>
                  <a:pt x="10001699" y="4556649"/>
                </a:lnTo>
                <a:lnTo>
                  <a:pt x="1853474" y="4556649"/>
                </a:lnTo>
                <a:lnTo>
                  <a:pt x="1853474" y="5160277"/>
                </a:lnTo>
                <a:lnTo>
                  <a:pt x="1298818" y="4556649"/>
                </a:lnTo>
                <a:lnTo>
                  <a:pt x="0" y="4556649"/>
                </a:lnTo>
                <a:lnTo>
                  <a:pt x="0" y="0"/>
                </a:lnTo>
                <a:close/>
              </a:path>
            </a:pathLst>
          </a:custGeom>
          <a:pattFill prst="lgGrid">
            <a:fgClr>
              <a:schemeClr val="bg1">
                <a:lumMod val="95000"/>
              </a:schemeClr>
            </a:fgClr>
            <a:bgClr>
              <a:schemeClr val="bg1"/>
            </a:bgClr>
          </a:pattFill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思源宋体 CN" panose="02020400000000000000" pitchFamily="18" charset="-122"/>
                <a:ea typeface="思源宋体 CN" panose="02020400000000000000" pitchFamily="18" charset="-122"/>
              </a:rPr>
              <a:t>      </a:t>
            </a:r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1894115" y="1929017"/>
            <a:ext cx="3526972" cy="421919"/>
            <a:chOff x="1894114" y="2115226"/>
            <a:chExt cx="4045131" cy="483905"/>
          </a:xfrm>
        </p:grpSpPr>
        <p:sp>
          <p:nvSpPr>
            <p:cNvPr id="12" name="文本框 11"/>
            <p:cNvSpPr txBox="1"/>
            <p:nvPr/>
          </p:nvSpPr>
          <p:spPr>
            <a:xfrm>
              <a:off x="2111827" y="2137466"/>
              <a:ext cx="38274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latin typeface="阿里巴巴普惠体 L" panose="00020600040101010101" pitchFamily="18" charset="-122"/>
                  <a:ea typeface="阿里巴巴普惠体 L" panose="00020600040101010101" pitchFamily="18" charset="-122"/>
                  <a:cs typeface="阿里巴巴普惠体 L" panose="00020600040101010101" pitchFamily="18" charset="-122"/>
                </a:rPr>
                <a:t>选题背景与意义</a:t>
              </a:r>
              <a:endParaRPr lang="zh-CN" altLang="en-US" sz="2000" dirty="0"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endParaRPr>
            </a:p>
          </p:txBody>
        </p:sp>
        <p:sp>
          <p:nvSpPr>
            <p:cNvPr id="13" name="矩形: 圆角 12"/>
            <p:cNvSpPr/>
            <p:nvPr/>
          </p:nvSpPr>
          <p:spPr>
            <a:xfrm>
              <a:off x="1894114" y="2115226"/>
              <a:ext cx="2677886" cy="4645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1894115" y="2827980"/>
            <a:ext cx="3526972" cy="421919"/>
            <a:chOff x="1894114" y="2115226"/>
            <a:chExt cx="4045131" cy="483905"/>
          </a:xfrm>
        </p:grpSpPr>
        <p:sp>
          <p:nvSpPr>
            <p:cNvPr id="16" name="文本框 15"/>
            <p:cNvSpPr txBox="1"/>
            <p:nvPr/>
          </p:nvSpPr>
          <p:spPr>
            <a:xfrm>
              <a:off x="2111827" y="2137466"/>
              <a:ext cx="38274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latin typeface="阿里巴巴普惠体 L" panose="00020600040101010101" pitchFamily="18" charset="-122"/>
                  <a:ea typeface="阿里巴巴普惠体 L" panose="00020600040101010101" pitchFamily="18" charset="-122"/>
                  <a:cs typeface="阿里巴巴普惠体 L" panose="00020600040101010101" pitchFamily="18" charset="-122"/>
                </a:rPr>
                <a:t>选题背景与意义</a:t>
              </a:r>
              <a:endParaRPr lang="zh-CN" altLang="en-US" sz="2000" dirty="0"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endParaRPr>
            </a:p>
          </p:txBody>
        </p:sp>
        <p:sp>
          <p:nvSpPr>
            <p:cNvPr id="17" name="矩形: 圆角 16"/>
            <p:cNvSpPr/>
            <p:nvPr/>
          </p:nvSpPr>
          <p:spPr>
            <a:xfrm>
              <a:off x="1894114" y="2115226"/>
              <a:ext cx="2677886" cy="4645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1894115" y="3726943"/>
            <a:ext cx="3526972" cy="421919"/>
            <a:chOff x="1894114" y="2115226"/>
            <a:chExt cx="4045131" cy="483905"/>
          </a:xfrm>
        </p:grpSpPr>
        <p:sp>
          <p:nvSpPr>
            <p:cNvPr id="19" name="文本框 18"/>
            <p:cNvSpPr txBox="1"/>
            <p:nvPr/>
          </p:nvSpPr>
          <p:spPr>
            <a:xfrm>
              <a:off x="2111827" y="2137466"/>
              <a:ext cx="38274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latin typeface="阿里巴巴普惠体 L" panose="00020600040101010101" pitchFamily="18" charset="-122"/>
                  <a:ea typeface="阿里巴巴普惠体 L" panose="00020600040101010101" pitchFamily="18" charset="-122"/>
                  <a:cs typeface="阿里巴巴普惠体 L" panose="00020600040101010101" pitchFamily="18" charset="-122"/>
                </a:rPr>
                <a:t>选题背景与意义</a:t>
              </a:r>
              <a:endParaRPr lang="zh-CN" altLang="en-US" sz="2000" dirty="0"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endParaRPr>
            </a:p>
          </p:txBody>
        </p:sp>
        <p:sp>
          <p:nvSpPr>
            <p:cNvPr id="20" name="矩形: 圆角 19"/>
            <p:cNvSpPr/>
            <p:nvPr/>
          </p:nvSpPr>
          <p:spPr>
            <a:xfrm>
              <a:off x="1894114" y="2115226"/>
              <a:ext cx="2677886" cy="4645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5610911" y="1794798"/>
            <a:ext cx="4245429" cy="2431087"/>
            <a:chOff x="5610911" y="1794798"/>
            <a:chExt cx="4245429" cy="2431087"/>
          </a:xfrm>
        </p:grpSpPr>
        <p:sp>
          <p:nvSpPr>
            <p:cNvPr id="7" name="文本框 6"/>
            <p:cNvSpPr txBox="1"/>
            <p:nvPr/>
          </p:nvSpPr>
          <p:spPr>
            <a:xfrm>
              <a:off x="5610912" y="1794798"/>
              <a:ext cx="382741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400" dirty="0">
                  <a:solidFill>
                    <a:srgbClr val="4472C4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PART 03</a:t>
              </a:r>
              <a:endParaRPr lang="zh-CN" altLang="en-US" sz="4400" dirty="0">
                <a:solidFill>
                  <a:srgbClr val="4472C4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5610912" y="2747121"/>
              <a:ext cx="382741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成果展示与应用</a:t>
              </a:r>
              <a:endParaRPr lang="zh-CN" altLang="en-US" sz="2800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5610911" y="3202143"/>
              <a:ext cx="4245429" cy="10237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dirty="0"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+mn-lt"/>
                </a:rPr>
                <a:t>点击添加相关标题文字，点击添加相关标题文字，点击添加相关标题文字，点击添加相关标题文字，点击添加相关标题文字，点击添加相关标题文字。</a:t>
              </a:r>
              <a:endParaRPr lang="en-GB" altLang="zh-CN" sz="1400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5765800" y="2524465"/>
              <a:ext cx="330200" cy="52837"/>
            </a:xfrm>
            <a:prstGeom prst="rect">
              <a:avLst/>
            </a:prstGeom>
            <a:solidFill>
              <a:srgbClr val="4472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图形 30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-62490" y="-201687"/>
            <a:ext cx="12341575" cy="7143719"/>
          </a:xfrm>
          <a:prstGeom prst="rect">
            <a:avLst/>
          </a:prstGeom>
        </p:spPr>
      </p:pic>
      <p:sp>
        <p:nvSpPr>
          <p:cNvPr id="4" name="下箭头 3"/>
          <p:cNvSpPr/>
          <p:nvPr/>
        </p:nvSpPr>
        <p:spPr>
          <a:xfrm>
            <a:off x="5230806" y="1274238"/>
            <a:ext cx="1730387" cy="2027251"/>
          </a:xfrm>
          <a:prstGeom prst="downArrow">
            <a:avLst>
              <a:gd name="adj1" fmla="val 50000"/>
              <a:gd name="adj2" fmla="val 54152"/>
            </a:avLst>
          </a:prstGeom>
          <a:pattFill prst="pct90">
            <a:fgClr>
              <a:srgbClr val="4472C4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5" name="下箭头 4"/>
          <p:cNvSpPr/>
          <p:nvPr/>
        </p:nvSpPr>
        <p:spPr>
          <a:xfrm rot="16200000">
            <a:off x="4042118" y="2430684"/>
            <a:ext cx="1543460" cy="1945499"/>
          </a:xfrm>
          <a:prstGeom prst="downArrow">
            <a:avLst>
              <a:gd name="adj1" fmla="val 50000"/>
              <a:gd name="adj2" fmla="val 54152"/>
            </a:avLst>
          </a:prstGeom>
          <a:pattFill prst="pct90">
            <a:fgClr>
              <a:srgbClr val="4472C4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6" name="下箭头 5"/>
          <p:cNvSpPr/>
          <p:nvPr/>
        </p:nvSpPr>
        <p:spPr>
          <a:xfrm rot="5400000">
            <a:off x="6606423" y="2430683"/>
            <a:ext cx="1543460" cy="1945499"/>
          </a:xfrm>
          <a:prstGeom prst="downArrow">
            <a:avLst>
              <a:gd name="adj1" fmla="val 50000"/>
              <a:gd name="adj2" fmla="val 54152"/>
            </a:avLst>
          </a:prstGeom>
          <a:pattFill prst="pct90">
            <a:fgClr>
              <a:srgbClr val="4472C4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7" name="下箭头 6"/>
          <p:cNvSpPr/>
          <p:nvPr/>
        </p:nvSpPr>
        <p:spPr>
          <a:xfrm rot="10800000">
            <a:off x="5230806" y="3505376"/>
            <a:ext cx="1730387" cy="2027251"/>
          </a:xfrm>
          <a:prstGeom prst="downArrow">
            <a:avLst>
              <a:gd name="adj1" fmla="val 50000"/>
              <a:gd name="adj2" fmla="val 54152"/>
            </a:avLst>
          </a:prstGeom>
          <a:pattFill prst="pct90">
            <a:fgClr>
              <a:srgbClr val="4472C4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901569" y="3088988"/>
            <a:ext cx="1208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prstClr val="white"/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rPr>
              <a:t> </a:t>
            </a:r>
            <a:r>
              <a:rPr lang="zh-CN" altLang="en-US" dirty="0">
                <a:solidFill>
                  <a:prstClr val="white"/>
                </a:solidFill>
                <a:latin typeface="思源宋体 CN" panose="02020400000000000000" pitchFamily="18" charset="-122"/>
                <a:ea typeface="思源黑体 CN Light" panose="020B0300000000000000"/>
              </a:rPr>
              <a:t>单击添    加标题</a:t>
            </a:r>
            <a:endParaRPr lang="zh-CN" altLang="en-US" dirty="0">
              <a:solidFill>
                <a:prstClr val="white"/>
              </a:solidFill>
              <a:latin typeface="思源宋体 CN" panose="02020400000000000000" pitchFamily="18" charset="-122"/>
              <a:ea typeface="思源黑体 CN Light" panose="020B030000000000000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176304" y="3088989"/>
            <a:ext cx="103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prstClr val="white"/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rPr>
              <a:t> </a:t>
            </a:r>
            <a:r>
              <a:rPr lang="zh-CN" altLang="en-US" dirty="0">
                <a:solidFill>
                  <a:prstClr val="white"/>
                </a:solidFill>
                <a:latin typeface="思源宋体 CN" panose="02020400000000000000" pitchFamily="18" charset="-122"/>
                <a:ea typeface="思源黑体 CN Light" panose="020B0300000000000000"/>
              </a:rPr>
              <a:t>单击添加标题</a:t>
            </a:r>
            <a:endParaRPr lang="zh-CN" altLang="en-US" sz="1600" dirty="0">
              <a:solidFill>
                <a:prstClr val="white"/>
              </a:solidFill>
              <a:latin typeface="思源宋体 CN" panose="02020400000000000000" pitchFamily="18" charset="-122"/>
              <a:ea typeface="思源黑体 CN Light" panose="020B030000000000000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674049" y="1596380"/>
            <a:ext cx="893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prstClr val="black"/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rPr>
              <a:t>  </a:t>
            </a:r>
            <a:r>
              <a:rPr lang="zh-CN" altLang="en-US" dirty="0">
                <a:solidFill>
                  <a:prstClr val="white"/>
                </a:solidFill>
                <a:latin typeface="思源宋体 CN" panose="02020400000000000000" pitchFamily="18" charset="-122"/>
                <a:ea typeface="思源黑体 CN Light" panose="020B0300000000000000"/>
              </a:rPr>
              <a:t>单击</a:t>
            </a:r>
            <a:endParaRPr lang="en-US" altLang="zh-CN" dirty="0">
              <a:solidFill>
                <a:prstClr val="white"/>
              </a:solidFill>
              <a:latin typeface="思源宋体 CN" panose="02020400000000000000" pitchFamily="18" charset="-122"/>
              <a:ea typeface="思源黑体 CN Light" panose="020B0300000000000000"/>
            </a:endParaRPr>
          </a:p>
          <a:p>
            <a:r>
              <a:rPr lang="en-US" altLang="zh-CN" dirty="0">
                <a:solidFill>
                  <a:prstClr val="black"/>
                </a:solidFill>
                <a:latin typeface="思源宋体 CN" panose="02020400000000000000" pitchFamily="18" charset="-122"/>
                <a:ea typeface="思源黑体 CN Light" panose="020B0300000000000000"/>
              </a:rPr>
              <a:t>  </a:t>
            </a:r>
            <a:r>
              <a:rPr lang="zh-CN" altLang="en-US" dirty="0">
                <a:solidFill>
                  <a:prstClr val="white"/>
                </a:solidFill>
                <a:latin typeface="思源宋体 CN" panose="02020400000000000000" pitchFamily="18" charset="-122"/>
                <a:ea typeface="思源黑体 CN Light" panose="020B0300000000000000"/>
              </a:rPr>
              <a:t>添加</a:t>
            </a:r>
            <a:endParaRPr lang="en-US" altLang="zh-CN" dirty="0">
              <a:solidFill>
                <a:prstClr val="white"/>
              </a:solidFill>
              <a:latin typeface="思源宋体 CN" panose="02020400000000000000" pitchFamily="18" charset="-122"/>
              <a:ea typeface="思源黑体 CN Light" panose="020B0300000000000000"/>
            </a:endParaRPr>
          </a:p>
          <a:p>
            <a:r>
              <a:rPr lang="zh-CN" altLang="en-US" dirty="0">
                <a:solidFill>
                  <a:prstClr val="white"/>
                </a:solidFill>
                <a:latin typeface="思源宋体 CN" panose="02020400000000000000" pitchFamily="18" charset="-122"/>
                <a:ea typeface="思源黑体 CN Light" panose="020B0300000000000000"/>
              </a:rPr>
              <a:t>  标题</a:t>
            </a:r>
            <a:endParaRPr lang="zh-CN" altLang="en-US" dirty="0">
              <a:solidFill>
                <a:prstClr val="white"/>
              </a:solidFill>
              <a:latin typeface="思源宋体 CN" panose="02020400000000000000" pitchFamily="18" charset="-122"/>
              <a:ea typeface="思源黑体 CN Light" panose="020B030000000000000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674049" y="4056906"/>
            <a:ext cx="893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prstClr val="black"/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rPr>
              <a:t>  </a:t>
            </a:r>
            <a:r>
              <a:rPr lang="zh-CN" altLang="en-US" dirty="0">
                <a:solidFill>
                  <a:prstClr val="white"/>
                </a:solidFill>
                <a:latin typeface="思源宋体 CN" panose="02020400000000000000" pitchFamily="18" charset="-122"/>
                <a:ea typeface="思源黑体 CN Light" panose="020B0300000000000000"/>
              </a:rPr>
              <a:t>单击</a:t>
            </a:r>
            <a:endParaRPr lang="en-US" altLang="zh-CN" dirty="0">
              <a:solidFill>
                <a:prstClr val="white"/>
              </a:solidFill>
              <a:latin typeface="思源宋体 CN" panose="02020400000000000000" pitchFamily="18" charset="-122"/>
              <a:ea typeface="思源黑体 CN Light" panose="020B0300000000000000"/>
            </a:endParaRPr>
          </a:p>
          <a:p>
            <a:r>
              <a:rPr lang="en-US" altLang="zh-CN" dirty="0">
                <a:solidFill>
                  <a:prstClr val="black"/>
                </a:solidFill>
                <a:latin typeface="思源宋体 CN" panose="02020400000000000000" pitchFamily="18" charset="-122"/>
                <a:ea typeface="思源黑体 CN Light" panose="020B0300000000000000"/>
              </a:rPr>
              <a:t>  </a:t>
            </a:r>
            <a:r>
              <a:rPr lang="zh-CN" altLang="en-US" dirty="0">
                <a:solidFill>
                  <a:prstClr val="white"/>
                </a:solidFill>
                <a:latin typeface="思源宋体 CN" panose="02020400000000000000" pitchFamily="18" charset="-122"/>
                <a:ea typeface="思源黑体 CN Light" panose="020B0300000000000000"/>
              </a:rPr>
              <a:t>添加</a:t>
            </a:r>
            <a:endParaRPr lang="en-US" altLang="zh-CN" dirty="0">
              <a:solidFill>
                <a:prstClr val="white"/>
              </a:solidFill>
              <a:latin typeface="思源宋体 CN" panose="02020400000000000000" pitchFamily="18" charset="-122"/>
              <a:ea typeface="思源黑体 CN Light" panose="020B0300000000000000"/>
            </a:endParaRPr>
          </a:p>
          <a:p>
            <a:r>
              <a:rPr lang="zh-CN" altLang="en-US" dirty="0">
                <a:solidFill>
                  <a:prstClr val="white"/>
                </a:solidFill>
                <a:latin typeface="思源宋体 CN" panose="02020400000000000000" pitchFamily="18" charset="-122"/>
                <a:ea typeface="思源黑体 CN Light" panose="020B0300000000000000"/>
              </a:rPr>
              <a:t> </a:t>
            </a:r>
            <a:r>
              <a:rPr lang="en-US" altLang="zh-CN" dirty="0">
                <a:solidFill>
                  <a:prstClr val="white"/>
                </a:solidFill>
                <a:latin typeface="思源宋体 CN" panose="02020400000000000000" pitchFamily="18" charset="-122"/>
                <a:ea typeface="思源黑体 CN Light" panose="020B0300000000000000"/>
              </a:rPr>
              <a:t> </a:t>
            </a:r>
            <a:r>
              <a:rPr lang="zh-CN" altLang="en-US" dirty="0">
                <a:solidFill>
                  <a:prstClr val="white"/>
                </a:solidFill>
                <a:latin typeface="思源宋体 CN" panose="02020400000000000000" pitchFamily="18" charset="-122"/>
                <a:ea typeface="思源黑体 CN Light" panose="020B0300000000000000"/>
              </a:rPr>
              <a:t>标题</a:t>
            </a:r>
            <a:endParaRPr lang="zh-CN" altLang="en-US" dirty="0">
              <a:solidFill>
                <a:prstClr val="white"/>
              </a:solidFill>
              <a:latin typeface="思源宋体 CN" panose="02020400000000000000" pitchFamily="18" charset="-122"/>
              <a:ea typeface="思源黑体 CN Light" panose="020B030000000000000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634267" y="1397728"/>
            <a:ext cx="280964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2000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点击添加标题</a:t>
            </a:r>
            <a:endParaRPr lang="zh-CN" altLang="en-US" sz="2000" dirty="0"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  <a:p>
            <a:pPr algn="r"/>
            <a:r>
              <a:rPr lang="zh-CN" altLang="en-US" sz="1600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点击添加相关标题文字，点击添加相关标题文字，点击添加相关标题文字，</a:t>
            </a:r>
            <a:endParaRPr lang="zh-CN" altLang="en-US" sz="1600" dirty="0">
              <a:solidFill>
                <a:prstClr val="black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362019" y="4541019"/>
            <a:ext cx="7479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sysClr val="windowText" lastClr="000000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03</a:t>
            </a:r>
            <a:endParaRPr lang="zh-CN" altLang="en-US" sz="3200" dirty="0">
              <a:solidFill>
                <a:sysClr val="windowText" lastClr="000000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7092802" y="1397727"/>
            <a:ext cx="7479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ysClr val="windowText" lastClr="000000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02</a:t>
            </a:r>
            <a:endParaRPr lang="zh-CN" altLang="en-US" sz="3200" dirty="0">
              <a:solidFill>
                <a:sysClr val="windowText" lastClr="000000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406776" y="1434569"/>
            <a:ext cx="7479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sysClr val="windowText" lastClr="000000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01</a:t>
            </a:r>
            <a:endParaRPr lang="zh-CN" altLang="en-US" sz="3200" dirty="0">
              <a:solidFill>
                <a:sysClr val="windowText" lastClr="000000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992412" y="4541019"/>
            <a:ext cx="7479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sysClr val="windowText" lastClr="000000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04</a:t>
            </a:r>
            <a:endParaRPr lang="zh-CN" altLang="en-US" sz="3200" dirty="0">
              <a:solidFill>
                <a:sysClr val="windowText" lastClr="000000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410135" y="374486"/>
            <a:ext cx="3541370" cy="461665"/>
            <a:chOff x="410135" y="374486"/>
            <a:chExt cx="3541370" cy="461665"/>
          </a:xfrm>
        </p:grpSpPr>
        <p:sp>
          <p:nvSpPr>
            <p:cNvPr id="23" name="文本框 22"/>
            <p:cNvSpPr txBox="1"/>
            <p:nvPr/>
          </p:nvSpPr>
          <p:spPr>
            <a:xfrm>
              <a:off x="571283" y="374486"/>
              <a:ext cx="33802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rgbClr val="4472C4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成果展示与应用</a:t>
              </a:r>
              <a:endParaRPr lang="zh-CN" altLang="en-US" sz="2400" dirty="0">
                <a:solidFill>
                  <a:srgbClr val="4472C4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410135" y="439801"/>
              <a:ext cx="161148" cy="30478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</p:grpSp>
      <p:sp>
        <p:nvSpPr>
          <p:cNvPr id="28" name="文本框 27"/>
          <p:cNvSpPr txBox="1"/>
          <p:nvPr/>
        </p:nvSpPr>
        <p:spPr>
          <a:xfrm>
            <a:off x="1646855" y="4546465"/>
            <a:ext cx="280964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2000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点击添加标题</a:t>
            </a:r>
            <a:endParaRPr lang="zh-CN" altLang="en-US" sz="2000" dirty="0"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  <a:p>
            <a:pPr algn="r"/>
            <a:r>
              <a:rPr lang="zh-CN" altLang="en-US" sz="1600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点击添加相关标题文字，点击添加相关标题文字，点击添加相关标题文字，</a:t>
            </a:r>
            <a:endParaRPr lang="zh-CN" altLang="en-US" sz="1600" dirty="0">
              <a:solidFill>
                <a:prstClr val="black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7703510" y="1400953"/>
            <a:ext cx="280964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点击添加标题</a:t>
            </a:r>
            <a:endParaRPr lang="zh-CN" altLang="en-US" sz="2000" dirty="0"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  <a:p>
            <a:r>
              <a:rPr lang="zh-CN" altLang="en-US" sz="1600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点击添加相关标题文字，点击添加相关标题文字，点击添加相关标题文字，</a:t>
            </a:r>
            <a:endParaRPr lang="zh-CN" altLang="en-US" sz="1600" dirty="0">
              <a:solidFill>
                <a:prstClr val="black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7733563" y="4546465"/>
            <a:ext cx="280964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点击添加标题</a:t>
            </a:r>
            <a:endParaRPr lang="zh-CN" altLang="en-US" sz="2000" dirty="0"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  <a:p>
            <a:r>
              <a:rPr lang="zh-CN" altLang="en-US" sz="1600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点击添加相关标题文字，点击添加相关标题文字，点击添加相关标题文字，</a:t>
            </a:r>
            <a:endParaRPr lang="zh-CN" altLang="en-US" sz="1600" dirty="0">
              <a:solidFill>
                <a:prstClr val="black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5" grpId="0"/>
      <p:bldP spid="16" grpId="0"/>
      <p:bldP spid="17" grpId="0"/>
      <p:bldP spid="18" grpId="0"/>
      <p:bldP spid="19" grpId="0"/>
      <p:bldP spid="28" grpId="0"/>
      <p:bldP spid="29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图形 30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-62490" y="-201687"/>
            <a:ext cx="12341575" cy="7143719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1788853" y="1383935"/>
            <a:ext cx="1960581" cy="2233690"/>
            <a:chOff x="2736810" y="1198546"/>
            <a:chExt cx="1541347" cy="1756057"/>
          </a:xfrm>
        </p:grpSpPr>
        <p:sp>
          <p:nvSpPr>
            <p:cNvPr id="4" name="椭圆 3"/>
            <p:cNvSpPr/>
            <p:nvPr/>
          </p:nvSpPr>
          <p:spPr>
            <a:xfrm>
              <a:off x="2841483" y="1303219"/>
              <a:ext cx="1332000" cy="1332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  <p:grpSp>
          <p:nvGrpSpPr>
            <p:cNvPr id="5" name="组合 4"/>
            <p:cNvGrpSpPr/>
            <p:nvPr/>
          </p:nvGrpSpPr>
          <p:grpSpPr>
            <a:xfrm>
              <a:off x="2736810" y="1198546"/>
              <a:ext cx="1541347" cy="1756057"/>
              <a:chOff x="1106602" y="1333499"/>
              <a:chExt cx="1541347" cy="1756057"/>
            </a:xfrm>
          </p:grpSpPr>
          <p:sp>
            <p:nvSpPr>
              <p:cNvPr id="7" name="椭圆 6"/>
              <p:cNvSpPr/>
              <p:nvPr/>
            </p:nvSpPr>
            <p:spPr>
              <a:xfrm>
                <a:off x="1106602" y="1333499"/>
                <a:ext cx="1541347" cy="1541347"/>
              </a:xfrm>
              <a:prstGeom prst="ellipse">
                <a:avLst/>
              </a:prstGeom>
              <a:noFill/>
              <a:ln w="76200">
                <a:solidFill>
                  <a:srgbClr val="4472C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思源宋体 CN" panose="02020400000000000000" pitchFamily="18" charset="-122"/>
                  <a:ea typeface="思源宋体 CN" panose="02020400000000000000" pitchFamily="18" charset="-122"/>
                </a:endParaRPr>
              </a:p>
            </p:txBody>
          </p:sp>
          <p:sp>
            <p:nvSpPr>
              <p:cNvPr id="8" name="等腰三角形 7"/>
              <p:cNvSpPr/>
              <p:nvPr/>
            </p:nvSpPr>
            <p:spPr>
              <a:xfrm rot="10800000">
                <a:off x="1700985" y="2874845"/>
                <a:ext cx="352579" cy="214711"/>
              </a:xfrm>
              <a:prstGeom prst="triangle">
                <a:avLst/>
              </a:prstGeom>
              <a:solidFill>
                <a:srgbClr val="4472C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思源宋体 CN" panose="02020400000000000000" pitchFamily="18" charset="-122"/>
                  <a:ea typeface="思源宋体 CN" panose="02020400000000000000" pitchFamily="18" charset="-122"/>
                </a:endParaRPr>
              </a:p>
            </p:txBody>
          </p:sp>
        </p:grpSp>
        <p:sp>
          <p:nvSpPr>
            <p:cNvPr id="6" name="文本框 5"/>
            <p:cNvSpPr txBox="1"/>
            <p:nvPr/>
          </p:nvSpPr>
          <p:spPr>
            <a:xfrm>
              <a:off x="3059858" y="1641751"/>
              <a:ext cx="895247" cy="6191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bg1"/>
                  </a:solidFill>
                  <a:latin typeface="思源黑体 CN Light" panose="020B0300000000000000"/>
                  <a:ea typeface="思源宋体 CN" panose="02020400000000000000" pitchFamily="18" charset="-122"/>
                </a:rPr>
                <a:t>请在此添加关键字</a:t>
              </a:r>
              <a:endParaRPr lang="zh-CN" altLang="en-US" sz="1600" dirty="0">
                <a:solidFill>
                  <a:schemeClr val="bg1"/>
                </a:solidFill>
                <a:latin typeface="思源黑体 CN Light" panose="020B0300000000000000"/>
                <a:ea typeface="思源宋体 CN" panose="02020400000000000000" pitchFamily="18" charset="-122"/>
              </a:endParaRPr>
            </a:p>
          </p:txBody>
        </p:sp>
      </p:grpSp>
      <p:sp>
        <p:nvSpPr>
          <p:cNvPr id="9" name="矩形 8"/>
          <p:cNvSpPr/>
          <p:nvPr/>
        </p:nvSpPr>
        <p:spPr>
          <a:xfrm>
            <a:off x="1704545" y="3792823"/>
            <a:ext cx="227457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600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点击添加相关标题文字，点击添加相关标题文字，点击添加相关标题文字，点击添加相关标题文字，点击添加相关标题文字，</a:t>
            </a:r>
            <a:endParaRPr lang="zh-CN" altLang="en-US" sz="1600" dirty="0">
              <a:solidFill>
                <a:prstClr val="black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5072149" y="1383935"/>
            <a:ext cx="1960581" cy="2233690"/>
            <a:chOff x="4795643" y="1196943"/>
            <a:chExt cx="1541347" cy="1756057"/>
          </a:xfrm>
        </p:grpSpPr>
        <p:sp>
          <p:nvSpPr>
            <p:cNvPr id="11" name="椭圆 10"/>
            <p:cNvSpPr/>
            <p:nvPr/>
          </p:nvSpPr>
          <p:spPr>
            <a:xfrm>
              <a:off x="4900316" y="1301616"/>
              <a:ext cx="1332000" cy="1332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4795643" y="1196943"/>
              <a:ext cx="1541347" cy="1756057"/>
              <a:chOff x="1106602" y="1333499"/>
              <a:chExt cx="1541347" cy="1756057"/>
            </a:xfrm>
          </p:grpSpPr>
          <p:sp>
            <p:nvSpPr>
              <p:cNvPr id="14" name="椭圆 13"/>
              <p:cNvSpPr/>
              <p:nvPr/>
            </p:nvSpPr>
            <p:spPr>
              <a:xfrm>
                <a:off x="1106602" y="1333499"/>
                <a:ext cx="1541347" cy="1541347"/>
              </a:xfrm>
              <a:prstGeom prst="ellipse">
                <a:avLst/>
              </a:prstGeom>
              <a:noFill/>
              <a:ln w="76200">
                <a:solidFill>
                  <a:srgbClr val="4472C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思源宋体 CN" panose="02020400000000000000" pitchFamily="18" charset="-122"/>
                  <a:ea typeface="思源宋体 CN" panose="02020400000000000000" pitchFamily="18" charset="-122"/>
                </a:endParaRPr>
              </a:p>
            </p:txBody>
          </p:sp>
          <p:sp>
            <p:nvSpPr>
              <p:cNvPr id="15" name="等腰三角形 14"/>
              <p:cNvSpPr/>
              <p:nvPr/>
            </p:nvSpPr>
            <p:spPr>
              <a:xfrm rot="10800000">
                <a:off x="1700985" y="2874845"/>
                <a:ext cx="352579" cy="214711"/>
              </a:xfrm>
              <a:prstGeom prst="triangle">
                <a:avLst/>
              </a:prstGeom>
              <a:solidFill>
                <a:srgbClr val="4472C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思源宋体 CN" panose="02020400000000000000" pitchFamily="18" charset="-122"/>
                  <a:ea typeface="思源宋体 CN" panose="02020400000000000000" pitchFamily="18" charset="-122"/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5118691" y="1640148"/>
              <a:ext cx="895247" cy="6223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bg1"/>
                  </a:solidFill>
                  <a:latin typeface="思源黑体 CN Light" panose="020B0300000000000000"/>
                  <a:ea typeface="思源宋体 CN" panose="02020400000000000000" pitchFamily="18" charset="-122"/>
                </a:rPr>
                <a:t>请在此添加关键字</a:t>
              </a:r>
              <a:endParaRPr lang="zh-CN" altLang="en-US" sz="1600" dirty="0">
                <a:solidFill>
                  <a:schemeClr val="bg1"/>
                </a:solidFill>
                <a:latin typeface="思源黑体 CN Light" panose="020B0300000000000000"/>
                <a:ea typeface="思源宋体 CN" panose="02020400000000000000" pitchFamily="18" charset="-122"/>
              </a:endParaRPr>
            </a:p>
          </p:txBody>
        </p:sp>
      </p:grpSp>
      <p:sp>
        <p:nvSpPr>
          <p:cNvPr id="16" name="矩形 15"/>
          <p:cNvSpPr/>
          <p:nvPr/>
        </p:nvSpPr>
        <p:spPr>
          <a:xfrm>
            <a:off x="4987842" y="3792823"/>
            <a:ext cx="227457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600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点击添加相关标题文字，点击添加相关标题文字，点击添加相关标题文字，点击添加相关标题文字，点击添加相关标题文字，</a:t>
            </a:r>
            <a:endParaRPr lang="zh-CN" altLang="en-US" sz="1600" dirty="0">
              <a:solidFill>
                <a:prstClr val="black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8360894" y="1383935"/>
            <a:ext cx="1960581" cy="2233690"/>
            <a:chOff x="6854476" y="1195340"/>
            <a:chExt cx="1541347" cy="1756057"/>
          </a:xfrm>
        </p:grpSpPr>
        <p:sp>
          <p:nvSpPr>
            <p:cNvPr id="18" name="椭圆 17"/>
            <p:cNvSpPr/>
            <p:nvPr/>
          </p:nvSpPr>
          <p:spPr>
            <a:xfrm>
              <a:off x="6959149" y="1300013"/>
              <a:ext cx="1332000" cy="1332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6854476" y="1195340"/>
              <a:ext cx="1541347" cy="1756057"/>
              <a:chOff x="1106602" y="1333499"/>
              <a:chExt cx="1541347" cy="1756057"/>
            </a:xfrm>
          </p:grpSpPr>
          <p:sp>
            <p:nvSpPr>
              <p:cNvPr id="21" name="椭圆 20"/>
              <p:cNvSpPr/>
              <p:nvPr/>
            </p:nvSpPr>
            <p:spPr>
              <a:xfrm>
                <a:off x="1106602" y="1333499"/>
                <a:ext cx="1541347" cy="1541347"/>
              </a:xfrm>
              <a:prstGeom prst="ellipse">
                <a:avLst/>
              </a:prstGeom>
              <a:noFill/>
              <a:ln w="76200">
                <a:solidFill>
                  <a:srgbClr val="4472C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思源宋体 CN" panose="02020400000000000000" pitchFamily="18" charset="-122"/>
                  <a:ea typeface="思源宋体 CN" panose="02020400000000000000" pitchFamily="18" charset="-122"/>
                </a:endParaRPr>
              </a:p>
            </p:txBody>
          </p:sp>
          <p:sp>
            <p:nvSpPr>
              <p:cNvPr id="22" name="等腰三角形 21"/>
              <p:cNvSpPr/>
              <p:nvPr/>
            </p:nvSpPr>
            <p:spPr>
              <a:xfrm rot="10800000">
                <a:off x="1700985" y="2874845"/>
                <a:ext cx="352579" cy="214711"/>
              </a:xfrm>
              <a:prstGeom prst="triangle">
                <a:avLst/>
              </a:prstGeom>
              <a:solidFill>
                <a:srgbClr val="4472C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思源宋体 CN" panose="02020400000000000000" pitchFamily="18" charset="-122"/>
                  <a:ea typeface="思源宋体 CN" panose="02020400000000000000" pitchFamily="18" charset="-122"/>
                </a:endParaRPr>
              </a:p>
            </p:txBody>
          </p:sp>
        </p:grpSp>
        <p:sp>
          <p:nvSpPr>
            <p:cNvPr id="20" name="文本框 19"/>
            <p:cNvSpPr txBox="1"/>
            <p:nvPr/>
          </p:nvSpPr>
          <p:spPr>
            <a:xfrm>
              <a:off x="7177524" y="1638545"/>
              <a:ext cx="895247" cy="6223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bg1"/>
                  </a:solidFill>
                  <a:latin typeface="思源黑体 CN Light" panose="020B0300000000000000"/>
                  <a:ea typeface="思源宋体 CN" panose="02020400000000000000" pitchFamily="18" charset="-122"/>
                </a:rPr>
                <a:t>请在此添加关键字</a:t>
              </a:r>
              <a:endParaRPr lang="zh-CN" altLang="en-US" sz="1600" dirty="0">
                <a:solidFill>
                  <a:schemeClr val="bg1"/>
                </a:solidFill>
                <a:latin typeface="思源黑体 CN Light" panose="020B0300000000000000"/>
                <a:ea typeface="思源宋体 CN" panose="02020400000000000000" pitchFamily="18" charset="-122"/>
              </a:endParaRPr>
            </a:p>
          </p:txBody>
        </p:sp>
      </p:grpSp>
      <p:sp>
        <p:nvSpPr>
          <p:cNvPr id="23" name="矩形 22"/>
          <p:cNvSpPr/>
          <p:nvPr/>
        </p:nvSpPr>
        <p:spPr>
          <a:xfrm>
            <a:off x="8276586" y="3792823"/>
            <a:ext cx="227457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600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点击添加相关标题文字，点击添加相关标题文字，点击添加相关标题文字，点击添加相关标题文字，点击添加相关标题文字，</a:t>
            </a:r>
            <a:endParaRPr lang="zh-CN" altLang="en-US" sz="1600" dirty="0">
              <a:solidFill>
                <a:prstClr val="black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410135" y="374486"/>
            <a:ext cx="3541370" cy="461665"/>
            <a:chOff x="410135" y="374486"/>
            <a:chExt cx="3541370" cy="461665"/>
          </a:xfrm>
        </p:grpSpPr>
        <p:sp>
          <p:nvSpPr>
            <p:cNvPr id="29" name="文本框 28"/>
            <p:cNvSpPr txBox="1"/>
            <p:nvPr/>
          </p:nvSpPr>
          <p:spPr>
            <a:xfrm>
              <a:off x="571283" y="374486"/>
              <a:ext cx="33802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rgbClr val="4472C4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成果展示与应用</a:t>
              </a:r>
              <a:endParaRPr lang="zh-CN" altLang="en-US" sz="2400" dirty="0">
                <a:solidFill>
                  <a:srgbClr val="4472C4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>
              <a:off x="410135" y="439801"/>
              <a:ext cx="161148" cy="30478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图形 27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-62490" y="-201687"/>
            <a:ext cx="12341575" cy="7143719"/>
          </a:xfrm>
          <a:prstGeom prst="rect">
            <a:avLst/>
          </a:prstGeom>
        </p:spPr>
      </p:pic>
      <p:sp>
        <p:nvSpPr>
          <p:cNvPr id="22" name="任意多边形: 形状 21"/>
          <p:cNvSpPr/>
          <p:nvPr/>
        </p:nvSpPr>
        <p:spPr>
          <a:xfrm>
            <a:off x="1214894" y="1124721"/>
            <a:ext cx="10001699" cy="5160277"/>
          </a:xfrm>
          <a:custGeom>
            <a:avLst/>
            <a:gdLst>
              <a:gd name="connsiteX0" fmla="*/ 0 w 10001699"/>
              <a:gd name="connsiteY0" fmla="*/ 0 h 5160277"/>
              <a:gd name="connsiteX1" fmla="*/ 10001699 w 10001699"/>
              <a:gd name="connsiteY1" fmla="*/ 0 h 5160277"/>
              <a:gd name="connsiteX2" fmla="*/ 10001699 w 10001699"/>
              <a:gd name="connsiteY2" fmla="*/ 4556649 h 5160277"/>
              <a:gd name="connsiteX3" fmla="*/ 1853474 w 10001699"/>
              <a:gd name="connsiteY3" fmla="*/ 4556649 h 5160277"/>
              <a:gd name="connsiteX4" fmla="*/ 1853474 w 10001699"/>
              <a:gd name="connsiteY4" fmla="*/ 5160277 h 5160277"/>
              <a:gd name="connsiteX5" fmla="*/ 1298818 w 10001699"/>
              <a:gd name="connsiteY5" fmla="*/ 4556649 h 5160277"/>
              <a:gd name="connsiteX6" fmla="*/ 0 w 10001699"/>
              <a:gd name="connsiteY6" fmla="*/ 4556649 h 5160277"/>
              <a:gd name="connsiteX7" fmla="*/ 0 w 10001699"/>
              <a:gd name="connsiteY7" fmla="*/ 0 h 5160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01699" h="5160277">
                <a:moveTo>
                  <a:pt x="0" y="0"/>
                </a:moveTo>
                <a:lnTo>
                  <a:pt x="10001699" y="0"/>
                </a:lnTo>
                <a:lnTo>
                  <a:pt x="10001699" y="4556649"/>
                </a:lnTo>
                <a:lnTo>
                  <a:pt x="1853474" y="4556649"/>
                </a:lnTo>
                <a:lnTo>
                  <a:pt x="1853474" y="5160277"/>
                </a:lnTo>
                <a:lnTo>
                  <a:pt x="1298818" y="4556649"/>
                </a:lnTo>
                <a:lnTo>
                  <a:pt x="0" y="4556649"/>
                </a:lnTo>
                <a:lnTo>
                  <a:pt x="0" y="0"/>
                </a:lnTo>
                <a:close/>
              </a:path>
            </a:pathLst>
          </a:custGeom>
          <a:pattFill prst="lgGrid">
            <a:fgClr>
              <a:schemeClr val="bg1">
                <a:lumMod val="95000"/>
              </a:schemeClr>
            </a:fgClr>
            <a:bgClr>
              <a:schemeClr val="bg1"/>
            </a:bgClr>
          </a:pattFill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思源宋体 CN" panose="02020400000000000000" pitchFamily="18" charset="-122"/>
                <a:ea typeface="思源宋体 CN" panose="02020400000000000000" pitchFamily="18" charset="-122"/>
              </a:rPr>
              <a:t>      </a:t>
            </a:r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23" name="任意多边形: 形状 22"/>
          <p:cNvSpPr/>
          <p:nvPr/>
        </p:nvSpPr>
        <p:spPr>
          <a:xfrm>
            <a:off x="1106037" y="1001350"/>
            <a:ext cx="10001699" cy="5160277"/>
          </a:xfrm>
          <a:custGeom>
            <a:avLst/>
            <a:gdLst>
              <a:gd name="connsiteX0" fmla="*/ 0 w 10001699"/>
              <a:gd name="connsiteY0" fmla="*/ 0 h 5160277"/>
              <a:gd name="connsiteX1" fmla="*/ 10001699 w 10001699"/>
              <a:gd name="connsiteY1" fmla="*/ 0 h 5160277"/>
              <a:gd name="connsiteX2" fmla="*/ 10001699 w 10001699"/>
              <a:gd name="connsiteY2" fmla="*/ 4556649 h 5160277"/>
              <a:gd name="connsiteX3" fmla="*/ 1853474 w 10001699"/>
              <a:gd name="connsiteY3" fmla="*/ 4556649 h 5160277"/>
              <a:gd name="connsiteX4" fmla="*/ 1853474 w 10001699"/>
              <a:gd name="connsiteY4" fmla="*/ 5160277 h 5160277"/>
              <a:gd name="connsiteX5" fmla="*/ 1298818 w 10001699"/>
              <a:gd name="connsiteY5" fmla="*/ 4556649 h 5160277"/>
              <a:gd name="connsiteX6" fmla="*/ 0 w 10001699"/>
              <a:gd name="connsiteY6" fmla="*/ 4556649 h 5160277"/>
              <a:gd name="connsiteX7" fmla="*/ 0 w 10001699"/>
              <a:gd name="connsiteY7" fmla="*/ 0 h 5160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01699" h="5160277">
                <a:moveTo>
                  <a:pt x="0" y="0"/>
                </a:moveTo>
                <a:lnTo>
                  <a:pt x="10001699" y="0"/>
                </a:lnTo>
                <a:lnTo>
                  <a:pt x="10001699" y="4556649"/>
                </a:lnTo>
                <a:lnTo>
                  <a:pt x="1853474" y="4556649"/>
                </a:lnTo>
                <a:lnTo>
                  <a:pt x="1853474" y="5160277"/>
                </a:lnTo>
                <a:lnTo>
                  <a:pt x="1298818" y="4556649"/>
                </a:lnTo>
                <a:lnTo>
                  <a:pt x="0" y="4556649"/>
                </a:lnTo>
                <a:lnTo>
                  <a:pt x="0" y="0"/>
                </a:lnTo>
                <a:close/>
              </a:path>
            </a:pathLst>
          </a:custGeom>
          <a:pattFill prst="lgGrid">
            <a:fgClr>
              <a:schemeClr val="bg1">
                <a:lumMod val="95000"/>
              </a:schemeClr>
            </a:fgClr>
            <a:bgClr>
              <a:schemeClr val="bg1"/>
            </a:bgClr>
          </a:pattFill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思源宋体 CN" panose="02020400000000000000" pitchFamily="18" charset="-122"/>
                <a:ea typeface="思源宋体 CN" panose="02020400000000000000" pitchFamily="18" charset="-122"/>
              </a:rPr>
              <a:t>      </a:t>
            </a:r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29" name="任意多边形: 形状 28"/>
          <p:cNvSpPr/>
          <p:nvPr/>
        </p:nvSpPr>
        <p:spPr>
          <a:xfrm>
            <a:off x="975406" y="877979"/>
            <a:ext cx="10001699" cy="5160277"/>
          </a:xfrm>
          <a:custGeom>
            <a:avLst/>
            <a:gdLst>
              <a:gd name="connsiteX0" fmla="*/ 0 w 10001699"/>
              <a:gd name="connsiteY0" fmla="*/ 0 h 5160277"/>
              <a:gd name="connsiteX1" fmla="*/ 10001699 w 10001699"/>
              <a:gd name="connsiteY1" fmla="*/ 0 h 5160277"/>
              <a:gd name="connsiteX2" fmla="*/ 10001699 w 10001699"/>
              <a:gd name="connsiteY2" fmla="*/ 4556649 h 5160277"/>
              <a:gd name="connsiteX3" fmla="*/ 1853474 w 10001699"/>
              <a:gd name="connsiteY3" fmla="*/ 4556649 h 5160277"/>
              <a:gd name="connsiteX4" fmla="*/ 1853474 w 10001699"/>
              <a:gd name="connsiteY4" fmla="*/ 5160277 h 5160277"/>
              <a:gd name="connsiteX5" fmla="*/ 1298818 w 10001699"/>
              <a:gd name="connsiteY5" fmla="*/ 4556649 h 5160277"/>
              <a:gd name="connsiteX6" fmla="*/ 0 w 10001699"/>
              <a:gd name="connsiteY6" fmla="*/ 4556649 h 5160277"/>
              <a:gd name="connsiteX7" fmla="*/ 0 w 10001699"/>
              <a:gd name="connsiteY7" fmla="*/ 0 h 5160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01699" h="5160277">
                <a:moveTo>
                  <a:pt x="0" y="0"/>
                </a:moveTo>
                <a:lnTo>
                  <a:pt x="10001699" y="0"/>
                </a:lnTo>
                <a:lnTo>
                  <a:pt x="10001699" y="4556649"/>
                </a:lnTo>
                <a:lnTo>
                  <a:pt x="1853474" y="4556649"/>
                </a:lnTo>
                <a:lnTo>
                  <a:pt x="1853474" y="5160277"/>
                </a:lnTo>
                <a:lnTo>
                  <a:pt x="1298818" y="4556649"/>
                </a:lnTo>
                <a:lnTo>
                  <a:pt x="0" y="4556649"/>
                </a:lnTo>
                <a:lnTo>
                  <a:pt x="0" y="0"/>
                </a:lnTo>
                <a:close/>
              </a:path>
            </a:pathLst>
          </a:custGeom>
          <a:pattFill prst="lgGrid">
            <a:fgClr>
              <a:schemeClr val="bg1">
                <a:lumMod val="95000"/>
              </a:schemeClr>
            </a:fgClr>
            <a:bgClr>
              <a:schemeClr val="bg1"/>
            </a:bgClr>
          </a:pattFill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思源宋体 CN" panose="02020400000000000000" pitchFamily="18" charset="-122"/>
                <a:ea typeface="思源宋体 CN" panose="02020400000000000000" pitchFamily="18" charset="-122"/>
              </a:rPr>
              <a:t>      </a:t>
            </a:r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1894115" y="1929017"/>
            <a:ext cx="3526972" cy="421919"/>
            <a:chOff x="1894114" y="2115226"/>
            <a:chExt cx="4045131" cy="483905"/>
          </a:xfrm>
        </p:grpSpPr>
        <p:sp>
          <p:nvSpPr>
            <p:cNvPr id="12" name="文本框 11"/>
            <p:cNvSpPr txBox="1"/>
            <p:nvPr/>
          </p:nvSpPr>
          <p:spPr>
            <a:xfrm>
              <a:off x="2111827" y="2137466"/>
              <a:ext cx="38274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latin typeface="阿里巴巴普惠体 L" panose="00020600040101010101" pitchFamily="18" charset="-122"/>
                  <a:ea typeface="阿里巴巴普惠体 L" panose="00020600040101010101" pitchFamily="18" charset="-122"/>
                  <a:cs typeface="阿里巴巴普惠体 L" panose="00020600040101010101" pitchFamily="18" charset="-122"/>
                </a:rPr>
                <a:t>选题背景与意义</a:t>
              </a:r>
              <a:endParaRPr lang="zh-CN" altLang="en-US" sz="2000" dirty="0"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endParaRPr>
            </a:p>
          </p:txBody>
        </p:sp>
        <p:sp>
          <p:nvSpPr>
            <p:cNvPr id="13" name="矩形: 圆角 12"/>
            <p:cNvSpPr/>
            <p:nvPr/>
          </p:nvSpPr>
          <p:spPr>
            <a:xfrm>
              <a:off x="1894114" y="2115226"/>
              <a:ext cx="2677886" cy="4645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1894115" y="2827980"/>
            <a:ext cx="3526972" cy="421919"/>
            <a:chOff x="1894114" y="2115226"/>
            <a:chExt cx="4045131" cy="483905"/>
          </a:xfrm>
        </p:grpSpPr>
        <p:sp>
          <p:nvSpPr>
            <p:cNvPr id="16" name="文本框 15"/>
            <p:cNvSpPr txBox="1"/>
            <p:nvPr/>
          </p:nvSpPr>
          <p:spPr>
            <a:xfrm>
              <a:off x="2111827" y="2137466"/>
              <a:ext cx="38274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latin typeface="阿里巴巴普惠体 L" panose="00020600040101010101" pitchFamily="18" charset="-122"/>
                  <a:ea typeface="阿里巴巴普惠体 L" panose="00020600040101010101" pitchFamily="18" charset="-122"/>
                  <a:cs typeface="阿里巴巴普惠体 L" panose="00020600040101010101" pitchFamily="18" charset="-122"/>
                </a:rPr>
                <a:t>选题背景与意义</a:t>
              </a:r>
              <a:endParaRPr lang="zh-CN" altLang="en-US" sz="2000" dirty="0"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endParaRPr>
            </a:p>
          </p:txBody>
        </p:sp>
        <p:sp>
          <p:nvSpPr>
            <p:cNvPr id="17" name="矩形: 圆角 16"/>
            <p:cNvSpPr/>
            <p:nvPr/>
          </p:nvSpPr>
          <p:spPr>
            <a:xfrm>
              <a:off x="1894114" y="2115226"/>
              <a:ext cx="2677886" cy="4645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1894115" y="3726943"/>
            <a:ext cx="3526972" cy="421919"/>
            <a:chOff x="1894114" y="2115226"/>
            <a:chExt cx="4045131" cy="483905"/>
          </a:xfrm>
        </p:grpSpPr>
        <p:sp>
          <p:nvSpPr>
            <p:cNvPr id="19" name="文本框 18"/>
            <p:cNvSpPr txBox="1"/>
            <p:nvPr/>
          </p:nvSpPr>
          <p:spPr>
            <a:xfrm>
              <a:off x="2111827" y="2137466"/>
              <a:ext cx="38274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latin typeface="阿里巴巴普惠体 L" panose="00020600040101010101" pitchFamily="18" charset="-122"/>
                  <a:ea typeface="阿里巴巴普惠体 L" panose="00020600040101010101" pitchFamily="18" charset="-122"/>
                  <a:cs typeface="阿里巴巴普惠体 L" panose="00020600040101010101" pitchFamily="18" charset="-122"/>
                </a:rPr>
                <a:t>选题背景与意义</a:t>
              </a:r>
              <a:endParaRPr lang="zh-CN" altLang="en-US" sz="2000" dirty="0"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endParaRPr>
            </a:p>
          </p:txBody>
        </p:sp>
        <p:sp>
          <p:nvSpPr>
            <p:cNvPr id="20" name="矩形: 圆角 19"/>
            <p:cNvSpPr/>
            <p:nvPr/>
          </p:nvSpPr>
          <p:spPr>
            <a:xfrm>
              <a:off x="1894114" y="2115226"/>
              <a:ext cx="2677886" cy="4645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5610911" y="1794798"/>
            <a:ext cx="4245429" cy="2431087"/>
            <a:chOff x="5610911" y="1794798"/>
            <a:chExt cx="4245429" cy="2431087"/>
          </a:xfrm>
        </p:grpSpPr>
        <p:sp>
          <p:nvSpPr>
            <p:cNvPr id="7" name="文本框 6"/>
            <p:cNvSpPr txBox="1"/>
            <p:nvPr/>
          </p:nvSpPr>
          <p:spPr>
            <a:xfrm>
              <a:off x="5610912" y="1794798"/>
              <a:ext cx="382741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400" dirty="0">
                  <a:solidFill>
                    <a:srgbClr val="4472C4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PART 04</a:t>
              </a:r>
              <a:endParaRPr lang="zh-CN" altLang="en-US" sz="4400" dirty="0">
                <a:solidFill>
                  <a:srgbClr val="4472C4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5610912" y="2747121"/>
              <a:ext cx="382741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论文总结</a:t>
              </a:r>
              <a:endParaRPr lang="zh-CN" altLang="en-US" sz="2800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5610911" y="3202143"/>
              <a:ext cx="4245429" cy="10237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dirty="0"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+mn-lt"/>
                </a:rPr>
                <a:t>点击添加相关标题文字，点击添加相关标题文字，点击添加相关标题文字，点击添加相关标题文字，点击添加相关标题文字，点击添加相关标题文字。</a:t>
              </a:r>
              <a:endParaRPr lang="en-GB" altLang="zh-CN" sz="1400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5765800" y="2524465"/>
              <a:ext cx="330200" cy="52837"/>
            </a:xfrm>
            <a:prstGeom prst="rect">
              <a:avLst/>
            </a:prstGeom>
            <a:solidFill>
              <a:srgbClr val="4472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图形 26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-62490" y="-201687"/>
            <a:ext cx="12341575" cy="7143719"/>
          </a:xfrm>
          <a:prstGeom prst="rect">
            <a:avLst/>
          </a:prstGeom>
        </p:spPr>
      </p:pic>
      <p:sp>
        <p:nvSpPr>
          <p:cNvPr id="2" name="Oval 84"/>
          <p:cNvSpPr/>
          <p:nvPr/>
        </p:nvSpPr>
        <p:spPr bwMode="auto">
          <a:xfrm>
            <a:off x="2026525" y="1664663"/>
            <a:ext cx="764860" cy="765060"/>
          </a:xfrm>
          <a:prstGeom prst="ellipse">
            <a:avLst/>
          </a:prstGeom>
          <a:solidFill>
            <a:srgbClr val="4472C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09600">
              <a:lnSpc>
                <a:spcPts val="1500"/>
              </a:lnSpc>
              <a:defRPr/>
            </a:pPr>
            <a:endParaRPr lang="en-US" sz="1200" dirty="0">
              <a:solidFill>
                <a:prstClr val="white"/>
              </a:solidFill>
              <a:latin typeface="Calibri Light" panose="020F0302020204030204"/>
              <a:ea typeface="思源宋体 CN" panose="02020400000000000000" pitchFamily="18" charset="-122"/>
            </a:endParaRPr>
          </a:p>
        </p:txBody>
      </p:sp>
      <p:sp>
        <p:nvSpPr>
          <p:cNvPr id="3" name="Oval 87"/>
          <p:cNvSpPr/>
          <p:nvPr/>
        </p:nvSpPr>
        <p:spPr bwMode="auto">
          <a:xfrm>
            <a:off x="2033289" y="2656151"/>
            <a:ext cx="764860" cy="765060"/>
          </a:xfrm>
          <a:prstGeom prst="ellipse">
            <a:avLst/>
          </a:prstGeom>
          <a:solidFill>
            <a:srgbClr val="4472C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09600">
              <a:lnSpc>
                <a:spcPts val="1500"/>
              </a:lnSpc>
              <a:defRPr/>
            </a:pPr>
            <a:endParaRPr lang="en-US" sz="1200" dirty="0">
              <a:solidFill>
                <a:prstClr val="white"/>
              </a:solidFill>
              <a:latin typeface="Calibri Light" panose="020F0302020204030204"/>
              <a:ea typeface="思源宋体 CN" panose="02020400000000000000" pitchFamily="18" charset="-122"/>
            </a:endParaRPr>
          </a:p>
        </p:txBody>
      </p:sp>
      <p:sp>
        <p:nvSpPr>
          <p:cNvPr id="4" name="Oval 91"/>
          <p:cNvSpPr/>
          <p:nvPr/>
        </p:nvSpPr>
        <p:spPr bwMode="auto">
          <a:xfrm>
            <a:off x="2028741" y="3660523"/>
            <a:ext cx="764860" cy="765060"/>
          </a:xfrm>
          <a:prstGeom prst="ellipse">
            <a:avLst/>
          </a:prstGeom>
          <a:solidFill>
            <a:srgbClr val="4472C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09600">
              <a:lnSpc>
                <a:spcPts val="1500"/>
              </a:lnSpc>
              <a:defRPr/>
            </a:pPr>
            <a:endParaRPr lang="en-US" sz="1200" dirty="0">
              <a:solidFill>
                <a:prstClr val="white"/>
              </a:solidFill>
              <a:latin typeface="Calibri Light" panose="020F0302020204030204"/>
              <a:ea typeface="思源宋体 CN" panose="02020400000000000000" pitchFamily="18" charset="-122"/>
            </a:endParaRPr>
          </a:p>
        </p:txBody>
      </p:sp>
      <p:sp>
        <p:nvSpPr>
          <p:cNvPr id="5" name="Freeform 36"/>
          <p:cNvSpPr>
            <a:spLocks noChangeArrowheads="1"/>
          </p:cNvSpPr>
          <p:nvPr/>
        </p:nvSpPr>
        <p:spPr bwMode="auto">
          <a:xfrm>
            <a:off x="2251967" y="1870124"/>
            <a:ext cx="318651" cy="354873"/>
          </a:xfrm>
          <a:custGeom>
            <a:avLst/>
            <a:gdLst>
              <a:gd name="connsiteX0" fmla="*/ 371862 w 544795"/>
              <a:gd name="connsiteY0" fmla="*/ 453666 h 606722"/>
              <a:gd name="connsiteX1" fmla="*/ 382990 w 544795"/>
              <a:gd name="connsiteY1" fmla="*/ 457577 h 606722"/>
              <a:gd name="connsiteX2" fmla="*/ 397500 w 544795"/>
              <a:gd name="connsiteY2" fmla="*/ 482642 h 606722"/>
              <a:gd name="connsiteX3" fmla="*/ 395275 w 544795"/>
              <a:gd name="connsiteY3" fmla="*/ 494108 h 606722"/>
              <a:gd name="connsiteX4" fmla="*/ 340260 w 544795"/>
              <a:gd name="connsiteY4" fmla="*/ 525839 h 606722"/>
              <a:gd name="connsiteX5" fmla="*/ 272337 w 544795"/>
              <a:gd name="connsiteY5" fmla="*/ 606722 h 606722"/>
              <a:gd name="connsiteX6" fmla="*/ 212782 w 544795"/>
              <a:gd name="connsiteY6" fmla="*/ 503529 h 606722"/>
              <a:gd name="connsiteX7" fmla="*/ 266640 w 544795"/>
              <a:gd name="connsiteY7" fmla="*/ 469576 h 606722"/>
              <a:gd name="connsiteX8" fmla="*/ 266640 w 544795"/>
              <a:gd name="connsiteY8" fmla="*/ 469487 h 606722"/>
              <a:gd name="connsiteX9" fmla="*/ 316847 w 544795"/>
              <a:gd name="connsiteY9" fmla="*/ 485397 h 606722"/>
              <a:gd name="connsiteX10" fmla="*/ 65428 w 544795"/>
              <a:gd name="connsiteY10" fmla="*/ 352069 h 606722"/>
              <a:gd name="connsiteX11" fmla="*/ 124157 w 544795"/>
              <a:gd name="connsiteY11" fmla="*/ 379773 h 606722"/>
              <a:gd name="connsiteX12" fmla="*/ 136704 w 544795"/>
              <a:gd name="connsiteY12" fmla="*/ 432826 h 606722"/>
              <a:gd name="connsiteX13" fmla="*/ 191696 w 544795"/>
              <a:gd name="connsiteY13" fmla="*/ 464551 h 606722"/>
              <a:gd name="connsiteX14" fmla="*/ 193920 w 544795"/>
              <a:gd name="connsiteY14" fmla="*/ 476193 h 606722"/>
              <a:gd name="connsiteX15" fmla="*/ 179416 w 544795"/>
              <a:gd name="connsiteY15" fmla="*/ 501075 h 606722"/>
              <a:gd name="connsiteX16" fmla="*/ 168293 w 544795"/>
              <a:gd name="connsiteY16" fmla="*/ 504985 h 606722"/>
              <a:gd name="connsiteX17" fmla="*/ 113212 w 544795"/>
              <a:gd name="connsiteY17" fmla="*/ 473171 h 606722"/>
              <a:gd name="connsiteX18" fmla="*/ 68987 w 544795"/>
              <a:gd name="connsiteY18" fmla="*/ 489345 h 606722"/>
              <a:gd name="connsiteX19" fmla="*/ 9368 w 544795"/>
              <a:gd name="connsiteY19" fmla="*/ 386349 h 606722"/>
              <a:gd name="connsiteX20" fmla="*/ 65428 w 544795"/>
              <a:gd name="connsiteY20" fmla="*/ 352069 h 606722"/>
              <a:gd name="connsiteX21" fmla="*/ 461474 w 544795"/>
              <a:gd name="connsiteY21" fmla="*/ 284808 h 606722"/>
              <a:gd name="connsiteX22" fmla="*/ 490322 w 544795"/>
              <a:gd name="connsiteY22" fmla="*/ 284808 h 606722"/>
              <a:gd name="connsiteX23" fmla="*/ 499226 w 544795"/>
              <a:gd name="connsiteY23" fmla="*/ 292540 h 606722"/>
              <a:gd name="connsiteX24" fmla="*/ 499226 w 544795"/>
              <a:gd name="connsiteY24" fmla="*/ 355905 h 606722"/>
              <a:gd name="connsiteX25" fmla="*/ 475809 w 544795"/>
              <a:gd name="connsiteY25" fmla="*/ 489301 h 606722"/>
              <a:gd name="connsiteX26" fmla="*/ 413751 w 544795"/>
              <a:gd name="connsiteY26" fmla="*/ 391009 h 606722"/>
              <a:gd name="connsiteX27" fmla="*/ 452482 w 544795"/>
              <a:gd name="connsiteY27" fmla="*/ 355905 h 606722"/>
              <a:gd name="connsiteX28" fmla="*/ 452482 w 544795"/>
              <a:gd name="connsiteY28" fmla="*/ 292451 h 606722"/>
              <a:gd name="connsiteX29" fmla="*/ 461474 w 544795"/>
              <a:gd name="connsiteY29" fmla="*/ 284808 h 606722"/>
              <a:gd name="connsiteX30" fmla="*/ 272398 w 544795"/>
              <a:gd name="connsiteY30" fmla="*/ 203440 h 606722"/>
              <a:gd name="connsiteX31" fmla="*/ 372495 w 544795"/>
              <a:gd name="connsiteY31" fmla="*/ 303361 h 606722"/>
              <a:gd name="connsiteX32" fmla="*/ 272398 w 544795"/>
              <a:gd name="connsiteY32" fmla="*/ 403282 h 606722"/>
              <a:gd name="connsiteX33" fmla="*/ 172301 w 544795"/>
              <a:gd name="connsiteY33" fmla="*/ 303361 h 606722"/>
              <a:gd name="connsiteX34" fmla="*/ 272398 w 544795"/>
              <a:gd name="connsiteY34" fmla="*/ 203440 h 606722"/>
              <a:gd name="connsiteX35" fmla="*/ 68806 w 544795"/>
              <a:gd name="connsiteY35" fmla="*/ 117280 h 606722"/>
              <a:gd name="connsiteX36" fmla="*/ 68984 w 544795"/>
              <a:gd name="connsiteY36" fmla="*/ 117280 h 606722"/>
              <a:gd name="connsiteX37" fmla="*/ 130127 w 544795"/>
              <a:gd name="connsiteY37" fmla="*/ 217295 h 606722"/>
              <a:gd name="connsiteX38" fmla="*/ 92302 w 544795"/>
              <a:gd name="connsiteY38" fmla="*/ 250633 h 606722"/>
              <a:gd name="connsiteX39" fmla="*/ 92302 w 544795"/>
              <a:gd name="connsiteY39" fmla="*/ 314198 h 606722"/>
              <a:gd name="connsiteX40" fmla="*/ 83313 w 544795"/>
              <a:gd name="connsiteY40" fmla="*/ 321933 h 606722"/>
              <a:gd name="connsiteX41" fmla="*/ 54477 w 544795"/>
              <a:gd name="connsiteY41" fmla="*/ 321844 h 606722"/>
              <a:gd name="connsiteX42" fmla="*/ 45489 w 544795"/>
              <a:gd name="connsiteY42" fmla="*/ 314198 h 606722"/>
              <a:gd name="connsiteX43" fmla="*/ 45489 w 544795"/>
              <a:gd name="connsiteY43" fmla="*/ 250722 h 606722"/>
              <a:gd name="connsiteX44" fmla="*/ 9355 w 544795"/>
              <a:gd name="connsiteY44" fmla="*/ 220406 h 606722"/>
              <a:gd name="connsiteX45" fmla="*/ 68806 w 544795"/>
              <a:gd name="connsiteY45" fmla="*/ 117280 h 606722"/>
              <a:gd name="connsiteX46" fmla="*/ 376504 w 544795"/>
              <a:gd name="connsiteY46" fmla="*/ 101756 h 606722"/>
              <a:gd name="connsiteX47" fmla="*/ 431501 w 544795"/>
              <a:gd name="connsiteY47" fmla="*/ 133487 h 606722"/>
              <a:gd name="connsiteX48" fmla="*/ 535444 w 544795"/>
              <a:gd name="connsiteY48" fmla="*/ 151708 h 606722"/>
              <a:gd name="connsiteX49" fmla="*/ 475819 w 544795"/>
              <a:gd name="connsiteY49" fmla="*/ 254812 h 606722"/>
              <a:gd name="connsiteX50" fmla="*/ 416907 w 544795"/>
              <a:gd name="connsiteY50" fmla="*/ 221392 h 606722"/>
              <a:gd name="connsiteX51" fmla="*/ 408185 w 544795"/>
              <a:gd name="connsiteY51" fmla="*/ 173929 h 606722"/>
              <a:gd name="connsiteX52" fmla="*/ 353100 w 544795"/>
              <a:gd name="connsiteY52" fmla="*/ 142109 h 606722"/>
              <a:gd name="connsiteX53" fmla="*/ 350875 w 544795"/>
              <a:gd name="connsiteY53" fmla="*/ 130554 h 606722"/>
              <a:gd name="connsiteX54" fmla="*/ 365380 w 544795"/>
              <a:gd name="connsiteY54" fmla="*/ 105667 h 606722"/>
              <a:gd name="connsiteX55" fmla="*/ 376504 w 544795"/>
              <a:gd name="connsiteY55" fmla="*/ 101756 h 606722"/>
              <a:gd name="connsiteX56" fmla="*/ 272319 w 544795"/>
              <a:gd name="connsiteY56" fmla="*/ 0 h 606722"/>
              <a:gd name="connsiteX57" fmla="*/ 331948 w 544795"/>
              <a:gd name="connsiteY57" fmla="*/ 103104 h 606722"/>
              <a:gd name="connsiteX58" fmla="*/ 266623 w 544795"/>
              <a:gd name="connsiteY58" fmla="*/ 137146 h 606722"/>
              <a:gd name="connsiteX59" fmla="*/ 266623 w 544795"/>
              <a:gd name="connsiteY59" fmla="*/ 137235 h 606722"/>
              <a:gd name="connsiteX60" fmla="*/ 227908 w 544795"/>
              <a:gd name="connsiteY60" fmla="*/ 121325 h 606722"/>
              <a:gd name="connsiteX61" fmla="*/ 172907 w 544795"/>
              <a:gd name="connsiteY61" fmla="*/ 153056 h 606722"/>
              <a:gd name="connsiteX62" fmla="*/ 161693 w 544795"/>
              <a:gd name="connsiteY62" fmla="*/ 149145 h 606722"/>
              <a:gd name="connsiteX63" fmla="*/ 147364 w 544795"/>
              <a:gd name="connsiteY63" fmla="*/ 124169 h 606722"/>
              <a:gd name="connsiteX64" fmla="*/ 149589 w 544795"/>
              <a:gd name="connsiteY64" fmla="*/ 112614 h 606722"/>
              <a:gd name="connsiteX65" fmla="*/ 204501 w 544795"/>
              <a:gd name="connsiteY65" fmla="*/ 80883 h 606722"/>
              <a:gd name="connsiteX66" fmla="*/ 272319 w 544795"/>
              <a:gd name="connsiteY66" fmla="*/ 0 h 60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544795" h="606722">
                <a:moveTo>
                  <a:pt x="371862" y="453666"/>
                </a:moveTo>
                <a:cubicBezTo>
                  <a:pt x="375957" y="451266"/>
                  <a:pt x="381210" y="453133"/>
                  <a:pt x="382990" y="457577"/>
                </a:cubicBezTo>
                <a:cubicBezTo>
                  <a:pt x="386462" y="466198"/>
                  <a:pt x="391358" y="474820"/>
                  <a:pt x="397500" y="482642"/>
                </a:cubicBezTo>
                <a:cubicBezTo>
                  <a:pt x="400438" y="486286"/>
                  <a:pt x="399281" y="491708"/>
                  <a:pt x="395275" y="494108"/>
                </a:cubicBezTo>
                <a:lnTo>
                  <a:pt x="340260" y="525839"/>
                </a:lnTo>
                <a:cubicBezTo>
                  <a:pt x="347470" y="565836"/>
                  <a:pt x="317114" y="606722"/>
                  <a:pt x="272337" y="606722"/>
                </a:cubicBezTo>
                <a:cubicBezTo>
                  <a:pt x="219192" y="606722"/>
                  <a:pt x="186343" y="549126"/>
                  <a:pt x="212782" y="503529"/>
                </a:cubicBezTo>
                <a:cubicBezTo>
                  <a:pt x="224889" y="482642"/>
                  <a:pt x="245453" y="471354"/>
                  <a:pt x="266640" y="469576"/>
                </a:cubicBezTo>
                <a:lnTo>
                  <a:pt x="266640" y="469487"/>
                </a:lnTo>
                <a:cubicBezTo>
                  <a:pt x="285067" y="467976"/>
                  <a:pt x="303494" y="474109"/>
                  <a:pt x="316847" y="485397"/>
                </a:cubicBezTo>
                <a:close/>
                <a:moveTo>
                  <a:pt x="65428" y="352069"/>
                </a:moveTo>
                <a:cubicBezTo>
                  <a:pt x="87385" y="351003"/>
                  <a:pt x="109786" y="360267"/>
                  <a:pt x="124157" y="379773"/>
                </a:cubicBezTo>
                <a:cubicBezTo>
                  <a:pt x="135369" y="395058"/>
                  <a:pt x="140174" y="413898"/>
                  <a:pt x="136704" y="432826"/>
                </a:cubicBezTo>
                <a:lnTo>
                  <a:pt x="191696" y="464551"/>
                </a:lnTo>
                <a:cubicBezTo>
                  <a:pt x="195878" y="466951"/>
                  <a:pt x="196857" y="472460"/>
                  <a:pt x="193920" y="476193"/>
                </a:cubicBezTo>
                <a:cubicBezTo>
                  <a:pt x="187781" y="483835"/>
                  <a:pt x="182975" y="492366"/>
                  <a:pt x="179416" y="501075"/>
                </a:cubicBezTo>
                <a:cubicBezTo>
                  <a:pt x="177636" y="505519"/>
                  <a:pt x="172475" y="507296"/>
                  <a:pt x="168293" y="504985"/>
                </a:cubicBezTo>
                <a:lnTo>
                  <a:pt x="113212" y="473171"/>
                </a:lnTo>
                <a:cubicBezTo>
                  <a:pt x="101466" y="483213"/>
                  <a:pt x="86250" y="489345"/>
                  <a:pt x="68987" y="489345"/>
                </a:cubicBezTo>
                <a:cubicBezTo>
                  <a:pt x="16042" y="489345"/>
                  <a:pt x="-17238" y="432293"/>
                  <a:pt x="9368" y="386349"/>
                </a:cubicBezTo>
                <a:cubicBezTo>
                  <a:pt x="21959" y="364533"/>
                  <a:pt x="43471" y="353136"/>
                  <a:pt x="65428" y="352069"/>
                </a:cubicBezTo>
                <a:close/>
                <a:moveTo>
                  <a:pt x="461474" y="284808"/>
                </a:moveTo>
                <a:cubicBezTo>
                  <a:pt x="471001" y="286141"/>
                  <a:pt x="480706" y="286230"/>
                  <a:pt x="490322" y="284808"/>
                </a:cubicBezTo>
                <a:cubicBezTo>
                  <a:pt x="495041" y="284186"/>
                  <a:pt x="499226" y="287741"/>
                  <a:pt x="499226" y="292540"/>
                </a:cubicBezTo>
                <a:lnTo>
                  <a:pt x="499226" y="355905"/>
                </a:lnTo>
                <a:cubicBezTo>
                  <a:pt x="571701" y="381767"/>
                  <a:pt x="552380" y="489301"/>
                  <a:pt x="475809" y="489301"/>
                </a:cubicBezTo>
                <a:cubicBezTo>
                  <a:pt x="425771" y="489301"/>
                  <a:pt x="391759" y="436956"/>
                  <a:pt x="413751" y="391009"/>
                </a:cubicBezTo>
                <a:cubicBezTo>
                  <a:pt x="421586" y="374835"/>
                  <a:pt x="435387" y="362037"/>
                  <a:pt x="452482" y="355905"/>
                </a:cubicBezTo>
                <a:lnTo>
                  <a:pt x="452482" y="292451"/>
                </a:lnTo>
                <a:cubicBezTo>
                  <a:pt x="452482" y="287652"/>
                  <a:pt x="456755" y="284097"/>
                  <a:pt x="461474" y="284808"/>
                </a:cubicBezTo>
                <a:close/>
                <a:moveTo>
                  <a:pt x="272398" y="203440"/>
                </a:moveTo>
                <a:cubicBezTo>
                  <a:pt x="327680" y="203440"/>
                  <a:pt x="372495" y="248176"/>
                  <a:pt x="372495" y="303361"/>
                </a:cubicBezTo>
                <a:cubicBezTo>
                  <a:pt x="372495" y="358546"/>
                  <a:pt x="327680" y="403282"/>
                  <a:pt x="272398" y="403282"/>
                </a:cubicBezTo>
                <a:cubicBezTo>
                  <a:pt x="217116" y="403282"/>
                  <a:pt x="172301" y="358546"/>
                  <a:pt x="172301" y="303361"/>
                </a:cubicBezTo>
                <a:cubicBezTo>
                  <a:pt x="172301" y="248176"/>
                  <a:pt x="217116" y="203440"/>
                  <a:pt x="272398" y="203440"/>
                </a:cubicBezTo>
                <a:close/>
                <a:moveTo>
                  <a:pt x="68806" y="117280"/>
                </a:moveTo>
                <a:lnTo>
                  <a:pt x="68984" y="117280"/>
                </a:lnTo>
                <a:cubicBezTo>
                  <a:pt x="121316" y="117369"/>
                  <a:pt x="153178" y="172488"/>
                  <a:pt x="130127" y="217295"/>
                </a:cubicBezTo>
                <a:cubicBezTo>
                  <a:pt x="122028" y="233208"/>
                  <a:pt x="108411" y="244855"/>
                  <a:pt x="92302" y="250633"/>
                </a:cubicBezTo>
                <a:lnTo>
                  <a:pt x="92302" y="314198"/>
                </a:lnTo>
                <a:cubicBezTo>
                  <a:pt x="92302" y="318999"/>
                  <a:pt x="88030" y="322555"/>
                  <a:pt x="83313" y="321933"/>
                </a:cubicBezTo>
                <a:cubicBezTo>
                  <a:pt x="73790" y="320510"/>
                  <a:pt x="64000" y="320510"/>
                  <a:pt x="54477" y="321844"/>
                </a:cubicBezTo>
                <a:cubicBezTo>
                  <a:pt x="49760" y="322555"/>
                  <a:pt x="45489" y="318910"/>
                  <a:pt x="45489" y="314198"/>
                </a:cubicBezTo>
                <a:lnTo>
                  <a:pt x="45489" y="250722"/>
                </a:lnTo>
                <a:cubicBezTo>
                  <a:pt x="31160" y="245655"/>
                  <a:pt x="18166" y="235609"/>
                  <a:pt x="9355" y="220406"/>
                </a:cubicBezTo>
                <a:cubicBezTo>
                  <a:pt x="-17167" y="174533"/>
                  <a:pt x="15852" y="117280"/>
                  <a:pt x="68806" y="117280"/>
                </a:cubicBezTo>
                <a:close/>
                <a:moveTo>
                  <a:pt x="376504" y="101756"/>
                </a:moveTo>
                <a:lnTo>
                  <a:pt x="431501" y="133487"/>
                </a:lnTo>
                <a:cubicBezTo>
                  <a:pt x="462737" y="106911"/>
                  <a:pt x="513285" y="113222"/>
                  <a:pt x="535444" y="151708"/>
                </a:cubicBezTo>
                <a:cubicBezTo>
                  <a:pt x="561963" y="197394"/>
                  <a:pt x="528947" y="254812"/>
                  <a:pt x="475819" y="254812"/>
                </a:cubicBezTo>
                <a:cubicBezTo>
                  <a:pt x="451791" y="254723"/>
                  <a:pt x="429277" y="242013"/>
                  <a:pt x="416907" y="221392"/>
                </a:cubicBezTo>
                <a:cubicBezTo>
                  <a:pt x="408630" y="207704"/>
                  <a:pt x="405071" y="190905"/>
                  <a:pt x="408185" y="173929"/>
                </a:cubicBezTo>
                <a:lnTo>
                  <a:pt x="353100" y="142109"/>
                </a:lnTo>
                <a:cubicBezTo>
                  <a:pt x="348917" y="139798"/>
                  <a:pt x="347938" y="134287"/>
                  <a:pt x="350875" y="130554"/>
                </a:cubicBezTo>
                <a:cubicBezTo>
                  <a:pt x="356926" y="122999"/>
                  <a:pt x="361821" y="114466"/>
                  <a:pt x="365380" y="105667"/>
                </a:cubicBezTo>
                <a:cubicBezTo>
                  <a:pt x="367071" y="101223"/>
                  <a:pt x="372322" y="99356"/>
                  <a:pt x="376504" y="101756"/>
                </a:cubicBezTo>
                <a:close/>
                <a:moveTo>
                  <a:pt x="272319" y="0"/>
                </a:moveTo>
                <a:cubicBezTo>
                  <a:pt x="325540" y="0"/>
                  <a:pt x="358381" y="57596"/>
                  <a:pt x="331948" y="103104"/>
                </a:cubicBezTo>
                <a:cubicBezTo>
                  <a:pt x="317619" y="127813"/>
                  <a:pt x="291631" y="139190"/>
                  <a:pt x="266623" y="137146"/>
                </a:cubicBezTo>
                <a:lnTo>
                  <a:pt x="266623" y="137235"/>
                </a:lnTo>
                <a:cubicBezTo>
                  <a:pt x="253273" y="136080"/>
                  <a:pt x="239211" y="130835"/>
                  <a:pt x="227908" y="121325"/>
                </a:cubicBezTo>
                <a:lnTo>
                  <a:pt x="172907" y="153056"/>
                </a:lnTo>
                <a:cubicBezTo>
                  <a:pt x="168724" y="155456"/>
                  <a:pt x="163473" y="153501"/>
                  <a:pt x="161693" y="149145"/>
                </a:cubicBezTo>
                <a:cubicBezTo>
                  <a:pt x="158133" y="140079"/>
                  <a:pt x="153149" y="131547"/>
                  <a:pt x="147364" y="124169"/>
                </a:cubicBezTo>
                <a:cubicBezTo>
                  <a:pt x="144427" y="120436"/>
                  <a:pt x="145406" y="114925"/>
                  <a:pt x="149589" y="112614"/>
                </a:cubicBezTo>
                <a:lnTo>
                  <a:pt x="204501" y="80883"/>
                </a:lnTo>
                <a:cubicBezTo>
                  <a:pt x="197203" y="40797"/>
                  <a:pt x="227641" y="0"/>
                  <a:pt x="27231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bevel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500"/>
              </a:lnSpc>
            </a:pPr>
            <a:endParaRPr lang="en-US" sz="1200" dirty="0">
              <a:solidFill>
                <a:prstClr val="black"/>
              </a:solidFill>
              <a:latin typeface="Calibri Light" panose="020F0302020204030204"/>
              <a:ea typeface="思源宋体 CN" panose="02020400000000000000" pitchFamily="18" charset="-122"/>
            </a:endParaRPr>
          </a:p>
        </p:txBody>
      </p:sp>
      <p:sp>
        <p:nvSpPr>
          <p:cNvPr id="6" name="Freeform 39"/>
          <p:cNvSpPr>
            <a:spLocks noChangeArrowheads="1"/>
          </p:cNvSpPr>
          <p:nvPr/>
        </p:nvSpPr>
        <p:spPr bwMode="auto">
          <a:xfrm>
            <a:off x="2253450" y="2871974"/>
            <a:ext cx="316315" cy="300466"/>
          </a:xfrm>
          <a:custGeom>
            <a:avLst/>
            <a:gdLst>
              <a:gd name="connsiteX0" fmla="*/ 398806 w 605835"/>
              <a:gd name="connsiteY0" fmla="*/ 496297 h 575481"/>
              <a:gd name="connsiteX1" fmla="*/ 391430 w 605835"/>
              <a:gd name="connsiteY1" fmla="*/ 511029 h 575481"/>
              <a:gd name="connsiteX2" fmla="*/ 406643 w 605835"/>
              <a:gd name="connsiteY2" fmla="*/ 500901 h 575481"/>
              <a:gd name="connsiteX3" fmla="*/ 398806 w 605835"/>
              <a:gd name="connsiteY3" fmla="*/ 496297 h 575481"/>
              <a:gd name="connsiteX4" fmla="*/ 207031 w 605835"/>
              <a:gd name="connsiteY4" fmla="*/ 496297 h 575481"/>
              <a:gd name="connsiteX5" fmla="*/ 199194 w 605835"/>
              <a:gd name="connsiteY5" fmla="*/ 500901 h 575481"/>
              <a:gd name="connsiteX6" fmla="*/ 214407 w 605835"/>
              <a:gd name="connsiteY6" fmla="*/ 511029 h 575481"/>
              <a:gd name="connsiteX7" fmla="*/ 207031 w 605835"/>
              <a:gd name="connsiteY7" fmla="*/ 496297 h 575481"/>
              <a:gd name="connsiteX8" fmla="*/ 321819 w 605835"/>
              <a:gd name="connsiteY8" fmla="*/ 473278 h 575481"/>
              <a:gd name="connsiteX9" fmla="*/ 321819 w 605835"/>
              <a:gd name="connsiteY9" fmla="*/ 529904 h 575481"/>
              <a:gd name="connsiteX10" fmla="*/ 363309 w 605835"/>
              <a:gd name="connsiteY10" fmla="*/ 481105 h 575481"/>
              <a:gd name="connsiteX11" fmla="*/ 321819 w 605835"/>
              <a:gd name="connsiteY11" fmla="*/ 473278 h 575481"/>
              <a:gd name="connsiteX12" fmla="*/ 284017 w 605835"/>
              <a:gd name="connsiteY12" fmla="*/ 473278 h 575481"/>
              <a:gd name="connsiteX13" fmla="*/ 242528 w 605835"/>
              <a:gd name="connsiteY13" fmla="*/ 481105 h 575481"/>
              <a:gd name="connsiteX14" fmla="*/ 284017 w 605835"/>
              <a:gd name="connsiteY14" fmla="*/ 529904 h 575481"/>
              <a:gd name="connsiteX15" fmla="*/ 424161 w 605835"/>
              <a:gd name="connsiteY15" fmla="*/ 383966 h 575481"/>
              <a:gd name="connsiteX16" fmla="*/ 412636 w 605835"/>
              <a:gd name="connsiteY16" fmla="*/ 457165 h 575481"/>
              <a:gd name="connsiteX17" fmla="*/ 437069 w 605835"/>
              <a:gd name="connsiteY17" fmla="*/ 472818 h 575481"/>
              <a:gd name="connsiteX18" fmla="*/ 476253 w 605835"/>
              <a:gd name="connsiteY18" fmla="*/ 383966 h 575481"/>
              <a:gd name="connsiteX19" fmla="*/ 321819 w 605835"/>
              <a:gd name="connsiteY19" fmla="*/ 383966 h 575481"/>
              <a:gd name="connsiteX20" fmla="*/ 321819 w 605835"/>
              <a:gd name="connsiteY20" fmla="*/ 432305 h 575481"/>
              <a:gd name="connsiteX21" fmla="*/ 377139 w 605835"/>
              <a:gd name="connsiteY21" fmla="*/ 442894 h 575481"/>
              <a:gd name="connsiteX22" fmla="*/ 386820 w 605835"/>
              <a:gd name="connsiteY22" fmla="*/ 383966 h 575481"/>
              <a:gd name="connsiteX23" fmla="*/ 219017 w 605835"/>
              <a:gd name="connsiteY23" fmla="*/ 383966 h 575481"/>
              <a:gd name="connsiteX24" fmla="*/ 228698 w 605835"/>
              <a:gd name="connsiteY24" fmla="*/ 442433 h 575481"/>
              <a:gd name="connsiteX25" fmla="*/ 284017 w 605835"/>
              <a:gd name="connsiteY25" fmla="*/ 432305 h 575481"/>
              <a:gd name="connsiteX26" fmla="*/ 284017 w 605835"/>
              <a:gd name="connsiteY26" fmla="*/ 383966 h 575481"/>
              <a:gd name="connsiteX27" fmla="*/ 129122 w 605835"/>
              <a:gd name="connsiteY27" fmla="*/ 383966 h 575481"/>
              <a:gd name="connsiteX28" fmla="*/ 168768 w 605835"/>
              <a:gd name="connsiteY28" fmla="*/ 472818 h 575481"/>
              <a:gd name="connsiteX29" fmla="*/ 193201 w 605835"/>
              <a:gd name="connsiteY29" fmla="*/ 457165 h 575481"/>
              <a:gd name="connsiteX30" fmla="*/ 181676 w 605835"/>
              <a:gd name="connsiteY30" fmla="*/ 383966 h 575481"/>
              <a:gd name="connsiteX31" fmla="*/ 377139 w 605835"/>
              <a:gd name="connsiteY31" fmla="*/ 284065 h 575481"/>
              <a:gd name="connsiteX32" fmla="*/ 321819 w 605835"/>
              <a:gd name="connsiteY32" fmla="*/ 294653 h 575481"/>
              <a:gd name="connsiteX33" fmla="*/ 321819 w 605835"/>
              <a:gd name="connsiteY33" fmla="*/ 342993 h 575481"/>
              <a:gd name="connsiteX34" fmla="*/ 386820 w 605835"/>
              <a:gd name="connsiteY34" fmla="*/ 342993 h 575481"/>
              <a:gd name="connsiteX35" fmla="*/ 377139 w 605835"/>
              <a:gd name="connsiteY35" fmla="*/ 284065 h 575481"/>
              <a:gd name="connsiteX36" fmla="*/ 228237 w 605835"/>
              <a:gd name="connsiteY36" fmla="*/ 284065 h 575481"/>
              <a:gd name="connsiteX37" fmla="*/ 219017 w 605835"/>
              <a:gd name="connsiteY37" fmla="*/ 342993 h 575481"/>
              <a:gd name="connsiteX38" fmla="*/ 284017 w 605835"/>
              <a:gd name="connsiteY38" fmla="*/ 342993 h 575481"/>
              <a:gd name="connsiteX39" fmla="*/ 284017 w 605835"/>
              <a:gd name="connsiteY39" fmla="*/ 294653 h 575481"/>
              <a:gd name="connsiteX40" fmla="*/ 228237 w 605835"/>
              <a:gd name="connsiteY40" fmla="*/ 284065 h 575481"/>
              <a:gd name="connsiteX41" fmla="*/ 437069 w 605835"/>
              <a:gd name="connsiteY41" fmla="*/ 254141 h 575481"/>
              <a:gd name="connsiteX42" fmla="*/ 412636 w 605835"/>
              <a:gd name="connsiteY42" fmla="*/ 269333 h 575481"/>
              <a:gd name="connsiteX43" fmla="*/ 424161 w 605835"/>
              <a:gd name="connsiteY43" fmla="*/ 342993 h 575481"/>
              <a:gd name="connsiteX44" fmla="*/ 476253 w 605835"/>
              <a:gd name="connsiteY44" fmla="*/ 342993 h 575481"/>
              <a:gd name="connsiteX45" fmla="*/ 437069 w 605835"/>
              <a:gd name="connsiteY45" fmla="*/ 254141 h 575481"/>
              <a:gd name="connsiteX46" fmla="*/ 168768 w 605835"/>
              <a:gd name="connsiteY46" fmla="*/ 254141 h 575481"/>
              <a:gd name="connsiteX47" fmla="*/ 129122 w 605835"/>
              <a:gd name="connsiteY47" fmla="*/ 342993 h 575481"/>
              <a:gd name="connsiteX48" fmla="*/ 181676 w 605835"/>
              <a:gd name="connsiteY48" fmla="*/ 342993 h 575481"/>
              <a:gd name="connsiteX49" fmla="*/ 193201 w 605835"/>
              <a:gd name="connsiteY49" fmla="*/ 269793 h 575481"/>
              <a:gd name="connsiteX50" fmla="*/ 168768 w 605835"/>
              <a:gd name="connsiteY50" fmla="*/ 254141 h 575481"/>
              <a:gd name="connsiteX51" fmla="*/ 391430 w 605835"/>
              <a:gd name="connsiteY51" fmla="*/ 215930 h 575481"/>
              <a:gd name="connsiteX52" fmla="*/ 398806 w 605835"/>
              <a:gd name="connsiteY52" fmla="*/ 230661 h 575481"/>
              <a:gd name="connsiteX53" fmla="*/ 406643 w 605835"/>
              <a:gd name="connsiteY53" fmla="*/ 226058 h 575481"/>
              <a:gd name="connsiteX54" fmla="*/ 391430 w 605835"/>
              <a:gd name="connsiteY54" fmla="*/ 215930 h 575481"/>
              <a:gd name="connsiteX55" fmla="*/ 214407 w 605835"/>
              <a:gd name="connsiteY55" fmla="*/ 215930 h 575481"/>
              <a:gd name="connsiteX56" fmla="*/ 199194 w 605835"/>
              <a:gd name="connsiteY56" fmla="*/ 226058 h 575481"/>
              <a:gd name="connsiteX57" fmla="*/ 207031 w 605835"/>
              <a:gd name="connsiteY57" fmla="*/ 230661 h 575481"/>
              <a:gd name="connsiteX58" fmla="*/ 214407 w 605835"/>
              <a:gd name="connsiteY58" fmla="*/ 215930 h 575481"/>
              <a:gd name="connsiteX59" fmla="*/ 321819 w 605835"/>
              <a:gd name="connsiteY59" fmla="*/ 197054 h 575481"/>
              <a:gd name="connsiteX60" fmla="*/ 321819 w 605835"/>
              <a:gd name="connsiteY60" fmla="*/ 253680 h 575481"/>
              <a:gd name="connsiteX61" fmla="*/ 363309 w 605835"/>
              <a:gd name="connsiteY61" fmla="*/ 245854 h 575481"/>
              <a:gd name="connsiteX62" fmla="*/ 321819 w 605835"/>
              <a:gd name="connsiteY62" fmla="*/ 197054 h 575481"/>
              <a:gd name="connsiteX63" fmla="*/ 284017 w 605835"/>
              <a:gd name="connsiteY63" fmla="*/ 197054 h 575481"/>
              <a:gd name="connsiteX64" fmla="*/ 242528 w 605835"/>
              <a:gd name="connsiteY64" fmla="*/ 245854 h 575481"/>
              <a:gd name="connsiteX65" fmla="*/ 284017 w 605835"/>
              <a:gd name="connsiteY65" fmla="*/ 253680 h 575481"/>
              <a:gd name="connsiteX66" fmla="*/ 302918 w 605835"/>
              <a:gd name="connsiteY66" fmla="*/ 151477 h 575481"/>
              <a:gd name="connsiteX67" fmla="*/ 515438 w 605835"/>
              <a:gd name="connsiteY67" fmla="*/ 363249 h 575481"/>
              <a:gd name="connsiteX68" fmla="*/ 302918 w 605835"/>
              <a:gd name="connsiteY68" fmla="*/ 575481 h 575481"/>
              <a:gd name="connsiteX69" fmla="*/ 90398 w 605835"/>
              <a:gd name="connsiteY69" fmla="*/ 363249 h 575481"/>
              <a:gd name="connsiteX70" fmla="*/ 302918 w 605835"/>
              <a:gd name="connsiteY70" fmla="*/ 151477 h 575481"/>
              <a:gd name="connsiteX71" fmla="*/ 259578 w 605835"/>
              <a:gd name="connsiteY71" fmla="*/ 0 h 575481"/>
              <a:gd name="connsiteX72" fmla="*/ 349024 w 605835"/>
              <a:gd name="connsiteY72" fmla="*/ 29927 h 575481"/>
              <a:gd name="connsiteX73" fmla="*/ 359167 w 605835"/>
              <a:gd name="connsiteY73" fmla="*/ 32689 h 575481"/>
              <a:gd name="connsiteX74" fmla="*/ 367005 w 605835"/>
              <a:gd name="connsiteY74" fmla="*/ 32689 h 575481"/>
              <a:gd name="connsiteX75" fmla="*/ 473511 w 605835"/>
              <a:gd name="connsiteY75" fmla="*/ 86557 h 575481"/>
              <a:gd name="connsiteX76" fmla="*/ 484576 w 605835"/>
              <a:gd name="connsiteY76" fmla="*/ 92543 h 575481"/>
              <a:gd name="connsiteX77" fmla="*/ 605835 w 605835"/>
              <a:gd name="connsiteY77" fmla="*/ 224220 h 575481"/>
              <a:gd name="connsiteX78" fmla="*/ 538520 w 605835"/>
              <a:gd name="connsiteY78" fmla="*/ 338862 h 575481"/>
              <a:gd name="connsiteX79" fmla="*/ 526072 w 605835"/>
              <a:gd name="connsiteY79" fmla="*/ 284534 h 575481"/>
              <a:gd name="connsiteX80" fmla="*/ 553735 w 605835"/>
              <a:gd name="connsiteY80" fmla="*/ 224220 h 575481"/>
              <a:gd name="connsiteX81" fmla="*/ 473511 w 605835"/>
              <a:gd name="connsiteY81" fmla="*/ 144109 h 575481"/>
              <a:gd name="connsiteX82" fmla="*/ 465211 w 605835"/>
              <a:gd name="connsiteY82" fmla="*/ 144569 h 575481"/>
              <a:gd name="connsiteX83" fmla="*/ 439392 w 605835"/>
              <a:gd name="connsiteY83" fmla="*/ 129836 h 575481"/>
              <a:gd name="connsiteX84" fmla="*/ 367005 w 605835"/>
              <a:gd name="connsiteY84" fmla="*/ 84716 h 575481"/>
              <a:gd name="connsiteX85" fmla="*/ 350868 w 605835"/>
              <a:gd name="connsiteY85" fmla="*/ 86097 h 575481"/>
              <a:gd name="connsiteX86" fmla="*/ 327354 w 605835"/>
              <a:gd name="connsiteY86" fmla="*/ 79191 h 575481"/>
              <a:gd name="connsiteX87" fmla="*/ 260039 w 605835"/>
              <a:gd name="connsiteY87" fmla="*/ 52027 h 575481"/>
              <a:gd name="connsiteX88" fmla="*/ 166443 w 605835"/>
              <a:gd name="connsiteY88" fmla="*/ 124771 h 575481"/>
              <a:gd name="connsiteX89" fmla="*/ 138780 w 605835"/>
              <a:gd name="connsiteY89" fmla="*/ 144569 h 575481"/>
              <a:gd name="connsiteX90" fmla="*/ 132325 w 605835"/>
              <a:gd name="connsiteY90" fmla="*/ 144109 h 575481"/>
              <a:gd name="connsiteX91" fmla="*/ 52100 w 605835"/>
              <a:gd name="connsiteY91" fmla="*/ 224220 h 575481"/>
              <a:gd name="connsiteX92" fmla="*/ 79764 w 605835"/>
              <a:gd name="connsiteY92" fmla="*/ 284534 h 575481"/>
              <a:gd name="connsiteX93" fmla="*/ 67315 w 605835"/>
              <a:gd name="connsiteY93" fmla="*/ 338862 h 575481"/>
              <a:gd name="connsiteX94" fmla="*/ 0 w 605835"/>
              <a:gd name="connsiteY94" fmla="*/ 224220 h 575481"/>
              <a:gd name="connsiteX95" fmla="*/ 113882 w 605835"/>
              <a:gd name="connsiteY95" fmla="*/ 93464 h 575481"/>
              <a:gd name="connsiteX96" fmla="*/ 125409 w 605835"/>
              <a:gd name="connsiteY96" fmla="*/ 84716 h 575481"/>
              <a:gd name="connsiteX97" fmla="*/ 259578 w 605835"/>
              <a:gd name="connsiteY97" fmla="*/ 0 h 575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605835" h="575481">
                <a:moveTo>
                  <a:pt x="398806" y="496297"/>
                </a:moveTo>
                <a:cubicBezTo>
                  <a:pt x="396501" y="501361"/>
                  <a:pt x="393735" y="506425"/>
                  <a:pt x="391430" y="511029"/>
                </a:cubicBezTo>
                <a:cubicBezTo>
                  <a:pt x="396501" y="507806"/>
                  <a:pt x="401572" y="504584"/>
                  <a:pt x="406643" y="500901"/>
                </a:cubicBezTo>
                <a:cubicBezTo>
                  <a:pt x="404338" y="499520"/>
                  <a:pt x="401572" y="497678"/>
                  <a:pt x="398806" y="496297"/>
                </a:cubicBezTo>
                <a:close/>
                <a:moveTo>
                  <a:pt x="207031" y="496297"/>
                </a:moveTo>
                <a:cubicBezTo>
                  <a:pt x="204265" y="497678"/>
                  <a:pt x="201499" y="499059"/>
                  <a:pt x="199194" y="500901"/>
                </a:cubicBezTo>
                <a:cubicBezTo>
                  <a:pt x="203804" y="504584"/>
                  <a:pt x="208875" y="507806"/>
                  <a:pt x="214407" y="511029"/>
                </a:cubicBezTo>
                <a:cubicBezTo>
                  <a:pt x="211641" y="505965"/>
                  <a:pt x="209336" y="501361"/>
                  <a:pt x="207031" y="496297"/>
                </a:cubicBezTo>
                <a:close/>
                <a:moveTo>
                  <a:pt x="321819" y="473278"/>
                </a:moveTo>
                <a:lnTo>
                  <a:pt x="321819" y="529904"/>
                </a:lnTo>
                <a:cubicBezTo>
                  <a:pt x="337032" y="522078"/>
                  <a:pt x="351784" y="505044"/>
                  <a:pt x="363309" y="481105"/>
                </a:cubicBezTo>
                <a:cubicBezTo>
                  <a:pt x="349940" y="477422"/>
                  <a:pt x="336110" y="474659"/>
                  <a:pt x="321819" y="473278"/>
                </a:cubicBezTo>
                <a:close/>
                <a:moveTo>
                  <a:pt x="284017" y="473278"/>
                </a:moveTo>
                <a:cubicBezTo>
                  <a:pt x="269726" y="474659"/>
                  <a:pt x="255896" y="477422"/>
                  <a:pt x="242528" y="481105"/>
                </a:cubicBezTo>
                <a:cubicBezTo>
                  <a:pt x="254052" y="505044"/>
                  <a:pt x="268804" y="522078"/>
                  <a:pt x="284017" y="529904"/>
                </a:cubicBezTo>
                <a:close/>
                <a:moveTo>
                  <a:pt x="424161" y="383966"/>
                </a:moveTo>
                <a:cubicBezTo>
                  <a:pt x="422778" y="409747"/>
                  <a:pt x="419090" y="434607"/>
                  <a:pt x="412636" y="457165"/>
                </a:cubicBezTo>
                <a:cubicBezTo>
                  <a:pt x="421395" y="461769"/>
                  <a:pt x="429693" y="467293"/>
                  <a:pt x="437069" y="472818"/>
                </a:cubicBezTo>
                <a:cubicBezTo>
                  <a:pt x="458736" y="447497"/>
                  <a:pt x="472565" y="416652"/>
                  <a:pt x="476253" y="383966"/>
                </a:cubicBezTo>
                <a:close/>
                <a:moveTo>
                  <a:pt x="321819" y="383966"/>
                </a:moveTo>
                <a:lnTo>
                  <a:pt x="321819" y="432305"/>
                </a:lnTo>
                <a:cubicBezTo>
                  <a:pt x="341181" y="433686"/>
                  <a:pt x="359621" y="436909"/>
                  <a:pt x="377139" y="442894"/>
                </a:cubicBezTo>
                <a:cubicBezTo>
                  <a:pt x="382210" y="424018"/>
                  <a:pt x="385437" y="404683"/>
                  <a:pt x="386820" y="383966"/>
                </a:cubicBezTo>
                <a:close/>
                <a:moveTo>
                  <a:pt x="219017" y="383966"/>
                </a:moveTo>
                <a:cubicBezTo>
                  <a:pt x="220400" y="404683"/>
                  <a:pt x="223627" y="424018"/>
                  <a:pt x="228698" y="442433"/>
                </a:cubicBezTo>
                <a:cubicBezTo>
                  <a:pt x="246216" y="436909"/>
                  <a:pt x="264655" y="433686"/>
                  <a:pt x="284017" y="432305"/>
                </a:cubicBezTo>
                <a:lnTo>
                  <a:pt x="284017" y="383966"/>
                </a:lnTo>
                <a:close/>
                <a:moveTo>
                  <a:pt x="129122" y="383966"/>
                </a:moveTo>
                <a:cubicBezTo>
                  <a:pt x="133271" y="416652"/>
                  <a:pt x="146640" y="447497"/>
                  <a:pt x="168768" y="472818"/>
                </a:cubicBezTo>
                <a:cubicBezTo>
                  <a:pt x="176144" y="467293"/>
                  <a:pt x="184442" y="461769"/>
                  <a:pt x="193201" y="457165"/>
                </a:cubicBezTo>
                <a:cubicBezTo>
                  <a:pt x="186747" y="434607"/>
                  <a:pt x="183059" y="409747"/>
                  <a:pt x="181676" y="383966"/>
                </a:cubicBezTo>
                <a:close/>
                <a:moveTo>
                  <a:pt x="377139" y="284065"/>
                </a:moveTo>
                <a:cubicBezTo>
                  <a:pt x="359621" y="289589"/>
                  <a:pt x="341181" y="293272"/>
                  <a:pt x="321819" y="294653"/>
                </a:cubicBezTo>
                <a:lnTo>
                  <a:pt x="321819" y="342993"/>
                </a:lnTo>
                <a:lnTo>
                  <a:pt x="386820" y="342993"/>
                </a:lnTo>
                <a:cubicBezTo>
                  <a:pt x="385437" y="322276"/>
                  <a:pt x="382210" y="302480"/>
                  <a:pt x="377139" y="284065"/>
                </a:cubicBezTo>
                <a:close/>
                <a:moveTo>
                  <a:pt x="228237" y="284065"/>
                </a:moveTo>
                <a:cubicBezTo>
                  <a:pt x="223627" y="302480"/>
                  <a:pt x="220400" y="322276"/>
                  <a:pt x="219017" y="342993"/>
                </a:cubicBezTo>
                <a:lnTo>
                  <a:pt x="284017" y="342993"/>
                </a:lnTo>
                <a:lnTo>
                  <a:pt x="284017" y="294653"/>
                </a:lnTo>
                <a:cubicBezTo>
                  <a:pt x="264655" y="293272"/>
                  <a:pt x="246216" y="289589"/>
                  <a:pt x="228237" y="284065"/>
                </a:cubicBezTo>
                <a:close/>
                <a:moveTo>
                  <a:pt x="437069" y="254141"/>
                </a:moveTo>
                <a:cubicBezTo>
                  <a:pt x="429232" y="259665"/>
                  <a:pt x="421395" y="264729"/>
                  <a:pt x="412636" y="269333"/>
                </a:cubicBezTo>
                <a:cubicBezTo>
                  <a:pt x="419090" y="292352"/>
                  <a:pt x="422778" y="317212"/>
                  <a:pt x="424161" y="342993"/>
                </a:cubicBezTo>
                <a:lnTo>
                  <a:pt x="476253" y="342993"/>
                </a:lnTo>
                <a:cubicBezTo>
                  <a:pt x="472565" y="309846"/>
                  <a:pt x="458736" y="279461"/>
                  <a:pt x="437069" y="254141"/>
                </a:cubicBezTo>
                <a:close/>
                <a:moveTo>
                  <a:pt x="168768" y="254141"/>
                </a:moveTo>
                <a:cubicBezTo>
                  <a:pt x="146640" y="279461"/>
                  <a:pt x="133271" y="310306"/>
                  <a:pt x="129122" y="342993"/>
                </a:cubicBezTo>
                <a:lnTo>
                  <a:pt x="181676" y="342993"/>
                </a:lnTo>
                <a:cubicBezTo>
                  <a:pt x="183059" y="316751"/>
                  <a:pt x="186747" y="292352"/>
                  <a:pt x="193201" y="269793"/>
                </a:cubicBezTo>
                <a:cubicBezTo>
                  <a:pt x="184442" y="264729"/>
                  <a:pt x="176144" y="259665"/>
                  <a:pt x="168768" y="254141"/>
                </a:cubicBezTo>
                <a:close/>
                <a:moveTo>
                  <a:pt x="391430" y="215930"/>
                </a:moveTo>
                <a:cubicBezTo>
                  <a:pt x="393735" y="220533"/>
                  <a:pt x="396501" y="225597"/>
                  <a:pt x="398806" y="230661"/>
                </a:cubicBezTo>
                <a:cubicBezTo>
                  <a:pt x="401572" y="229280"/>
                  <a:pt x="403877" y="227439"/>
                  <a:pt x="406643" y="226058"/>
                </a:cubicBezTo>
                <a:cubicBezTo>
                  <a:pt x="401572" y="222375"/>
                  <a:pt x="396501" y="219152"/>
                  <a:pt x="391430" y="215930"/>
                </a:cubicBezTo>
                <a:close/>
                <a:moveTo>
                  <a:pt x="214407" y="215930"/>
                </a:moveTo>
                <a:cubicBezTo>
                  <a:pt x="208875" y="219152"/>
                  <a:pt x="203804" y="222375"/>
                  <a:pt x="199194" y="226058"/>
                </a:cubicBezTo>
                <a:cubicBezTo>
                  <a:pt x="201499" y="227439"/>
                  <a:pt x="204265" y="229280"/>
                  <a:pt x="207031" y="230661"/>
                </a:cubicBezTo>
                <a:cubicBezTo>
                  <a:pt x="209336" y="225597"/>
                  <a:pt x="211641" y="220533"/>
                  <a:pt x="214407" y="215930"/>
                </a:cubicBezTo>
                <a:close/>
                <a:moveTo>
                  <a:pt x="321819" y="197054"/>
                </a:moveTo>
                <a:lnTo>
                  <a:pt x="321819" y="253680"/>
                </a:lnTo>
                <a:cubicBezTo>
                  <a:pt x="336110" y="252299"/>
                  <a:pt x="349940" y="249537"/>
                  <a:pt x="363309" y="245854"/>
                </a:cubicBezTo>
                <a:cubicBezTo>
                  <a:pt x="351784" y="221454"/>
                  <a:pt x="337032" y="204881"/>
                  <a:pt x="321819" y="197054"/>
                </a:cubicBezTo>
                <a:close/>
                <a:moveTo>
                  <a:pt x="284017" y="197054"/>
                </a:moveTo>
                <a:cubicBezTo>
                  <a:pt x="268804" y="204881"/>
                  <a:pt x="254052" y="221454"/>
                  <a:pt x="242528" y="245854"/>
                </a:cubicBezTo>
                <a:cubicBezTo>
                  <a:pt x="255896" y="249537"/>
                  <a:pt x="269726" y="252299"/>
                  <a:pt x="284017" y="253680"/>
                </a:cubicBezTo>
                <a:close/>
                <a:moveTo>
                  <a:pt x="302918" y="151477"/>
                </a:moveTo>
                <a:cubicBezTo>
                  <a:pt x="420012" y="151477"/>
                  <a:pt x="515438" y="246314"/>
                  <a:pt x="515438" y="363249"/>
                </a:cubicBezTo>
                <a:cubicBezTo>
                  <a:pt x="515438" y="480184"/>
                  <a:pt x="420012" y="575481"/>
                  <a:pt x="302918" y="575481"/>
                </a:cubicBezTo>
                <a:cubicBezTo>
                  <a:pt x="185825" y="575481"/>
                  <a:pt x="90398" y="480184"/>
                  <a:pt x="90398" y="363249"/>
                </a:cubicBezTo>
                <a:cubicBezTo>
                  <a:pt x="90398" y="246314"/>
                  <a:pt x="185825" y="151477"/>
                  <a:pt x="302918" y="151477"/>
                </a:cubicBezTo>
                <a:close/>
                <a:moveTo>
                  <a:pt x="259578" y="0"/>
                </a:moveTo>
                <a:cubicBezTo>
                  <a:pt x="292313" y="0"/>
                  <a:pt x="323666" y="10590"/>
                  <a:pt x="349024" y="29927"/>
                </a:cubicBezTo>
                <a:cubicBezTo>
                  <a:pt x="351790" y="31769"/>
                  <a:pt x="355479" y="33150"/>
                  <a:pt x="359167" y="32689"/>
                </a:cubicBezTo>
                <a:cubicBezTo>
                  <a:pt x="361934" y="32689"/>
                  <a:pt x="364700" y="32689"/>
                  <a:pt x="367005" y="32689"/>
                </a:cubicBezTo>
                <a:cubicBezTo>
                  <a:pt x="409423" y="32689"/>
                  <a:pt x="449074" y="52947"/>
                  <a:pt x="473511" y="86557"/>
                </a:cubicBezTo>
                <a:cubicBezTo>
                  <a:pt x="476277" y="89780"/>
                  <a:pt x="479965" y="92082"/>
                  <a:pt x="484576" y="92543"/>
                </a:cubicBezTo>
                <a:cubicBezTo>
                  <a:pt x="552352" y="98068"/>
                  <a:pt x="605835" y="155159"/>
                  <a:pt x="605835" y="224220"/>
                </a:cubicBezTo>
                <a:cubicBezTo>
                  <a:pt x="605835" y="273484"/>
                  <a:pt x="578633" y="316302"/>
                  <a:pt x="538520" y="338862"/>
                </a:cubicBezTo>
                <a:cubicBezTo>
                  <a:pt x="536676" y="319985"/>
                  <a:pt x="532526" y="301569"/>
                  <a:pt x="526072" y="284534"/>
                </a:cubicBezTo>
                <a:cubicBezTo>
                  <a:pt x="543131" y="269801"/>
                  <a:pt x="553735" y="248161"/>
                  <a:pt x="553735" y="224220"/>
                </a:cubicBezTo>
                <a:cubicBezTo>
                  <a:pt x="553735" y="180021"/>
                  <a:pt x="517772" y="144109"/>
                  <a:pt x="473511" y="144109"/>
                </a:cubicBezTo>
                <a:cubicBezTo>
                  <a:pt x="470744" y="144109"/>
                  <a:pt x="467978" y="144109"/>
                  <a:pt x="465211" y="144569"/>
                </a:cubicBezTo>
                <a:cubicBezTo>
                  <a:pt x="454607" y="145490"/>
                  <a:pt x="444003" y="139965"/>
                  <a:pt x="439392" y="129836"/>
                </a:cubicBezTo>
                <a:cubicBezTo>
                  <a:pt x="425560" y="101751"/>
                  <a:pt x="397896" y="84716"/>
                  <a:pt x="367005" y="84716"/>
                </a:cubicBezTo>
                <a:cubicBezTo>
                  <a:pt x="361473" y="84716"/>
                  <a:pt x="355940" y="85176"/>
                  <a:pt x="350868" y="86097"/>
                </a:cubicBezTo>
                <a:cubicBezTo>
                  <a:pt x="342108" y="87939"/>
                  <a:pt x="333348" y="85637"/>
                  <a:pt x="327354" y="79191"/>
                </a:cubicBezTo>
                <a:cubicBezTo>
                  <a:pt x="308912" y="61695"/>
                  <a:pt x="284936" y="52027"/>
                  <a:pt x="260039" y="52027"/>
                </a:cubicBezTo>
                <a:cubicBezTo>
                  <a:pt x="215777" y="52027"/>
                  <a:pt x="177048" y="81953"/>
                  <a:pt x="166443" y="124771"/>
                </a:cubicBezTo>
                <a:cubicBezTo>
                  <a:pt x="163216" y="137203"/>
                  <a:pt x="151690" y="145490"/>
                  <a:pt x="138780" y="144569"/>
                </a:cubicBezTo>
                <a:cubicBezTo>
                  <a:pt x="136936" y="144109"/>
                  <a:pt x="134630" y="144109"/>
                  <a:pt x="132325" y="144109"/>
                </a:cubicBezTo>
                <a:cubicBezTo>
                  <a:pt x="88063" y="144109"/>
                  <a:pt x="52100" y="180021"/>
                  <a:pt x="52100" y="224220"/>
                </a:cubicBezTo>
                <a:cubicBezTo>
                  <a:pt x="52100" y="248161"/>
                  <a:pt x="62705" y="269801"/>
                  <a:pt x="79764" y="284534"/>
                </a:cubicBezTo>
                <a:cubicBezTo>
                  <a:pt x="73309" y="301569"/>
                  <a:pt x="69159" y="319985"/>
                  <a:pt x="67315" y="338862"/>
                </a:cubicBezTo>
                <a:cubicBezTo>
                  <a:pt x="27203" y="316302"/>
                  <a:pt x="0" y="273484"/>
                  <a:pt x="0" y="224220"/>
                </a:cubicBezTo>
                <a:cubicBezTo>
                  <a:pt x="0" y="157461"/>
                  <a:pt x="49795" y="102211"/>
                  <a:pt x="113882" y="93464"/>
                </a:cubicBezTo>
                <a:cubicBezTo>
                  <a:pt x="118954" y="92543"/>
                  <a:pt x="123565" y="89320"/>
                  <a:pt x="125409" y="84716"/>
                </a:cubicBezTo>
                <a:cubicBezTo>
                  <a:pt x="149845" y="33610"/>
                  <a:pt x="201484" y="0"/>
                  <a:pt x="25957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bevel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500"/>
              </a:lnSpc>
            </a:pPr>
            <a:endParaRPr lang="en-US" sz="1200" dirty="0">
              <a:solidFill>
                <a:prstClr val="black"/>
              </a:solidFill>
              <a:latin typeface="Calibri Light" panose="020F0302020204030204"/>
              <a:ea typeface="思源宋体 CN" panose="02020400000000000000" pitchFamily="18" charset="-122"/>
            </a:endParaRPr>
          </a:p>
        </p:txBody>
      </p:sp>
      <p:sp>
        <p:nvSpPr>
          <p:cNvPr id="7" name="Freeform 21"/>
          <p:cNvSpPr>
            <a:spLocks noChangeArrowheads="1"/>
          </p:cNvSpPr>
          <p:nvPr/>
        </p:nvSpPr>
        <p:spPr bwMode="auto">
          <a:xfrm>
            <a:off x="2198730" y="3803126"/>
            <a:ext cx="438148" cy="493793"/>
          </a:xfrm>
          <a:custGeom>
            <a:avLst/>
            <a:gdLst>
              <a:gd name="connsiteX0" fmla="*/ 341771 w 538414"/>
              <a:gd name="connsiteY0" fmla="*/ 44738 h 606792"/>
              <a:gd name="connsiteX1" fmla="*/ 538414 w 538414"/>
              <a:gd name="connsiteY1" fmla="*/ 303537 h 606792"/>
              <a:gd name="connsiteX2" fmla="*/ 307453 w 538414"/>
              <a:gd name="connsiteY2" fmla="*/ 569462 h 606792"/>
              <a:gd name="connsiteX3" fmla="*/ 346782 w 538414"/>
              <a:gd name="connsiteY3" fmla="*/ 492292 h 606792"/>
              <a:gd name="connsiteX4" fmla="*/ 473575 w 538414"/>
              <a:gd name="connsiteY4" fmla="*/ 303537 h 606792"/>
              <a:gd name="connsiteX5" fmla="*/ 334330 w 538414"/>
              <a:gd name="connsiteY5" fmla="*/ 110082 h 606792"/>
              <a:gd name="connsiteX6" fmla="*/ 231243 w 538414"/>
              <a:gd name="connsiteY6" fmla="*/ 37470 h 606792"/>
              <a:gd name="connsiteX7" fmla="*/ 192829 w 538414"/>
              <a:gd name="connsiteY7" fmla="*/ 114184 h 606792"/>
              <a:gd name="connsiteX8" fmla="*/ 64833 w 538414"/>
              <a:gd name="connsiteY8" fmla="*/ 303542 h 606792"/>
              <a:gd name="connsiteX9" fmla="*/ 204065 w 538414"/>
              <a:gd name="connsiteY9" fmla="*/ 496842 h 606792"/>
              <a:gd name="connsiteX10" fmla="*/ 196625 w 538414"/>
              <a:gd name="connsiteY10" fmla="*/ 562336 h 606792"/>
              <a:gd name="connsiteX11" fmla="*/ 0 w 538414"/>
              <a:gd name="connsiteY11" fmla="*/ 303542 h 606792"/>
              <a:gd name="connsiteX12" fmla="*/ 231243 w 538414"/>
              <a:gd name="connsiteY12" fmla="*/ 37470 h 606792"/>
              <a:gd name="connsiteX13" fmla="*/ 296052 w 538414"/>
              <a:gd name="connsiteY13" fmla="*/ 0 h 606792"/>
              <a:gd name="connsiteX14" fmla="*/ 300607 w 538414"/>
              <a:gd name="connsiteY14" fmla="*/ 607 h 606792"/>
              <a:gd name="connsiteX15" fmla="*/ 312147 w 538414"/>
              <a:gd name="connsiteY15" fmla="*/ 18801 h 606792"/>
              <a:gd name="connsiteX16" fmla="*/ 285727 w 538414"/>
              <a:gd name="connsiteY16" fmla="*/ 248964 h 606792"/>
              <a:gd name="connsiteX17" fmla="*/ 408715 w 538414"/>
              <a:gd name="connsiteY17" fmla="*/ 248964 h 606792"/>
              <a:gd name="connsiteX18" fmla="*/ 422532 w 538414"/>
              <a:gd name="connsiteY18" fmla="*/ 255635 h 606792"/>
              <a:gd name="connsiteX19" fmla="*/ 423292 w 538414"/>
              <a:gd name="connsiteY19" fmla="*/ 270949 h 606792"/>
              <a:gd name="connsiteX20" fmla="*/ 256726 w 538414"/>
              <a:gd name="connsiteY20" fmla="*/ 597998 h 606792"/>
              <a:gd name="connsiteX21" fmla="*/ 242302 w 538414"/>
              <a:gd name="connsiteY21" fmla="*/ 606792 h 606792"/>
              <a:gd name="connsiteX22" fmla="*/ 237595 w 538414"/>
              <a:gd name="connsiteY22" fmla="*/ 606186 h 606792"/>
              <a:gd name="connsiteX23" fmla="*/ 226207 w 538414"/>
              <a:gd name="connsiteY23" fmla="*/ 589659 h 606792"/>
              <a:gd name="connsiteX24" fmla="*/ 251108 w 538414"/>
              <a:gd name="connsiteY24" fmla="*/ 368139 h 606792"/>
              <a:gd name="connsiteX25" fmla="*/ 129487 w 538414"/>
              <a:gd name="connsiteY25" fmla="*/ 368139 h 606792"/>
              <a:gd name="connsiteX26" fmla="*/ 115821 w 538414"/>
              <a:gd name="connsiteY26" fmla="*/ 359496 h 606792"/>
              <a:gd name="connsiteX27" fmla="*/ 115062 w 538414"/>
              <a:gd name="connsiteY27" fmla="*/ 343121 h 606792"/>
              <a:gd name="connsiteX28" fmla="*/ 281628 w 538414"/>
              <a:gd name="connsiteY28" fmla="*/ 8946 h 606792"/>
              <a:gd name="connsiteX29" fmla="*/ 296052 w 538414"/>
              <a:gd name="connsiteY29" fmla="*/ 0 h 606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38414" h="606792">
                <a:moveTo>
                  <a:pt x="341771" y="44738"/>
                </a:moveTo>
                <a:cubicBezTo>
                  <a:pt x="455049" y="76425"/>
                  <a:pt x="538414" y="180430"/>
                  <a:pt x="538414" y="303537"/>
                </a:cubicBezTo>
                <a:cubicBezTo>
                  <a:pt x="538414" y="438774"/>
                  <a:pt x="437739" y="550966"/>
                  <a:pt x="307453" y="569462"/>
                </a:cubicBezTo>
                <a:lnTo>
                  <a:pt x="346782" y="492292"/>
                </a:lnTo>
                <a:cubicBezTo>
                  <a:pt x="421035" y="461667"/>
                  <a:pt x="473575" y="388591"/>
                  <a:pt x="473575" y="303537"/>
                </a:cubicBezTo>
                <a:cubicBezTo>
                  <a:pt x="473575" y="213632"/>
                  <a:pt x="415113" y="137221"/>
                  <a:pt x="334330" y="110082"/>
                </a:cubicBezTo>
                <a:close/>
                <a:moveTo>
                  <a:pt x="231243" y="37470"/>
                </a:moveTo>
                <a:lnTo>
                  <a:pt x="192829" y="114184"/>
                </a:lnTo>
                <a:cubicBezTo>
                  <a:pt x="117975" y="144505"/>
                  <a:pt x="64833" y="217883"/>
                  <a:pt x="64833" y="303542"/>
                </a:cubicBezTo>
                <a:cubicBezTo>
                  <a:pt x="64833" y="393294"/>
                  <a:pt x="123137" y="469704"/>
                  <a:pt x="204065" y="496842"/>
                </a:cubicBezTo>
                <a:lnTo>
                  <a:pt x="196625" y="562336"/>
                </a:lnTo>
                <a:cubicBezTo>
                  <a:pt x="83357" y="530650"/>
                  <a:pt x="0" y="426647"/>
                  <a:pt x="0" y="303542"/>
                </a:cubicBezTo>
                <a:cubicBezTo>
                  <a:pt x="0" y="168156"/>
                  <a:pt x="100666" y="55966"/>
                  <a:pt x="231243" y="37470"/>
                </a:cubicBezTo>
                <a:close/>
                <a:moveTo>
                  <a:pt x="296052" y="0"/>
                </a:moveTo>
                <a:cubicBezTo>
                  <a:pt x="297570" y="0"/>
                  <a:pt x="299089" y="152"/>
                  <a:pt x="300607" y="607"/>
                </a:cubicBezTo>
                <a:cubicBezTo>
                  <a:pt x="308199" y="2881"/>
                  <a:pt x="313058" y="11069"/>
                  <a:pt x="312147" y="18801"/>
                </a:cubicBezTo>
                <a:lnTo>
                  <a:pt x="285727" y="248964"/>
                </a:lnTo>
                <a:lnTo>
                  <a:pt x="408715" y="248964"/>
                </a:lnTo>
                <a:cubicBezTo>
                  <a:pt x="414485" y="248964"/>
                  <a:pt x="419647" y="250783"/>
                  <a:pt x="422532" y="255635"/>
                </a:cubicBezTo>
                <a:cubicBezTo>
                  <a:pt x="425569" y="260487"/>
                  <a:pt x="425721" y="265946"/>
                  <a:pt x="423292" y="270949"/>
                </a:cubicBezTo>
                <a:lnTo>
                  <a:pt x="256726" y="597998"/>
                </a:lnTo>
                <a:cubicBezTo>
                  <a:pt x="253841" y="603457"/>
                  <a:pt x="248223" y="606792"/>
                  <a:pt x="242302" y="606792"/>
                </a:cubicBezTo>
                <a:cubicBezTo>
                  <a:pt x="240632" y="606792"/>
                  <a:pt x="239113" y="606641"/>
                  <a:pt x="237595" y="606186"/>
                </a:cubicBezTo>
                <a:cubicBezTo>
                  <a:pt x="230155" y="603911"/>
                  <a:pt x="225296" y="597392"/>
                  <a:pt x="226207" y="589659"/>
                </a:cubicBezTo>
                <a:lnTo>
                  <a:pt x="251108" y="368139"/>
                </a:lnTo>
                <a:lnTo>
                  <a:pt x="129487" y="368139"/>
                </a:lnTo>
                <a:cubicBezTo>
                  <a:pt x="123869" y="368139"/>
                  <a:pt x="118706" y="364348"/>
                  <a:pt x="115821" y="359496"/>
                </a:cubicBezTo>
                <a:cubicBezTo>
                  <a:pt x="112785" y="354796"/>
                  <a:pt x="112481" y="348125"/>
                  <a:pt x="115062" y="343121"/>
                </a:cubicBezTo>
                <a:lnTo>
                  <a:pt x="281628" y="8946"/>
                </a:lnTo>
                <a:cubicBezTo>
                  <a:pt x="284361" y="3336"/>
                  <a:pt x="289979" y="0"/>
                  <a:pt x="29605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bevel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500"/>
              </a:lnSpc>
            </a:pPr>
            <a:endParaRPr lang="en-US" sz="1200" dirty="0">
              <a:solidFill>
                <a:prstClr val="black"/>
              </a:solidFill>
              <a:latin typeface="Calibri Light" panose="020F0302020204030204"/>
              <a:ea typeface="思源宋体 CN" panose="02020400000000000000" pitchFamily="18" charset="-122"/>
            </a:endParaRPr>
          </a:p>
        </p:txBody>
      </p:sp>
      <p:sp>
        <p:nvSpPr>
          <p:cNvPr id="8" name="Oval 47"/>
          <p:cNvSpPr/>
          <p:nvPr/>
        </p:nvSpPr>
        <p:spPr bwMode="auto">
          <a:xfrm>
            <a:off x="2036809" y="4634207"/>
            <a:ext cx="764860" cy="765060"/>
          </a:xfrm>
          <a:prstGeom prst="ellipse">
            <a:avLst/>
          </a:prstGeom>
          <a:solidFill>
            <a:srgbClr val="4472C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09600">
              <a:lnSpc>
                <a:spcPts val="1500"/>
              </a:lnSpc>
              <a:defRPr/>
            </a:pPr>
            <a:endParaRPr lang="en-US" sz="1200" dirty="0">
              <a:solidFill>
                <a:prstClr val="white"/>
              </a:solidFill>
              <a:latin typeface="Calibri Light" panose="020F0302020204030204"/>
              <a:ea typeface="思源宋体 CN" panose="02020400000000000000" pitchFamily="18" charset="-122"/>
            </a:endParaRPr>
          </a:p>
        </p:txBody>
      </p:sp>
      <p:sp>
        <p:nvSpPr>
          <p:cNvPr id="9" name="Freeform 127"/>
          <p:cNvSpPr>
            <a:spLocks noChangeArrowheads="1"/>
          </p:cNvSpPr>
          <p:nvPr/>
        </p:nvSpPr>
        <p:spPr bwMode="auto">
          <a:xfrm>
            <a:off x="2283025" y="4807053"/>
            <a:ext cx="294851" cy="414209"/>
          </a:xfrm>
          <a:custGeom>
            <a:avLst/>
            <a:gdLst>
              <a:gd name="connsiteX0" fmla="*/ 397270 w 431036"/>
              <a:gd name="connsiteY0" fmla="*/ 90324 h 605522"/>
              <a:gd name="connsiteX1" fmla="*/ 431036 w 431036"/>
              <a:gd name="connsiteY1" fmla="*/ 124039 h 605522"/>
              <a:gd name="connsiteX2" fmla="*/ 431036 w 431036"/>
              <a:gd name="connsiteY2" fmla="*/ 169018 h 605522"/>
              <a:gd name="connsiteX3" fmla="*/ 409040 w 431036"/>
              <a:gd name="connsiteY3" fmla="*/ 200625 h 605522"/>
              <a:gd name="connsiteX4" fmla="*/ 301573 w 431036"/>
              <a:gd name="connsiteY4" fmla="*/ 240418 h 605522"/>
              <a:gd name="connsiteX5" fmla="*/ 289804 w 431036"/>
              <a:gd name="connsiteY5" fmla="*/ 242525 h 605522"/>
              <a:gd name="connsiteX6" fmla="*/ 277385 w 431036"/>
              <a:gd name="connsiteY6" fmla="*/ 240175 h 605522"/>
              <a:gd name="connsiteX7" fmla="*/ 250032 w 431036"/>
              <a:gd name="connsiteY7" fmla="*/ 229396 h 605522"/>
              <a:gd name="connsiteX8" fmla="*/ 250032 w 431036"/>
              <a:gd name="connsiteY8" fmla="*/ 347802 h 605522"/>
              <a:gd name="connsiteX9" fmla="*/ 301411 w 431036"/>
              <a:gd name="connsiteY9" fmla="*/ 387675 h 605522"/>
              <a:gd name="connsiteX10" fmla="*/ 316183 w 431036"/>
              <a:gd name="connsiteY10" fmla="*/ 421957 h 605522"/>
              <a:gd name="connsiteX11" fmla="*/ 302304 w 431036"/>
              <a:gd name="connsiteY11" fmla="*/ 562082 h 605522"/>
              <a:gd name="connsiteX12" fmla="*/ 260096 w 431036"/>
              <a:gd name="connsiteY12" fmla="*/ 596688 h 605522"/>
              <a:gd name="connsiteX13" fmla="*/ 225438 w 431036"/>
              <a:gd name="connsiteY13" fmla="*/ 554464 h 605522"/>
              <a:gd name="connsiteX14" fmla="*/ 237207 w 431036"/>
              <a:gd name="connsiteY14" fmla="*/ 435572 h 605522"/>
              <a:gd name="connsiteX15" fmla="*/ 208555 w 431036"/>
              <a:gd name="connsiteY15" fmla="*/ 413285 h 605522"/>
              <a:gd name="connsiteX16" fmla="*/ 69027 w 431036"/>
              <a:gd name="connsiteY16" fmla="*/ 590772 h 605522"/>
              <a:gd name="connsiteX17" fmla="*/ 38589 w 431036"/>
              <a:gd name="connsiteY17" fmla="*/ 605522 h 605522"/>
              <a:gd name="connsiteX18" fmla="*/ 14726 w 431036"/>
              <a:gd name="connsiteY18" fmla="*/ 597256 h 605522"/>
              <a:gd name="connsiteX19" fmla="*/ 8232 w 431036"/>
              <a:gd name="connsiteY19" fmla="*/ 543118 h 605522"/>
              <a:gd name="connsiteX20" fmla="*/ 135017 w 431036"/>
              <a:gd name="connsiteY20" fmla="*/ 381840 h 605522"/>
              <a:gd name="connsiteX21" fmla="*/ 133474 w 431036"/>
              <a:gd name="connsiteY21" fmla="*/ 381840 h 605522"/>
              <a:gd name="connsiteX22" fmla="*/ 133474 w 431036"/>
              <a:gd name="connsiteY22" fmla="*/ 185875 h 605522"/>
              <a:gd name="connsiteX23" fmla="*/ 162451 w 431036"/>
              <a:gd name="connsiteY23" fmla="*/ 156942 h 605522"/>
              <a:gd name="connsiteX24" fmla="*/ 235097 w 431036"/>
              <a:gd name="connsiteY24" fmla="*/ 156942 h 605522"/>
              <a:gd name="connsiteX25" fmla="*/ 248733 w 431036"/>
              <a:gd name="connsiteY25" fmla="*/ 156942 h 605522"/>
              <a:gd name="connsiteX26" fmla="*/ 249950 w 431036"/>
              <a:gd name="connsiteY26" fmla="*/ 156942 h 605522"/>
              <a:gd name="connsiteX27" fmla="*/ 249950 w 431036"/>
              <a:gd name="connsiteY27" fmla="*/ 157267 h 605522"/>
              <a:gd name="connsiteX28" fmla="*/ 254496 w 431036"/>
              <a:gd name="connsiteY28" fmla="*/ 158563 h 605522"/>
              <a:gd name="connsiteX29" fmla="*/ 290210 w 431036"/>
              <a:gd name="connsiteY29" fmla="*/ 172665 h 605522"/>
              <a:gd name="connsiteX30" fmla="*/ 363504 w 431036"/>
              <a:gd name="connsiteY30" fmla="*/ 145596 h 605522"/>
              <a:gd name="connsiteX31" fmla="*/ 363504 w 431036"/>
              <a:gd name="connsiteY31" fmla="*/ 124039 h 605522"/>
              <a:gd name="connsiteX32" fmla="*/ 397270 w 431036"/>
              <a:gd name="connsiteY32" fmla="*/ 90324 h 605522"/>
              <a:gd name="connsiteX33" fmla="*/ 191785 w 431036"/>
              <a:gd name="connsiteY33" fmla="*/ 0 h 605522"/>
              <a:gd name="connsiteX34" fmla="*/ 254130 w 431036"/>
              <a:gd name="connsiteY34" fmla="*/ 62239 h 605522"/>
              <a:gd name="connsiteX35" fmla="*/ 191785 w 431036"/>
              <a:gd name="connsiteY35" fmla="*/ 124478 h 605522"/>
              <a:gd name="connsiteX36" fmla="*/ 129440 w 431036"/>
              <a:gd name="connsiteY36" fmla="*/ 62239 h 605522"/>
              <a:gd name="connsiteX37" fmla="*/ 191785 w 431036"/>
              <a:gd name="connsiteY37" fmla="*/ 0 h 605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431036" h="605522">
                <a:moveTo>
                  <a:pt x="397270" y="90324"/>
                </a:moveTo>
                <a:cubicBezTo>
                  <a:pt x="415939" y="90324"/>
                  <a:pt x="431036" y="105398"/>
                  <a:pt x="431036" y="124039"/>
                </a:cubicBezTo>
                <a:lnTo>
                  <a:pt x="431036" y="169018"/>
                </a:lnTo>
                <a:cubicBezTo>
                  <a:pt x="431036" y="183120"/>
                  <a:pt x="422270" y="195763"/>
                  <a:pt x="409040" y="200625"/>
                </a:cubicBezTo>
                <a:lnTo>
                  <a:pt x="301573" y="240418"/>
                </a:lnTo>
                <a:cubicBezTo>
                  <a:pt x="297758" y="241877"/>
                  <a:pt x="293781" y="242525"/>
                  <a:pt x="289804" y="242525"/>
                </a:cubicBezTo>
                <a:cubicBezTo>
                  <a:pt x="285583" y="242525"/>
                  <a:pt x="281362" y="241796"/>
                  <a:pt x="277385" y="240175"/>
                </a:cubicBezTo>
                <a:lnTo>
                  <a:pt x="250032" y="229396"/>
                </a:lnTo>
                <a:lnTo>
                  <a:pt x="250032" y="347802"/>
                </a:lnTo>
                <a:lnTo>
                  <a:pt x="301411" y="387675"/>
                </a:lnTo>
                <a:cubicBezTo>
                  <a:pt x="311881" y="395861"/>
                  <a:pt x="317482" y="408747"/>
                  <a:pt x="316183" y="421957"/>
                </a:cubicBezTo>
                <a:lnTo>
                  <a:pt x="302304" y="562082"/>
                </a:lnTo>
                <a:cubicBezTo>
                  <a:pt x="300193" y="583235"/>
                  <a:pt x="281119" y="598877"/>
                  <a:pt x="260096" y="596688"/>
                </a:cubicBezTo>
                <a:cubicBezTo>
                  <a:pt x="238830" y="594581"/>
                  <a:pt x="223327" y="575698"/>
                  <a:pt x="225438" y="554464"/>
                </a:cubicBezTo>
                <a:lnTo>
                  <a:pt x="237207" y="435572"/>
                </a:lnTo>
                <a:lnTo>
                  <a:pt x="208555" y="413285"/>
                </a:lnTo>
                <a:lnTo>
                  <a:pt x="69027" y="590772"/>
                </a:lnTo>
                <a:cubicBezTo>
                  <a:pt x="61397" y="600416"/>
                  <a:pt x="50034" y="605522"/>
                  <a:pt x="38589" y="605522"/>
                </a:cubicBezTo>
                <a:cubicBezTo>
                  <a:pt x="30229" y="605522"/>
                  <a:pt x="21868" y="602848"/>
                  <a:pt x="14726" y="597256"/>
                </a:cubicBezTo>
                <a:cubicBezTo>
                  <a:pt x="-1995" y="584126"/>
                  <a:pt x="-4917" y="559894"/>
                  <a:pt x="8232" y="543118"/>
                </a:cubicBezTo>
                <a:lnTo>
                  <a:pt x="135017" y="381840"/>
                </a:lnTo>
                <a:lnTo>
                  <a:pt x="133474" y="381840"/>
                </a:lnTo>
                <a:lnTo>
                  <a:pt x="133474" y="185875"/>
                </a:lnTo>
                <a:cubicBezTo>
                  <a:pt x="133474" y="169828"/>
                  <a:pt x="146380" y="156942"/>
                  <a:pt x="162451" y="156942"/>
                </a:cubicBezTo>
                <a:lnTo>
                  <a:pt x="235097" y="156942"/>
                </a:lnTo>
                <a:cubicBezTo>
                  <a:pt x="239480" y="156051"/>
                  <a:pt x="244106" y="155970"/>
                  <a:pt x="248733" y="156942"/>
                </a:cubicBezTo>
                <a:lnTo>
                  <a:pt x="249950" y="156942"/>
                </a:lnTo>
                <a:lnTo>
                  <a:pt x="249950" y="157267"/>
                </a:lnTo>
                <a:cubicBezTo>
                  <a:pt x="251493" y="157672"/>
                  <a:pt x="253035" y="157996"/>
                  <a:pt x="254496" y="158563"/>
                </a:cubicBezTo>
                <a:lnTo>
                  <a:pt x="290210" y="172665"/>
                </a:lnTo>
                <a:lnTo>
                  <a:pt x="363504" y="145596"/>
                </a:lnTo>
                <a:lnTo>
                  <a:pt x="363504" y="124039"/>
                </a:lnTo>
                <a:cubicBezTo>
                  <a:pt x="363504" y="105398"/>
                  <a:pt x="378602" y="90324"/>
                  <a:pt x="397270" y="90324"/>
                </a:cubicBezTo>
                <a:close/>
                <a:moveTo>
                  <a:pt x="191785" y="0"/>
                </a:moveTo>
                <a:cubicBezTo>
                  <a:pt x="226217" y="0"/>
                  <a:pt x="254130" y="27865"/>
                  <a:pt x="254130" y="62239"/>
                </a:cubicBezTo>
                <a:cubicBezTo>
                  <a:pt x="254130" y="96613"/>
                  <a:pt x="226217" y="124478"/>
                  <a:pt x="191785" y="124478"/>
                </a:cubicBezTo>
                <a:cubicBezTo>
                  <a:pt x="157353" y="124478"/>
                  <a:pt x="129440" y="96613"/>
                  <a:pt x="129440" y="62239"/>
                </a:cubicBezTo>
                <a:cubicBezTo>
                  <a:pt x="129440" y="27865"/>
                  <a:pt x="157353" y="0"/>
                  <a:pt x="19178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bevel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500"/>
              </a:lnSpc>
            </a:pPr>
            <a:endParaRPr lang="en-US" sz="1200" dirty="0">
              <a:solidFill>
                <a:prstClr val="black"/>
              </a:solidFill>
              <a:latin typeface="Calibri Light" panose="020F0302020204030204"/>
              <a:ea typeface="思源宋体 CN" panose="02020400000000000000" pitchFamily="18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972957" y="1873866"/>
            <a:ext cx="314081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latin typeface="思源黑体 CN Normal" panose="020B0400000000000000" pitchFamily="34" charset="-122"/>
                <a:ea typeface="思源黑体 CN Normal" panose="020B0400000000000000" pitchFamily="34" charset="-122"/>
                <a:sym typeface="方正姚体" panose="02010601030101010101" pitchFamily="2" charset="-122"/>
              </a:rPr>
              <a:t>双击输入替换内容编辑文字双击输入替换内容编辑文字</a:t>
            </a:r>
            <a:endParaRPr lang="zh-CN" altLang="en-US" sz="1600" dirty="0">
              <a:latin typeface="思源黑体 CN Normal" panose="020B0400000000000000" pitchFamily="34" charset="-122"/>
              <a:ea typeface="思源黑体 CN Normal" panose="020B0400000000000000" pitchFamily="34" charset="-122"/>
              <a:sym typeface="方正姚体" panose="02010601030101010101" pitchFamily="2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336756" y="1859572"/>
            <a:ext cx="4744995" cy="3351138"/>
          </a:xfrm>
          <a:prstGeom prst="rect">
            <a:avLst/>
          </a:prstGeom>
          <a:pattFill prst="pct20">
            <a:fgClr>
              <a:srgbClr val="4472C4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410135" y="374486"/>
            <a:ext cx="3541370" cy="461665"/>
            <a:chOff x="410135" y="374486"/>
            <a:chExt cx="3541370" cy="461665"/>
          </a:xfrm>
        </p:grpSpPr>
        <p:sp>
          <p:nvSpPr>
            <p:cNvPr id="18" name="文本框 17"/>
            <p:cNvSpPr txBox="1"/>
            <p:nvPr/>
          </p:nvSpPr>
          <p:spPr>
            <a:xfrm>
              <a:off x="571283" y="374486"/>
              <a:ext cx="33802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rgbClr val="4472C4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论文总结</a:t>
              </a:r>
              <a:endParaRPr lang="zh-CN" altLang="en-US" sz="2400" dirty="0">
                <a:solidFill>
                  <a:srgbClr val="4472C4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410135" y="439801"/>
              <a:ext cx="161148" cy="30478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</p:grpSp>
      <p:sp>
        <p:nvSpPr>
          <p:cNvPr id="20" name="矩形 19"/>
          <p:cNvSpPr/>
          <p:nvPr/>
        </p:nvSpPr>
        <p:spPr>
          <a:xfrm>
            <a:off x="2972957" y="2858425"/>
            <a:ext cx="314081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latin typeface="思源黑体 CN Normal" panose="020B0400000000000000" pitchFamily="34" charset="-122"/>
                <a:ea typeface="思源黑体 CN Normal" panose="020B0400000000000000" pitchFamily="34" charset="-122"/>
                <a:sym typeface="方正姚体" panose="02010601030101010101" pitchFamily="2" charset="-122"/>
              </a:rPr>
              <a:t>双击输入替换内容编辑文字双击输入替换内容编辑文字</a:t>
            </a:r>
            <a:endParaRPr lang="zh-CN" altLang="en-US" sz="1600" dirty="0">
              <a:latin typeface="思源黑体 CN Normal" panose="020B0400000000000000" pitchFamily="34" charset="-122"/>
              <a:ea typeface="思源黑体 CN Normal" panose="020B0400000000000000" pitchFamily="34" charset="-122"/>
              <a:sym typeface="方正姚体" panose="02010601030101010101" pitchFamily="2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972957" y="3896140"/>
            <a:ext cx="314081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latin typeface="思源黑体 CN Normal" panose="020B0400000000000000" pitchFamily="34" charset="-122"/>
                <a:ea typeface="思源黑体 CN Normal" panose="020B0400000000000000" pitchFamily="34" charset="-122"/>
                <a:sym typeface="方正姚体" panose="02010601030101010101" pitchFamily="2" charset="-122"/>
              </a:rPr>
              <a:t>双击输入替换内容编辑文字双击输入替换内容编辑文字</a:t>
            </a:r>
            <a:endParaRPr lang="zh-CN" altLang="en-US" sz="1600" dirty="0">
              <a:latin typeface="思源黑体 CN Normal" panose="020B0400000000000000" pitchFamily="34" charset="-122"/>
              <a:ea typeface="思源黑体 CN Normal" panose="020B0400000000000000" pitchFamily="34" charset="-122"/>
              <a:sym typeface="方正姚体" panose="02010601030101010101" pitchFamily="2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2972957" y="4807053"/>
            <a:ext cx="314081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latin typeface="思源黑体 CN Normal" panose="020B0400000000000000" pitchFamily="34" charset="-122"/>
                <a:ea typeface="思源黑体 CN Normal" panose="020B0400000000000000" pitchFamily="34" charset="-122"/>
                <a:sym typeface="方正姚体" panose="02010601030101010101" pitchFamily="2" charset="-122"/>
              </a:rPr>
              <a:t>双击输入替换内容编辑文字双击输入替换内容编辑文字</a:t>
            </a:r>
            <a:endParaRPr lang="zh-CN" altLang="en-US" sz="1600" dirty="0">
              <a:latin typeface="思源黑体 CN Normal" panose="020B0400000000000000" pitchFamily="34" charset="-122"/>
              <a:ea typeface="思源黑体 CN Normal" panose="020B0400000000000000" pitchFamily="34" charset="-122"/>
              <a:sym typeface="方正姚体" panose="02010601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8" grpId="0" animBg="1"/>
      <p:bldP spid="10" grpId="0"/>
      <p:bldP spid="20" grpId="0"/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图形 25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-62490" y="-201687"/>
            <a:ext cx="12341575" cy="7143719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>
            <a:off x="8454262" y="3218041"/>
            <a:ext cx="244827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1289466" y="3218041"/>
            <a:ext cx="244827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ís1ïďê"/>
          <p:cNvSpPr/>
          <p:nvPr/>
        </p:nvSpPr>
        <p:spPr bwMode="auto">
          <a:xfrm>
            <a:off x="3926139" y="1115341"/>
            <a:ext cx="4303713" cy="4296774"/>
          </a:xfrm>
          <a:custGeom>
            <a:avLst/>
            <a:gdLst>
              <a:gd name="connsiteX0" fmla="*/ 135672 w 609076"/>
              <a:gd name="connsiteY0" fmla="*/ 378765 h 608094"/>
              <a:gd name="connsiteX1" fmla="*/ 268220 w 609076"/>
              <a:gd name="connsiteY1" fmla="*/ 423490 h 608094"/>
              <a:gd name="connsiteX2" fmla="*/ 270801 w 609076"/>
              <a:gd name="connsiteY2" fmla="*/ 426343 h 608094"/>
              <a:gd name="connsiteX3" fmla="*/ 269787 w 609076"/>
              <a:gd name="connsiteY3" fmla="*/ 430116 h 608094"/>
              <a:gd name="connsiteX4" fmla="*/ 255408 w 609076"/>
              <a:gd name="connsiteY4" fmla="*/ 444380 h 608094"/>
              <a:gd name="connsiteX5" fmla="*/ 304538 w 609076"/>
              <a:gd name="connsiteY5" fmla="*/ 493430 h 608094"/>
              <a:gd name="connsiteX6" fmla="*/ 356341 w 609076"/>
              <a:gd name="connsiteY6" fmla="*/ 441619 h 608094"/>
              <a:gd name="connsiteX7" fmla="*/ 346478 w 609076"/>
              <a:gd name="connsiteY7" fmla="*/ 470699 h 608094"/>
              <a:gd name="connsiteX8" fmla="*/ 355511 w 609076"/>
              <a:gd name="connsiteY8" fmla="*/ 509534 h 608094"/>
              <a:gd name="connsiteX9" fmla="*/ 382426 w 609076"/>
              <a:gd name="connsiteY9" fmla="*/ 520669 h 608094"/>
              <a:gd name="connsiteX10" fmla="*/ 394778 w 609076"/>
              <a:gd name="connsiteY10" fmla="*/ 518645 h 608094"/>
              <a:gd name="connsiteX11" fmla="*/ 423629 w 609076"/>
              <a:gd name="connsiteY11" fmla="*/ 508890 h 608094"/>
              <a:gd name="connsiteX12" fmla="*/ 338182 w 609076"/>
              <a:gd name="connsiteY12" fmla="*/ 594198 h 608094"/>
              <a:gd name="connsiteX13" fmla="*/ 304538 w 609076"/>
              <a:gd name="connsiteY13" fmla="*/ 608094 h 608094"/>
              <a:gd name="connsiteX14" fmla="*/ 270894 w 609076"/>
              <a:gd name="connsiteY14" fmla="*/ 594198 h 608094"/>
              <a:gd name="connsiteX15" fmla="*/ 188120 w 609076"/>
              <a:gd name="connsiteY15" fmla="*/ 511559 h 608094"/>
              <a:gd name="connsiteX16" fmla="*/ 173832 w 609076"/>
              <a:gd name="connsiteY16" fmla="*/ 525915 h 608094"/>
              <a:gd name="connsiteX17" fmla="*/ 170053 w 609076"/>
              <a:gd name="connsiteY17" fmla="*/ 526927 h 608094"/>
              <a:gd name="connsiteX18" fmla="*/ 167288 w 609076"/>
              <a:gd name="connsiteY18" fmla="*/ 524350 h 608094"/>
              <a:gd name="connsiteX19" fmla="*/ 122398 w 609076"/>
              <a:gd name="connsiteY19" fmla="*/ 392017 h 608094"/>
              <a:gd name="connsiteX20" fmla="*/ 135672 w 609076"/>
              <a:gd name="connsiteY20" fmla="*/ 378765 h 608094"/>
              <a:gd name="connsiteX21" fmla="*/ 513252 w 609076"/>
              <a:gd name="connsiteY21" fmla="*/ 188723 h 608094"/>
              <a:gd name="connsiteX22" fmla="*/ 595111 w 609076"/>
              <a:gd name="connsiteY22" fmla="*/ 270462 h 608094"/>
              <a:gd name="connsiteX23" fmla="*/ 595111 w 609076"/>
              <a:gd name="connsiteY23" fmla="*/ 337658 h 608094"/>
              <a:gd name="connsiteX24" fmla="*/ 516017 w 609076"/>
              <a:gd name="connsiteY24" fmla="*/ 416635 h 608094"/>
              <a:gd name="connsiteX25" fmla="*/ 530398 w 609076"/>
              <a:gd name="connsiteY25" fmla="*/ 430995 h 608094"/>
              <a:gd name="connsiteX26" fmla="*/ 531412 w 609076"/>
              <a:gd name="connsiteY26" fmla="*/ 434677 h 608094"/>
              <a:gd name="connsiteX27" fmla="*/ 528831 w 609076"/>
              <a:gd name="connsiteY27" fmla="*/ 437530 h 608094"/>
              <a:gd name="connsiteX28" fmla="*/ 396271 w 609076"/>
              <a:gd name="connsiteY28" fmla="*/ 482266 h 608094"/>
              <a:gd name="connsiteX29" fmla="*/ 382997 w 609076"/>
              <a:gd name="connsiteY29" fmla="*/ 469011 h 608094"/>
              <a:gd name="connsiteX30" fmla="*/ 427798 w 609076"/>
              <a:gd name="connsiteY30" fmla="*/ 336645 h 608094"/>
              <a:gd name="connsiteX31" fmla="*/ 430655 w 609076"/>
              <a:gd name="connsiteY31" fmla="*/ 334068 h 608094"/>
              <a:gd name="connsiteX32" fmla="*/ 434343 w 609076"/>
              <a:gd name="connsiteY32" fmla="*/ 335172 h 608094"/>
              <a:gd name="connsiteX33" fmla="*/ 448631 w 609076"/>
              <a:gd name="connsiteY33" fmla="*/ 349440 h 608094"/>
              <a:gd name="connsiteX34" fmla="*/ 494170 w 609076"/>
              <a:gd name="connsiteY34" fmla="*/ 304060 h 608094"/>
              <a:gd name="connsiteX35" fmla="*/ 445958 w 609076"/>
              <a:gd name="connsiteY35" fmla="*/ 255919 h 608094"/>
              <a:gd name="connsiteX36" fmla="*/ 474996 w 609076"/>
              <a:gd name="connsiteY36" fmla="*/ 265768 h 608094"/>
              <a:gd name="connsiteX37" fmla="*/ 487164 w 609076"/>
              <a:gd name="connsiteY37" fmla="*/ 267701 h 608094"/>
              <a:gd name="connsiteX38" fmla="*/ 514082 w 609076"/>
              <a:gd name="connsiteY38" fmla="*/ 256563 h 608094"/>
              <a:gd name="connsiteX39" fmla="*/ 523116 w 609076"/>
              <a:gd name="connsiteY39" fmla="*/ 217719 h 608094"/>
              <a:gd name="connsiteX40" fmla="*/ 212828 w 609076"/>
              <a:gd name="connsiteY40" fmla="*/ 125789 h 608094"/>
              <a:gd name="connsiteX41" fmla="*/ 226102 w 609076"/>
              <a:gd name="connsiteY41" fmla="*/ 139043 h 608094"/>
              <a:gd name="connsiteX42" fmla="*/ 181209 w 609076"/>
              <a:gd name="connsiteY42" fmla="*/ 271491 h 608094"/>
              <a:gd name="connsiteX43" fmla="*/ 178351 w 609076"/>
              <a:gd name="connsiteY43" fmla="*/ 273976 h 608094"/>
              <a:gd name="connsiteX44" fmla="*/ 174664 w 609076"/>
              <a:gd name="connsiteY44" fmla="*/ 272964 h 608094"/>
              <a:gd name="connsiteX45" fmla="*/ 160376 w 609076"/>
              <a:gd name="connsiteY45" fmla="*/ 258697 h 608094"/>
              <a:gd name="connsiteX46" fmla="*/ 114929 w 609076"/>
              <a:gd name="connsiteY46" fmla="*/ 304074 h 608094"/>
              <a:gd name="connsiteX47" fmla="*/ 163141 w 609076"/>
              <a:gd name="connsiteY47" fmla="*/ 352212 h 608094"/>
              <a:gd name="connsiteX48" fmla="*/ 134011 w 609076"/>
              <a:gd name="connsiteY48" fmla="*/ 342363 h 608094"/>
              <a:gd name="connsiteX49" fmla="*/ 121843 w 609076"/>
              <a:gd name="connsiteY49" fmla="*/ 340338 h 608094"/>
              <a:gd name="connsiteX50" fmla="*/ 95202 w 609076"/>
              <a:gd name="connsiteY50" fmla="*/ 351383 h 608094"/>
              <a:gd name="connsiteX51" fmla="*/ 85891 w 609076"/>
              <a:gd name="connsiteY51" fmla="*/ 390317 h 608094"/>
              <a:gd name="connsiteX52" fmla="*/ 95755 w 609076"/>
              <a:gd name="connsiteY52" fmla="*/ 419402 h 608094"/>
              <a:gd name="connsiteX53" fmla="*/ 13896 w 609076"/>
              <a:gd name="connsiteY53" fmla="*/ 337669 h 608094"/>
              <a:gd name="connsiteX54" fmla="*/ 13896 w 609076"/>
              <a:gd name="connsiteY54" fmla="*/ 270478 h 608094"/>
              <a:gd name="connsiteX55" fmla="*/ 93082 w 609076"/>
              <a:gd name="connsiteY55" fmla="*/ 191414 h 608094"/>
              <a:gd name="connsiteX56" fmla="*/ 78701 w 609076"/>
              <a:gd name="connsiteY56" fmla="*/ 177148 h 608094"/>
              <a:gd name="connsiteX57" fmla="*/ 77687 w 609076"/>
              <a:gd name="connsiteY57" fmla="*/ 173466 h 608094"/>
              <a:gd name="connsiteX58" fmla="*/ 80268 w 609076"/>
              <a:gd name="connsiteY58" fmla="*/ 170613 h 608094"/>
              <a:gd name="connsiteX59" fmla="*/ 212828 w 609076"/>
              <a:gd name="connsiteY59" fmla="*/ 125789 h 608094"/>
              <a:gd name="connsiteX60" fmla="*/ 304478 w 609076"/>
              <a:gd name="connsiteY60" fmla="*/ 0 h 608094"/>
              <a:gd name="connsiteX61" fmla="*/ 338157 w 609076"/>
              <a:gd name="connsiteY61" fmla="*/ 13876 h 608094"/>
              <a:gd name="connsiteX62" fmla="*/ 420931 w 609076"/>
              <a:gd name="connsiteY62" fmla="*/ 96535 h 608094"/>
              <a:gd name="connsiteX63" fmla="*/ 435218 w 609076"/>
              <a:gd name="connsiteY63" fmla="*/ 82267 h 608094"/>
              <a:gd name="connsiteX64" fmla="*/ 438905 w 609076"/>
              <a:gd name="connsiteY64" fmla="*/ 81163 h 608094"/>
              <a:gd name="connsiteX65" fmla="*/ 441762 w 609076"/>
              <a:gd name="connsiteY65" fmla="*/ 83740 h 608094"/>
              <a:gd name="connsiteX66" fmla="*/ 486560 w 609076"/>
              <a:gd name="connsiteY66" fmla="*/ 216105 h 608094"/>
              <a:gd name="connsiteX67" fmla="*/ 473286 w 609076"/>
              <a:gd name="connsiteY67" fmla="*/ 229360 h 608094"/>
              <a:gd name="connsiteX68" fmla="*/ 340830 w 609076"/>
              <a:gd name="connsiteY68" fmla="*/ 184625 h 608094"/>
              <a:gd name="connsiteX69" fmla="*/ 338157 w 609076"/>
              <a:gd name="connsiteY69" fmla="*/ 181771 h 608094"/>
              <a:gd name="connsiteX70" fmla="*/ 339263 w 609076"/>
              <a:gd name="connsiteY70" fmla="*/ 178089 h 608094"/>
              <a:gd name="connsiteX71" fmla="*/ 353550 w 609076"/>
              <a:gd name="connsiteY71" fmla="*/ 163730 h 608094"/>
              <a:gd name="connsiteX72" fmla="*/ 304512 w 609076"/>
              <a:gd name="connsiteY72" fmla="*/ 114760 h 608094"/>
              <a:gd name="connsiteX73" fmla="*/ 252617 w 609076"/>
              <a:gd name="connsiteY73" fmla="*/ 166491 h 608094"/>
              <a:gd name="connsiteX74" fmla="*/ 262480 w 609076"/>
              <a:gd name="connsiteY74" fmla="*/ 137496 h 608094"/>
              <a:gd name="connsiteX75" fmla="*/ 253447 w 609076"/>
              <a:gd name="connsiteY75" fmla="*/ 98652 h 608094"/>
              <a:gd name="connsiteX76" fmla="*/ 226624 w 609076"/>
              <a:gd name="connsiteY76" fmla="*/ 87422 h 608094"/>
              <a:gd name="connsiteX77" fmla="*/ 214272 w 609076"/>
              <a:gd name="connsiteY77" fmla="*/ 89539 h 608094"/>
              <a:gd name="connsiteX78" fmla="*/ 185329 w 609076"/>
              <a:gd name="connsiteY78" fmla="*/ 99296 h 608094"/>
              <a:gd name="connsiteX79" fmla="*/ 270868 w 609076"/>
              <a:gd name="connsiteY79" fmla="*/ 13876 h 608094"/>
              <a:gd name="connsiteX80" fmla="*/ 304478 w 609076"/>
              <a:gd name="connsiteY80" fmla="*/ 0 h 608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609076" h="608094">
                <a:moveTo>
                  <a:pt x="135672" y="378765"/>
                </a:moveTo>
                <a:cubicBezTo>
                  <a:pt x="177243" y="392753"/>
                  <a:pt x="257159" y="419809"/>
                  <a:pt x="268220" y="423490"/>
                </a:cubicBezTo>
                <a:cubicBezTo>
                  <a:pt x="269511" y="423950"/>
                  <a:pt x="270525" y="425054"/>
                  <a:pt x="270801" y="426343"/>
                </a:cubicBezTo>
                <a:cubicBezTo>
                  <a:pt x="271078" y="427723"/>
                  <a:pt x="270709" y="429103"/>
                  <a:pt x="269787" y="430116"/>
                </a:cubicBezTo>
                <a:lnTo>
                  <a:pt x="255408" y="444380"/>
                </a:lnTo>
                <a:lnTo>
                  <a:pt x="304538" y="493430"/>
                </a:lnTo>
                <a:lnTo>
                  <a:pt x="356341" y="441619"/>
                </a:lnTo>
                <a:lnTo>
                  <a:pt x="346478" y="470699"/>
                </a:lnTo>
                <a:cubicBezTo>
                  <a:pt x="341869" y="484319"/>
                  <a:pt x="345280" y="499227"/>
                  <a:pt x="355511" y="509534"/>
                </a:cubicBezTo>
                <a:cubicBezTo>
                  <a:pt x="362793" y="516712"/>
                  <a:pt x="372287" y="520669"/>
                  <a:pt x="382426" y="520669"/>
                </a:cubicBezTo>
                <a:cubicBezTo>
                  <a:pt x="386574" y="520669"/>
                  <a:pt x="390722" y="520025"/>
                  <a:pt x="394778" y="518645"/>
                </a:cubicBezTo>
                <a:lnTo>
                  <a:pt x="423629" y="508890"/>
                </a:lnTo>
                <a:lnTo>
                  <a:pt x="338182" y="594198"/>
                </a:lnTo>
                <a:cubicBezTo>
                  <a:pt x="328872" y="603493"/>
                  <a:pt x="316705" y="608094"/>
                  <a:pt x="304538" y="608094"/>
                </a:cubicBezTo>
                <a:cubicBezTo>
                  <a:pt x="292371" y="608094"/>
                  <a:pt x="280111" y="603493"/>
                  <a:pt x="270894" y="594198"/>
                </a:cubicBezTo>
                <a:lnTo>
                  <a:pt x="188120" y="511559"/>
                </a:lnTo>
                <a:lnTo>
                  <a:pt x="173832" y="525915"/>
                </a:lnTo>
                <a:cubicBezTo>
                  <a:pt x="172818" y="526835"/>
                  <a:pt x="171436" y="527295"/>
                  <a:pt x="170053" y="526927"/>
                </a:cubicBezTo>
                <a:cubicBezTo>
                  <a:pt x="168763" y="526651"/>
                  <a:pt x="167657" y="525639"/>
                  <a:pt x="167288" y="524350"/>
                </a:cubicBezTo>
                <a:cubicBezTo>
                  <a:pt x="163232" y="512571"/>
                  <a:pt x="135856" y="431864"/>
                  <a:pt x="122398" y="392017"/>
                </a:cubicBezTo>
                <a:cubicBezTo>
                  <a:pt x="119633" y="383826"/>
                  <a:pt x="127468" y="376004"/>
                  <a:pt x="135672" y="378765"/>
                </a:cubicBezTo>
                <a:close/>
                <a:moveTo>
                  <a:pt x="513252" y="188723"/>
                </a:moveTo>
                <a:lnTo>
                  <a:pt x="595111" y="270462"/>
                </a:lnTo>
                <a:cubicBezTo>
                  <a:pt x="613732" y="288964"/>
                  <a:pt x="613732" y="319064"/>
                  <a:pt x="595111" y="337658"/>
                </a:cubicBezTo>
                <a:lnTo>
                  <a:pt x="516017" y="416635"/>
                </a:lnTo>
                <a:lnTo>
                  <a:pt x="530398" y="430995"/>
                </a:lnTo>
                <a:cubicBezTo>
                  <a:pt x="531320" y="431915"/>
                  <a:pt x="531689" y="433296"/>
                  <a:pt x="531412" y="434677"/>
                </a:cubicBezTo>
                <a:cubicBezTo>
                  <a:pt x="531043" y="435965"/>
                  <a:pt x="530122" y="437070"/>
                  <a:pt x="528831" y="437530"/>
                </a:cubicBezTo>
                <a:cubicBezTo>
                  <a:pt x="513160" y="442869"/>
                  <a:pt x="524130" y="439095"/>
                  <a:pt x="396271" y="482266"/>
                </a:cubicBezTo>
                <a:cubicBezTo>
                  <a:pt x="388067" y="485027"/>
                  <a:pt x="380231" y="477203"/>
                  <a:pt x="382997" y="469011"/>
                </a:cubicBezTo>
                <a:cubicBezTo>
                  <a:pt x="399313" y="420593"/>
                  <a:pt x="423004" y="350913"/>
                  <a:pt x="427798" y="336645"/>
                </a:cubicBezTo>
                <a:cubicBezTo>
                  <a:pt x="428259" y="335356"/>
                  <a:pt x="429365" y="334436"/>
                  <a:pt x="430655" y="334068"/>
                </a:cubicBezTo>
                <a:cubicBezTo>
                  <a:pt x="431946" y="333792"/>
                  <a:pt x="433421" y="334160"/>
                  <a:pt x="434343" y="335172"/>
                </a:cubicBezTo>
                <a:lnTo>
                  <a:pt x="448631" y="349440"/>
                </a:lnTo>
                <a:lnTo>
                  <a:pt x="494170" y="304060"/>
                </a:lnTo>
                <a:lnTo>
                  <a:pt x="445958" y="255919"/>
                </a:lnTo>
                <a:lnTo>
                  <a:pt x="474996" y="265768"/>
                </a:lnTo>
                <a:cubicBezTo>
                  <a:pt x="478775" y="267056"/>
                  <a:pt x="482924" y="267701"/>
                  <a:pt x="487164" y="267701"/>
                </a:cubicBezTo>
                <a:cubicBezTo>
                  <a:pt x="497212" y="267701"/>
                  <a:pt x="506983" y="263651"/>
                  <a:pt x="514082" y="256563"/>
                </a:cubicBezTo>
                <a:cubicBezTo>
                  <a:pt x="524037" y="246714"/>
                  <a:pt x="527725" y="231434"/>
                  <a:pt x="523116" y="217719"/>
                </a:cubicBezTo>
                <a:close/>
                <a:moveTo>
                  <a:pt x="212828" y="125789"/>
                </a:moveTo>
                <a:cubicBezTo>
                  <a:pt x="221032" y="123027"/>
                  <a:pt x="228868" y="130851"/>
                  <a:pt x="226102" y="139043"/>
                </a:cubicBezTo>
                <a:cubicBezTo>
                  <a:pt x="211445" y="182302"/>
                  <a:pt x="186095" y="257316"/>
                  <a:pt x="181209" y="271491"/>
                </a:cubicBezTo>
                <a:cubicBezTo>
                  <a:pt x="180840" y="272779"/>
                  <a:pt x="179734" y="273700"/>
                  <a:pt x="178351" y="273976"/>
                </a:cubicBezTo>
                <a:cubicBezTo>
                  <a:pt x="177061" y="274344"/>
                  <a:pt x="175678" y="273976"/>
                  <a:pt x="174664" y="272964"/>
                </a:cubicBezTo>
                <a:lnTo>
                  <a:pt x="160376" y="258697"/>
                </a:lnTo>
                <a:lnTo>
                  <a:pt x="114929" y="304074"/>
                </a:lnTo>
                <a:lnTo>
                  <a:pt x="163141" y="352212"/>
                </a:lnTo>
                <a:lnTo>
                  <a:pt x="134011" y="342363"/>
                </a:lnTo>
                <a:cubicBezTo>
                  <a:pt x="130232" y="341075"/>
                  <a:pt x="126083" y="340338"/>
                  <a:pt x="121843" y="340338"/>
                </a:cubicBezTo>
                <a:cubicBezTo>
                  <a:pt x="111795" y="340338"/>
                  <a:pt x="102300" y="344204"/>
                  <a:pt x="95202" y="351383"/>
                </a:cubicBezTo>
                <a:cubicBezTo>
                  <a:pt x="84785" y="361784"/>
                  <a:pt x="81282" y="376695"/>
                  <a:pt x="85891" y="390317"/>
                </a:cubicBezTo>
                <a:lnTo>
                  <a:pt x="95755" y="419402"/>
                </a:lnTo>
                <a:lnTo>
                  <a:pt x="13896" y="337669"/>
                </a:lnTo>
                <a:cubicBezTo>
                  <a:pt x="-4633" y="319077"/>
                  <a:pt x="-4633" y="288979"/>
                  <a:pt x="13896" y="270478"/>
                </a:cubicBezTo>
                <a:lnTo>
                  <a:pt x="93082" y="191414"/>
                </a:lnTo>
                <a:lnTo>
                  <a:pt x="78701" y="177148"/>
                </a:lnTo>
                <a:cubicBezTo>
                  <a:pt x="77779" y="176135"/>
                  <a:pt x="77318" y="174755"/>
                  <a:pt x="77687" y="173466"/>
                </a:cubicBezTo>
                <a:cubicBezTo>
                  <a:pt x="77963" y="172086"/>
                  <a:pt x="78978" y="170981"/>
                  <a:pt x="80268" y="170613"/>
                </a:cubicBezTo>
                <a:cubicBezTo>
                  <a:pt x="81098" y="170337"/>
                  <a:pt x="166183" y="141528"/>
                  <a:pt x="212828" y="125789"/>
                </a:cubicBezTo>
                <a:close/>
                <a:moveTo>
                  <a:pt x="304478" y="0"/>
                </a:moveTo>
                <a:cubicBezTo>
                  <a:pt x="316657" y="0"/>
                  <a:pt x="328847" y="4625"/>
                  <a:pt x="338157" y="13876"/>
                </a:cubicBezTo>
                <a:lnTo>
                  <a:pt x="420931" y="96535"/>
                </a:lnTo>
                <a:lnTo>
                  <a:pt x="435218" y="82267"/>
                </a:lnTo>
                <a:cubicBezTo>
                  <a:pt x="436140" y="81255"/>
                  <a:pt x="437522" y="80887"/>
                  <a:pt x="438905" y="81163"/>
                </a:cubicBezTo>
                <a:cubicBezTo>
                  <a:pt x="440287" y="81531"/>
                  <a:pt x="441301" y="82451"/>
                  <a:pt x="441762" y="83740"/>
                </a:cubicBezTo>
                <a:cubicBezTo>
                  <a:pt x="445634" y="95246"/>
                  <a:pt x="472272" y="173855"/>
                  <a:pt x="486560" y="216105"/>
                </a:cubicBezTo>
                <a:cubicBezTo>
                  <a:pt x="489325" y="224297"/>
                  <a:pt x="481490" y="232121"/>
                  <a:pt x="473286" y="229360"/>
                </a:cubicBezTo>
                <a:cubicBezTo>
                  <a:pt x="417059" y="210398"/>
                  <a:pt x="353734" y="188951"/>
                  <a:pt x="340830" y="184625"/>
                </a:cubicBezTo>
                <a:cubicBezTo>
                  <a:pt x="339447" y="184164"/>
                  <a:pt x="338525" y="183152"/>
                  <a:pt x="338157" y="181771"/>
                </a:cubicBezTo>
                <a:cubicBezTo>
                  <a:pt x="337880" y="180482"/>
                  <a:pt x="338249" y="179010"/>
                  <a:pt x="339263" y="178089"/>
                </a:cubicBezTo>
                <a:lnTo>
                  <a:pt x="353550" y="163730"/>
                </a:lnTo>
                <a:lnTo>
                  <a:pt x="304512" y="114760"/>
                </a:lnTo>
                <a:lnTo>
                  <a:pt x="252617" y="166491"/>
                </a:lnTo>
                <a:lnTo>
                  <a:pt x="262480" y="137496"/>
                </a:lnTo>
                <a:cubicBezTo>
                  <a:pt x="267181" y="123781"/>
                  <a:pt x="263678" y="108961"/>
                  <a:pt x="253447" y="98652"/>
                </a:cubicBezTo>
                <a:cubicBezTo>
                  <a:pt x="246165" y="91380"/>
                  <a:pt x="236671" y="87422"/>
                  <a:pt x="226624" y="87422"/>
                </a:cubicBezTo>
                <a:cubicBezTo>
                  <a:pt x="222384" y="87422"/>
                  <a:pt x="218236" y="88158"/>
                  <a:pt x="214272" y="89539"/>
                </a:cubicBezTo>
                <a:lnTo>
                  <a:pt x="185329" y="99296"/>
                </a:lnTo>
                <a:lnTo>
                  <a:pt x="270868" y="13876"/>
                </a:lnTo>
                <a:cubicBezTo>
                  <a:pt x="280132" y="4625"/>
                  <a:pt x="292299" y="0"/>
                  <a:pt x="304478" y="0"/>
                </a:cubicBezTo>
                <a:close/>
              </a:path>
            </a:pathLst>
          </a:custGeom>
          <a:solidFill>
            <a:srgbClr val="4472C4"/>
          </a:solidFill>
          <a:ln>
            <a:noFill/>
          </a:ln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endParaRPr dirty="0">
              <a:latin typeface="思源宋体 CN" panose="02020400000000000000" pitchFamily="18" charset="-122"/>
            </a:endParaRPr>
          </a:p>
        </p:txBody>
      </p:sp>
      <p:sp>
        <p:nvSpPr>
          <p:cNvPr id="6" name="îṡ1íḍé"/>
          <p:cNvSpPr txBox="1"/>
          <p:nvPr/>
        </p:nvSpPr>
        <p:spPr>
          <a:xfrm>
            <a:off x="5429924" y="3002868"/>
            <a:ext cx="1431853" cy="521720"/>
          </a:xfrm>
          <a:prstGeom prst="rect">
            <a:avLst/>
          </a:prstGeom>
          <a:noFill/>
        </p:spPr>
        <p:txBody>
          <a:bodyPr wrap="none" lIns="90000" tIns="46800" rIns="90000" bIns="46800" anchor="ctr" anchorCtr="0">
            <a:normAutofit/>
          </a:bodyPr>
          <a:lstStyle/>
          <a:p>
            <a:pPr algn="ctr"/>
            <a:r>
              <a:rPr lang="zh-CN" altLang="en-US" sz="2000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添加文本</a:t>
            </a:r>
            <a:endParaRPr lang="zh-CN" altLang="en-US" sz="2000" b="1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108780" y="1864095"/>
            <a:ext cx="280964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2000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点击添加标题</a:t>
            </a:r>
            <a:endParaRPr lang="zh-CN" altLang="en-US" sz="2000" dirty="0"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  <a:p>
            <a:pPr algn="r"/>
            <a:r>
              <a:rPr lang="zh-CN" altLang="en-US" sz="1600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点击添加相关标题文字，点击添加相关标题文字，点击添加相关标题文字，</a:t>
            </a:r>
            <a:endParaRPr lang="zh-CN" altLang="en-US" sz="1600" dirty="0">
              <a:solidFill>
                <a:prstClr val="black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108780" y="3638104"/>
            <a:ext cx="280964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2000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点击添加标题</a:t>
            </a:r>
            <a:endParaRPr lang="zh-CN" altLang="en-US" sz="2000" dirty="0"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  <a:p>
            <a:pPr algn="r"/>
            <a:r>
              <a:rPr lang="zh-CN" altLang="en-US" sz="1600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点击添加相关标题文字，点击添加相关标题文字，点击添加相关标题文字，</a:t>
            </a:r>
            <a:endParaRPr lang="zh-CN" altLang="en-US" sz="1600" dirty="0">
              <a:solidFill>
                <a:prstClr val="black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8092890" y="1864094"/>
            <a:ext cx="280964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2000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点击添加标题</a:t>
            </a:r>
            <a:endParaRPr lang="zh-CN" altLang="en-US" sz="2000" dirty="0"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  <a:p>
            <a:pPr algn="r"/>
            <a:r>
              <a:rPr lang="zh-CN" altLang="en-US" sz="1600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点击添加相关标题文字，点击添加相关标题文字，点击添加相关标题文字，</a:t>
            </a:r>
            <a:endParaRPr lang="zh-CN" altLang="en-US" sz="1600" dirty="0">
              <a:solidFill>
                <a:prstClr val="black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126552" y="3638104"/>
            <a:ext cx="280964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2000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点击添加标题</a:t>
            </a:r>
            <a:endParaRPr lang="zh-CN" altLang="en-US" sz="2000" dirty="0"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  <a:p>
            <a:pPr algn="r"/>
            <a:r>
              <a:rPr lang="zh-CN" altLang="en-US" sz="1600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点击添加相关标题文字，点击添加相关标题文字，点击添加相关标题文字，</a:t>
            </a:r>
            <a:endParaRPr lang="zh-CN" altLang="en-US" sz="1600" dirty="0">
              <a:solidFill>
                <a:prstClr val="black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410135" y="374486"/>
            <a:ext cx="3541370" cy="461665"/>
            <a:chOff x="410135" y="374486"/>
            <a:chExt cx="3541370" cy="461665"/>
          </a:xfrm>
        </p:grpSpPr>
        <p:sp>
          <p:nvSpPr>
            <p:cNvPr id="24" name="文本框 23"/>
            <p:cNvSpPr txBox="1"/>
            <p:nvPr/>
          </p:nvSpPr>
          <p:spPr>
            <a:xfrm>
              <a:off x="571283" y="374486"/>
              <a:ext cx="33802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rgbClr val="4472C4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论文总结</a:t>
              </a:r>
              <a:endParaRPr lang="zh-CN" altLang="en-US" sz="2400" dirty="0">
                <a:solidFill>
                  <a:srgbClr val="4472C4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410135" y="439801"/>
              <a:ext cx="161148" cy="30478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9" grpId="0"/>
      <p:bldP spid="21" grpId="0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rgbClr val="628E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769"/>
          <a:stretch>
            <a:fillRect/>
          </a:stretch>
        </p:blipFill>
        <p:spPr>
          <a:xfrm rot="5400000">
            <a:off x="2750685" y="-2728524"/>
            <a:ext cx="6858000" cy="12318274"/>
          </a:xfrm>
          <a:prstGeom prst="rect">
            <a:avLst/>
          </a:prstGeom>
        </p:spPr>
      </p:pic>
      <p:sp>
        <p:nvSpPr>
          <p:cNvPr id="2" name="任意多边形: 形状 1"/>
          <p:cNvSpPr/>
          <p:nvPr/>
        </p:nvSpPr>
        <p:spPr>
          <a:xfrm>
            <a:off x="1214894" y="1124721"/>
            <a:ext cx="10001699" cy="5160277"/>
          </a:xfrm>
          <a:custGeom>
            <a:avLst/>
            <a:gdLst>
              <a:gd name="connsiteX0" fmla="*/ 0 w 10001699"/>
              <a:gd name="connsiteY0" fmla="*/ 0 h 5160277"/>
              <a:gd name="connsiteX1" fmla="*/ 10001699 w 10001699"/>
              <a:gd name="connsiteY1" fmla="*/ 0 h 5160277"/>
              <a:gd name="connsiteX2" fmla="*/ 10001699 w 10001699"/>
              <a:gd name="connsiteY2" fmla="*/ 4556649 h 5160277"/>
              <a:gd name="connsiteX3" fmla="*/ 1853474 w 10001699"/>
              <a:gd name="connsiteY3" fmla="*/ 4556649 h 5160277"/>
              <a:gd name="connsiteX4" fmla="*/ 1853474 w 10001699"/>
              <a:gd name="connsiteY4" fmla="*/ 5160277 h 5160277"/>
              <a:gd name="connsiteX5" fmla="*/ 1298818 w 10001699"/>
              <a:gd name="connsiteY5" fmla="*/ 4556649 h 5160277"/>
              <a:gd name="connsiteX6" fmla="*/ 0 w 10001699"/>
              <a:gd name="connsiteY6" fmla="*/ 4556649 h 5160277"/>
              <a:gd name="connsiteX7" fmla="*/ 0 w 10001699"/>
              <a:gd name="connsiteY7" fmla="*/ 0 h 5160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01699" h="5160277">
                <a:moveTo>
                  <a:pt x="0" y="0"/>
                </a:moveTo>
                <a:lnTo>
                  <a:pt x="10001699" y="0"/>
                </a:lnTo>
                <a:lnTo>
                  <a:pt x="10001699" y="4556649"/>
                </a:lnTo>
                <a:lnTo>
                  <a:pt x="1853474" y="4556649"/>
                </a:lnTo>
                <a:lnTo>
                  <a:pt x="1853474" y="5160277"/>
                </a:lnTo>
                <a:lnTo>
                  <a:pt x="1298818" y="4556649"/>
                </a:lnTo>
                <a:lnTo>
                  <a:pt x="0" y="4556649"/>
                </a:lnTo>
                <a:lnTo>
                  <a:pt x="0" y="0"/>
                </a:lnTo>
                <a:close/>
              </a:path>
            </a:pathLst>
          </a:custGeom>
          <a:pattFill prst="lgGrid">
            <a:fgClr>
              <a:schemeClr val="bg1">
                <a:lumMod val="95000"/>
              </a:schemeClr>
            </a:fgClr>
            <a:bgClr>
              <a:schemeClr val="bg1"/>
            </a:bgClr>
          </a:pattFill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思源宋体 CN" panose="02020400000000000000" pitchFamily="18" charset="-122"/>
                <a:ea typeface="思源宋体 CN" panose="02020400000000000000" pitchFamily="18" charset="-122"/>
              </a:rPr>
              <a:t>      </a:t>
            </a:r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3" name="任意多边形: 形状 2"/>
          <p:cNvSpPr/>
          <p:nvPr/>
        </p:nvSpPr>
        <p:spPr>
          <a:xfrm>
            <a:off x="1106037" y="1001350"/>
            <a:ext cx="10001699" cy="5160277"/>
          </a:xfrm>
          <a:custGeom>
            <a:avLst/>
            <a:gdLst>
              <a:gd name="connsiteX0" fmla="*/ 0 w 10001699"/>
              <a:gd name="connsiteY0" fmla="*/ 0 h 5160277"/>
              <a:gd name="connsiteX1" fmla="*/ 10001699 w 10001699"/>
              <a:gd name="connsiteY1" fmla="*/ 0 h 5160277"/>
              <a:gd name="connsiteX2" fmla="*/ 10001699 w 10001699"/>
              <a:gd name="connsiteY2" fmla="*/ 4556649 h 5160277"/>
              <a:gd name="connsiteX3" fmla="*/ 1853474 w 10001699"/>
              <a:gd name="connsiteY3" fmla="*/ 4556649 h 5160277"/>
              <a:gd name="connsiteX4" fmla="*/ 1853474 w 10001699"/>
              <a:gd name="connsiteY4" fmla="*/ 5160277 h 5160277"/>
              <a:gd name="connsiteX5" fmla="*/ 1298818 w 10001699"/>
              <a:gd name="connsiteY5" fmla="*/ 4556649 h 5160277"/>
              <a:gd name="connsiteX6" fmla="*/ 0 w 10001699"/>
              <a:gd name="connsiteY6" fmla="*/ 4556649 h 5160277"/>
              <a:gd name="connsiteX7" fmla="*/ 0 w 10001699"/>
              <a:gd name="connsiteY7" fmla="*/ 0 h 5160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01699" h="5160277">
                <a:moveTo>
                  <a:pt x="0" y="0"/>
                </a:moveTo>
                <a:lnTo>
                  <a:pt x="10001699" y="0"/>
                </a:lnTo>
                <a:lnTo>
                  <a:pt x="10001699" y="4556649"/>
                </a:lnTo>
                <a:lnTo>
                  <a:pt x="1853474" y="4556649"/>
                </a:lnTo>
                <a:lnTo>
                  <a:pt x="1853474" y="5160277"/>
                </a:lnTo>
                <a:lnTo>
                  <a:pt x="1298818" y="4556649"/>
                </a:lnTo>
                <a:lnTo>
                  <a:pt x="0" y="4556649"/>
                </a:lnTo>
                <a:lnTo>
                  <a:pt x="0" y="0"/>
                </a:lnTo>
                <a:close/>
              </a:path>
            </a:pathLst>
          </a:custGeom>
          <a:pattFill prst="lgGrid">
            <a:fgClr>
              <a:schemeClr val="bg1">
                <a:lumMod val="95000"/>
              </a:schemeClr>
            </a:fgClr>
            <a:bgClr>
              <a:schemeClr val="bg1"/>
            </a:bgClr>
          </a:pattFill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思源宋体 CN" panose="02020400000000000000" pitchFamily="18" charset="-122"/>
                <a:ea typeface="思源宋体 CN" panose="02020400000000000000" pitchFamily="18" charset="-122"/>
              </a:rPr>
              <a:t>      </a:t>
            </a:r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4" name="任意多边形: 形状 3"/>
          <p:cNvSpPr/>
          <p:nvPr/>
        </p:nvSpPr>
        <p:spPr>
          <a:xfrm>
            <a:off x="975406" y="877979"/>
            <a:ext cx="10001699" cy="5160277"/>
          </a:xfrm>
          <a:custGeom>
            <a:avLst/>
            <a:gdLst>
              <a:gd name="connsiteX0" fmla="*/ 0 w 10001699"/>
              <a:gd name="connsiteY0" fmla="*/ 0 h 5160277"/>
              <a:gd name="connsiteX1" fmla="*/ 10001699 w 10001699"/>
              <a:gd name="connsiteY1" fmla="*/ 0 h 5160277"/>
              <a:gd name="connsiteX2" fmla="*/ 10001699 w 10001699"/>
              <a:gd name="connsiteY2" fmla="*/ 4556649 h 5160277"/>
              <a:gd name="connsiteX3" fmla="*/ 1853474 w 10001699"/>
              <a:gd name="connsiteY3" fmla="*/ 4556649 h 5160277"/>
              <a:gd name="connsiteX4" fmla="*/ 1853474 w 10001699"/>
              <a:gd name="connsiteY4" fmla="*/ 5160277 h 5160277"/>
              <a:gd name="connsiteX5" fmla="*/ 1298818 w 10001699"/>
              <a:gd name="connsiteY5" fmla="*/ 4556649 h 5160277"/>
              <a:gd name="connsiteX6" fmla="*/ 0 w 10001699"/>
              <a:gd name="connsiteY6" fmla="*/ 4556649 h 5160277"/>
              <a:gd name="connsiteX7" fmla="*/ 0 w 10001699"/>
              <a:gd name="connsiteY7" fmla="*/ 0 h 5160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01699" h="5160277">
                <a:moveTo>
                  <a:pt x="0" y="0"/>
                </a:moveTo>
                <a:lnTo>
                  <a:pt x="10001699" y="0"/>
                </a:lnTo>
                <a:lnTo>
                  <a:pt x="10001699" y="4556649"/>
                </a:lnTo>
                <a:lnTo>
                  <a:pt x="1853474" y="4556649"/>
                </a:lnTo>
                <a:lnTo>
                  <a:pt x="1853474" y="5160277"/>
                </a:lnTo>
                <a:lnTo>
                  <a:pt x="1298818" y="4556649"/>
                </a:lnTo>
                <a:lnTo>
                  <a:pt x="0" y="4556649"/>
                </a:lnTo>
                <a:lnTo>
                  <a:pt x="0" y="0"/>
                </a:lnTo>
                <a:close/>
              </a:path>
            </a:pathLst>
          </a:custGeom>
          <a:pattFill prst="lgGrid">
            <a:fgClr>
              <a:schemeClr val="bg1">
                <a:lumMod val="95000"/>
              </a:schemeClr>
            </a:fgClr>
            <a:bgClr>
              <a:schemeClr val="bg1"/>
            </a:bgClr>
          </a:pattFill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思源宋体 CN" panose="02020400000000000000" pitchFamily="18" charset="-122"/>
                <a:ea typeface="思源宋体 CN" panose="02020400000000000000" pitchFamily="18" charset="-122"/>
              </a:rPr>
              <a:t>      </a:t>
            </a:r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pic>
        <p:nvPicPr>
          <p:cNvPr id="26" name="图形 25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99279" y="1193318"/>
            <a:ext cx="941845" cy="299891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997195" y="4283478"/>
            <a:ext cx="3268215" cy="2226335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2437211" y="1201392"/>
            <a:ext cx="7257143" cy="2679176"/>
            <a:chOff x="2437211" y="1201392"/>
            <a:chExt cx="7257143" cy="2679176"/>
          </a:xfrm>
        </p:grpSpPr>
        <p:sp>
          <p:nvSpPr>
            <p:cNvPr id="6" name="文本框 5"/>
            <p:cNvSpPr txBox="1"/>
            <p:nvPr/>
          </p:nvSpPr>
          <p:spPr>
            <a:xfrm>
              <a:off x="2437211" y="1990344"/>
              <a:ext cx="725714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5400" dirty="0">
                  <a:solidFill>
                    <a:srgbClr val="4472C4"/>
                  </a:solidFill>
                  <a:latin typeface="庞门正道标题体" panose="02010600030101010101" pitchFamily="2" charset="-122"/>
                  <a:ea typeface="庞门正道标题体" panose="02010600030101010101" pitchFamily="2" charset="-122"/>
                </a:rPr>
                <a:t>谢谢观看请指正</a:t>
              </a:r>
              <a:endParaRPr lang="zh-CN" altLang="en-US" sz="5400" dirty="0">
                <a:solidFill>
                  <a:srgbClr val="4472C4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</a:endParaRPr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4234556" y="3542014"/>
              <a:ext cx="3308889" cy="338554"/>
              <a:chOff x="4407002" y="3429000"/>
              <a:chExt cx="3308889" cy="338554"/>
            </a:xfrm>
          </p:grpSpPr>
          <p:sp>
            <p:nvSpPr>
              <p:cNvPr id="7" name="文本框 6"/>
              <p:cNvSpPr txBox="1"/>
              <p:nvPr/>
            </p:nvSpPr>
            <p:spPr>
              <a:xfrm>
                <a:off x="4407002" y="3429000"/>
                <a:ext cx="1699884" cy="3371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600" dirty="0">
                    <a:latin typeface="阿里巴巴普惠体 L" panose="00020600040101010101" pitchFamily="18" charset="-122"/>
                    <a:ea typeface="阿里巴巴普惠体 L" panose="00020600040101010101" pitchFamily="18" charset="-122"/>
                    <a:cs typeface="阿里巴巴普惠体 L" panose="00020600040101010101" pitchFamily="18" charset="-122"/>
                  </a:rPr>
                  <a:t>答辩人</a:t>
                </a:r>
                <a:r>
                  <a:rPr lang="en-US" altLang="zh-CN" sz="1600" dirty="0">
                    <a:latin typeface="阿里巴巴普惠体 L" panose="00020600040101010101" pitchFamily="18" charset="-122"/>
                    <a:ea typeface="阿里巴巴普惠体 L" panose="00020600040101010101" pitchFamily="18" charset="-122"/>
                    <a:cs typeface="阿里巴巴普惠体 L" panose="00020600040101010101" pitchFamily="18" charset="-122"/>
                  </a:rPr>
                  <a:t>:PPT</a:t>
                </a:r>
                <a:r>
                  <a:rPr lang="zh-CN" altLang="en-US" sz="1600" dirty="0">
                    <a:latin typeface="阿里巴巴普惠体 L" panose="00020600040101010101" pitchFamily="18" charset="-122"/>
                    <a:ea typeface="阿里巴巴普惠体 L" panose="00020600040101010101" pitchFamily="18" charset="-122"/>
                    <a:cs typeface="阿里巴巴普惠体 L" panose="00020600040101010101" pitchFamily="18" charset="-122"/>
                  </a:rPr>
                  <a:t>营</a:t>
                </a:r>
                <a:endParaRPr lang="zh-CN" altLang="en-US" sz="1600" dirty="0">
                  <a:latin typeface="阿里巴巴普惠体 L" panose="00020600040101010101" pitchFamily="18" charset="-122"/>
                  <a:ea typeface="阿里巴巴普惠体 L" panose="00020600040101010101" pitchFamily="18" charset="-122"/>
                  <a:cs typeface="阿里巴巴普惠体 L" panose="00020600040101010101" pitchFamily="18" charset="-122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6106886" y="3429000"/>
                <a:ext cx="16090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600" dirty="0">
                    <a:latin typeface="阿里巴巴普惠体 L" panose="00020600040101010101" pitchFamily="18" charset="-122"/>
                    <a:ea typeface="阿里巴巴普惠体 L" panose="00020600040101010101" pitchFamily="18" charset="-122"/>
                    <a:cs typeface="阿里巴巴普惠体 L" panose="00020600040101010101" pitchFamily="18" charset="-122"/>
                  </a:rPr>
                  <a:t>答辩时间</a:t>
                </a:r>
                <a:r>
                  <a:rPr lang="en-US" altLang="zh-CN" sz="1600" dirty="0">
                    <a:latin typeface="阿里巴巴普惠体 L" panose="00020600040101010101" pitchFamily="18" charset="-122"/>
                    <a:ea typeface="阿里巴巴普惠体 L" panose="00020600040101010101" pitchFamily="18" charset="-122"/>
                    <a:cs typeface="阿里巴巴普惠体 L" panose="00020600040101010101" pitchFamily="18" charset="-122"/>
                  </a:rPr>
                  <a:t>:XXX</a:t>
                </a:r>
                <a:endParaRPr lang="zh-CN" altLang="en-US" sz="1600" dirty="0">
                  <a:latin typeface="阿里巴巴普惠体 L" panose="00020600040101010101" pitchFamily="18" charset="-122"/>
                  <a:ea typeface="阿里巴巴普惠体 L" panose="00020600040101010101" pitchFamily="18" charset="-122"/>
                  <a:cs typeface="阿里巴巴普惠体 L" panose="00020600040101010101" pitchFamily="18" charset="-122"/>
                </a:endParaRPr>
              </a:p>
            </p:txBody>
          </p:sp>
        </p:grpSp>
        <p:grpSp>
          <p:nvGrpSpPr>
            <p:cNvPr id="76" name="组合 75"/>
            <p:cNvGrpSpPr/>
            <p:nvPr/>
          </p:nvGrpSpPr>
          <p:grpSpPr>
            <a:xfrm>
              <a:off x="4905975" y="1201392"/>
              <a:ext cx="2140777" cy="395939"/>
              <a:chOff x="4905975" y="1201392"/>
              <a:chExt cx="2140777" cy="395939"/>
            </a:xfrm>
          </p:grpSpPr>
          <p:grpSp>
            <p:nvGrpSpPr>
              <p:cNvPr id="16" name="组合 15"/>
              <p:cNvGrpSpPr/>
              <p:nvPr/>
            </p:nvGrpSpPr>
            <p:grpSpPr>
              <a:xfrm>
                <a:off x="4905975" y="1201392"/>
                <a:ext cx="701077" cy="395939"/>
                <a:chOff x="4772413" y="1242488"/>
                <a:chExt cx="701077" cy="395939"/>
              </a:xfrm>
            </p:grpSpPr>
            <p:sp>
              <p:nvSpPr>
                <p:cNvPr id="9" name="椭圆 8"/>
                <p:cNvSpPr/>
                <p:nvPr/>
              </p:nvSpPr>
              <p:spPr>
                <a:xfrm>
                  <a:off x="4831796" y="1242488"/>
                  <a:ext cx="395939" cy="395939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latin typeface="思源宋体 CN" panose="02020400000000000000" pitchFamily="18" charset="-122"/>
                    <a:ea typeface="思源宋体 CN" panose="02020400000000000000" pitchFamily="18" charset="-122"/>
                  </a:endParaRPr>
                </a:p>
              </p:txBody>
            </p:sp>
            <p:sp>
              <p:nvSpPr>
                <p:cNvPr id="10" name="文本框 9"/>
                <p:cNvSpPr txBox="1"/>
                <p:nvPr/>
              </p:nvSpPr>
              <p:spPr>
                <a:xfrm>
                  <a:off x="4772413" y="1307208"/>
                  <a:ext cx="701077" cy="2539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000" dirty="0">
                      <a:latin typeface="庞门正道标题体" panose="02010600030101010101" pitchFamily="2" charset="-122"/>
                      <a:ea typeface="庞门正道标题体" panose="02010600030101010101" pitchFamily="2" charset="-122"/>
                    </a:rPr>
                    <a:t>LOGO</a:t>
                  </a:r>
                  <a:endParaRPr lang="zh-CN" altLang="en-US" sz="1050" dirty="0">
                    <a:latin typeface="庞门正道标题体" panose="02010600030101010101" pitchFamily="2" charset="-122"/>
                    <a:ea typeface="庞门正道标题体" panose="02010600030101010101" pitchFamily="2" charset="-122"/>
                  </a:endParaRPr>
                </a:p>
              </p:txBody>
            </p:sp>
          </p:grpSp>
          <p:sp>
            <p:nvSpPr>
              <p:cNvPr id="12" name="文本框 11"/>
              <p:cNvSpPr txBox="1"/>
              <p:nvPr/>
            </p:nvSpPr>
            <p:spPr>
              <a:xfrm>
                <a:off x="5336592" y="1222353"/>
                <a:ext cx="1710160" cy="3749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>
                    <a:latin typeface="庞门正道标题体" panose="02010600030101010101" pitchFamily="2" charset="-122"/>
                    <a:ea typeface="庞门正道标题体" panose="02010600030101010101" pitchFamily="2" charset="-122"/>
                  </a:rPr>
                  <a:t>输入大学名称</a:t>
                </a:r>
                <a:endParaRPr lang="zh-CN" altLang="en-US" dirty="0">
                  <a:latin typeface="庞门正道标题体" panose="02010600030101010101" pitchFamily="2" charset="-122"/>
                  <a:ea typeface="庞门正道标题体" panose="02010600030101010101" pitchFamily="2" charset="-122"/>
                </a:endParaRPr>
              </a:p>
            </p:txBody>
          </p:sp>
        </p:grpSp>
        <p:sp>
          <p:nvSpPr>
            <p:cNvPr id="15" name="文本框 14"/>
            <p:cNvSpPr txBox="1"/>
            <p:nvPr/>
          </p:nvSpPr>
          <p:spPr>
            <a:xfrm>
              <a:off x="5171752" y="3081560"/>
              <a:ext cx="16090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solidFill>
                    <a:srgbClr val="4472C4"/>
                  </a:solidFill>
                  <a:latin typeface="阿里巴巴普惠体 L" panose="00020600040101010101" pitchFamily="18" charset="-122"/>
                  <a:ea typeface="阿里巴巴普惠体 L" panose="00020600040101010101" pitchFamily="18" charset="-122"/>
                  <a:cs typeface="阿里巴巴普惠体 L" panose="00020600040101010101" pitchFamily="18" charset="-122"/>
                </a:rPr>
                <a:t>输入论文名称</a:t>
              </a:r>
              <a:endParaRPr lang="zh-CN" altLang="en-US" dirty="0">
                <a:solidFill>
                  <a:srgbClr val="4472C4"/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endParaRPr>
            </a:p>
          </p:txBody>
        </p:sp>
        <p:cxnSp>
          <p:nvCxnSpPr>
            <p:cNvPr id="69" name="直接连接符 68"/>
            <p:cNvCxnSpPr/>
            <p:nvPr/>
          </p:nvCxnSpPr>
          <p:spPr>
            <a:xfrm>
              <a:off x="2467429" y="3287730"/>
              <a:ext cx="2704323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接连接符 69"/>
            <p:cNvCxnSpPr/>
            <p:nvPr/>
          </p:nvCxnSpPr>
          <p:spPr>
            <a:xfrm>
              <a:off x="6688395" y="3286017"/>
              <a:ext cx="2704323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椭圆 71"/>
          <p:cNvSpPr/>
          <p:nvPr/>
        </p:nvSpPr>
        <p:spPr>
          <a:xfrm>
            <a:off x="10291527" y="2418053"/>
            <a:ext cx="627391" cy="627391"/>
          </a:xfrm>
          <a:prstGeom prst="ellipse">
            <a:avLst/>
          </a:prstGeom>
          <a:solidFill>
            <a:srgbClr val="FE8A72">
              <a:alpha val="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73" name="椭圆 72"/>
          <p:cNvSpPr/>
          <p:nvPr/>
        </p:nvSpPr>
        <p:spPr>
          <a:xfrm>
            <a:off x="7570143" y="4615657"/>
            <a:ext cx="451646" cy="451646"/>
          </a:xfrm>
          <a:prstGeom prst="ellipse">
            <a:avLst/>
          </a:prstGeom>
          <a:solidFill>
            <a:srgbClr val="72C8D5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75" name="等腰三角形 74"/>
          <p:cNvSpPr/>
          <p:nvPr/>
        </p:nvSpPr>
        <p:spPr>
          <a:xfrm rot="2781100">
            <a:off x="1356189" y="4397339"/>
            <a:ext cx="297950" cy="299892"/>
          </a:xfrm>
          <a:prstGeom prst="triangle">
            <a:avLst/>
          </a:prstGeom>
          <a:solidFill>
            <a:schemeClr val="accent1"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mph" presetSubtype="0" autoRev="1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30" dur="200" fill="hold"/>
                                        <p:tgtEl>
                                          <p:spTgt spid="27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72" grpId="0" animBg="1"/>
      <p:bldP spid="73" grpId="0" animBg="1"/>
      <p:bldP spid="7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图形 35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-62490" y="-201687"/>
            <a:ext cx="12341575" cy="714371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895" y="2138032"/>
            <a:ext cx="3268215" cy="222633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773768" y="492052"/>
            <a:ext cx="223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4472C4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目录</a:t>
            </a:r>
            <a:endParaRPr lang="zh-CN" altLang="en-US" sz="3600" dirty="0">
              <a:solidFill>
                <a:srgbClr val="4472C4"/>
              </a:solidFill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26465" y="951832"/>
            <a:ext cx="223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err="1">
                <a:solidFill>
                  <a:schemeClr val="bg1">
                    <a:lumMod val="65000"/>
                  </a:scheme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concent</a:t>
            </a:r>
            <a:endParaRPr lang="zh-CN" altLang="en-US" sz="3200" dirty="0">
              <a:solidFill>
                <a:schemeClr val="bg1">
                  <a:lumMod val="65000"/>
                </a:schemeClr>
              </a:solidFill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952500" y="1457352"/>
            <a:ext cx="330200" cy="52837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5871964" y="2609395"/>
            <a:ext cx="5884492" cy="584775"/>
            <a:chOff x="5871964" y="2609395"/>
            <a:chExt cx="5884492" cy="584775"/>
          </a:xfrm>
        </p:grpSpPr>
        <p:grpSp>
          <p:nvGrpSpPr>
            <p:cNvPr id="3" name="组合 2"/>
            <p:cNvGrpSpPr/>
            <p:nvPr/>
          </p:nvGrpSpPr>
          <p:grpSpPr>
            <a:xfrm>
              <a:off x="5871964" y="2661734"/>
              <a:ext cx="622300" cy="461665"/>
              <a:chOff x="5871964" y="2661734"/>
              <a:chExt cx="622300" cy="461665"/>
            </a:xfrm>
          </p:grpSpPr>
          <p:sp>
            <p:nvSpPr>
              <p:cNvPr id="31" name="矩形 30"/>
              <p:cNvSpPr/>
              <p:nvPr/>
            </p:nvSpPr>
            <p:spPr>
              <a:xfrm>
                <a:off x="5926422" y="2678281"/>
                <a:ext cx="415356" cy="414956"/>
              </a:xfrm>
              <a:prstGeom prst="rect">
                <a:avLst/>
              </a:prstGeom>
              <a:solidFill>
                <a:srgbClr val="4472C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思源宋体 CN" panose="02020400000000000000" pitchFamily="18" charset="-122"/>
                  <a:ea typeface="思源宋体 CN" panose="02020400000000000000" pitchFamily="18" charset="-122"/>
                </a:endParaRPr>
              </a:p>
            </p:txBody>
          </p:sp>
          <p:sp>
            <p:nvSpPr>
              <p:cNvPr id="28" name="文本框 27"/>
              <p:cNvSpPr txBox="1"/>
              <p:nvPr/>
            </p:nvSpPr>
            <p:spPr>
              <a:xfrm>
                <a:off x="5871964" y="2661734"/>
                <a:ext cx="6223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>
                    <a:solidFill>
                      <a:schemeClr val="bg1"/>
                    </a:solidFill>
                    <a:latin typeface="阿里巴巴普惠体 B" panose="00020600040101010101" pitchFamily="18" charset="-122"/>
                    <a:ea typeface="阿里巴巴普惠体 B" panose="00020600040101010101" pitchFamily="18" charset="-122"/>
                    <a:cs typeface="阿里巴巴普惠体 B" panose="00020600040101010101" pitchFamily="18" charset="-122"/>
                  </a:rPr>
                  <a:t>02</a:t>
                </a:r>
                <a:endParaRPr lang="zh-CN" altLang="en-US" sz="2400" dirty="0">
                  <a:solidFill>
                    <a:schemeClr val="bg1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endParaRPr>
              </a:p>
            </p:txBody>
          </p:sp>
        </p:grpSp>
        <p:sp>
          <p:nvSpPr>
            <p:cNvPr id="20" name="文本框 19"/>
            <p:cNvSpPr txBox="1"/>
            <p:nvPr/>
          </p:nvSpPr>
          <p:spPr>
            <a:xfrm>
              <a:off x="6511356" y="2609395"/>
              <a:ext cx="52451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研究方法与过程</a:t>
              </a:r>
              <a:endParaRPr lang="zh-CN" altLang="en-US" sz="3200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872864" y="3335046"/>
            <a:ext cx="5883592" cy="584775"/>
            <a:chOff x="5872864" y="3335046"/>
            <a:chExt cx="5883592" cy="584775"/>
          </a:xfrm>
        </p:grpSpPr>
        <p:grpSp>
          <p:nvGrpSpPr>
            <p:cNvPr id="4" name="组合 3"/>
            <p:cNvGrpSpPr/>
            <p:nvPr/>
          </p:nvGrpSpPr>
          <p:grpSpPr>
            <a:xfrm>
              <a:off x="5872864" y="3383279"/>
              <a:ext cx="622300" cy="461665"/>
              <a:chOff x="5872864" y="3383279"/>
              <a:chExt cx="622300" cy="461665"/>
            </a:xfrm>
          </p:grpSpPr>
          <p:sp>
            <p:nvSpPr>
              <p:cNvPr id="33" name="矩形 32"/>
              <p:cNvSpPr/>
              <p:nvPr/>
            </p:nvSpPr>
            <p:spPr>
              <a:xfrm>
                <a:off x="5926422" y="3404886"/>
                <a:ext cx="415356" cy="414956"/>
              </a:xfrm>
              <a:prstGeom prst="rect">
                <a:avLst/>
              </a:prstGeom>
              <a:solidFill>
                <a:srgbClr val="4472C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思源宋体 CN" panose="02020400000000000000" pitchFamily="18" charset="-122"/>
                  <a:ea typeface="思源宋体 CN" panose="02020400000000000000" pitchFamily="18" charset="-122"/>
                </a:endParaRPr>
              </a:p>
            </p:txBody>
          </p:sp>
          <p:sp>
            <p:nvSpPr>
              <p:cNvPr id="29" name="文本框 28"/>
              <p:cNvSpPr txBox="1"/>
              <p:nvPr/>
            </p:nvSpPr>
            <p:spPr>
              <a:xfrm>
                <a:off x="5872864" y="3383279"/>
                <a:ext cx="6223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>
                    <a:solidFill>
                      <a:schemeClr val="bg1"/>
                    </a:solidFill>
                    <a:latin typeface="阿里巴巴普惠体 B" panose="00020600040101010101" pitchFamily="18" charset="-122"/>
                    <a:ea typeface="阿里巴巴普惠体 B" panose="00020600040101010101" pitchFamily="18" charset="-122"/>
                    <a:cs typeface="阿里巴巴普惠体 B" panose="00020600040101010101" pitchFamily="18" charset="-122"/>
                  </a:rPr>
                  <a:t>03</a:t>
                </a:r>
                <a:endParaRPr lang="zh-CN" altLang="en-US" sz="2400" dirty="0">
                  <a:solidFill>
                    <a:schemeClr val="bg1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endParaRPr>
              </a:p>
            </p:txBody>
          </p:sp>
        </p:grpSp>
        <p:sp>
          <p:nvSpPr>
            <p:cNvPr id="21" name="文本框 20"/>
            <p:cNvSpPr txBox="1"/>
            <p:nvPr/>
          </p:nvSpPr>
          <p:spPr>
            <a:xfrm>
              <a:off x="6511356" y="3335046"/>
              <a:ext cx="52451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成果展示与应用</a:t>
              </a:r>
              <a:endParaRPr lang="zh-CN" altLang="en-US" sz="3200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5871964" y="4060696"/>
            <a:ext cx="5884492" cy="584775"/>
            <a:chOff x="5871964" y="4060696"/>
            <a:chExt cx="5884492" cy="584775"/>
          </a:xfrm>
        </p:grpSpPr>
        <p:grpSp>
          <p:nvGrpSpPr>
            <p:cNvPr id="5" name="组合 4"/>
            <p:cNvGrpSpPr/>
            <p:nvPr/>
          </p:nvGrpSpPr>
          <p:grpSpPr>
            <a:xfrm>
              <a:off x="5871964" y="4117832"/>
              <a:ext cx="622300" cy="461665"/>
              <a:chOff x="5871964" y="4117832"/>
              <a:chExt cx="622300" cy="461665"/>
            </a:xfrm>
          </p:grpSpPr>
          <p:sp>
            <p:nvSpPr>
              <p:cNvPr id="34" name="矩形 33"/>
              <p:cNvSpPr/>
              <p:nvPr/>
            </p:nvSpPr>
            <p:spPr>
              <a:xfrm>
                <a:off x="5926422" y="4131491"/>
                <a:ext cx="415356" cy="414956"/>
              </a:xfrm>
              <a:prstGeom prst="rect">
                <a:avLst/>
              </a:prstGeom>
              <a:solidFill>
                <a:srgbClr val="4472C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思源宋体 CN" panose="02020400000000000000" pitchFamily="18" charset="-122"/>
                  <a:ea typeface="思源宋体 CN" panose="02020400000000000000" pitchFamily="18" charset="-122"/>
                </a:endParaRPr>
              </a:p>
            </p:txBody>
          </p:sp>
          <p:sp>
            <p:nvSpPr>
              <p:cNvPr id="30" name="文本框 29"/>
              <p:cNvSpPr txBox="1"/>
              <p:nvPr/>
            </p:nvSpPr>
            <p:spPr>
              <a:xfrm>
                <a:off x="5871964" y="4117832"/>
                <a:ext cx="6223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>
                    <a:solidFill>
                      <a:schemeClr val="bg1"/>
                    </a:solidFill>
                    <a:latin typeface="阿里巴巴普惠体 B" panose="00020600040101010101" pitchFamily="18" charset="-122"/>
                    <a:ea typeface="阿里巴巴普惠体 B" panose="00020600040101010101" pitchFamily="18" charset="-122"/>
                    <a:cs typeface="阿里巴巴普惠体 B" panose="00020600040101010101" pitchFamily="18" charset="-122"/>
                  </a:rPr>
                  <a:t>04</a:t>
                </a:r>
                <a:endParaRPr lang="zh-CN" altLang="en-US" sz="2400" dirty="0">
                  <a:solidFill>
                    <a:schemeClr val="bg1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endParaRPr>
              </a:p>
            </p:txBody>
          </p:sp>
        </p:grpSp>
        <p:sp>
          <p:nvSpPr>
            <p:cNvPr id="22" name="文本框 21"/>
            <p:cNvSpPr txBox="1"/>
            <p:nvPr/>
          </p:nvSpPr>
          <p:spPr>
            <a:xfrm>
              <a:off x="6511356" y="4060696"/>
              <a:ext cx="52451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dirty="0"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论文总结</a:t>
              </a:r>
              <a:endParaRPr lang="zh-CN" altLang="en-US" sz="3200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5871964" y="1883744"/>
            <a:ext cx="5884492" cy="584775"/>
            <a:chOff x="5871964" y="1883744"/>
            <a:chExt cx="5884492" cy="584775"/>
          </a:xfrm>
        </p:grpSpPr>
        <p:grpSp>
          <p:nvGrpSpPr>
            <p:cNvPr id="2" name="组合 1"/>
            <p:cNvGrpSpPr/>
            <p:nvPr/>
          </p:nvGrpSpPr>
          <p:grpSpPr>
            <a:xfrm>
              <a:off x="5926422" y="1883744"/>
              <a:ext cx="5830034" cy="584775"/>
              <a:chOff x="5926422" y="1883744"/>
              <a:chExt cx="5830034" cy="584775"/>
            </a:xfrm>
          </p:grpSpPr>
          <p:sp>
            <p:nvSpPr>
              <p:cNvPr id="19" name="文本框 18"/>
              <p:cNvSpPr txBox="1"/>
              <p:nvPr/>
            </p:nvSpPr>
            <p:spPr>
              <a:xfrm>
                <a:off x="6511356" y="1883744"/>
                <a:ext cx="52451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dirty="0">
                    <a:latin typeface="阿里巴巴普惠体 B" panose="00020600040101010101" pitchFamily="18" charset="-122"/>
                    <a:ea typeface="阿里巴巴普惠体 B" panose="00020600040101010101" pitchFamily="18" charset="-122"/>
                    <a:cs typeface="阿里巴巴普惠体 B" panose="00020600040101010101" pitchFamily="18" charset="-122"/>
                  </a:rPr>
                  <a:t>选题背景与意义</a:t>
                </a:r>
                <a:endParaRPr lang="zh-CN" altLang="en-US" sz="3200" dirty="0"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5926422" y="1951676"/>
                <a:ext cx="415356" cy="414956"/>
              </a:xfrm>
              <a:prstGeom prst="rect">
                <a:avLst/>
              </a:prstGeom>
              <a:solidFill>
                <a:srgbClr val="4472C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思源宋体 CN" panose="02020400000000000000" pitchFamily="18" charset="-122"/>
                  <a:ea typeface="思源宋体 CN" panose="02020400000000000000" pitchFamily="18" charset="-122"/>
                </a:endParaRPr>
              </a:p>
            </p:txBody>
          </p:sp>
        </p:grpSp>
        <p:sp>
          <p:nvSpPr>
            <p:cNvPr id="27" name="文本框 26"/>
            <p:cNvSpPr txBox="1"/>
            <p:nvPr/>
          </p:nvSpPr>
          <p:spPr>
            <a:xfrm>
              <a:off x="5871964" y="1940189"/>
              <a:ext cx="6223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01</a:t>
              </a:r>
              <a:endParaRPr lang="zh-CN" altLang="en-US" sz="2400" dirty="0">
                <a:solidFill>
                  <a:schemeClr val="bg1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9884375" y="452092"/>
            <a:ext cx="1960981" cy="395939"/>
            <a:chOff x="4905975" y="1201392"/>
            <a:chExt cx="1960981" cy="395939"/>
          </a:xfrm>
        </p:grpSpPr>
        <p:grpSp>
          <p:nvGrpSpPr>
            <p:cNvPr id="11" name="组合 10"/>
            <p:cNvGrpSpPr/>
            <p:nvPr/>
          </p:nvGrpSpPr>
          <p:grpSpPr>
            <a:xfrm>
              <a:off x="4905975" y="1201392"/>
              <a:ext cx="701077" cy="395939"/>
              <a:chOff x="4772413" y="1242488"/>
              <a:chExt cx="701077" cy="395939"/>
            </a:xfrm>
          </p:grpSpPr>
          <p:sp>
            <p:nvSpPr>
              <p:cNvPr id="13" name="椭圆 12"/>
              <p:cNvSpPr/>
              <p:nvPr/>
            </p:nvSpPr>
            <p:spPr>
              <a:xfrm>
                <a:off x="4831796" y="1242488"/>
                <a:ext cx="395939" cy="395939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latin typeface="思源宋体 CN" panose="02020400000000000000" pitchFamily="18" charset="-122"/>
                  <a:ea typeface="思源宋体 CN" panose="02020400000000000000" pitchFamily="18" charset="-122"/>
                </a:endParaRPr>
              </a:p>
            </p:txBody>
          </p:sp>
          <p:sp>
            <p:nvSpPr>
              <p:cNvPr id="14" name="文本框 13"/>
              <p:cNvSpPr txBox="1"/>
              <p:nvPr/>
            </p:nvSpPr>
            <p:spPr>
              <a:xfrm>
                <a:off x="4772413" y="1307208"/>
                <a:ext cx="701077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000" dirty="0">
                    <a:latin typeface="庞门正道标题体" panose="02010600030101010101" pitchFamily="2" charset="-122"/>
                    <a:ea typeface="庞门正道标题体" panose="02010600030101010101" pitchFamily="2" charset="-122"/>
                  </a:rPr>
                  <a:t>LOGO</a:t>
                </a:r>
                <a:endParaRPr lang="zh-CN" altLang="en-US" sz="1050" dirty="0">
                  <a:latin typeface="庞门正道标题体" panose="02010600030101010101" pitchFamily="2" charset="-122"/>
                  <a:ea typeface="庞门正道标题体" panose="02010600030101010101" pitchFamily="2" charset="-122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5336592" y="1222353"/>
              <a:ext cx="15303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latin typeface="庞门正道标题体" panose="02010600030101010101" pitchFamily="2" charset="-122"/>
                  <a:ea typeface="庞门正道标题体" panose="02010600030101010101" pitchFamily="2" charset="-122"/>
                </a:rPr>
                <a:t>输入大学名称</a:t>
              </a:r>
              <a:endParaRPr lang="zh-CN" altLang="en-US" dirty="0">
                <a:latin typeface="庞门正道标题体" panose="02010600030101010101" pitchFamily="2" charset="-122"/>
                <a:ea typeface="庞门正道标题体" panose="02010600030101010101" pitchFamily="2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autoRev="1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11" dur="200" fill="hold"/>
                                        <p:tgtEl>
                                          <p:spTgt spid="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7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200"/>
                            </p:stCondLst>
                            <p:childTnLst>
                              <p:par>
                                <p:cTn id="3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700"/>
                            </p:stCondLst>
                            <p:childTnLst>
                              <p:par>
                                <p:cTn id="4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200"/>
                            </p:stCondLst>
                            <p:childTnLst>
                              <p:par>
                                <p:cTn id="4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图形 27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-62490" y="-201687"/>
            <a:ext cx="12341575" cy="7143719"/>
          </a:xfrm>
          <a:prstGeom prst="rect">
            <a:avLst/>
          </a:prstGeom>
        </p:spPr>
      </p:pic>
      <p:sp>
        <p:nvSpPr>
          <p:cNvPr id="22" name="任意多边形: 形状 21"/>
          <p:cNvSpPr/>
          <p:nvPr/>
        </p:nvSpPr>
        <p:spPr>
          <a:xfrm>
            <a:off x="1214894" y="1124721"/>
            <a:ext cx="10001699" cy="5160277"/>
          </a:xfrm>
          <a:custGeom>
            <a:avLst/>
            <a:gdLst>
              <a:gd name="connsiteX0" fmla="*/ 0 w 10001699"/>
              <a:gd name="connsiteY0" fmla="*/ 0 h 5160277"/>
              <a:gd name="connsiteX1" fmla="*/ 10001699 w 10001699"/>
              <a:gd name="connsiteY1" fmla="*/ 0 h 5160277"/>
              <a:gd name="connsiteX2" fmla="*/ 10001699 w 10001699"/>
              <a:gd name="connsiteY2" fmla="*/ 4556649 h 5160277"/>
              <a:gd name="connsiteX3" fmla="*/ 1853474 w 10001699"/>
              <a:gd name="connsiteY3" fmla="*/ 4556649 h 5160277"/>
              <a:gd name="connsiteX4" fmla="*/ 1853474 w 10001699"/>
              <a:gd name="connsiteY4" fmla="*/ 5160277 h 5160277"/>
              <a:gd name="connsiteX5" fmla="*/ 1298818 w 10001699"/>
              <a:gd name="connsiteY5" fmla="*/ 4556649 h 5160277"/>
              <a:gd name="connsiteX6" fmla="*/ 0 w 10001699"/>
              <a:gd name="connsiteY6" fmla="*/ 4556649 h 5160277"/>
              <a:gd name="connsiteX7" fmla="*/ 0 w 10001699"/>
              <a:gd name="connsiteY7" fmla="*/ 0 h 5160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01699" h="5160277">
                <a:moveTo>
                  <a:pt x="0" y="0"/>
                </a:moveTo>
                <a:lnTo>
                  <a:pt x="10001699" y="0"/>
                </a:lnTo>
                <a:lnTo>
                  <a:pt x="10001699" y="4556649"/>
                </a:lnTo>
                <a:lnTo>
                  <a:pt x="1853474" y="4556649"/>
                </a:lnTo>
                <a:lnTo>
                  <a:pt x="1853474" y="5160277"/>
                </a:lnTo>
                <a:lnTo>
                  <a:pt x="1298818" y="4556649"/>
                </a:lnTo>
                <a:lnTo>
                  <a:pt x="0" y="4556649"/>
                </a:lnTo>
                <a:lnTo>
                  <a:pt x="0" y="0"/>
                </a:lnTo>
                <a:close/>
              </a:path>
            </a:pathLst>
          </a:custGeom>
          <a:pattFill prst="lgGrid">
            <a:fgClr>
              <a:schemeClr val="bg1">
                <a:lumMod val="95000"/>
              </a:schemeClr>
            </a:fgClr>
            <a:bgClr>
              <a:schemeClr val="bg1"/>
            </a:bgClr>
          </a:pattFill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思源宋体 CN" panose="02020400000000000000" pitchFamily="18" charset="-122"/>
                <a:ea typeface="思源宋体 CN" panose="02020400000000000000" pitchFamily="18" charset="-122"/>
              </a:rPr>
              <a:t>      </a:t>
            </a:r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23" name="任意多边形: 形状 22"/>
          <p:cNvSpPr/>
          <p:nvPr/>
        </p:nvSpPr>
        <p:spPr>
          <a:xfrm>
            <a:off x="1106037" y="1001350"/>
            <a:ext cx="10001699" cy="5160277"/>
          </a:xfrm>
          <a:custGeom>
            <a:avLst/>
            <a:gdLst>
              <a:gd name="connsiteX0" fmla="*/ 0 w 10001699"/>
              <a:gd name="connsiteY0" fmla="*/ 0 h 5160277"/>
              <a:gd name="connsiteX1" fmla="*/ 10001699 w 10001699"/>
              <a:gd name="connsiteY1" fmla="*/ 0 h 5160277"/>
              <a:gd name="connsiteX2" fmla="*/ 10001699 w 10001699"/>
              <a:gd name="connsiteY2" fmla="*/ 4556649 h 5160277"/>
              <a:gd name="connsiteX3" fmla="*/ 1853474 w 10001699"/>
              <a:gd name="connsiteY3" fmla="*/ 4556649 h 5160277"/>
              <a:gd name="connsiteX4" fmla="*/ 1853474 w 10001699"/>
              <a:gd name="connsiteY4" fmla="*/ 5160277 h 5160277"/>
              <a:gd name="connsiteX5" fmla="*/ 1298818 w 10001699"/>
              <a:gd name="connsiteY5" fmla="*/ 4556649 h 5160277"/>
              <a:gd name="connsiteX6" fmla="*/ 0 w 10001699"/>
              <a:gd name="connsiteY6" fmla="*/ 4556649 h 5160277"/>
              <a:gd name="connsiteX7" fmla="*/ 0 w 10001699"/>
              <a:gd name="connsiteY7" fmla="*/ 0 h 5160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01699" h="5160277">
                <a:moveTo>
                  <a:pt x="0" y="0"/>
                </a:moveTo>
                <a:lnTo>
                  <a:pt x="10001699" y="0"/>
                </a:lnTo>
                <a:lnTo>
                  <a:pt x="10001699" y="4556649"/>
                </a:lnTo>
                <a:lnTo>
                  <a:pt x="1853474" y="4556649"/>
                </a:lnTo>
                <a:lnTo>
                  <a:pt x="1853474" y="5160277"/>
                </a:lnTo>
                <a:lnTo>
                  <a:pt x="1298818" y="4556649"/>
                </a:lnTo>
                <a:lnTo>
                  <a:pt x="0" y="4556649"/>
                </a:lnTo>
                <a:lnTo>
                  <a:pt x="0" y="0"/>
                </a:lnTo>
                <a:close/>
              </a:path>
            </a:pathLst>
          </a:custGeom>
          <a:pattFill prst="lgGrid">
            <a:fgClr>
              <a:schemeClr val="bg1">
                <a:lumMod val="95000"/>
              </a:schemeClr>
            </a:fgClr>
            <a:bgClr>
              <a:schemeClr val="bg1"/>
            </a:bgClr>
          </a:pattFill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思源宋体 CN" panose="02020400000000000000" pitchFamily="18" charset="-122"/>
                <a:ea typeface="思源宋体 CN" panose="02020400000000000000" pitchFamily="18" charset="-122"/>
              </a:rPr>
              <a:t>      </a:t>
            </a:r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29" name="任意多边形: 形状 28"/>
          <p:cNvSpPr/>
          <p:nvPr/>
        </p:nvSpPr>
        <p:spPr>
          <a:xfrm>
            <a:off x="975406" y="877979"/>
            <a:ext cx="10001699" cy="5160277"/>
          </a:xfrm>
          <a:custGeom>
            <a:avLst/>
            <a:gdLst>
              <a:gd name="connsiteX0" fmla="*/ 0 w 10001699"/>
              <a:gd name="connsiteY0" fmla="*/ 0 h 5160277"/>
              <a:gd name="connsiteX1" fmla="*/ 10001699 w 10001699"/>
              <a:gd name="connsiteY1" fmla="*/ 0 h 5160277"/>
              <a:gd name="connsiteX2" fmla="*/ 10001699 w 10001699"/>
              <a:gd name="connsiteY2" fmla="*/ 4556649 h 5160277"/>
              <a:gd name="connsiteX3" fmla="*/ 1853474 w 10001699"/>
              <a:gd name="connsiteY3" fmla="*/ 4556649 h 5160277"/>
              <a:gd name="connsiteX4" fmla="*/ 1853474 w 10001699"/>
              <a:gd name="connsiteY4" fmla="*/ 5160277 h 5160277"/>
              <a:gd name="connsiteX5" fmla="*/ 1298818 w 10001699"/>
              <a:gd name="connsiteY5" fmla="*/ 4556649 h 5160277"/>
              <a:gd name="connsiteX6" fmla="*/ 0 w 10001699"/>
              <a:gd name="connsiteY6" fmla="*/ 4556649 h 5160277"/>
              <a:gd name="connsiteX7" fmla="*/ 0 w 10001699"/>
              <a:gd name="connsiteY7" fmla="*/ 0 h 5160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01699" h="5160277">
                <a:moveTo>
                  <a:pt x="0" y="0"/>
                </a:moveTo>
                <a:lnTo>
                  <a:pt x="10001699" y="0"/>
                </a:lnTo>
                <a:lnTo>
                  <a:pt x="10001699" y="4556649"/>
                </a:lnTo>
                <a:lnTo>
                  <a:pt x="1853474" y="4556649"/>
                </a:lnTo>
                <a:lnTo>
                  <a:pt x="1853474" y="5160277"/>
                </a:lnTo>
                <a:lnTo>
                  <a:pt x="1298818" y="4556649"/>
                </a:lnTo>
                <a:lnTo>
                  <a:pt x="0" y="4556649"/>
                </a:lnTo>
                <a:lnTo>
                  <a:pt x="0" y="0"/>
                </a:lnTo>
                <a:close/>
              </a:path>
            </a:pathLst>
          </a:custGeom>
          <a:pattFill prst="lgGrid">
            <a:fgClr>
              <a:schemeClr val="bg1">
                <a:lumMod val="95000"/>
              </a:schemeClr>
            </a:fgClr>
            <a:bgClr>
              <a:schemeClr val="bg1"/>
            </a:bgClr>
          </a:pattFill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思源宋体 CN" panose="02020400000000000000" pitchFamily="18" charset="-122"/>
                <a:ea typeface="思源宋体 CN" panose="02020400000000000000" pitchFamily="18" charset="-122"/>
              </a:rPr>
              <a:t>      </a:t>
            </a:r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1894115" y="1929017"/>
            <a:ext cx="3526972" cy="421919"/>
            <a:chOff x="1894114" y="2115226"/>
            <a:chExt cx="4045131" cy="483905"/>
          </a:xfrm>
        </p:grpSpPr>
        <p:sp>
          <p:nvSpPr>
            <p:cNvPr id="12" name="文本框 11"/>
            <p:cNvSpPr txBox="1"/>
            <p:nvPr/>
          </p:nvSpPr>
          <p:spPr>
            <a:xfrm>
              <a:off x="2111827" y="2137466"/>
              <a:ext cx="38274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latin typeface="阿里巴巴普惠体 L" panose="00020600040101010101" pitchFamily="18" charset="-122"/>
                  <a:ea typeface="阿里巴巴普惠体 L" panose="00020600040101010101" pitchFamily="18" charset="-122"/>
                  <a:cs typeface="阿里巴巴普惠体 L" panose="00020600040101010101" pitchFamily="18" charset="-122"/>
                </a:rPr>
                <a:t>选题背景与意义</a:t>
              </a:r>
              <a:endParaRPr lang="zh-CN" altLang="en-US" sz="2000" dirty="0"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endParaRPr>
            </a:p>
          </p:txBody>
        </p:sp>
        <p:sp>
          <p:nvSpPr>
            <p:cNvPr id="13" name="矩形: 圆角 12"/>
            <p:cNvSpPr/>
            <p:nvPr/>
          </p:nvSpPr>
          <p:spPr>
            <a:xfrm>
              <a:off x="1894114" y="2115226"/>
              <a:ext cx="2677886" cy="4645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1894115" y="2827980"/>
            <a:ext cx="3526972" cy="421919"/>
            <a:chOff x="1894114" y="2115226"/>
            <a:chExt cx="4045131" cy="483905"/>
          </a:xfrm>
        </p:grpSpPr>
        <p:sp>
          <p:nvSpPr>
            <p:cNvPr id="16" name="文本框 15"/>
            <p:cNvSpPr txBox="1"/>
            <p:nvPr/>
          </p:nvSpPr>
          <p:spPr>
            <a:xfrm>
              <a:off x="2111827" y="2137466"/>
              <a:ext cx="38274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latin typeface="阿里巴巴普惠体 L" panose="00020600040101010101" pitchFamily="18" charset="-122"/>
                  <a:ea typeface="阿里巴巴普惠体 L" panose="00020600040101010101" pitchFamily="18" charset="-122"/>
                  <a:cs typeface="阿里巴巴普惠体 L" panose="00020600040101010101" pitchFamily="18" charset="-122"/>
                </a:rPr>
                <a:t>选题背景与意义</a:t>
              </a:r>
              <a:endParaRPr lang="zh-CN" altLang="en-US" sz="2000" dirty="0"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endParaRPr>
            </a:p>
          </p:txBody>
        </p:sp>
        <p:sp>
          <p:nvSpPr>
            <p:cNvPr id="17" name="矩形: 圆角 16"/>
            <p:cNvSpPr/>
            <p:nvPr/>
          </p:nvSpPr>
          <p:spPr>
            <a:xfrm>
              <a:off x="1894114" y="2115226"/>
              <a:ext cx="2677886" cy="4645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1894115" y="3726943"/>
            <a:ext cx="3526972" cy="421919"/>
            <a:chOff x="1894114" y="2115226"/>
            <a:chExt cx="4045131" cy="483905"/>
          </a:xfrm>
        </p:grpSpPr>
        <p:sp>
          <p:nvSpPr>
            <p:cNvPr id="19" name="文本框 18"/>
            <p:cNvSpPr txBox="1"/>
            <p:nvPr/>
          </p:nvSpPr>
          <p:spPr>
            <a:xfrm>
              <a:off x="2111827" y="2137466"/>
              <a:ext cx="38274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latin typeface="阿里巴巴普惠体 L" panose="00020600040101010101" pitchFamily="18" charset="-122"/>
                  <a:ea typeface="阿里巴巴普惠体 L" panose="00020600040101010101" pitchFamily="18" charset="-122"/>
                  <a:cs typeface="阿里巴巴普惠体 L" panose="00020600040101010101" pitchFamily="18" charset="-122"/>
                </a:rPr>
                <a:t>选题背景与意义</a:t>
              </a:r>
              <a:endParaRPr lang="zh-CN" altLang="en-US" sz="2000" dirty="0"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endParaRPr>
            </a:p>
          </p:txBody>
        </p:sp>
        <p:sp>
          <p:nvSpPr>
            <p:cNvPr id="20" name="矩形: 圆角 19"/>
            <p:cNvSpPr/>
            <p:nvPr/>
          </p:nvSpPr>
          <p:spPr>
            <a:xfrm>
              <a:off x="1894114" y="2115226"/>
              <a:ext cx="2677886" cy="4645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5610911" y="1794798"/>
            <a:ext cx="4245429" cy="2431087"/>
            <a:chOff x="5610911" y="1794798"/>
            <a:chExt cx="4245429" cy="2431087"/>
          </a:xfrm>
        </p:grpSpPr>
        <p:sp>
          <p:nvSpPr>
            <p:cNvPr id="7" name="文本框 6"/>
            <p:cNvSpPr txBox="1"/>
            <p:nvPr/>
          </p:nvSpPr>
          <p:spPr>
            <a:xfrm>
              <a:off x="5610912" y="1794798"/>
              <a:ext cx="382741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400" dirty="0">
                  <a:solidFill>
                    <a:srgbClr val="4472C4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PART 01</a:t>
              </a:r>
              <a:endParaRPr lang="zh-CN" altLang="en-US" sz="4400" dirty="0">
                <a:solidFill>
                  <a:srgbClr val="4472C4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5610912" y="2747121"/>
              <a:ext cx="382741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选题背景与意义</a:t>
              </a:r>
              <a:endParaRPr lang="zh-CN" altLang="en-US" sz="2800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5610911" y="3202143"/>
              <a:ext cx="4245429" cy="10237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dirty="0"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+mn-lt"/>
                </a:rPr>
                <a:t>点击添加相关标题文字，点击添加相关标题文字，点击添加相关标题文字，点击添加相关标题文字，点击添加相关标题文字，点击添加相关标题文字。</a:t>
              </a:r>
              <a:endParaRPr lang="en-GB" altLang="zh-CN" sz="1400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5765800" y="2524465"/>
              <a:ext cx="330200" cy="52837"/>
            </a:xfrm>
            <a:prstGeom prst="rect">
              <a:avLst/>
            </a:prstGeom>
            <a:solidFill>
              <a:srgbClr val="4472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图形 28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-62490" y="-201687"/>
            <a:ext cx="12341575" cy="7143719"/>
          </a:xfrm>
          <a:prstGeom prst="rect">
            <a:avLst/>
          </a:prstGeom>
        </p:spPr>
      </p:pic>
      <p:grpSp>
        <p:nvGrpSpPr>
          <p:cNvPr id="7" name="组合 6"/>
          <p:cNvGrpSpPr/>
          <p:nvPr/>
        </p:nvGrpSpPr>
        <p:grpSpPr>
          <a:xfrm>
            <a:off x="1323975" y="1733550"/>
            <a:ext cx="2774950" cy="4254500"/>
            <a:chOff x="1104900" y="1828800"/>
            <a:chExt cx="2774950" cy="4254500"/>
          </a:xfrm>
        </p:grpSpPr>
        <p:sp>
          <p:nvSpPr>
            <p:cNvPr id="8" name="矩形 7"/>
            <p:cNvSpPr/>
            <p:nvPr/>
          </p:nvSpPr>
          <p:spPr>
            <a:xfrm>
              <a:off x="1104900" y="1828800"/>
              <a:ext cx="2774950" cy="762000"/>
            </a:xfrm>
            <a:prstGeom prst="rect">
              <a:avLst/>
            </a:prstGeom>
            <a:solidFill>
              <a:srgbClr val="4472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104900" y="2730500"/>
              <a:ext cx="2774950" cy="3352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042319" y="2009745"/>
              <a:ext cx="12391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>
                  <a:solidFill>
                    <a:prstClr val="white"/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</a:rPr>
                <a:t>标题一</a:t>
              </a:r>
              <a:endParaRPr lang="zh-CN" altLang="en-US" sz="2000" b="1" dirty="0">
                <a:solidFill>
                  <a:prstClr val="white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1452051" y="3513766"/>
              <a:ext cx="2194947" cy="1165768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1216660">
                <a:lnSpc>
                  <a:spcPct val="120000"/>
                </a:lnSpc>
                <a:spcBef>
                  <a:spcPct val="20000"/>
                </a:spcBef>
              </a:pPr>
              <a:r>
                <a:rPr lang="zh-CN" altLang="en-US" sz="16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阿里巴巴普惠体 L" panose="00020600040101010101" pitchFamily="18" charset="-122"/>
                  <a:ea typeface="阿里巴巴普惠体 L" panose="00020600040101010101" pitchFamily="18" charset="-122"/>
                  <a:cs typeface="阿里巴巴普惠体 L" panose="00020600040101010101" pitchFamily="18" charset="-122"/>
                  <a:sym typeface="Arial" panose="020B0604020202020204" pitchFamily="34" charset="0"/>
                </a:rPr>
                <a:t>单击此处编辑您要的内容，本模版所有图形线条及其相应素材均可自由编辑、改色、替换。</a:t>
              </a:r>
              <a:endParaRPr lang="en-US" altLang="zh-CN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4733925" y="1733550"/>
            <a:ext cx="2774950" cy="4254500"/>
            <a:chOff x="1104900" y="1828800"/>
            <a:chExt cx="2774950" cy="4254500"/>
          </a:xfrm>
        </p:grpSpPr>
        <p:sp>
          <p:nvSpPr>
            <p:cNvPr id="13" name="矩形 12"/>
            <p:cNvSpPr/>
            <p:nvPr/>
          </p:nvSpPr>
          <p:spPr>
            <a:xfrm>
              <a:off x="1104900" y="1828800"/>
              <a:ext cx="2774950" cy="762000"/>
            </a:xfrm>
            <a:prstGeom prst="rect">
              <a:avLst/>
            </a:prstGeom>
            <a:solidFill>
              <a:srgbClr val="4472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1104900" y="2730500"/>
              <a:ext cx="2774950" cy="3352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2042319" y="2009745"/>
              <a:ext cx="12391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>
                  <a:solidFill>
                    <a:prstClr val="white"/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</a:rPr>
                <a:t>标题二</a:t>
              </a:r>
              <a:endParaRPr lang="zh-CN" altLang="en-US" sz="2000" b="1" dirty="0">
                <a:solidFill>
                  <a:prstClr val="white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1394901" y="3520503"/>
              <a:ext cx="2194947" cy="1165768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1216660">
                <a:lnSpc>
                  <a:spcPct val="120000"/>
                </a:lnSpc>
                <a:spcBef>
                  <a:spcPct val="20000"/>
                </a:spcBef>
              </a:pPr>
              <a:r>
                <a:rPr lang="zh-CN" altLang="en-US" sz="16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阿里巴巴普惠体 L" panose="00020600040101010101" pitchFamily="18" charset="-122"/>
                  <a:ea typeface="阿里巴巴普惠体 L" panose="00020600040101010101" pitchFamily="18" charset="-122"/>
                  <a:cs typeface="阿里巴巴普惠体 L" panose="00020600040101010101" pitchFamily="18" charset="-122"/>
                  <a:sym typeface="Arial" panose="020B0604020202020204" pitchFamily="34" charset="0"/>
                </a:rPr>
                <a:t>单击此处编辑您要的内容，本模版所有图形线条及其相应素材均可自由编辑、改色、替换。</a:t>
              </a:r>
              <a:endParaRPr lang="en-US" altLang="zh-CN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8143875" y="1733550"/>
            <a:ext cx="2774950" cy="4254500"/>
            <a:chOff x="1104900" y="1828800"/>
            <a:chExt cx="2774950" cy="4254500"/>
          </a:xfrm>
        </p:grpSpPr>
        <p:sp>
          <p:nvSpPr>
            <p:cNvPr id="18" name="矩形 17"/>
            <p:cNvSpPr/>
            <p:nvPr/>
          </p:nvSpPr>
          <p:spPr>
            <a:xfrm>
              <a:off x="1104900" y="1828800"/>
              <a:ext cx="2774950" cy="762000"/>
            </a:xfrm>
            <a:prstGeom prst="rect">
              <a:avLst/>
            </a:prstGeom>
            <a:solidFill>
              <a:srgbClr val="4472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104900" y="2730500"/>
              <a:ext cx="2774950" cy="3352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2042319" y="2009745"/>
              <a:ext cx="12391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>
                  <a:solidFill>
                    <a:prstClr val="white"/>
                  </a:solidFill>
                  <a:latin typeface="阿里巴巴普惠体 R" panose="00020600040101010101" pitchFamily="18" charset="-122"/>
                  <a:ea typeface="阿里巴巴普惠体 R" panose="00020600040101010101" pitchFamily="18" charset="-122"/>
                  <a:cs typeface="阿里巴巴普惠体 R" panose="00020600040101010101" pitchFamily="18" charset="-122"/>
                </a:rPr>
                <a:t>标题三</a:t>
              </a:r>
              <a:endParaRPr lang="zh-CN" altLang="en-US" sz="2000" b="1" dirty="0">
                <a:solidFill>
                  <a:prstClr val="white"/>
                </a:solidFill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1394901" y="3498799"/>
              <a:ext cx="2194947" cy="1165768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1216660">
                <a:lnSpc>
                  <a:spcPct val="120000"/>
                </a:lnSpc>
                <a:spcBef>
                  <a:spcPct val="20000"/>
                </a:spcBef>
              </a:pPr>
              <a:r>
                <a:rPr lang="zh-CN" altLang="en-US" sz="16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阿里巴巴普惠体 L" panose="00020600040101010101" pitchFamily="18" charset="-122"/>
                  <a:ea typeface="阿里巴巴普惠体 L" panose="00020600040101010101" pitchFamily="18" charset="-122"/>
                  <a:cs typeface="阿里巴巴普惠体 L" panose="00020600040101010101" pitchFamily="18" charset="-122"/>
                  <a:sym typeface="Arial" panose="020B0604020202020204" pitchFamily="34" charset="0"/>
                </a:rPr>
                <a:t>单击此处编辑您要的内容，本模版所有图形线条及其相应素材均可自由编辑、改色、替换。</a:t>
              </a:r>
              <a:endParaRPr lang="en-US" altLang="zh-CN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410135" y="374486"/>
            <a:ext cx="3541370" cy="461665"/>
            <a:chOff x="410135" y="374486"/>
            <a:chExt cx="3541370" cy="461665"/>
          </a:xfrm>
        </p:grpSpPr>
        <p:sp>
          <p:nvSpPr>
            <p:cNvPr id="2" name="文本框 1"/>
            <p:cNvSpPr txBox="1"/>
            <p:nvPr/>
          </p:nvSpPr>
          <p:spPr>
            <a:xfrm>
              <a:off x="571283" y="374486"/>
              <a:ext cx="33802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rgbClr val="4472C4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选题背景与意义</a:t>
              </a:r>
              <a:endParaRPr lang="zh-CN" altLang="en-US" sz="2400" dirty="0">
                <a:solidFill>
                  <a:srgbClr val="4472C4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410135" y="439801"/>
              <a:ext cx="161148" cy="30478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图形 87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-62490" y="-201687"/>
            <a:ext cx="12341575" cy="7143719"/>
          </a:xfrm>
          <a:prstGeom prst="rect">
            <a:avLst/>
          </a:prstGeom>
        </p:spPr>
      </p:pic>
      <p:sp>
        <p:nvSpPr>
          <p:cNvPr id="32" name="流程图: 联系 28"/>
          <p:cNvSpPr/>
          <p:nvPr/>
        </p:nvSpPr>
        <p:spPr>
          <a:xfrm>
            <a:off x="7505119" y="4205390"/>
            <a:ext cx="45719" cy="45719"/>
          </a:xfrm>
          <a:prstGeom prst="flowChartConnector">
            <a:avLst/>
          </a:prstGeom>
          <a:solidFill>
            <a:srgbClr val="CC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34" name="Freeform 147"/>
          <p:cNvSpPr>
            <a:spLocks noEditPoints="1"/>
          </p:cNvSpPr>
          <p:nvPr/>
        </p:nvSpPr>
        <p:spPr bwMode="auto">
          <a:xfrm>
            <a:off x="5901220" y="1970346"/>
            <a:ext cx="244475" cy="384175"/>
          </a:xfrm>
          <a:custGeom>
            <a:avLst/>
            <a:gdLst>
              <a:gd name="T0" fmla="*/ 57 w 67"/>
              <a:gd name="T1" fmla="*/ 10 h 106"/>
              <a:gd name="T2" fmla="*/ 62 w 67"/>
              <a:gd name="T3" fmla="*/ 51 h 106"/>
              <a:gd name="T4" fmla="*/ 51 w 67"/>
              <a:gd name="T5" fmla="*/ 66 h 106"/>
              <a:gd name="T6" fmla="*/ 55 w 67"/>
              <a:gd name="T7" fmla="*/ 65 h 106"/>
              <a:gd name="T8" fmla="*/ 57 w 67"/>
              <a:gd name="T9" fmla="*/ 73 h 106"/>
              <a:gd name="T10" fmla="*/ 56 w 67"/>
              <a:gd name="T11" fmla="*/ 80 h 106"/>
              <a:gd name="T12" fmla="*/ 57 w 67"/>
              <a:gd name="T13" fmla="*/ 86 h 106"/>
              <a:gd name="T14" fmla="*/ 55 w 67"/>
              <a:gd name="T15" fmla="*/ 93 h 106"/>
              <a:gd name="T16" fmla="*/ 15 w 67"/>
              <a:gd name="T17" fmla="*/ 97 h 106"/>
              <a:gd name="T18" fmla="*/ 12 w 67"/>
              <a:gd name="T19" fmla="*/ 95 h 106"/>
              <a:gd name="T20" fmla="*/ 12 w 67"/>
              <a:gd name="T21" fmla="*/ 83 h 106"/>
              <a:gd name="T22" fmla="*/ 12 w 67"/>
              <a:gd name="T23" fmla="*/ 82 h 106"/>
              <a:gd name="T24" fmla="*/ 12 w 67"/>
              <a:gd name="T25" fmla="*/ 71 h 106"/>
              <a:gd name="T26" fmla="*/ 15 w 67"/>
              <a:gd name="T27" fmla="*/ 69 h 106"/>
              <a:gd name="T28" fmla="*/ 16 w 67"/>
              <a:gd name="T29" fmla="*/ 63 h 106"/>
              <a:gd name="T30" fmla="*/ 0 w 67"/>
              <a:gd name="T31" fmla="*/ 34 h 106"/>
              <a:gd name="T32" fmla="*/ 33 w 67"/>
              <a:gd name="T33" fmla="*/ 0 h 106"/>
              <a:gd name="T34" fmla="*/ 28 w 67"/>
              <a:gd name="T35" fmla="*/ 41 h 106"/>
              <a:gd name="T36" fmla="*/ 30 w 67"/>
              <a:gd name="T37" fmla="*/ 39 h 106"/>
              <a:gd name="T38" fmla="*/ 33 w 67"/>
              <a:gd name="T39" fmla="*/ 41 h 106"/>
              <a:gd name="T40" fmla="*/ 36 w 67"/>
              <a:gd name="T41" fmla="*/ 39 h 106"/>
              <a:gd name="T42" fmla="*/ 39 w 67"/>
              <a:gd name="T43" fmla="*/ 41 h 106"/>
              <a:gd name="T44" fmla="*/ 43 w 67"/>
              <a:gd name="T45" fmla="*/ 38 h 106"/>
              <a:gd name="T46" fmla="*/ 39 w 67"/>
              <a:gd name="T47" fmla="*/ 52 h 106"/>
              <a:gd name="T48" fmla="*/ 44 w 67"/>
              <a:gd name="T49" fmla="*/ 66 h 106"/>
              <a:gd name="T50" fmla="*/ 44 w 67"/>
              <a:gd name="T51" fmla="*/ 58 h 106"/>
              <a:gd name="T52" fmla="*/ 56 w 67"/>
              <a:gd name="T53" fmla="*/ 47 h 106"/>
              <a:gd name="T54" fmla="*/ 52 w 67"/>
              <a:gd name="T55" fmla="*/ 15 h 106"/>
              <a:gd name="T56" fmla="*/ 15 w 67"/>
              <a:gd name="T57" fmla="*/ 15 h 106"/>
              <a:gd name="T58" fmla="*/ 11 w 67"/>
              <a:gd name="T59" fmla="*/ 48 h 106"/>
              <a:gd name="T60" fmla="*/ 23 w 67"/>
              <a:gd name="T61" fmla="*/ 59 h 106"/>
              <a:gd name="T62" fmla="*/ 23 w 67"/>
              <a:gd name="T63" fmla="*/ 67 h 106"/>
              <a:gd name="T64" fmla="*/ 29 w 67"/>
              <a:gd name="T65" fmla="*/ 52 h 106"/>
              <a:gd name="T66" fmla="*/ 25 w 67"/>
              <a:gd name="T67" fmla="*/ 38 h 106"/>
              <a:gd name="T68" fmla="*/ 40 w 67"/>
              <a:gd name="T69" fmla="*/ 43 h 106"/>
              <a:gd name="T70" fmla="*/ 36 w 67"/>
              <a:gd name="T71" fmla="*/ 42 h 106"/>
              <a:gd name="T72" fmla="*/ 30 w 67"/>
              <a:gd name="T73" fmla="*/ 42 h 106"/>
              <a:gd name="T74" fmla="*/ 27 w 67"/>
              <a:gd name="T75" fmla="*/ 42 h 106"/>
              <a:gd name="T76" fmla="*/ 32 w 67"/>
              <a:gd name="T77" fmla="*/ 51 h 106"/>
              <a:gd name="T78" fmla="*/ 32 w 67"/>
              <a:gd name="T79" fmla="*/ 67 h 106"/>
              <a:gd name="T80" fmla="*/ 35 w 67"/>
              <a:gd name="T81" fmla="*/ 51 h 106"/>
              <a:gd name="T82" fmla="*/ 35 w 67"/>
              <a:gd name="T83" fmla="*/ 50 h 106"/>
              <a:gd name="T84" fmla="*/ 43 w 67"/>
              <a:gd name="T85" fmla="*/ 96 h 106"/>
              <a:gd name="T86" fmla="*/ 34 w 67"/>
              <a:gd name="T87" fmla="*/ 106 h 106"/>
              <a:gd name="T88" fmla="*/ 43 w 67"/>
              <a:gd name="T89" fmla="*/ 96 h 106"/>
              <a:gd name="T90" fmla="*/ 17 w 67"/>
              <a:gd name="T91" fmla="*/ 88 h 106"/>
              <a:gd name="T92" fmla="*/ 17 w 67"/>
              <a:gd name="T93" fmla="*/ 90 h 106"/>
              <a:gd name="T94" fmla="*/ 50 w 67"/>
              <a:gd name="T95" fmla="*/ 86 h 106"/>
              <a:gd name="T96" fmla="*/ 50 w 67"/>
              <a:gd name="T97" fmla="*/ 73 h 106"/>
              <a:gd name="T98" fmla="*/ 17 w 67"/>
              <a:gd name="T99" fmla="*/ 77 h 106"/>
              <a:gd name="T100" fmla="*/ 50 w 67"/>
              <a:gd name="T101" fmla="*/ 74 h 106"/>
              <a:gd name="T102" fmla="*/ 50 w 67"/>
              <a:gd name="T103" fmla="*/ 73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67" h="106">
                <a:moveTo>
                  <a:pt x="33" y="0"/>
                </a:moveTo>
                <a:cubicBezTo>
                  <a:pt x="43" y="0"/>
                  <a:pt x="51" y="4"/>
                  <a:pt x="57" y="10"/>
                </a:cubicBezTo>
                <a:cubicBezTo>
                  <a:pt x="63" y="16"/>
                  <a:pt x="67" y="25"/>
                  <a:pt x="67" y="34"/>
                </a:cubicBezTo>
                <a:cubicBezTo>
                  <a:pt x="67" y="40"/>
                  <a:pt x="65" y="46"/>
                  <a:pt x="62" y="51"/>
                </a:cubicBezTo>
                <a:cubicBezTo>
                  <a:pt x="59" y="56"/>
                  <a:pt x="56" y="59"/>
                  <a:pt x="51" y="62"/>
                </a:cubicBezTo>
                <a:cubicBezTo>
                  <a:pt x="51" y="66"/>
                  <a:pt x="51" y="66"/>
                  <a:pt x="51" y="66"/>
                </a:cubicBezTo>
                <a:cubicBezTo>
                  <a:pt x="53" y="66"/>
                  <a:pt x="53" y="66"/>
                  <a:pt x="53" y="66"/>
                </a:cubicBezTo>
                <a:cubicBezTo>
                  <a:pt x="55" y="65"/>
                  <a:pt x="55" y="65"/>
                  <a:pt x="55" y="65"/>
                </a:cubicBezTo>
                <a:cubicBezTo>
                  <a:pt x="56" y="68"/>
                  <a:pt x="56" y="68"/>
                  <a:pt x="56" y="68"/>
                </a:cubicBezTo>
                <a:cubicBezTo>
                  <a:pt x="57" y="70"/>
                  <a:pt x="57" y="72"/>
                  <a:pt x="57" y="73"/>
                </a:cubicBezTo>
                <a:cubicBezTo>
                  <a:pt x="57" y="75"/>
                  <a:pt x="57" y="77"/>
                  <a:pt x="56" y="79"/>
                </a:cubicBezTo>
                <a:cubicBezTo>
                  <a:pt x="56" y="80"/>
                  <a:pt x="56" y="80"/>
                  <a:pt x="56" y="80"/>
                </a:cubicBezTo>
                <a:cubicBezTo>
                  <a:pt x="56" y="80"/>
                  <a:pt x="56" y="80"/>
                  <a:pt x="56" y="80"/>
                </a:cubicBezTo>
                <a:cubicBezTo>
                  <a:pt x="57" y="82"/>
                  <a:pt x="57" y="84"/>
                  <a:pt x="57" y="86"/>
                </a:cubicBezTo>
                <a:cubicBezTo>
                  <a:pt x="57" y="88"/>
                  <a:pt x="57" y="90"/>
                  <a:pt x="56" y="92"/>
                </a:cubicBezTo>
                <a:cubicBezTo>
                  <a:pt x="55" y="93"/>
                  <a:pt x="55" y="93"/>
                  <a:pt x="55" y="93"/>
                </a:cubicBezTo>
                <a:cubicBezTo>
                  <a:pt x="53" y="94"/>
                  <a:pt x="53" y="94"/>
                  <a:pt x="53" y="94"/>
                </a:cubicBezTo>
                <a:cubicBezTo>
                  <a:pt x="15" y="97"/>
                  <a:pt x="15" y="97"/>
                  <a:pt x="15" y="97"/>
                </a:cubicBezTo>
                <a:cubicBezTo>
                  <a:pt x="13" y="97"/>
                  <a:pt x="13" y="97"/>
                  <a:pt x="13" y="97"/>
                </a:cubicBezTo>
                <a:cubicBezTo>
                  <a:pt x="12" y="95"/>
                  <a:pt x="12" y="95"/>
                  <a:pt x="12" y="95"/>
                </a:cubicBezTo>
                <a:cubicBezTo>
                  <a:pt x="11" y="93"/>
                  <a:pt x="11" y="91"/>
                  <a:pt x="10" y="90"/>
                </a:cubicBezTo>
                <a:cubicBezTo>
                  <a:pt x="10" y="88"/>
                  <a:pt x="11" y="86"/>
                  <a:pt x="12" y="83"/>
                </a:cubicBezTo>
                <a:cubicBezTo>
                  <a:pt x="12" y="83"/>
                  <a:pt x="12" y="83"/>
                  <a:pt x="12" y="83"/>
                </a:cubicBezTo>
                <a:cubicBezTo>
                  <a:pt x="12" y="82"/>
                  <a:pt x="12" y="82"/>
                  <a:pt x="12" y="82"/>
                </a:cubicBezTo>
                <a:cubicBezTo>
                  <a:pt x="11" y="81"/>
                  <a:pt x="11" y="79"/>
                  <a:pt x="10" y="77"/>
                </a:cubicBezTo>
                <a:cubicBezTo>
                  <a:pt x="10" y="75"/>
                  <a:pt x="11" y="73"/>
                  <a:pt x="12" y="71"/>
                </a:cubicBezTo>
                <a:cubicBezTo>
                  <a:pt x="13" y="69"/>
                  <a:pt x="13" y="69"/>
                  <a:pt x="13" y="69"/>
                </a:cubicBezTo>
                <a:cubicBezTo>
                  <a:pt x="15" y="69"/>
                  <a:pt x="15" y="69"/>
                  <a:pt x="15" y="69"/>
                </a:cubicBezTo>
                <a:cubicBezTo>
                  <a:pt x="16" y="69"/>
                  <a:pt x="16" y="69"/>
                  <a:pt x="16" y="69"/>
                </a:cubicBezTo>
                <a:cubicBezTo>
                  <a:pt x="16" y="63"/>
                  <a:pt x="16" y="63"/>
                  <a:pt x="16" y="63"/>
                </a:cubicBezTo>
                <a:cubicBezTo>
                  <a:pt x="11" y="60"/>
                  <a:pt x="7" y="56"/>
                  <a:pt x="5" y="51"/>
                </a:cubicBezTo>
                <a:cubicBezTo>
                  <a:pt x="2" y="46"/>
                  <a:pt x="0" y="40"/>
                  <a:pt x="0" y="34"/>
                </a:cubicBezTo>
                <a:cubicBezTo>
                  <a:pt x="0" y="25"/>
                  <a:pt x="4" y="16"/>
                  <a:pt x="10" y="10"/>
                </a:cubicBezTo>
                <a:cubicBezTo>
                  <a:pt x="16" y="4"/>
                  <a:pt x="24" y="0"/>
                  <a:pt x="33" y="0"/>
                </a:cubicBezTo>
                <a:close/>
                <a:moveTo>
                  <a:pt x="26" y="40"/>
                </a:moveTo>
                <a:cubicBezTo>
                  <a:pt x="27" y="41"/>
                  <a:pt x="27" y="41"/>
                  <a:pt x="28" y="41"/>
                </a:cubicBezTo>
                <a:cubicBezTo>
                  <a:pt x="28" y="41"/>
                  <a:pt x="29" y="41"/>
                  <a:pt x="30" y="40"/>
                </a:cubicBezTo>
                <a:cubicBezTo>
                  <a:pt x="30" y="39"/>
                  <a:pt x="30" y="39"/>
                  <a:pt x="30" y="39"/>
                </a:cubicBezTo>
                <a:cubicBezTo>
                  <a:pt x="31" y="40"/>
                  <a:pt x="31" y="40"/>
                  <a:pt x="31" y="40"/>
                </a:cubicBezTo>
                <a:cubicBezTo>
                  <a:pt x="32" y="41"/>
                  <a:pt x="32" y="41"/>
                  <a:pt x="33" y="41"/>
                </a:cubicBezTo>
                <a:cubicBezTo>
                  <a:pt x="34" y="41"/>
                  <a:pt x="35" y="41"/>
                  <a:pt x="35" y="40"/>
                </a:cubicBezTo>
                <a:cubicBezTo>
                  <a:pt x="36" y="39"/>
                  <a:pt x="36" y="39"/>
                  <a:pt x="36" y="39"/>
                </a:cubicBezTo>
                <a:cubicBezTo>
                  <a:pt x="36" y="40"/>
                  <a:pt x="36" y="40"/>
                  <a:pt x="36" y="40"/>
                </a:cubicBezTo>
                <a:cubicBezTo>
                  <a:pt x="37" y="41"/>
                  <a:pt x="38" y="41"/>
                  <a:pt x="39" y="41"/>
                </a:cubicBezTo>
                <a:cubicBezTo>
                  <a:pt x="40" y="41"/>
                  <a:pt x="41" y="41"/>
                  <a:pt x="42" y="40"/>
                </a:cubicBezTo>
                <a:cubicBezTo>
                  <a:pt x="43" y="38"/>
                  <a:pt x="43" y="38"/>
                  <a:pt x="43" y="38"/>
                </a:cubicBezTo>
                <a:cubicBezTo>
                  <a:pt x="46" y="40"/>
                  <a:pt x="46" y="40"/>
                  <a:pt x="46" y="40"/>
                </a:cubicBezTo>
                <a:cubicBezTo>
                  <a:pt x="39" y="52"/>
                  <a:pt x="39" y="52"/>
                  <a:pt x="39" y="52"/>
                </a:cubicBezTo>
                <a:cubicBezTo>
                  <a:pt x="39" y="67"/>
                  <a:pt x="39" y="67"/>
                  <a:pt x="39" y="67"/>
                </a:cubicBezTo>
                <a:cubicBezTo>
                  <a:pt x="44" y="66"/>
                  <a:pt x="44" y="66"/>
                  <a:pt x="44" y="66"/>
                </a:cubicBezTo>
                <a:cubicBezTo>
                  <a:pt x="44" y="60"/>
                  <a:pt x="44" y="60"/>
                  <a:pt x="44" y="60"/>
                </a:cubicBezTo>
                <a:cubicBezTo>
                  <a:pt x="44" y="58"/>
                  <a:pt x="44" y="58"/>
                  <a:pt x="44" y="58"/>
                </a:cubicBezTo>
                <a:cubicBezTo>
                  <a:pt x="46" y="57"/>
                  <a:pt x="46" y="57"/>
                  <a:pt x="46" y="57"/>
                </a:cubicBezTo>
                <a:cubicBezTo>
                  <a:pt x="50" y="55"/>
                  <a:pt x="54" y="52"/>
                  <a:pt x="56" y="47"/>
                </a:cubicBezTo>
                <a:cubicBezTo>
                  <a:pt x="59" y="44"/>
                  <a:pt x="60" y="39"/>
                  <a:pt x="60" y="34"/>
                </a:cubicBezTo>
                <a:cubicBezTo>
                  <a:pt x="60" y="27"/>
                  <a:pt x="57" y="20"/>
                  <a:pt x="52" y="15"/>
                </a:cubicBezTo>
                <a:cubicBezTo>
                  <a:pt x="47" y="10"/>
                  <a:pt x="41" y="7"/>
                  <a:pt x="33" y="7"/>
                </a:cubicBezTo>
                <a:cubicBezTo>
                  <a:pt x="26" y="7"/>
                  <a:pt x="19" y="10"/>
                  <a:pt x="15" y="15"/>
                </a:cubicBezTo>
                <a:cubicBezTo>
                  <a:pt x="10" y="20"/>
                  <a:pt x="7" y="27"/>
                  <a:pt x="7" y="34"/>
                </a:cubicBezTo>
                <a:cubicBezTo>
                  <a:pt x="7" y="39"/>
                  <a:pt x="8" y="44"/>
                  <a:pt x="11" y="48"/>
                </a:cubicBezTo>
                <a:cubicBezTo>
                  <a:pt x="13" y="52"/>
                  <a:pt x="17" y="55"/>
                  <a:pt x="21" y="58"/>
                </a:cubicBezTo>
                <a:cubicBezTo>
                  <a:pt x="23" y="59"/>
                  <a:pt x="23" y="59"/>
                  <a:pt x="23" y="59"/>
                </a:cubicBezTo>
                <a:cubicBezTo>
                  <a:pt x="23" y="61"/>
                  <a:pt x="23" y="61"/>
                  <a:pt x="23" y="61"/>
                </a:cubicBezTo>
                <a:cubicBezTo>
                  <a:pt x="23" y="67"/>
                  <a:pt x="23" y="67"/>
                  <a:pt x="23" y="67"/>
                </a:cubicBezTo>
                <a:cubicBezTo>
                  <a:pt x="29" y="67"/>
                  <a:pt x="29" y="67"/>
                  <a:pt x="29" y="67"/>
                </a:cubicBezTo>
                <a:cubicBezTo>
                  <a:pt x="29" y="52"/>
                  <a:pt x="29" y="52"/>
                  <a:pt x="29" y="52"/>
                </a:cubicBezTo>
                <a:cubicBezTo>
                  <a:pt x="22" y="40"/>
                  <a:pt x="22" y="40"/>
                  <a:pt x="22" y="40"/>
                </a:cubicBezTo>
                <a:cubicBezTo>
                  <a:pt x="25" y="38"/>
                  <a:pt x="25" y="38"/>
                  <a:pt x="25" y="38"/>
                </a:cubicBezTo>
                <a:cubicBezTo>
                  <a:pt x="26" y="40"/>
                  <a:pt x="26" y="40"/>
                  <a:pt x="26" y="40"/>
                </a:cubicBezTo>
                <a:close/>
                <a:moveTo>
                  <a:pt x="40" y="43"/>
                </a:moveTo>
                <a:cubicBezTo>
                  <a:pt x="40" y="43"/>
                  <a:pt x="40" y="43"/>
                  <a:pt x="39" y="43"/>
                </a:cubicBezTo>
                <a:cubicBezTo>
                  <a:pt x="38" y="43"/>
                  <a:pt x="37" y="43"/>
                  <a:pt x="36" y="42"/>
                </a:cubicBezTo>
                <a:cubicBezTo>
                  <a:pt x="35" y="42"/>
                  <a:pt x="34" y="43"/>
                  <a:pt x="33" y="43"/>
                </a:cubicBezTo>
                <a:cubicBezTo>
                  <a:pt x="32" y="43"/>
                  <a:pt x="31" y="42"/>
                  <a:pt x="30" y="42"/>
                </a:cubicBezTo>
                <a:cubicBezTo>
                  <a:pt x="29" y="42"/>
                  <a:pt x="28" y="43"/>
                  <a:pt x="28" y="43"/>
                </a:cubicBezTo>
                <a:cubicBezTo>
                  <a:pt x="27" y="43"/>
                  <a:pt x="27" y="43"/>
                  <a:pt x="27" y="42"/>
                </a:cubicBezTo>
                <a:cubicBezTo>
                  <a:pt x="32" y="50"/>
                  <a:pt x="32" y="50"/>
                  <a:pt x="32" y="50"/>
                </a:cubicBezTo>
                <a:cubicBezTo>
                  <a:pt x="32" y="51"/>
                  <a:pt x="32" y="51"/>
                  <a:pt x="32" y="51"/>
                </a:cubicBezTo>
                <a:cubicBezTo>
                  <a:pt x="32" y="51"/>
                  <a:pt x="32" y="51"/>
                  <a:pt x="32" y="51"/>
                </a:cubicBezTo>
                <a:cubicBezTo>
                  <a:pt x="32" y="67"/>
                  <a:pt x="32" y="67"/>
                  <a:pt x="32" y="67"/>
                </a:cubicBezTo>
                <a:cubicBezTo>
                  <a:pt x="35" y="67"/>
                  <a:pt x="35" y="67"/>
                  <a:pt x="35" y="67"/>
                </a:cubicBezTo>
                <a:cubicBezTo>
                  <a:pt x="35" y="51"/>
                  <a:pt x="35" y="51"/>
                  <a:pt x="35" y="51"/>
                </a:cubicBezTo>
                <a:cubicBezTo>
                  <a:pt x="35" y="51"/>
                  <a:pt x="35" y="51"/>
                  <a:pt x="35" y="51"/>
                </a:cubicBezTo>
                <a:cubicBezTo>
                  <a:pt x="35" y="50"/>
                  <a:pt x="35" y="50"/>
                  <a:pt x="35" y="50"/>
                </a:cubicBezTo>
                <a:cubicBezTo>
                  <a:pt x="40" y="43"/>
                  <a:pt x="40" y="43"/>
                  <a:pt x="40" y="43"/>
                </a:cubicBezTo>
                <a:close/>
                <a:moveTo>
                  <a:pt x="43" y="96"/>
                </a:moveTo>
                <a:cubicBezTo>
                  <a:pt x="24" y="98"/>
                  <a:pt x="24" y="98"/>
                  <a:pt x="24" y="98"/>
                </a:cubicBezTo>
                <a:cubicBezTo>
                  <a:pt x="25" y="103"/>
                  <a:pt x="29" y="106"/>
                  <a:pt x="34" y="106"/>
                </a:cubicBezTo>
                <a:cubicBezTo>
                  <a:pt x="39" y="106"/>
                  <a:pt x="43" y="102"/>
                  <a:pt x="43" y="97"/>
                </a:cubicBezTo>
                <a:cubicBezTo>
                  <a:pt x="43" y="97"/>
                  <a:pt x="43" y="97"/>
                  <a:pt x="43" y="96"/>
                </a:cubicBezTo>
                <a:close/>
                <a:moveTo>
                  <a:pt x="50" y="85"/>
                </a:moveTo>
                <a:cubicBezTo>
                  <a:pt x="17" y="88"/>
                  <a:pt x="17" y="88"/>
                  <a:pt x="17" y="88"/>
                </a:cubicBezTo>
                <a:cubicBezTo>
                  <a:pt x="17" y="89"/>
                  <a:pt x="17" y="89"/>
                  <a:pt x="17" y="89"/>
                </a:cubicBezTo>
                <a:cubicBezTo>
                  <a:pt x="17" y="89"/>
                  <a:pt x="17" y="90"/>
                  <a:pt x="17" y="90"/>
                </a:cubicBezTo>
                <a:cubicBezTo>
                  <a:pt x="50" y="87"/>
                  <a:pt x="50" y="87"/>
                  <a:pt x="50" y="87"/>
                </a:cubicBezTo>
                <a:cubicBezTo>
                  <a:pt x="50" y="87"/>
                  <a:pt x="50" y="86"/>
                  <a:pt x="50" y="86"/>
                </a:cubicBezTo>
                <a:cubicBezTo>
                  <a:pt x="50" y="86"/>
                  <a:pt x="50" y="86"/>
                  <a:pt x="50" y="85"/>
                </a:cubicBezTo>
                <a:close/>
                <a:moveTo>
                  <a:pt x="50" y="73"/>
                </a:moveTo>
                <a:cubicBezTo>
                  <a:pt x="17" y="76"/>
                  <a:pt x="17" y="76"/>
                  <a:pt x="17" y="76"/>
                </a:cubicBezTo>
                <a:cubicBezTo>
                  <a:pt x="17" y="76"/>
                  <a:pt x="17" y="76"/>
                  <a:pt x="17" y="77"/>
                </a:cubicBezTo>
                <a:cubicBezTo>
                  <a:pt x="17" y="77"/>
                  <a:pt x="17" y="77"/>
                  <a:pt x="17" y="77"/>
                </a:cubicBezTo>
                <a:cubicBezTo>
                  <a:pt x="50" y="74"/>
                  <a:pt x="50" y="74"/>
                  <a:pt x="50" y="74"/>
                </a:cubicBezTo>
                <a:cubicBezTo>
                  <a:pt x="50" y="74"/>
                  <a:pt x="50" y="74"/>
                  <a:pt x="50" y="73"/>
                </a:cubicBezTo>
                <a:cubicBezTo>
                  <a:pt x="50" y="73"/>
                  <a:pt x="50" y="73"/>
                  <a:pt x="50" y="7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80296" tIns="40148" rIns="80296" bIns="40148"/>
          <a:lstStyle/>
          <a:p>
            <a:pPr>
              <a:defRPr/>
            </a:pPr>
            <a:endParaRPr lang="zh-CN" altLang="en-US" sz="1580" dirty="0">
              <a:solidFill>
                <a:prstClr val="black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8230718" y="4767629"/>
            <a:ext cx="538216" cy="538216"/>
            <a:chOff x="3742678" y="1889707"/>
            <a:chExt cx="538216" cy="538216"/>
          </a:xfrm>
        </p:grpSpPr>
        <p:sp>
          <p:nvSpPr>
            <p:cNvPr id="39" name="流程图: 联系 35"/>
            <p:cNvSpPr/>
            <p:nvPr/>
          </p:nvSpPr>
          <p:spPr>
            <a:xfrm>
              <a:off x="3742678" y="1889707"/>
              <a:ext cx="538216" cy="538216"/>
            </a:xfrm>
            <a:prstGeom prst="flowChartConnector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  <p:sp>
          <p:nvSpPr>
            <p:cNvPr id="40" name="Freeform 105"/>
            <p:cNvSpPr/>
            <p:nvPr/>
          </p:nvSpPr>
          <p:spPr bwMode="auto">
            <a:xfrm>
              <a:off x="3866231" y="2058066"/>
              <a:ext cx="291110" cy="214383"/>
            </a:xfrm>
            <a:custGeom>
              <a:avLst/>
              <a:gdLst>
                <a:gd name="T0" fmla="*/ 4 w 290"/>
                <a:gd name="T1" fmla="*/ 131 h 213"/>
                <a:gd name="T2" fmla="*/ 4 w 290"/>
                <a:gd name="T3" fmla="*/ 115 h 213"/>
                <a:gd name="T4" fmla="*/ 33 w 290"/>
                <a:gd name="T5" fmla="*/ 86 h 213"/>
                <a:gd name="T6" fmla="*/ 49 w 290"/>
                <a:gd name="T7" fmla="*/ 86 h 213"/>
                <a:gd name="T8" fmla="*/ 96 w 290"/>
                <a:gd name="T9" fmla="*/ 133 h 213"/>
                <a:gd name="T10" fmla="*/ 113 w 290"/>
                <a:gd name="T11" fmla="*/ 133 h 213"/>
                <a:gd name="T12" fmla="*/ 241 w 290"/>
                <a:gd name="T13" fmla="*/ 4 h 213"/>
                <a:gd name="T14" fmla="*/ 257 w 290"/>
                <a:gd name="T15" fmla="*/ 4 h 213"/>
                <a:gd name="T16" fmla="*/ 286 w 290"/>
                <a:gd name="T17" fmla="*/ 33 h 213"/>
                <a:gd name="T18" fmla="*/ 286 w 290"/>
                <a:gd name="T19" fmla="*/ 49 h 213"/>
                <a:gd name="T20" fmla="*/ 130 w 290"/>
                <a:gd name="T21" fmla="*/ 205 h 213"/>
                <a:gd name="T22" fmla="*/ 111 w 290"/>
                <a:gd name="T23" fmla="*/ 213 h 213"/>
                <a:gd name="T24" fmla="*/ 97 w 290"/>
                <a:gd name="T25" fmla="*/ 213 h 213"/>
                <a:gd name="T26" fmla="*/ 78 w 290"/>
                <a:gd name="T27" fmla="*/ 205 h 213"/>
                <a:gd name="T28" fmla="*/ 4 w 290"/>
                <a:gd name="T29" fmla="*/ 131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" h="213">
                  <a:moveTo>
                    <a:pt x="4" y="131"/>
                  </a:moveTo>
                  <a:cubicBezTo>
                    <a:pt x="0" y="127"/>
                    <a:pt x="0" y="120"/>
                    <a:pt x="4" y="115"/>
                  </a:cubicBezTo>
                  <a:cubicBezTo>
                    <a:pt x="33" y="86"/>
                    <a:pt x="33" y="86"/>
                    <a:pt x="33" y="86"/>
                  </a:cubicBezTo>
                  <a:cubicBezTo>
                    <a:pt x="38" y="82"/>
                    <a:pt x="45" y="82"/>
                    <a:pt x="49" y="86"/>
                  </a:cubicBezTo>
                  <a:cubicBezTo>
                    <a:pt x="96" y="133"/>
                    <a:pt x="96" y="133"/>
                    <a:pt x="96" y="133"/>
                  </a:cubicBezTo>
                  <a:cubicBezTo>
                    <a:pt x="101" y="137"/>
                    <a:pt x="108" y="137"/>
                    <a:pt x="113" y="133"/>
                  </a:cubicBezTo>
                  <a:cubicBezTo>
                    <a:pt x="241" y="4"/>
                    <a:pt x="241" y="4"/>
                    <a:pt x="241" y="4"/>
                  </a:cubicBezTo>
                  <a:cubicBezTo>
                    <a:pt x="245" y="0"/>
                    <a:pt x="252" y="0"/>
                    <a:pt x="257" y="4"/>
                  </a:cubicBezTo>
                  <a:cubicBezTo>
                    <a:pt x="286" y="33"/>
                    <a:pt x="286" y="33"/>
                    <a:pt x="286" y="33"/>
                  </a:cubicBezTo>
                  <a:cubicBezTo>
                    <a:pt x="290" y="37"/>
                    <a:pt x="290" y="45"/>
                    <a:pt x="286" y="49"/>
                  </a:cubicBezTo>
                  <a:cubicBezTo>
                    <a:pt x="130" y="205"/>
                    <a:pt x="130" y="205"/>
                    <a:pt x="130" y="205"/>
                  </a:cubicBezTo>
                  <a:cubicBezTo>
                    <a:pt x="126" y="209"/>
                    <a:pt x="117" y="213"/>
                    <a:pt x="111" y="213"/>
                  </a:cubicBezTo>
                  <a:cubicBezTo>
                    <a:pt x="97" y="213"/>
                    <a:pt x="97" y="213"/>
                    <a:pt x="97" y="213"/>
                  </a:cubicBezTo>
                  <a:cubicBezTo>
                    <a:pt x="91" y="213"/>
                    <a:pt x="82" y="209"/>
                    <a:pt x="78" y="205"/>
                  </a:cubicBezTo>
                  <a:lnTo>
                    <a:pt x="4" y="13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8766580" y="3096388"/>
            <a:ext cx="538216" cy="538216"/>
            <a:chOff x="3742678" y="1889707"/>
            <a:chExt cx="538216" cy="538216"/>
          </a:xfrm>
        </p:grpSpPr>
        <p:sp>
          <p:nvSpPr>
            <p:cNvPr id="42" name="流程图: 联系 38"/>
            <p:cNvSpPr/>
            <p:nvPr/>
          </p:nvSpPr>
          <p:spPr>
            <a:xfrm>
              <a:off x="3742678" y="1889707"/>
              <a:ext cx="538216" cy="538216"/>
            </a:xfrm>
            <a:prstGeom prst="flowChartConnector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  <p:sp>
          <p:nvSpPr>
            <p:cNvPr id="43" name="Freeform 105"/>
            <p:cNvSpPr/>
            <p:nvPr/>
          </p:nvSpPr>
          <p:spPr bwMode="auto">
            <a:xfrm>
              <a:off x="3866231" y="2058066"/>
              <a:ext cx="291110" cy="214383"/>
            </a:xfrm>
            <a:custGeom>
              <a:avLst/>
              <a:gdLst>
                <a:gd name="T0" fmla="*/ 4 w 290"/>
                <a:gd name="T1" fmla="*/ 131 h 213"/>
                <a:gd name="T2" fmla="*/ 4 w 290"/>
                <a:gd name="T3" fmla="*/ 115 h 213"/>
                <a:gd name="T4" fmla="*/ 33 w 290"/>
                <a:gd name="T5" fmla="*/ 86 h 213"/>
                <a:gd name="T6" fmla="*/ 49 w 290"/>
                <a:gd name="T7" fmla="*/ 86 h 213"/>
                <a:gd name="T8" fmla="*/ 96 w 290"/>
                <a:gd name="T9" fmla="*/ 133 h 213"/>
                <a:gd name="T10" fmla="*/ 113 w 290"/>
                <a:gd name="T11" fmla="*/ 133 h 213"/>
                <a:gd name="T12" fmla="*/ 241 w 290"/>
                <a:gd name="T13" fmla="*/ 4 h 213"/>
                <a:gd name="T14" fmla="*/ 257 w 290"/>
                <a:gd name="T15" fmla="*/ 4 h 213"/>
                <a:gd name="T16" fmla="*/ 286 w 290"/>
                <a:gd name="T17" fmla="*/ 33 h 213"/>
                <a:gd name="T18" fmla="*/ 286 w 290"/>
                <a:gd name="T19" fmla="*/ 49 h 213"/>
                <a:gd name="T20" fmla="*/ 130 w 290"/>
                <a:gd name="T21" fmla="*/ 205 h 213"/>
                <a:gd name="T22" fmla="*/ 111 w 290"/>
                <a:gd name="T23" fmla="*/ 213 h 213"/>
                <a:gd name="T24" fmla="*/ 97 w 290"/>
                <a:gd name="T25" fmla="*/ 213 h 213"/>
                <a:gd name="T26" fmla="*/ 78 w 290"/>
                <a:gd name="T27" fmla="*/ 205 h 213"/>
                <a:gd name="T28" fmla="*/ 4 w 290"/>
                <a:gd name="T29" fmla="*/ 131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" h="213">
                  <a:moveTo>
                    <a:pt x="4" y="131"/>
                  </a:moveTo>
                  <a:cubicBezTo>
                    <a:pt x="0" y="127"/>
                    <a:pt x="0" y="120"/>
                    <a:pt x="4" y="115"/>
                  </a:cubicBezTo>
                  <a:cubicBezTo>
                    <a:pt x="33" y="86"/>
                    <a:pt x="33" y="86"/>
                    <a:pt x="33" y="86"/>
                  </a:cubicBezTo>
                  <a:cubicBezTo>
                    <a:pt x="38" y="82"/>
                    <a:pt x="45" y="82"/>
                    <a:pt x="49" y="86"/>
                  </a:cubicBezTo>
                  <a:cubicBezTo>
                    <a:pt x="96" y="133"/>
                    <a:pt x="96" y="133"/>
                    <a:pt x="96" y="133"/>
                  </a:cubicBezTo>
                  <a:cubicBezTo>
                    <a:pt x="101" y="137"/>
                    <a:pt x="108" y="137"/>
                    <a:pt x="113" y="133"/>
                  </a:cubicBezTo>
                  <a:cubicBezTo>
                    <a:pt x="241" y="4"/>
                    <a:pt x="241" y="4"/>
                    <a:pt x="241" y="4"/>
                  </a:cubicBezTo>
                  <a:cubicBezTo>
                    <a:pt x="245" y="0"/>
                    <a:pt x="252" y="0"/>
                    <a:pt x="257" y="4"/>
                  </a:cubicBezTo>
                  <a:cubicBezTo>
                    <a:pt x="286" y="33"/>
                    <a:pt x="286" y="33"/>
                    <a:pt x="286" y="33"/>
                  </a:cubicBezTo>
                  <a:cubicBezTo>
                    <a:pt x="290" y="37"/>
                    <a:pt x="290" y="45"/>
                    <a:pt x="286" y="49"/>
                  </a:cubicBezTo>
                  <a:cubicBezTo>
                    <a:pt x="130" y="205"/>
                    <a:pt x="130" y="205"/>
                    <a:pt x="130" y="205"/>
                  </a:cubicBezTo>
                  <a:cubicBezTo>
                    <a:pt x="126" y="209"/>
                    <a:pt x="117" y="213"/>
                    <a:pt x="111" y="213"/>
                  </a:cubicBezTo>
                  <a:cubicBezTo>
                    <a:pt x="97" y="213"/>
                    <a:pt x="97" y="213"/>
                    <a:pt x="97" y="213"/>
                  </a:cubicBezTo>
                  <a:cubicBezTo>
                    <a:pt x="91" y="213"/>
                    <a:pt x="82" y="209"/>
                    <a:pt x="78" y="205"/>
                  </a:cubicBezTo>
                  <a:lnTo>
                    <a:pt x="4" y="13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7993866" y="1653466"/>
            <a:ext cx="538216" cy="538216"/>
            <a:chOff x="3742678" y="1889707"/>
            <a:chExt cx="538216" cy="538216"/>
          </a:xfrm>
        </p:grpSpPr>
        <p:sp>
          <p:nvSpPr>
            <p:cNvPr id="45" name="流程图: 联系 41"/>
            <p:cNvSpPr/>
            <p:nvPr/>
          </p:nvSpPr>
          <p:spPr>
            <a:xfrm>
              <a:off x="3742678" y="1889707"/>
              <a:ext cx="538216" cy="538216"/>
            </a:xfrm>
            <a:prstGeom prst="flowChartConnector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  <p:sp>
          <p:nvSpPr>
            <p:cNvPr id="46" name="Freeform 105"/>
            <p:cNvSpPr/>
            <p:nvPr/>
          </p:nvSpPr>
          <p:spPr bwMode="auto">
            <a:xfrm>
              <a:off x="3866231" y="2058066"/>
              <a:ext cx="291110" cy="214383"/>
            </a:xfrm>
            <a:custGeom>
              <a:avLst/>
              <a:gdLst>
                <a:gd name="T0" fmla="*/ 4 w 290"/>
                <a:gd name="T1" fmla="*/ 131 h 213"/>
                <a:gd name="T2" fmla="*/ 4 w 290"/>
                <a:gd name="T3" fmla="*/ 115 h 213"/>
                <a:gd name="T4" fmla="*/ 33 w 290"/>
                <a:gd name="T5" fmla="*/ 86 h 213"/>
                <a:gd name="T6" fmla="*/ 49 w 290"/>
                <a:gd name="T7" fmla="*/ 86 h 213"/>
                <a:gd name="T8" fmla="*/ 96 w 290"/>
                <a:gd name="T9" fmla="*/ 133 h 213"/>
                <a:gd name="T10" fmla="*/ 113 w 290"/>
                <a:gd name="T11" fmla="*/ 133 h 213"/>
                <a:gd name="T12" fmla="*/ 241 w 290"/>
                <a:gd name="T13" fmla="*/ 4 h 213"/>
                <a:gd name="T14" fmla="*/ 257 w 290"/>
                <a:gd name="T15" fmla="*/ 4 h 213"/>
                <a:gd name="T16" fmla="*/ 286 w 290"/>
                <a:gd name="T17" fmla="*/ 33 h 213"/>
                <a:gd name="T18" fmla="*/ 286 w 290"/>
                <a:gd name="T19" fmla="*/ 49 h 213"/>
                <a:gd name="T20" fmla="*/ 130 w 290"/>
                <a:gd name="T21" fmla="*/ 205 h 213"/>
                <a:gd name="T22" fmla="*/ 111 w 290"/>
                <a:gd name="T23" fmla="*/ 213 h 213"/>
                <a:gd name="T24" fmla="*/ 97 w 290"/>
                <a:gd name="T25" fmla="*/ 213 h 213"/>
                <a:gd name="T26" fmla="*/ 78 w 290"/>
                <a:gd name="T27" fmla="*/ 205 h 213"/>
                <a:gd name="T28" fmla="*/ 4 w 290"/>
                <a:gd name="T29" fmla="*/ 131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" h="213">
                  <a:moveTo>
                    <a:pt x="4" y="131"/>
                  </a:moveTo>
                  <a:cubicBezTo>
                    <a:pt x="0" y="127"/>
                    <a:pt x="0" y="120"/>
                    <a:pt x="4" y="115"/>
                  </a:cubicBezTo>
                  <a:cubicBezTo>
                    <a:pt x="33" y="86"/>
                    <a:pt x="33" y="86"/>
                    <a:pt x="33" y="86"/>
                  </a:cubicBezTo>
                  <a:cubicBezTo>
                    <a:pt x="38" y="82"/>
                    <a:pt x="45" y="82"/>
                    <a:pt x="49" y="86"/>
                  </a:cubicBezTo>
                  <a:cubicBezTo>
                    <a:pt x="96" y="133"/>
                    <a:pt x="96" y="133"/>
                    <a:pt x="96" y="133"/>
                  </a:cubicBezTo>
                  <a:cubicBezTo>
                    <a:pt x="101" y="137"/>
                    <a:pt x="108" y="137"/>
                    <a:pt x="113" y="133"/>
                  </a:cubicBezTo>
                  <a:cubicBezTo>
                    <a:pt x="241" y="4"/>
                    <a:pt x="241" y="4"/>
                    <a:pt x="241" y="4"/>
                  </a:cubicBezTo>
                  <a:cubicBezTo>
                    <a:pt x="245" y="0"/>
                    <a:pt x="252" y="0"/>
                    <a:pt x="257" y="4"/>
                  </a:cubicBezTo>
                  <a:cubicBezTo>
                    <a:pt x="286" y="33"/>
                    <a:pt x="286" y="33"/>
                    <a:pt x="286" y="33"/>
                  </a:cubicBezTo>
                  <a:cubicBezTo>
                    <a:pt x="290" y="37"/>
                    <a:pt x="290" y="45"/>
                    <a:pt x="286" y="49"/>
                  </a:cubicBezTo>
                  <a:cubicBezTo>
                    <a:pt x="130" y="205"/>
                    <a:pt x="130" y="205"/>
                    <a:pt x="130" y="205"/>
                  </a:cubicBezTo>
                  <a:cubicBezTo>
                    <a:pt x="126" y="209"/>
                    <a:pt x="117" y="213"/>
                    <a:pt x="111" y="213"/>
                  </a:cubicBezTo>
                  <a:cubicBezTo>
                    <a:pt x="97" y="213"/>
                    <a:pt x="97" y="213"/>
                    <a:pt x="97" y="213"/>
                  </a:cubicBezTo>
                  <a:cubicBezTo>
                    <a:pt x="91" y="213"/>
                    <a:pt x="82" y="209"/>
                    <a:pt x="78" y="205"/>
                  </a:cubicBezTo>
                  <a:lnTo>
                    <a:pt x="4" y="13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3335371" y="4767629"/>
            <a:ext cx="538216" cy="538216"/>
            <a:chOff x="3742678" y="1889707"/>
            <a:chExt cx="538216" cy="538216"/>
          </a:xfrm>
        </p:grpSpPr>
        <p:sp>
          <p:nvSpPr>
            <p:cNvPr id="48" name="流程图: 联系 44"/>
            <p:cNvSpPr/>
            <p:nvPr/>
          </p:nvSpPr>
          <p:spPr>
            <a:xfrm>
              <a:off x="3742678" y="1889707"/>
              <a:ext cx="538216" cy="538216"/>
            </a:xfrm>
            <a:prstGeom prst="flowChartConnector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  <p:sp>
          <p:nvSpPr>
            <p:cNvPr id="49" name="Freeform 105"/>
            <p:cNvSpPr/>
            <p:nvPr/>
          </p:nvSpPr>
          <p:spPr bwMode="auto">
            <a:xfrm>
              <a:off x="3866231" y="2058066"/>
              <a:ext cx="291110" cy="214383"/>
            </a:xfrm>
            <a:custGeom>
              <a:avLst/>
              <a:gdLst>
                <a:gd name="T0" fmla="*/ 4 w 290"/>
                <a:gd name="T1" fmla="*/ 131 h 213"/>
                <a:gd name="T2" fmla="*/ 4 w 290"/>
                <a:gd name="T3" fmla="*/ 115 h 213"/>
                <a:gd name="T4" fmla="*/ 33 w 290"/>
                <a:gd name="T5" fmla="*/ 86 h 213"/>
                <a:gd name="T6" fmla="*/ 49 w 290"/>
                <a:gd name="T7" fmla="*/ 86 h 213"/>
                <a:gd name="T8" fmla="*/ 96 w 290"/>
                <a:gd name="T9" fmla="*/ 133 h 213"/>
                <a:gd name="T10" fmla="*/ 113 w 290"/>
                <a:gd name="T11" fmla="*/ 133 h 213"/>
                <a:gd name="T12" fmla="*/ 241 w 290"/>
                <a:gd name="T13" fmla="*/ 4 h 213"/>
                <a:gd name="T14" fmla="*/ 257 w 290"/>
                <a:gd name="T15" fmla="*/ 4 h 213"/>
                <a:gd name="T16" fmla="*/ 286 w 290"/>
                <a:gd name="T17" fmla="*/ 33 h 213"/>
                <a:gd name="T18" fmla="*/ 286 w 290"/>
                <a:gd name="T19" fmla="*/ 49 h 213"/>
                <a:gd name="T20" fmla="*/ 130 w 290"/>
                <a:gd name="T21" fmla="*/ 205 h 213"/>
                <a:gd name="T22" fmla="*/ 111 w 290"/>
                <a:gd name="T23" fmla="*/ 213 h 213"/>
                <a:gd name="T24" fmla="*/ 97 w 290"/>
                <a:gd name="T25" fmla="*/ 213 h 213"/>
                <a:gd name="T26" fmla="*/ 78 w 290"/>
                <a:gd name="T27" fmla="*/ 205 h 213"/>
                <a:gd name="T28" fmla="*/ 4 w 290"/>
                <a:gd name="T29" fmla="*/ 131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" h="213">
                  <a:moveTo>
                    <a:pt x="4" y="131"/>
                  </a:moveTo>
                  <a:cubicBezTo>
                    <a:pt x="0" y="127"/>
                    <a:pt x="0" y="120"/>
                    <a:pt x="4" y="115"/>
                  </a:cubicBezTo>
                  <a:cubicBezTo>
                    <a:pt x="33" y="86"/>
                    <a:pt x="33" y="86"/>
                    <a:pt x="33" y="86"/>
                  </a:cubicBezTo>
                  <a:cubicBezTo>
                    <a:pt x="38" y="82"/>
                    <a:pt x="45" y="82"/>
                    <a:pt x="49" y="86"/>
                  </a:cubicBezTo>
                  <a:cubicBezTo>
                    <a:pt x="96" y="133"/>
                    <a:pt x="96" y="133"/>
                    <a:pt x="96" y="133"/>
                  </a:cubicBezTo>
                  <a:cubicBezTo>
                    <a:pt x="101" y="137"/>
                    <a:pt x="108" y="137"/>
                    <a:pt x="113" y="133"/>
                  </a:cubicBezTo>
                  <a:cubicBezTo>
                    <a:pt x="241" y="4"/>
                    <a:pt x="241" y="4"/>
                    <a:pt x="241" y="4"/>
                  </a:cubicBezTo>
                  <a:cubicBezTo>
                    <a:pt x="245" y="0"/>
                    <a:pt x="252" y="0"/>
                    <a:pt x="257" y="4"/>
                  </a:cubicBezTo>
                  <a:cubicBezTo>
                    <a:pt x="286" y="33"/>
                    <a:pt x="286" y="33"/>
                    <a:pt x="286" y="33"/>
                  </a:cubicBezTo>
                  <a:cubicBezTo>
                    <a:pt x="290" y="37"/>
                    <a:pt x="290" y="45"/>
                    <a:pt x="286" y="49"/>
                  </a:cubicBezTo>
                  <a:cubicBezTo>
                    <a:pt x="130" y="205"/>
                    <a:pt x="130" y="205"/>
                    <a:pt x="130" y="205"/>
                  </a:cubicBezTo>
                  <a:cubicBezTo>
                    <a:pt x="126" y="209"/>
                    <a:pt x="117" y="213"/>
                    <a:pt x="111" y="213"/>
                  </a:cubicBezTo>
                  <a:cubicBezTo>
                    <a:pt x="97" y="213"/>
                    <a:pt x="97" y="213"/>
                    <a:pt x="97" y="213"/>
                  </a:cubicBezTo>
                  <a:cubicBezTo>
                    <a:pt x="91" y="213"/>
                    <a:pt x="82" y="209"/>
                    <a:pt x="78" y="205"/>
                  </a:cubicBezTo>
                  <a:lnTo>
                    <a:pt x="4" y="13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2785066" y="3089946"/>
            <a:ext cx="538216" cy="538216"/>
            <a:chOff x="3742678" y="1889707"/>
            <a:chExt cx="538216" cy="538216"/>
          </a:xfrm>
        </p:grpSpPr>
        <p:sp>
          <p:nvSpPr>
            <p:cNvPr id="51" name="流程图: 联系 47"/>
            <p:cNvSpPr/>
            <p:nvPr/>
          </p:nvSpPr>
          <p:spPr>
            <a:xfrm>
              <a:off x="3742678" y="1889707"/>
              <a:ext cx="538216" cy="538216"/>
            </a:xfrm>
            <a:prstGeom prst="flowChartConnector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  <p:sp>
          <p:nvSpPr>
            <p:cNvPr id="52" name="Freeform 105"/>
            <p:cNvSpPr/>
            <p:nvPr/>
          </p:nvSpPr>
          <p:spPr bwMode="auto">
            <a:xfrm>
              <a:off x="3866231" y="2058066"/>
              <a:ext cx="291110" cy="214383"/>
            </a:xfrm>
            <a:custGeom>
              <a:avLst/>
              <a:gdLst>
                <a:gd name="T0" fmla="*/ 4 w 290"/>
                <a:gd name="T1" fmla="*/ 131 h 213"/>
                <a:gd name="T2" fmla="*/ 4 w 290"/>
                <a:gd name="T3" fmla="*/ 115 h 213"/>
                <a:gd name="T4" fmla="*/ 33 w 290"/>
                <a:gd name="T5" fmla="*/ 86 h 213"/>
                <a:gd name="T6" fmla="*/ 49 w 290"/>
                <a:gd name="T7" fmla="*/ 86 h 213"/>
                <a:gd name="T8" fmla="*/ 96 w 290"/>
                <a:gd name="T9" fmla="*/ 133 h 213"/>
                <a:gd name="T10" fmla="*/ 113 w 290"/>
                <a:gd name="T11" fmla="*/ 133 h 213"/>
                <a:gd name="T12" fmla="*/ 241 w 290"/>
                <a:gd name="T13" fmla="*/ 4 h 213"/>
                <a:gd name="T14" fmla="*/ 257 w 290"/>
                <a:gd name="T15" fmla="*/ 4 h 213"/>
                <a:gd name="T16" fmla="*/ 286 w 290"/>
                <a:gd name="T17" fmla="*/ 33 h 213"/>
                <a:gd name="T18" fmla="*/ 286 w 290"/>
                <a:gd name="T19" fmla="*/ 49 h 213"/>
                <a:gd name="T20" fmla="*/ 130 w 290"/>
                <a:gd name="T21" fmla="*/ 205 h 213"/>
                <a:gd name="T22" fmla="*/ 111 w 290"/>
                <a:gd name="T23" fmla="*/ 213 h 213"/>
                <a:gd name="T24" fmla="*/ 97 w 290"/>
                <a:gd name="T25" fmla="*/ 213 h 213"/>
                <a:gd name="T26" fmla="*/ 78 w 290"/>
                <a:gd name="T27" fmla="*/ 205 h 213"/>
                <a:gd name="T28" fmla="*/ 4 w 290"/>
                <a:gd name="T29" fmla="*/ 131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" h="213">
                  <a:moveTo>
                    <a:pt x="4" y="131"/>
                  </a:moveTo>
                  <a:cubicBezTo>
                    <a:pt x="0" y="127"/>
                    <a:pt x="0" y="120"/>
                    <a:pt x="4" y="115"/>
                  </a:cubicBezTo>
                  <a:cubicBezTo>
                    <a:pt x="33" y="86"/>
                    <a:pt x="33" y="86"/>
                    <a:pt x="33" y="86"/>
                  </a:cubicBezTo>
                  <a:cubicBezTo>
                    <a:pt x="38" y="82"/>
                    <a:pt x="45" y="82"/>
                    <a:pt x="49" y="86"/>
                  </a:cubicBezTo>
                  <a:cubicBezTo>
                    <a:pt x="96" y="133"/>
                    <a:pt x="96" y="133"/>
                    <a:pt x="96" y="133"/>
                  </a:cubicBezTo>
                  <a:cubicBezTo>
                    <a:pt x="101" y="137"/>
                    <a:pt x="108" y="137"/>
                    <a:pt x="113" y="133"/>
                  </a:cubicBezTo>
                  <a:cubicBezTo>
                    <a:pt x="241" y="4"/>
                    <a:pt x="241" y="4"/>
                    <a:pt x="241" y="4"/>
                  </a:cubicBezTo>
                  <a:cubicBezTo>
                    <a:pt x="245" y="0"/>
                    <a:pt x="252" y="0"/>
                    <a:pt x="257" y="4"/>
                  </a:cubicBezTo>
                  <a:cubicBezTo>
                    <a:pt x="286" y="33"/>
                    <a:pt x="286" y="33"/>
                    <a:pt x="286" y="33"/>
                  </a:cubicBezTo>
                  <a:cubicBezTo>
                    <a:pt x="290" y="37"/>
                    <a:pt x="290" y="45"/>
                    <a:pt x="286" y="49"/>
                  </a:cubicBezTo>
                  <a:cubicBezTo>
                    <a:pt x="130" y="205"/>
                    <a:pt x="130" y="205"/>
                    <a:pt x="130" y="205"/>
                  </a:cubicBezTo>
                  <a:cubicBezTo>
                    <a:pt x="126" y="209"/>
                    <a:pt x="117" y="213"/>
                    <a:pt x="111" y="213"/>
                  </a:cubicBezTo>
                  <a:cubicBezTo>
                    <a:pt x="97" y="213"/>
                    <a:pt x="97" y="213"/>
                    <a:pt x="97" y="213"/>
                  </a:cubicBezTo>
                  <a:cubicBezTo>
                    <a:pt x="91" y="213"/>
                    <a:pt x="82" y="209"/>
                    <a:pt x="78" y="205"/>
                  </a:cubicBezTo>
                  <a:lnTo>
                    <a:pt x="4" y="13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prstClr val="black"/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194450" y="1577519"/>
            <a:ext cx="2868646" cy="964478"/>
            <a:chOff x="1194450" y="1577519"/>
            <a:chExt cx="2868646" cy="964478"/>
          </a:xfrm>
        </p:grpSpPr>
        <p:grpSp>
          <p:nvGrpSpPr>
            <p:cNvPr id="35" name="组合 34"/>
            <p:cNvGrpSpPr/>
            <p:nvPr/>
          </p:nvGrpSpPr>
          <p:grpSpPr>
            <a:xfrm>
              <a:off x="3524880" y="1617774"/>
              <a:ext cx="538216" cy="538216"/>
              <a:chOff x="3742678" y="1889707"/>
              <a:chExt cx="538216" cy="538216"/>
            </a:xfrm>
          </p:grpSpPr>
          <p:sp>
            <p:nvSpPr>
              <p:cNvPr id="36" name="流程图: 联系 32"/>
              <p:cNvSpPr/>
              <p:nvPr/>
            </p:nvSpPr>
            <p:spPr>
              <a:xfrm>
                <a:off x="3742678" y="1889707"/>
                <a:ext cx="538216" cy="538216"/>
              </a:xfrm>
              <a:prstGeom prst="flowChartConnector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</a:endParaRPr>
              </a:p>
            </p:txBody>
          </p:sp>
          <p:sp>
            <p:nvSpPr>
              <p:cNvPr id="37" name="Freeform 105"/>
              <p:cNvSpPr/>
              <p:nvPr/>
            </p:nvSpPr>
            <p:spPr bwMode="auto">
              <a:xfrm>
                <a:off x="3866231" y="2058066"/>
                <a:ext cx="291110" cy="214383"/>
              </a:xfrm>
              <a:custGeom>
                <a:avLst/>
                <a:gdLst>
                  <a:gd name="T0" fmla="*/ 4 w 290"/>
                  <a:gd name="T1" fmla="*/ 131 h 213"/>
                  <a:gd name="T2" fmla="*/ 4 w 290"/>
                  <a:gd name="T3" fmla="*/ 115 h 213"/>
                  <a:gd name="T4" fmla="*/ 33 w 290"/>
                  <a:gd name="T5" fmla="*/ 86 h 213"/>
                  <a:gd name="T6" fmla="*/ 49 w 290"/>
                  <a:gd name="T7" fmla="*/ 86 h 213"/>
                  <a:gd name="T8" fmla="*/ 96 w 290"/>
                  <a:gd name="T9" fmla="*/ 133 h 213"/>
                  <a:gd name="T10" fmla="*/ 113 w 290"/>
                  <a:gd name="T11" fmla="*/ 133 h 213"/>
                  <a:gd name="T12" fmla="*/ 241 w 290"/>
                  <a:gd name="T13" fmla="*/ 4 h 213"/>
                  <a:gd name="T14" fmla="*/ 257 w 290"/>
                  <a:gd name="T15" fmla="*/ 4 h 213"/>
                  <a:gd name="T16" fmla="*/ 286 w 290"/>
                  <a:gd name="T17" fmla="*/ 33 h 213"/>
                  <a:gd name="T18" fmla="*/ 286 w 290"/>
                  <a:gd name="T19" fmla="*/ 49 h 213"/>
                  <a:gd name="T20" fmla="*/ 130 w 290"/>
                  <a:gd name="T21" fmla="*/ 205 h 213"/>
                  <a:gd name="T22" fmla="*/ 111 w 290"/>
                  <a:gd name="T23" fmla="*/ 213 h 213"/>
                  <a:gd name="T24" fmla="*/ 97 w 290"/>
                  <a:gd name="T25" fmla="*/ 213 h 213"/>
                  <a:gd name="T26" fmla="*/ 78 w 290"/>
                  <a:gd name="T27" fmla="*/ 205 h 213"/>
                  <a:gd name="T28" fmla="*/ 4 w 290"/>
                  <a:gd name="T29" fmla="*/ 131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90" h="213">
                    <a:moveTo>
                      <a:pt x="4" y="131"/>
                    </a:moveTo>
                    <a:cubicBezTo>
                      <a:pt x="0" y="127"/>
                      <a:pt x="0" y="120"/>
                      <a:pt x="4" y="115"/>
                    </a:cubicBezTo>
                    <a:cubicBezTo>
                      <a:pt x="33" y="86"/>
                      <a:pt x="33" y="86"/>
                      <a:pt x="33" y="86"/>
                    </a:cubicBezTo>
                    <a:cubicBezTo>
                      <a:pt x="38" y="82"/>
                      <a:pt x="45" y="82"/>
                      <a:pt x="49" y="86"/>
                    </a:cubicBezTo>
                    <a:cubicBezTo>
                      <a:pt x="96" y="133"/>
                      <a:pt x="96" y="133"/>
                      <a:pt x="96" y="133"/>
                    </a:cubicBezTo>
                    <a:cubicBezTo>
                      <a:pt x="101" y="137"/>
                      <a:pt x="108" y="137"/>
                      <a:pt x="113" y="133"/>
                    </a:cubicBezTo>
                    <a:cubicBezTo>
                      <a:pt x="241" y="4"/>
                      <a:pt x="241" y="4"/>
                      <a:pt x="241" y="4"/>
                    </a:cubicBezTo>
                    <a:cubicBezTo>
                      <a:pt x="245" y="0"/>
                      <a:pt x="252" y="0"/>
                      <a:pt x="257" y="4"/>
                    </a:cubicBezTo>
                    <a:cubicBezTo>
                      <a:pt x="286" y="33"/>
                      <a:pt x="286" y="33"/>
                      <a:pt x="286" y="33"/>
                    </a:cubicBezTo>
                    <a:cubicBezTo>
                      <a:pt x="290" y="37"/>
                      <a:pt x="290" y="45"/>
                      <a:pt x="286" y="49"/>
                    </a:cubicBezTo>
                    <a:cubicBezTo>
                      <a:pt x="130" y="205"/>
                      <a:pt x="130" y="205"/>
                      <a:pt x="130" y="205"/>
                    </a:cubicBezTo>
                    <a:cubicBezTo>
                      <a:pt x="126" y="209"/>
                      <a:pt x="117" y="213"/>
                      <a:pt x="111" y="213"/>
                    </a:cubicBezTo>
                    <a:cubicBezTo>
                      <a:pt x="97" y="213"/>
                      <a:pt x="97" y="213"/>
                      <a:pt x="97" y="213"/>
                    </a:cubicBezTo>
                    <a:cubicBezTo>
                      <a:pt x="91" y="213"/>
                      <a:pt x="82" y="209"/>
                      <a:pt x="78" y="205"/>
                    </a:cubicBezTo>
                    <a:lnTo>
                      <a:pt x="4" y="13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solidFill>
                    <a:prstClr val="black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</a:endParaRPr>
              </a:p>
            </p:txBody>
          </p:sp>
        </p:grpSp>
        <p:sp>
          <p:nvSpPr>
            <p:cNvPr id="54" name="文本框 53"/>
            <p:cNvSpPr txBox="1"/>
            <p:nvPr/>
          </p:nvSpPr>
          <p:spPr>
            <a:xfrm>
              <a:off x="1194450" y="1957222"/>
              <a:ext cx="22822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zh-CN" altLang="en-US" sz="1600" dirty="0">
                  <a:latin typeface="阿里巴巴普惠体 L" panose="00020600040101010101" pitchFamily="18" charset="-122"/>
                  <a:ea typeface="阿里巴巴普惠体 L" panose="00020600040101010101" pitchFamily="18" charset="-122"/>
                  <a:cs typeface="阿里巴巴普惠体 L" panose="00020600040101010101" pitchFamily="18" charset="-122"/>
                </a:rPr>
                <a:t>单击此处编辑内容单击此处编辑内容</a:t>
              </a:r>
              <a:endParaRPr lang="zh-CN" altLang="en-US" sz="1600" dirty="0"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endParaRPr>
            </a:p>
          </p:txBody>
        </p:sp>
        <p:sp>
          <p:nvSpPr>
            <p:cNvPr id="55" name="文本框 54"/>
            <p:cNvSpPr txBox="1"/>
            <p:nvPr/>
          </p:nvSpPr>
          <p:spPr>
            <a:xfrm>
              <a:off x="1302142" y="1577519"/>
              <a:ext cx="217455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zh-CN" altLang="en-US" sz="2000" dirty="0"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点击添加标题</a:t>
              </a:r>
              <a:endParaRPr lang="zh-CN" altLang="en-US" sz="2000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4011304" y="1816304"/>
            <a:ext cx="4050505" cy="3341011"/>
            <a:chOff x="4011304" y="1816304"/>
            <a:chExt cx="4050505" cy="3341011"/>
          </a:xfrm>
        </p:grpSpPr>
        <p:grpSp>
          <p:nvGrpSpPr>
            <p:cNvPr id="3" name="组合 2"/>
            <p:cNvGrpSpPr/>
            <p:nvPr/>
          </p:nvGrpSpPr>
          <p:grpSpPr>
            <a:xfrm>
              <a:off x="4011304" y="1816304"/>
              <a:ext cx="4050505" cy="3341011"/>
              <a:chOff x="4011304" y="1816304"/>
              <a:chExt cx="4050505" cy="3341011"/>
            </a:xfrm>
          </p:grpSpPr>
          <p:sp>
            <p:nvSpPr>
              <p:cNvPr id="6" name="任意多边形 2"/>
              <p:cNvSpPr/>
              <p:nvPr/>
            </p:nvSpPr>
            <p:spPr>
              <a:xfrm>
                <a:off x="5662006" y="1816304"/>
                <a:ext cx="746536" cy="692122"/>
              </a:xfrm>
              <a:custGeom>
                <a:avLst/>
                <a:gdLst>
                  <a:gd name="connsiteX0" fmla="*/ 373268 w 746536"/>
                  <a:gd name="connsiteY0" fmla="*/ 0 h 692122"/>
                  <a:gd name="connsiteX1" fmla="*/ 746536 w 746536"/>
                  <a:gd name="connsiteY1" fmla="*/ 319478 h 692122"/>
                  <a:gd name="connsiteX2" fmla="*/ 448495 w 746536"/>
                  <a:gd name="connsiteY2" fmla="*/ 632465 h 692122"/>
                  <a:gd name="connsiteX3" fmla="*/ 446918 w 746536"/>
                  <a:gd name="connsiteY3" fmla="*/ 632601 h 692122"/>
                  <a:gd name="connsiteX4" fmla="*/ 451355 w 746536"/>
                  <a:gd name="connsiteY4" fmla="*/ 635752 h 692122"/>
                  <a:gd name="connsiteX5" fmla="*/ 458014 w 746536"/>
                  <a:gd name="connsiteY5" fmla="*/ 651546 h 692122"/>
                  <a:gd name="connsiteX6" fmla="*/ 373268 w 746536"/>
                  <a:gd name="connsiteY6" fmla="*/ 692122 h 692122"/>
                  <a:gd name="connsiteX7" fmla="*/ 288522 w 746536"/>
                  <a:gd name="connsiteY7" fmla="*/ 651546 h 692122"/>
                  <a:gd name="connsiteX8" fmla="*/ 295182 w 746536"/>
                  <a:gd name="connsiteY8" fmla="*/ 635752 h 692122"/>
                  <a:gd name="connsiteX9" fmla="*/ 299618 w 746536"/>
                  <a:gd name="connsiteY9" fmla="*/ 632601 h 692122"/>
                  <a:gd name="connsiteX10" fmla="*/ 298042 w 746536"/>
                  <a:gd name="connsiteY10" fmla="*/ 632465 h 692122"/>
                  <a:gd name="connsiteX11" fmla="*/ 0 w 746536"/>
                  <a:gd name="connsiteY11" fmla="*/ 319478 h 692122"/>
                  <a:gd name="connsiteX12" fmla="*/ 373268 w 746536"/>
                  <a:gd name="connsiteY12" fmla="*/ 0 h 6921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6536" h="692122">
                    <a:moveTo>
                      <a:pt x="373268" y="0"/>
                    </a:moveTo>
                    <a:cubicBezTo>
                      <a:pt x="579418" y="0"/>
                      <a:pt x="746536" y="143035"/>
                      <a:pt x="746536" y="319478"/>
                    </a:cubicBezTo>
                    <a:cubicBezTo>
                      <a:pt x="746536" y="473866"/>
                      <a:pt x="618587" y="602675"/>
                      <a:pt x="448495" y="632465"/>
                    </a:cubicBezTo>
                    <a:lnTo>
                      <a:pt x="446918" y="632601"/>
                    </a:lnTo>
                    <a:lnTo>
                      <a:pt x="451355" y="635752"/>
                    </a:lnTo>
                    <a:cubicBezTo>
                      <a:pt x="455643" y="640606"/>
                      <a:pt x="458014" y="645944"/>
                      <a:pt x="458014" y="651546"/>
                    </a:cubicBezTo>
                    <a:cubicBezTo>
                      <a:pt x="458014" y="673956"/>
                      <a:pt x="420072" y="692122"/>
                      <a:pt x="373268" y="692122"/>
                    </a:cubicBezTo>
                    <a:cubicBezTo>
                      <a:pt x="326464" y="692122"/>
                      <a:pt x="288522" y="673956"/>
                      <a:pt x="288522" y="651546"/>
                    </a:cubicBezTo>
                    <a:cubicBezTo>
                      <a:pt x="288522" y="645944"/>
                      <a:pt x="290894" y="640606"/>
                      <a:pt x="295182" y="635752"/>
                    </a:cubicBezTo>
                    <a:lnTo>
                      <a:pt x="299618" y="632601"/>
                    </a:lnTo>
                    <a:lnTo>
                      <a:pt x="298042" y="632465"/>
                    </a:lnTo>
                    <a:cubicBezTo>
                      <a:pt x="127949" y="602675"/>
                      <a:pt x="0" y="473866"/>
                      <a:pt x="0" y="319478"/>
                    </a:cubicBezTo>
                    <a:cubicBezTo>
                      <a:pt x="0" y="143035"/>
                      <a:pt x="167118" y="0"/>
                      <a:pt x="373268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</a:endParaRPr>
              </a:p>
            </p:txBody>
          </p:sp>
          <p:grpSp>
            <p:nvGrpSpPr>
              <p:cNvPr id="7" name="组合 6"/>
              <p:cNvGrpSpPr/>
              <p:nvPr/>
            </p:nvGrpSpPr>
            <p:grpSpPr>
              <a:xfrm>
                <a:off x="5692465" y="2657006"/>
                <a:ext cx="661987" cy="1665879"/>
                <a:chOff x="5454650" y="1409700"/>
                <a:chExt cx="288925" cy="727075"/>
              </a:xfrm>
              <a:solidFill>
                <a:srgbClr val="FE8A73"/>
              </a:solidFill>
            </p:grpSpPr>
            <p:sp>
              <p:nvSpPr>
                <p:cNvPr id="8" name="Freeform 235"/>
                <p:cNvSpPr/>
                <p:nvPr/>
              </p:nvSpPr>
              <p:spPr bwMode="auto">
                <a:xfrm>
                  <a:off x="5454650" y="1530350"/>
                  <a:ext cx="288925" cy="606425"/>
                </a:xfrm>
                <a:custGeom>
                  <a:avLst/>
                  <a:gdLst>
                    <a:gd name="T0" fmla="*/ 38 w 50"/>
                    <a:gd name="T1" fmla="*/ 1 h 105"/>
                    <a:gd name="T2" fmla="*/ 13 w 50"/>
                    <a:gd name="T3" fmla="*/ 0 h 105"/>
                    <a:gd name="T4" fmla="*/ 0 w 50"/>
                    <a:gd name="T5" fmla="*/ 11 h 105"/>
                    <a:gd name="T6" fmla="*/ 0 w 50"/>
                    <a:gd name="T7" fmla="*/ 11 h 105"/>
                    <a:gd name="T8" fmla="*/ 0 w 50"/>
                    <a:gd name="T9" fmla="*/ 13 h 105"/>
                    <a:gd name="T10" fmla="*/ 0 w 50"/>
                    <a:gd name="T11" fmla="*/ 48 h 105"/>
                    <a:gd name="T12" fmla="*/ 4 w 50"/>
                    <a:gd name="T13" fmla="*/ 52 h 105"/>
                    <a:gd name="T14" fmla="*/ 8 w 50"/>
                    <a:gd name="T15" fmla="*/ 48 h 105"/>
                    <a:gd name="T16" fmla="*/ 8 w 50"/>
                    <a:gd name="T17" fmla="*/ 17 h 105"/>
                    <a:gd name="T18" fmla="*/ 12 w 50"/>
                    <a:gd name="T19" fmla="*/ 17 h 105"/>
                    <a:gd name="T20" fmla="*/ 12 w 50"/>
                    <a:gd name="T21" fmla="*/ 46 h 105"/>
                    <a:gd name="T22" fmla="*/ 12 w 50"/>
                    <a:gd name="T23" fmla="*/ 47 h 105"/>
                    <a:gd name="T24" fmla="*/ 12 w 50"/>
                    <a:gd name="T25" fmla="*/ 99 h 105"/>
                    <a:gd name="T26" fmla="*/ 18 w 50"/>
                    <a:gd name="T27" fmla="*/ 105 h 105"/>
                    <a:gd name="T28" fmla="*/ 24 w 50"/>
                    <a:gd name="T29" fmla="*/ 99 h 105"/>
                    <a:gd name="T30" fmla="*/ 24 w 50"/>
                    <a:gd name="T31" fmla="*/ 53 h 105"/>
                    <a:gd name="T32" fmla="*/ 26 w 50"/>
                    <a:gd name="T33" fmla="*/ 53 h 105"/>
                    <a:gd name="T34" fmla="*/ 26 w 50"/>
                    <a:gd name="T35" fmla="*/ 99 h 105"/>
                    <a:gd name="T36" fmla="*/ 32 w 50"/>
                    <a:gd name="T37" fmla="*/ 105 h 105"/>
                    <a:gd name="T38" fmla="*/ 38 w 50"/>
                    <a:gd name="T39" fmla="*/ 99 h 105"/>
                    <a:gd name="T40" fmla="*/ 38 w 50"/>
                    <a:gd name="T41" fmla="*/ 46 h 105"/>
                    <a:gd name="T42" fmla="*/ 38 w 50"/>
                    <a:gd name="T43" fmla="*/ 46 h 105"/>
                    <a:gd name="T44" fmla="*/ 38 w 50"/>
                    <a:gd name="T45" fmla="*/ 17 h 105"/>
                    <a:gd name="T46" fmla="*/ 41 w 50"/>
                    <a:gd name="T47" fmla="*/ 17 h 105"/>
                    <a:gd name="T48" fmla="*/ 41 w 50"/>
                    <a:gd name="T49" fmla="*/ 48 h 105"/>
                    <a:gd name="T50" fmla="*/ 45 w 50"/>
                    <a:gd name="T51" fmla="*/ 52 h 105"/>
                    <a:gd name="T52" fmla="*/ 50 w 50"/>
                    <a:gd name="T53" fmla="*/ 48 h 105"/>
                    <a:gd name="T54" fmla="*/ 50 w 50"/>
                    <a:gd name="T55" fmla="*/ 13 h 105"/>
                    <a:gd name="T56" fmla="*/ 50 w 50"/>
                    <a:gd name="T57" fmla="*/ 11 h 105"/>
                    <a:gd name="T58" fmla="*/ 50 w 50"/>
                    <a:gd name="T59" fmla="*/ 10 h 105"/>
                    <a:gd name="T60" fmla="*/ 38 w 50"/>
                    <a:gd name="T61" fmla="*/ 1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50" h="105">
                      <a:moveTo>
                        <a:pt x="38" y="1"/>
                      </a:move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4" y="1"/>
                        <a:pt x="0" y="8"/>
                        <a:pt x="0" y="11"/>
                      </a:cubicBezTo>
                      <a:cubicBezTo>
                        <a:pt x="0" y="11"/>
                        <a:pt x="0" y="11"/>
                        <a:pt x="0" y="11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0" y="48"/>
                        <a:pt x="0" y="48"/>
                        <a:pt x="0" y="48"/>
                      </a:cubicBezTo>
                      <a:cubicBezTo>
                        <a:pt x="0" y="50"/>
                        <a:pt x="2" y="52"/>
                        <a:pt x="4" y="52"/>
                      </a:cubicBezTo>
                      <a:cubicBezTo>
                        <a:pt x="7" y="52"/>
                        <a:pt x="8" y="50"/>
                        <a:pt x="8" y="48"/>
                      </a:cubicBezTo>
                      <a:cubicBezTo>
                        <a:pt x="8" y="17"/>
                        <a:pt x="8" y="17"/>
                        <a:pt x="8" y="17"/>
                      </a:cubicBezTo>
                      <a:cubicBezTo>
                        <a:pt x="12" y="17"/>
                        <a:pt x="12" y="17"/>
                        <a:pt x="12" y="17"/>
                      </a:cubicBezTo>
                      <a:cubicBezTo>
                        <a:pt x="12" y="46"/>
                        <a:pt x="12" y="46"/>
                        <a:pt x="12" y="46"/>
                      </a:cubicBezTo>
                      <a:cubicBezTo>
                        <a:pt x="12" y="47"/>
                        <a:pt x="12" y="47"/>
                        <a:pt x="12" y="47"/>
                      </a:cubicBezTo>
                      <a:cubicBezTo>
                        <a:pt x="12" y="99"/>
                        <a:pt x="12" y="99"/>
                        <a:pt x="12" y="99"/>
                      </a:cubicBezTo>
                      <a:cubicBezTo>
                        <a:pt x="12" y="102"/>
                        <a:pt x="15" y="105"/>
                        <a:pt x="18" y="105"/>
                      </a:cubicBezTo>
                      <a:cubicBezTo>
                        <a:pt x="21" y="105"/>
                        <a:pt x="24" y="102"/>
                        <a:pt x="24" y="99"/>
                      </a:cubicBezTo>
                      <a:cubicBezTo>
                        <a:pt x="24" y="53"/>
                        <a:pt x="24" y="53"/>
                        <a:pt x="24" y="53"/>
                      </a:cubicBezTo>
                      <a:cubicBezTo>
                        <a:pt x="26" y="53"/>
                        <a:pt x="26" y="53"/>
                        <a:pt x="26" y="53"/>
                      </a:cubicBezTo>
                      <a:cubicBezTo>
                        <a:pt x="26" y="99"/>
                        <a:pt x="26" y="99"/>
                        <a:pt x="26" y="99"/>
                      </a:cubicBezTo>
                      <a:cubicBezTo>
                        <a:pt x="26" y="102"/>
                        <a:pt x="29" y="105"/>
                        <a:pt x="32" y="105"/>
                      </a:cubicBezTo>
                      <a:cubicBezTo>
                        <a:pt x="35" y="105"/>
                        <a:pt x="38" y="102"/>
                        <a:pt x="38" y="99"/>
                      </a:cubicBezTo>
                      <a:cubicBezTo>
                        <a:pt x="38" y="46"/>
                        <a:pt x="38" y="46"/>
                        <a:pt x="38" y="46"/>
                      </a:cubicBezTo>
                      <a:cubicBezTo>
                        <a:pt x="38" y="46"/>
                        <a:pt x="38" y="46"/>
                        <a:pt x="38" y="46"/>
                      </a:cubicBezTo>
                      <a:cubicBezTo>
                        <a:pt x="38" y="17"/>
                        <a:pt x="38" y="17"/>
                        <a:pt x="38" y="17"/>
                      </a:cubicBezTo>
                      <a:cubicBezTo>
                        <a:pt x="41" y="17"/>
                        <a:pt x="41" y="17"/>
                        <a:pt x="41" y="17"/>
                      </a:cubicBezTo>
                      <a:cubicBezTo>
                        <a:pt x="41" y="48"/>
                        <a:pt x="41" y="48"/>
                        <a:pt x="41" y="48"/>
                      </a:cubicBezTo>
                      <a:cubicBezTo>
                        <a:pt x="41" y="50"/>
                        <a:pt x="43" y="52"/>
                        <a:pt x="45" y="52"/>
                      </a:cubicBezTo>
                      <a:cubicBezTo>
                        <a:pt x="48" y="52"/>
                        <a:pt x="50" y="50"/>
                        <a:pt x="50" y="48"/>
                      </a:cubicBezTo>
                      <a:cubicBezTo>
                        <a:pt x="50" y="13"/>
                        <a:pt x="50" y="13"/>
                        <a:pt x="50" y="13"/>
                      </a:cubicBezTo>
                      <a:cubicBezTo>
                        <a:pt x="50" y="11"/>
                        <a:pt x="50" y="11"/>
                        <a:pt x="50" y="11"/>
                      </a:cubicBezTo>
                      <a:cubicBezTo>
                        <a:pt x="50" y="10"/>
                        <a:pt x="50" y="10"/>
                        <a:pt x="50" y="10"/>
                      </a:cubicBezTo>
                      <a:cubicBezTo>
                        <a:pt x="50" y="7"/>
                        <a:pt x="46" y="1"/>
                        <a:pt x="38" y="1"/>
                      </a:cubicBezTo>
                      <a:close/>
                    </a:path>
                  </a:pathLst>
                </a:custGeom>
                <a:solidFill>
                  <a:srgbClr val="4472C4"/>
                </a:solidFill>
                <a:ln>
                  <a:noFill/>
                </a:ln>
              </p:spPr>
              <p:txBody>
                <a:bodyPr lIns="80296" tIns="40148" rIns="80296" bIns="40148"/>
                <a:lstStyle/>
                <a:p>
                  <a:pPr>
                    <a:defRPr/>
                  </a:pPr>
                  <a:endParaRPr lang="zh-CN" altLang="en-US" sz="1580" dirty="0">
                    <a:solidFill>
                      <a:prstClr val="black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</a:endParaRPr>
                </a:p>
              </p:txBody>
            </p:sp>
            <p:sp>
              <p:nvSpPr>
                <p:cNvPr id="9" name="Oval 236"/>
                <p:cNvSpPr>
                  <a:spLocks noChangeArrowheads="1"/>
                </p:cNvSpPr>
                <p:nvPr/>
              </p:nvSpPr>
              <p:spPr bwMode="auto">
                <a:xfrm>
                  <a:off x="5541963" y="1409700"/>
                  <a:ext cx="115887" cy="114300"/>
                </a:xfrm>
                <a:prstGeom prst="ellipse">
                  <a:avLst/>
                </a:prstGeom>
                <a:solidFill>
                  <a:srgbClr val="4472C4"/>
                </a:solidFill>
                <a:ln>
                  <a:noFill/>
                </a:ln>
              </p:spPr>
              <p:txBody>
                <a:bodyPr lIns="80296" tIns="40148" rIns="80296" bIns="40148"/>
                <a:lstStyle/>
                <a:p>
                  <a:pPr>
                    <a:defRPr/>
                  </a:pPr>
                  <a:endParaRPr lang="zh-CN" altLang="en-US" sz="1580" dirty="0">
                    <a:solidFill>
                      <a:prstClr val="black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</a:endParaRPr>
                </a:p>
              </p:txBody>
            </p:sp>
          </p:grpSp>
          <p:grpSp>
            <p:nvGrpSpPr>
              <p:cNvPr id="10" name="组合 9"/>
              <p:cNvGrpSpPr/>
              <p:nvPr/>
            </p:nvGrpSpPr>
            <p:grpSpPr>
              <a:xfrm>
                <a:off x="5030478" y="2427411"/>
                <a:ext cx="409575" cy="1030688"/>
                <a:chOff x="5454650" y="1409700"/>
                <a:chExt cx="288925" cy="727075"/>
              </a:xfrm>
              <a:solidFill>
                <a:srgbClr val="7D93A5"/>
              </a:solidFill>
            </p:grpSpPr>
            <p:sp>
              <p:nvSpPr>
                <p:cNvPr id="11" name="Freeform 235"/>
                <p:cNvSpPr/>
                <p:nvPr/>
              </p:nvSpPr>
              <p:spPr bwMode="auto">
                <a:xfrm>
                  <a:off x="5454650" y="1530350"/>
                  <a:ext cx="288925" cy="606425"/>
                </a:xfrm>
                <a:custGeom>
                  <a:avLst/>
                  <a:gdLst>
                    <a:gd name="T0" fmla="*/ 38 w 50"/>
                    <a:gd name="T1" fmla="*/ 1 h 105"/>
                    <a:gd name="T2" fmla="*/ 13 w 50"/>
                    <a:gd name="T3" fmla="*/ 0 h 105"/>
                    <a:gd name="T4" fmla="*/ 0 w 50"/>
                    <a:gd name="T5" fmla="*/ 11 h 105"/>
                    <a:gd name="T6" fmla="*/ 0 w 50"/>
                    <a:gd name="T7" fmla="*/ 11 h 105"/>
                    <a:gd name="T8" fmla="*/ 0 w 50"/>
                    <a:gd name="T9" fmla="*/ 13 h 105"/>
                    <a:gd name="T10" fmla="*/ 0 w 50"/>
                    <a:gd name="T11" fmla="*/ 48 h 105"/>
                    <a:gd name="T12" fmla="*/ 4 w 50"/>
                    <a:gd name="T13" fmla="*/ 52 h 105"/>
                    <a:gd name="T14" fmla="*/ 8 w 50"/>
                    <a:gd name="T15" fmla="*/ 48 h 105"/>
                    <a:gd name="T16" fmla="*/ 8 w 50"/>
                    <a:gd name="T17" fmla="*/ 17 h 105"/>
                    <a:gd name="T18" fmla="*/ 12 w 50"/>
                    <a:gd name="T19" fmla="*/ 17 h 105"/>
                    <a:gd name="T20" fmla="*/ 12 w 50"/>
                    <a:gd name="T21" fmla="*/ 46 h 105"/>
                    <a:gd name="T22" fmla="*/ 12 w 50"/>
                    <a:gd name="T23" fmla="*/ 47 h 105"/>
                    <a:gd name="T24" fmla="*/ 12 w 50"/>
                    <a:gd name="T25" fmla="*/ 99 h 105"/>
                    <a:gd name="T26" fmla="*/ 18 w 50"/>
                    <a:gd name="T27" fmla="*/ 105 h 105"/>
                    <a:gd name="T28" fmla="*/ 24 w 50"/>
                    <a:gd name="T29" fmla="*/ 99 h 105"/>
                    <a:gd name="T30" fmla="*/ 24 w 50"/>
                    <a:gd name="T31" fmla="*/ 53 h 105"/>
                    <a:gd name="T32" fmla="*/ 26 w 50"/>
                    <a:gd name="T33" fmla="*/ 53 h 105"/>
                    <a:gd name="T34" fmla="*/ 26 w 50"/>
                    <a:gd name="T35" fmla="*/ 99 h 105"/>
                    <a:gd name="T36" fmla="*/ 32 w 50"/>
                    <a:gd name="T37" fmla="*/ 105 h 105"/>
                    <a:gd name="T38" fmla="*/ 38 w 50"/>
                    <a:gd name="T39" fmla="*/ 99 h 105"/>
                    <a:gd name="T40" fmla="*/ 38 w 50"/>
                    <a:gd name="T41" fmla="*/ 46 h 105"/>
                    <a:gd name="T42" fmla="*/ 38 w 50"/>
                    <a:gd name="T43" fmla="*/ 46 h 105"/>
                    <a:gd name="T44" fmla="*/ 38 w 50"/>
                    <a:gd name="T45" fmla="*/ 17 h 105"/>
                    <a:gd name="T46" fmla="*/ 41 w 50"/>
                    <a:gd name="T47" fmla="*/ 17 h 105"/>
                    <a:gd name="T48" fmla="*/ 41 w 50"/>
                    <a:gd name="T49" fmla="*/ 48 h 105"/>
                    <a:gd name="T50" fmla="*/ 45 w 50"/>
                    <a:gd name="T51" fmla="*/ 52 h 105"/>
                    <a:gd name="T52" fmla="*/ 50 w 50"/>
                    <a:gd name="T53" fmla="*/ 48 h 105"/>
                    <a:gd name="T54" fmla="*/ 50 w 50"/>
                    <a:gd name="T55" fmla="*/ 13 h 105"/>
                    <a:gd name="T56" fmla="*/ 50 w 50"/>
                    <a:gd name="T57" fmla="*/ 11 h 105"/>
                    <a:gd name="T58" fmla="*/ 50 w 50"/>
                    <a:gd name="T59" fmla="*/ 10 h 105"/>
                    <a:gd name="T60" fmla="*/ 38 w 50"/>
                    <a:gd name="T61" fmla="*/ 1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50" h="105">
                      <a:moveTo>
                        <a:pt x="38" y="1"/>
                      </a:move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4" y="1"/>
                        <a:pt x="0" y="8"/>
                        <a:pt x="0" y="11"/>
                      </a:cubicBezTo>
                      <a:cubicBezTo>
                        <a:pt x="0" y="11"/>
                        <a:pt x="0" y="11"/>
                        <a:pt x="0" y="11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0" y="48"/>
                        <a:pt x="0" y="48"/>
                        <a:pt x="0" y="48"/>
                      </a:cubicBezTo>
                      <a:cubicBezTo>
                        <a:pt x="0" y="50"/>
                        <a:pt x="2" y="52"/>
                        <a:pt x="4" y="52"/>
                      </a:cubicBezTo>
                      <a:cubicBezTo>
                        <a:pt x="7" y="52"/>
                        <a:pt x="8" y="50"/>
                        <a:pt x="8" y="48"/>
                      </a:cubicBezTo>
                      <a:cubicBezTo>
                        <a:pt x="8" y="17"/>
                        <a:pt x="8" y="17"/>
                        <a:pt x="8" y="17"/>
                      </a:cubicBezTo>
                      <a:cubicBezTo>
                        <a:pt x="12" y="17"/>
                        <a:pt x="12" y="17"/>
                        <a:pt x="12" y="17"/>
                      </a:cubicBezTo>
                      <a:cubicBezTo>
                        <a:pt x="12" y="46"/>
                        <a:pt x="12" y="46"/>
                        <a:pt x="12" y="46"/>
                      </a:cubicBezTo>
                      <a:cubicBezTo>
                        <a:pt x="12" y="47"/>
                        <a:pt x="12" y="47"/>
                        <a:pt x="12" y="47"/>
                      </a:cubicBezTo>
                      <a:cubicBezTo>
                        <a:pt x="12" y="99"/>
                        <a:pt x="12" y="99"/>
                        <a:pt x="12" y="99"/>
                      </a:cubicBezTo>
                      <a:cubicBezTo>
                        <a:pt x="12" y="102"/>
                        <a:pt x="15" y="105"/>
                        <a:pt x="18" y="105"/>
                      </a:cubicBezTo>
                      <a:cubicBezTo>
                        <a:pt x="21" y="105"/>
                        <a:pt x="24" y="102"/>
                        <a:pt x="24" y="99"/>
                      </a:cubicBezTo>
                      <a:cubicBezTo>
                        <a:pt x="24" y="53"/>
                        <a:pt x="24" y="53"/>
                        <a:pt x="24" y="53"/>
                      </a:cubicBezTo>
                      <a:cubicBezTo>
                        <a:pt x="26" y="53"/>
                        <a:pt x="26" y="53"/>
                        <a:pt x="26" y="53"/>
                      </a:cubicBezTo>
                      <a:cubicBezTo>
                        <a:pt x="26" y="99"/>
                        <a:pt x="26" y="99"/>
                        <a:pt x="26" y="99"/>
                      </a:cubicBezTo>
                      <a:cubicBezTo>
                        <a:pt x="26" y="102"/>
                        <a:pt x="29" y="105"/>
                        <a:pt x="32" y="105"/>
                      </a:cubicBezTo>
                      <a:cubicBezTo>
                        <a:pt x="35" y="105"/>
                        <a:pt x="38" y="102"/>
                        <a:pt x="38" y="99"/>
                      </a:cubicBezTo>
                      <a:cubicBezTo>
                        <a:pt x="38" y="46"/>
                        <a:pt x="38" y="46"/>
                        <a:pt x="38" y="46"/>
                      </a:cubicBezTo>
                      <a:cubicBezTo>
                        <a:pt x="38" y="46"/>
                        <a:pt x="38" y="46"/>
                        <a:pt x="38" y="46"/>
                      </a:cubicBezTo>
                      <a:cubicBezTo>
                        <a:pt x="38" y="17"/>
                        <a:pt x="38" y="17"/>
                        <a:pt x="38" y="17"/>
                      </a:cubicBezTo>
                      <a:cubicBezTo>
                        <a:pt x="41" y="17"/>
                        <a:pt x="41" y="17"/>
                        <a:pt x="41" y="17"/>
                      </a:cubicBezTo>
                      <a:cubicBezTo>
                        <a:pt x="41" y="48"/>
                        <a:pt x="41" y="48"/>
                        <a:pt x="41" y="48"/>
                      </a:cubicBezTo>
                      <a:cubicBezTo>
                        <a:pt x="41" y="50"/>
                        <a:pt x="43" y="52"/>
                        <a:pt x="45" y="52"/>
                      </a:cubicBezTo>
                      <a:cubicBezTo>
                        <a:pt x="48" y="52"/>
                        <a:pt x="50" y="50"/>
                        <a:pt x="50" y="48"/>
                      </a:cubicBezTo>
                      <a:cubicBezTo>
                        <a:pt x="50" y="13"/>
                        <a:pt x="50" y="13"/>
                        <a:pt x="50" y="13"/>
                      </a:cubicBezTo>
                      <a:cubicBezTo>
                        <a:pt x="50" y="11"/>
                        <a:pt x="50" y="11"/>
                        <a:pt x="50" y="11"/>
                      </a:cubicBezTo>
                      <a:cubicBezTo>
                        <a:pt x="50" y="10"/>
                        <a:pt x="50" y="10"/>
                        <a:pt x="50" y="10"/>
                      </a:cubicBezTo>
                      <a:cubicBezTo>
                        <a:pt x="50" y="7"/>
                        <a:pt x="46" y="1"/>
                        <a:pt x="38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lIns="80296" tIns="40148" rIns="80296" bIns="40148"/>
                <a:lstStyle/>
                <a:p>
                  <a:pPr>
                    <a:defRPr/>
                  </a:pPr>
                  <a:endParaRPr lang="zh-CN" altLang="en-US" sz="1580" dirty="0">
                    <a:solidFill>
                      <a:prstClr val="black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</a:endParaRPr>
                </a:p>
              </p:txBody>
            </p:sp>
            <p:sp>
              <p:nvSpPr>
                <p:cNvPr id="12" name="Oval 236"/>
                <p:cNvSpPr>
                  <a:spLocks noChangeArrowheads="1"/>
                </p:cNvSpPr>
                <p:nvPr/>
              </p:nvSpPr>
              <p:spPr bwMode="auto">
                <a:xfrm>
                  <a:off x="5541963" y="1409700"/>
                  <a:ext cx="115887" cy="1143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txBody>
                <a:bodyPr lIns="80296" tIns="40148" rIns="80296" bIns="40148"/>
                <a:lstStyle/>
                <a:p>
                  <a:pPr>
                    <a:defRPr/>
                  </a:pPr>
                  <a:endParaRPr lang="zh-CN" altLang="en-US" sz="1580" dirty="0">
                    <a:solidFill>
                      <a:prstClr val="black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</a:endParaRPr>
                </a:p>
              </p:txBody>
            </p:sp>
          </p:grpSp>
          <p:grpSp>
            <p:nvGrpSpPr>
              <p:cNvPr id="13" name="组合 12"/>
              <p:cNvGrpSpPr/>
              <p:nvPr/>
            </p:nvGrpSpPr>
            <p:grpSpPr>
              <a:xfrm>
                <a:off x="7652234" y="3266970"/>
                <a:ext cx="409575" cy="1030688"/>
                <a:chOff x="5454650" y="1409700"/>
                <a:chExt cx="288925" cy="727075"/>
              </a:xfrm>
              <a:solidFill>
                <a:srgbClr val="6C879C"/>
              </a:solidFill>
            </p:grpSpPr>
            <p:sp>
              <p:nvSpPr>
                <p:cNvPr id="14" name="Freeform 235"/>
                <p:cNvSpPr/>
                <p:nvPr/>
              </p:nvSpPr>
              <p:spPr bwMode="auto">
                <a:xfrm>
                  <a:off x="5454650" y="1530350"/>
                  <a:ext cx="288925" cy="606425"/>
                </a:xfrm>
                <a:custGeom>
                  <a:avLst/>
                  <a:gdLst>
                    <a:gd name="T0" fmla="*/ 38 w 50"/>
                    <a:gd name="T1" fmla="*/ 1 h 105"/>
                    <a:gd name="T2" fmla="*/ 13 w 50"/>
                    <a:gd name="T3" fmla="*/ 0 h 105"/>
                    <a:gd name="T4" fmla="*/ 0 w 50"/>
                    <a:gd name="T5" fmla="*/ 11 h 105"/>
                    <a:gd name="T6" fmla="*/ 0 w 50"/>
                    <a:gd name="T7" fmla="*/ 11 h 105"/>
                    <a:gd name="T8" fmla="*/ 0 w 50"/>
                    <a:gd name="T9" fmla="*/ 13 h 105"/>
                    <a:gd name="T10" fmla="*/ 0 w 50"/>
                    <a:gd name="T11" fmla="*/ 48 h 105"/>
                    <a:gd name="T12" fmla="*/ 4 w 50"/>
                    <a:gd name="T13" fmla="*/ 52 h 105"/>
                    <a:gd name="T14" fmla="*/ 8 w 50"/>
                    <a:gd name="T15" fmla="*/ 48 h 105"/>
                    <a:gd name="T16" fmla="*/ 8 w 50"/>
                    <a:gd name="T17" fmla="*/ 17 h 105"/>
                    <a:gd name="T18" fmla="*/ 12 w 50"/>
                    <a:gd name="T19" fmla="*/ 17 h 105"/>
                    <a:gd name="T20" fmla="*/ 12 w 50"/>
                    <a:gd name="T21" fmla="*/ 46 h 105"/>
                    <a:gd name="T22" fmla="*/ 12 w 50"/>
                    <a:gd name="T23" fmla="*/ 47 h 105"/>
                    <a:gd name="T24" fmla="*/ 12 w 50"/>
                    <a:gd name="T25" fmla="*/ 99 h 105"/>
                    <a:gd name="T26" fmla="*/ 18 w 50"/>
                    <a:gd name="T27" fmla="*/ 105 h 105"/>
                    <a:gd name="T28" fmla="*/ 24 w 50"/>
                    <a:gd name="T29" fmla="*/ 99 h 105"/>
                    <a:gd name="T30" fmla="*/ 24 w 50"/>
                    <a:gd name="T31" fmla="*/ 53 h 105"/>
                    <a:gd name="T32" fmla="*/ 26 w 50"/>
                    <a:gd name="T33" fmla="*/ 53 h 105"/>
                    <a:gd name="T34" fmla="*/ 26 w 50"/>
                    <a:gd name="T35" fmla="*/ 99 h 105"/>
                    <a:gd name="T36" fmla="*/ 32 w 50"/>
                    <a:gd name="T37" fmla="*/ 105 h 105"/>
                    <a:gd name="T38" fmla="*/ 38 w 50"/>
                    <a:gd name="T39" fmla="*/ 99 h 105"/>
                    <a:gd name="T40" fmla="*/ 38 w 50"/>
                    <a:gd name="T41" fmla="*/ 46 h 105"/>
                    <a:gd name="T42" fmla="*/ 38 w 50"/>
                    <a:gd name="T43" fmla="*/ 46 h 105"/>
                    <a:gd name="T44" fmla="*/ 38 w 50"/>
                    <a:gd name="T45" fmla="*/ 17 h 105"/>
                    <a:gd name="T46" fmla="*/ 41 w 50"/>
                    <a:gd name="T47" fmla="*/ 17 h 105"/>
                    <a:gd name="T48" fmla="*/ 41 w 50"/>
                    <a:gd name="T49" fmla="*/ 48 h 105"/>
                    <a:gd name="T50" fmla="*/ 45 w 50"/>
                    <a:gd name="T51" fmla="*/ 52 h 105"/>
                    <a:gd name="T52" fmla="*/ 50 w 50"/>
                    <a:gd name="T53" fmla="*/ 48 h 105"/>
                    <a:gd name="T54" fmla="*/ 50 w 50"/>
                    <a:gd name="T55" fmla="*/ 13 h 105"/>
                    <a:gd name="T56" fmla="*/ 50 w 50"/>
                    <a:gd name="T57" fmla="*/ 11 h 105"/>
                    <a:gd name="T58" fmla="*/ 50 w 50"/>
                    <a:gd name="T59" fmla="*/ 10 h 105"/>
                    <a:gd name="T60" fmla="*/ 38 w 50"/>
                    <a:gd name="T61" fmla="*/ 1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50" h="105">
                      <a:moveTo>
                        <a:pt x="38" y="1"/>
                      </a:move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4" y="1"/>
                        <a:pt x="0" y="8"/>
                        <a:pt x="0" y="11"/>
                      </a:cubicBezTo>
                      <a:cubicBezTo>
                        <a:pt x="0" y="11"/>
                        <a:pt x="0" y="11"/>
                        <a:pt x="0" y="11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0" y="48"/>
                        <a:pt x="0" y="48"/>
                        <a:pt x="0" y="48"/>
                      </a:cubicBezTo>
                      <a:cubicBezTo>
                        <a:pt x="0" y="50"/>
                        <a:pt x="2" y="52"/>
                        <a:pt x="4" y="52"/>
                      </a:cubicBezTo>
                      <a:cubicBezTo>
                        <a:pt x="7" y="52"/>
                        <a:pt x="8" y="50"/>
                        <a:pt x="8" y="48"/>
                      </a:cubicBezTo>
                      <a:cubicBezTo>
                        <a:pt x="8" y="17"/>
                        <a:pt x="8" y="17"/>
                        <a:pt x="8" y="17"/>
                      </a:cubicBezTo>
                      <a:cubicBezTo>
                        <a:pt x="12" y="17"/>
                        <a:pt x="12" y="17"/>
                        <a:pt x="12" y="17"/>
                      </a:cubicBezTo>
                      <a:cubicBezTo>
                        <a:pt x="12" y="46"/>
                        <a:pt x="12" y="46"/>
                        <a:pt x="12" y="46"/>
                      </a:cubicBezTo>
                      <a:cubicBezTo>
                        <a:pt x="12" y="47"/>
                        <a:pt x="12" y="47"/>
                        <a:pt x="12" y="47"/>
                      </a:cubicBezTo>
                      <a:cubicBezTo>
                        <a:pt x="12" y="99"/>
                        <a:pt x="12" y="99"/>
                        <a:pt x="12" y="99"/>
                      </a:cubicBezTo>
                      <a:cubicBezTo>
                        <a:pt x="12" y="102"/>
                        <a:pt x="15" y="105"/>
                        <a:pt x="18" y="105"/>
                      </a:cubicBezTo>
                      <a:cubicBezTo>
                        <a:pt x="21" y="105"/>
                        <a:pt x="24" y="102"/>
                        <a:pt x="24" y="99"/>
                      </a:cubicBezTo>
                      <a:cubicBezTo>
                        <a:pt x="24" y="53"/>
                        <a:pt x="24" y="53"/>
                        <a:pt x="24" y="53"/>
                      </a:cubicBezTo>
                      <a:cubicBezTo>
                        <a:pt x="26" y="53"/>
                        <a:pt x="26" y="53"/>
                        <a:pt x="26" y="53"/>
                      </a:cubicBezTo>
                      <a:cubicBezTo>
                        <a:pt x="26" y="99"/>
                        <a:pt x="26" y="99"/>
                        <a:pt x="26" y="99"/>
                      </a:cubicBezTo>
                      <a:cubicBezTo>
                        <a:pt x="26" y="102"/>
                        <a:pt x="29" y="105"/>
                        <a:pt x="32" y="105"/>
                      </a:cubicBezTo>
                      <a:cubicBezTo>
                        <a:pt x="35" y="105"/>
                        <a:pt x="38" y="102"/>
                        <a:pt x="38" y="99"/>
                      </a:cubicBezTo>
                      <a:cubicBezTo>
                        <a:pt x="38" y="46"/>
                        <a:pt x="38" y="46"/>
                        <a:pt x="38" y="46"/>
                      </a:cubicBezTo>
                      <a:cubicBezTo>
                        <a:pt x="38" y="46"/>
                        <a:pt x="38" y="46"/>
                        <a:pt x="38" y="46"/>
                      </a:cubicBezTo>
                      <a:cubicBezTo>
                        <a:pt x="38" y="17"/>
                        <a:pt x="38" y="17"/>
                        <a:pt x="38" y="17"/>
                      </a:cubicBezTo>
                      <a:cubicBezTo>
                        <a:pt x="41" y="17"/>
                        <a:pt x="41" y="17"/>
                        <a:pt x="41" y="17"/>
                      </a:cubicBezTo>
                      <a:cubicBezTo>
                        <a:pt x="41" y="48"/>
                        <a:pt x="41" y="48"/>
                        <a:pt x="41" y="48"/>
                      </a:cubicBezTo>
                      <a:cubicBezTo>
                        <a:pt x="41" y="50"/>
                        <a:pt x="43" y="52"/>
                        <a:pt x="45" y="52"/>
                      </a:cubicBezTo>
                      <a:cubicBezTo>
                        <a:pt x="48" y="52"/>
                        <a:pt x="50" y="50"/>
                        <a:pt x="50" y="48"/>
                      </a:cubicBezTo>
                      <a:cubicBezTo>
                        <a:pt x="50" y="13"/>
                        <a:pt x="50" y="13"/>
                        <a:pt x="50" y="13"/>
                      </a:cubicBezTo>
                      <a:cubicBezTo>
                        <a:pt x="50" y="11"/>
                        <a:pt x="50" y="11"/>
                        <a:pt x="50" y="11"/>
                      </a:cubicBezTo>
                      <a:cubicBezTo>
                        <a:pt x="50" y="10"/>
                        <a:pt x="50" y="10"/>
                        <a:pt x="50" y="10"/>
                      </a:cubicBezTo>
                      <a:cubicBezTo>
                        <a:pt x="50" y="7"/>
                        <a:pt x="46" y="1"/>
                        <a:pt x="38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lIns="80296" tIns="40148" rIns="80296" bIns="40148"/>
                <a:lstStyle/>
                <a:p>
                  <a:pPr>
                    <a:defRPr/>
                  </a:pPr>
                  <a:endParaRPr lang="zh-CN" altLang="en-US" sz="1580" dirty="0">
                    <a:solidFill>
                      <a:prstClr val="black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</a:endParaRPr>
                </a:p>
              </p:txBody>
            </p:sp>
            <p:sp>
              <p:nvSpPr>
                <p:cNvPr id="15" name="Oval 236"/>
                <p:cNvSpPr>
                  <a:spLocks noChangeArrowheads="1"/>
                </p:cNvSpPr>
                <p:nvPr/>
              </p:nvSpPr>
              <p:spPr bwMode="auto">
                <a:xfrm>
                  <a:off x="5541963" y="1409700"/>
                  <a:ext cx="115887" cy="1143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txBody>
                <a:bodyPr lIns="80296" tIns="40148" rIns="80296" bIns="40148"/>
                <a:lstStyle/>
                <a:p>
                  <a:pPr>
                    <a:defRPr/>
                  </a:pPr>
                  <a:endParaRPr lang="zh-CN" altLang="en-US" sz="1580" dirty="0">
                    <a:solidFill>
                      <a:prstClr val="black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</a:endParaRPr>
                </a:p>
              </p:txBody>
            </p:sp>
          </p:grpSp>
          <p:grpSp>
            <p:nvGrpSpPr>
              <p:cNvPr id="16" name="组合 15"/>
              <p:cNvGrpSpPr/>
              <p:nvPr/>
            </p:nvGrpSpPr>
            <p:grpSpPr>
              <a:xfrm>
                <a:off x="6821178" y="4078007"/>
                <a:ext cx="409575" cy="1030688"/>
                <a:chOff x="5454650" y="1409700"/>
                <a:chExt cx="288925" cy="727075"/>
              </a:xfrm>
              <a:solidFill>
                <a:srgbClr val="7F96AA"/>
              </a:solidFill>
            </p:grpSpPr>
            <p:sp>
              <p:nvSpPr>
                <p:cNvPr id="17" name="Freeform 235"/>
                <p:cNvSpPr/>
                <p:nvPr/>
              </p:nvSpPr>
              <p:spPr bwMode="auto">
                <a:xfrm>
                  <a:off x="5454650" y="1530350"/>
                  <a:ext cx="288925" cy="606425"/>
                </a:xfrm>
                <a:custGeom>
                  <a:avLst/>
                  <a:gdLst>
                    <a:gd name="T0" fmla="*/ 38 w 50"/>
                    <a:gd name="T1" fmla="*/ 1 h 105"/>
                    <a:gd name="T2" fmla="*/ 13 w 50"/>
                    <a:gd name="T3" fmla="*/ 0 h 105"/>
                    <a:gd name="T4" fmla="*/ 0 w 50"/>
                    <a:gd name="T5" fmla="*/ 11 h 105"/>
                    <a:gd name="T6" fmla="*/ 0 w 50"/>
                    <a:gd name="T7" fmla="*/ 11 h 105"/>
                    <a:gd name="T8" fmla="*/ 0 w 50"/>
                    <a:gd name="T9" fmla="*/ 13 h 105"/>
                    <a:gd name="T10" fmla="*/ 0 w 50"/>
                    <a:gd name="T11" fmla="*/ 48 h 105"/>
                    <a:gd name="T12" fmla="*/ 4 w 50"/>
                    <a:gd name="T13" fmla="*/ 52 h 105"/>
                    <a:gd name="T14" fmla="*/ 8 w 50"/>
                    <a:gd name="T15" fmla="*/ 48 h 105"/>
                    <a:gd name="T16" fmla="*/ 8 w 50"/>
                    <a:gd name="T17" fmla="*/ 17 h 105"/>
                    <a:gd name="T18" fmla="*/ 12 w 50"/>
                    <a:gd name="T19" fmla="*/ 17 h 105"/>
                    <a:gd name="T20" fmla="*/ 12 w 50"/>
                    <a:gd name="T21" fmla="*/ 46 h 105"/>
                    <a:gd name="T22" fmla="*/ 12 w 50"/>
                    <a:gd name="T23" fmla="*/ 47 h 105"/>
                    <a:gd name="T24" fmla="*/ 12 w 50"/>
                    <a:gd name="T25" fmla="*/ 99 h 105"/>
                    <a:gd name="T26" fmla="*/ 18 w 50"/>
                    <a:gd name="T27" fmla="*/ 105 h 105"/>
                    <a:gd name="T28" fmla="*/ 24 w 50"/>
                    <a:gd name="T29" fmla="*/ 99 h 105"/>
                    <a:gd name="T30" fmla="*/ 24 w 50"/>
                    <a:gd name="T31" fmla="*/ 53 h 105"/>
                    <a:gd name="T32" fmla="*/ 26 w 50"/>
                    <a:gd name="T33" fmla="*/ 53 h 105"/>
                    <a:gd name="T34" fmla="*/ 26 w 50"/>
                    <a:gd name="T35" fmla="*/ 99 h 105"/>
                    <a:gd name="T36" fmla="*/ 32 w 50"/>
                    <a:gd name="T37" fmla="*/ 105 h 105"/>
                    <a:gd name="T38" fmla="*/ 38 w 50"/>
                    <a:gd name="T39" fmla="*/ 99 h 105"/>
                    <a:gd name="T40" fmla="*/ 38 w 50"/>
                    <a:gd name="T41" fmla="*/ 46 h 105"/>
                    <a:gd name="T42" fmla="*/ 38 w 50"/>
                    <a:gd name="T43" fmla="*/ 46 h 105"/>
                    <a:gd name="T44" fmla="*/ 38 w 50"/>
                    <a:gd name="T45" fmla="*/ 17 h 105"/>
                    <a:gd name="T46" fmla="*/ 41 w 50"/>
                    <a:gd name="T47" fmla="*/ 17 h 105"/>
                    <a:gd name="T48" fmla="*/ 41 w 50"/>
                    <a:gd name="T49" fmla="*/ 48 h 105"/>
                    <a:gd name="T50" fmla="*/ 45 w 50"/>
                    <a:gd name="T51" fmla="*/ 52 h 105"/>
                    <a:gd name="T52" fmla="*/ 50 w 50"/>
                    <a:gd name="T53" fmla="*/ 48 h 105"/>
                    <a:gd name="T54" fmla="*/ 50 w 50"/>
                    <a:gd name="T55" fmla="*/ 13 h 105"/>
                    <a:gd name="T56" fmla="*/ 50 w 50"/>
                    <a:gd name="T57" fmla="*/ 11 h 105"/>
                    <a:gd name="T58" fmla="*/ 50 w 50"/>
                    <a:gd name="T59" fmla="*/ 10 h 105"/>
                    <a:gd name="T60" fmla="*/ 38 w 50"/>
                    <a:gd name="T61" fmla="*/ 1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50" h="105">
                      <a:moveTo>
                        <a:pt x="38" y="1"/>
                      </a:move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4" y="1"/>
                        <a:pt x="0" y="8"/>
                        <a:pt x="0" y="11"/>
                      </a:cubicBezTo>
                      <a:cubicBezTo>
                        <a:pt x="0" y="11"/>
                        <a:pt x="0" y="11"/>
                        <a:pt x="0" y="11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0" y="48"/>
                        <a:pt x="0" y="48"/>
                        <a:pt x="0" y="48"/>
                      </a:cubicBezTo>
                      <a:cubicBezTo>
                        <a:pt x="0" y="50"/>
                        <a:pt x="2" y="52"/>
                        <a:pt x="4" y="52"/>
                      </a:cubicBezTo>
                      <a:cubicBezTo>
                        <a:pt x="7" y="52"/>
                        <a:pt x="8" y="50"/>
                        <a:pt x="8" y="48"/>
                      </a:cubicBezTo>
                      <a:cubicBezTo>
                        <a:pt x="8" y="17"/>
                        <a:pt x="8" y="17"/>
                        <a:pt x="8" y="17"/>
                      </a:cubicBezTo>
                      <a:cubicBezTo>
                        <a:pt x="12" y="17"/>
                        <a:pt x="12" y="17"/>
                        <a:pt x="12" y="17"/>
                      </a:cubicBezTo>
                      <a:cubicBezTo>
                        <a:pt x="12" y="46"/>
                        <a:pt x="12" y="46"/>
                        <a:pt x="12" y="46"/>
                      </a:cubicBezTo>
                      <a:cubicBezTo>
                        <a:pt x="12" y="47"/>
                        <a:pt x="12" y="47"/>
                        <a:pt x="12" y="47"/>
                      </a:cubicBezTo>
                      <a:cubicBezTo>
                        <a:pt x="12" y="99"/>
                        <a:pt x="12" y="99"/>
                        <a:pt x="12" y="99"/>
                      </a:cubicBezTo>
                      <a:cubicBezTo>
                        <a:pt x="12" y="102"/>
                        <a:pt x="15" y="105"/>
                        <a:pt x="18" y="105"/>
                      </a:cubicBezTo>
                      <a:cubicBezTo>
                        <a:pt x="21" y="105"/>
                        <a:pt x="24" y="102"/>
                        <a:pt x="24" y="99"/>
                      </a:cubicBezTo>
                      <a:cubicBezTo>
                        <a:pt x="24" y="53"/>
                        <a:pt x="24" y="53"/>
                        <a:pt x="24" y="53"/>
                      </a:cubicBezTo>
                      <a:cubicBezTo>
                        <a:pt x="26" y="53"/>
                        <a:pt x="26" y="53"/>
                        <a:pt x="26" y="53"/>
                      </a:cubicBezTo>
                      <a:cubicBezTo>
                        <a:pt x="26" y="99"/>
                        <a:pt x="26" y="99"/>
                        <a:pt x="26" y="99"/>
                      </a:cubicBezTo>
                      <a:cubicBezTo>
                        <a:pt x="26" y="102"/>
                        <a:pt x="29" y="105"/>
                        <a:pt x="32" y="105"/>
                      </a:cubicBezTo>
                      <a:cubicBezTo>
                        <a:pt x="35" y="105"/>
                        <a:pt x="38" y="102"/>
                        <a:pt x="38" y="99"/>
                      </a:cubicBezTo>
                      <a:cubicBezTo>
                        <a:pt x="38" y="46"/>
                        <a:pt x="38" y="46"/>
                        <a:pt x="38" y="46"/>
                      </a:cubicBezTo>
                      <a:cubicBezTo>
                        <a:pt x="38" y="46"/>
                        <a:pt x="38" y="46"/>
                        <a:pt x="38" y="46"/>
                      </a:cubicBezTo>
                      <a:cubicBezTo>
                        <a:pt x="38" y="17"/>
                        <a:pt x="38" y="17"/>
                        <a:pt x="38" y="17"/>
                      </a:cubicBezTo>
                      <a:cubicBezTo>
                        <a:pt x="41" y="17"/>
                        <a:pt x="41" y="17"/>
                        <a:pt x="41" y="17"/>
                      </a:cubicBezTo>
                      <a:cubicBezTo>
                        <a:pt x="41" y="48"/>
                        <a:pt x="41" y="48"/>
                        <a:pt x="41" y="48"/>
                      </a:cubicBezTo>
                      <a:cubicBezTo>
                        <a:pt x="41" y="50"/>
                        <a:pt x="43" y="52"/>
                        <a:pt x="45" y="52"/>
                      </a:cubicBezTo>
                      <a:cubicBezTo>
                        <a:pt x="48" y="52"/>
                        <a:pt x="50" y="50"/>
                        <a:pt x="50" y="48"/>
                      </a:cubicBezTo>
                      <a:cubicBezTo>
                        <a:pt x="50" y="13"/>
                        <a:pt x="50" y="13"/>
                        <a:pt x="50" y="13"/>
                      </a:cubicBezTo>
                      <a:cubicBezTo>
                        <a:pt x="50" y="11"/>
                        <a:pt x="50" y="11"/>
                        <a:pt x="50" y="11"/>
                      </a:cubicBezTo>
                      <a:cubicBezTo>
                        <a:pt x="50" y="10"/>
                        <a:pt x="50" y="10"/>
                        <a:pt x="50" y="10"/>
                      </a:cubicBezTo>
                      <a:cubicBezTo>
                        <a:pt x="50" y="7"/>
                        <a:pt x="46" y="1"/>
                        <a:pt x="38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lIns="80296" tIns="40148" rIns="80296" bIns="40148"/>
                <a:lstStyle/>
                <a:p>
                  <a:pPr>
                    <a:defRPr/>
                  </a:pPr>
                  <a:endParaRPr lang="zh-CN" altLang="en-US" sz="1580" dirty="0">
                    <a:solidFill>
                      <a:prstClr val="black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</a:endParaRPr>
                </a:p>
              </p:txBody>
            </p:sp>
            <p:sp>
              <p:nvSpPr>
                <p:cNvPr id="18" name="Oval 236"/>
                <p:cNvSpPr>
                  <a:spLocks noChangeArrowheads="1"/>
                </p:cNvSpPr>
                <p:nvPr/>
              </p:nvSpPr>
              <p:spPr bwMode="auto">
                <a:xfrm>
                  <a:off x="5541963" y="1409700"/>
                  <a:ext cx="115887" cy="1143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txBody>
                <a:bodyPr lIns="80296" tIns="40148" rIns="80296" bIns="40148"/>
                <a:lstStyle/>
                <a:p>
                  <a:pPr>
                    <a:defRPr/>
                  </a:pPr>
                  <a:endParaRPr lang="zh-CN" altLang="en-US" sz="1580" dirty="0">
                    <a:solidFill>
                      <a:prstClr val="black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</a:endParaRPr>
                </a:p>
              </p:txBody>
            </p:sp>
          </p:grpSp>
          <p:grpSp>
            <p:nvGrpSpPr>
              <p:cNvPr id="19" name="组合 18"/>
              <p:cNvGrpSpPr/>
              <p:nvPr/>
            </p:nvGrpSpPr>
            <p:grpSpPr>
              <a:xfrm>
                <a:off x="4842360" y="4126627"/>
                <a:ext cx="409575" cy="1030688"/>
                <a:chOff x="5454650" y="1409700"/>
                <a:chExt cx="288925" cy="727075"/>
              </a:xfrm>
              <a:solidFill>
                <a:srgbClr val="91A9B9"/>
              </a:solidFill>
            </p:grpSpPr>
            <p:sp>
              <p:nvSpPr>
                <p:cNvPr id="20" name="Freeform 235"/>
                <p:cNvSpPr/>
                <p:nvPr/>
              </p:nvSpPr>
              <p:spPr bwMode="auto">
                <a:xfrm>
                  <a:off x="5454650" y="1530350"/>
                  <a:ext cx="288925" cy="606425"/>
                </a:xfrm>
                <a:custGeom>
                  <a:avLst/>
                  <a:gdLst>
                    <a:gd name="T0" fmla="*/ 38 w 50"/>
                    <a:gd name="T1" fmla="*/ 1 h 105"/>
                    <a:gd name="T2" fmla="*/ 13 w 50"/>
                    <a:gd name="T3" fmla="*/ 0 h 105"/>
                    <a:gd name="T4" fmla="*/ 0 w 50"/>
                    <a:gd name="T5" fmla="*/ 11 h 105"/>
                    <a:gd name="T6" fmla="*/ 0 w 50"/>
                    <a:gd name="T7" fmla="*/ 11 h 105"/>
                    <a:gd name="T8" fmla="*/ 0 w 50"/>
                    <a:gd name="T9" fmla="*/ 13 h 105"/>
                    <a:gd name="T10" fmla="*/ 0 w 50"/>
                    <a:gd name="T11" fmla="*/ 48 h 105"/>
                    <a:gd name="T12" fmla="*/ 4 w 50"/>
                    <a:gd name="T13" fmla="*/ 52 h 105"/>
                    <a:gd name="T14" fmla="*/ 8 w 50"/>
                    <a:gd name="T15" fmla="*/ 48 h 105"/>
                    <a:gd name="T16" fmla="*/ 8 w 50"/>
                    <a:gd name="T17" fmla="*/ 17 h 105"/>
                    <a:gd name="T18" fmla="*/ 12 w 50"/>
                    <a:gd name="T19" fmla="*/ 17 h 105"/>
                    <a:gd name="T20" fmla="*/ 12 w 50"/>
                    <a:gd name="T21" fmla="*/ 46 h 105"/>
                    <a:gd name="T22" fmla="*/ 12 w 50"/>
                    <a:gd name="T23" fmla="*/ 47 h 105"/>
                    <a:gd name="T24" fmla="*/ 12 w 50"/>
                    <a:gd name="T25" fmla="*/ 99 h 105"/>
                    <a:gd name="T26" fmla="*/ 18 w 50"/>
                    <a:gd name="T27" fmla="*/ 105 h 105"/>
                    <a:gd name="T28" fmla="*/ 24 w 50"/>
                    <a:gd name="T29" fmla="*/ 99 h 105"/>
                    <a:gd name="T30" fmla="*/ 24 w 50"/>
                    <a:gd name="T31" fmla="*/ 53 h 105"/>
                    <a:gd name="T32" fmla="*/ 26 w 50"/>
                    <a:gd name="T33" fmla="*/ 53 h 105"/>
                    <a:gd name="T34" fmla="*/ 26 w 50"/>
                    <a:gd name="T35" fmla="*/ 99 h 105"/>
                    <a:gd name="T36" fmla="*/ 32 w 50"/>
                    <a:gd name="T37" fmla="*/ 105 h 105"/>
                    <a:gd name="T38" fmla="*/ 38 w 50"/>
                    <a:gd name="T39" fmla="*/ 99 h 105"/>
                    <a:gd name="T40" fmla="*/ 38 w 50"/>
                    <a:gd name="T41" fmla="*/ 46 h 105"/>
                    <a:gd name="T42" fmla="*/ 38 w 50"/>
                    <a:gd name="T43" fmla="*/ 46 h 105"/>
                    <a:gd name="T44" fmla="*/ 38 w 50"/>
                    <a:gd name="T45" fmla="*/ 17 h 105"/>
                    <a:gd name="T46" fmla="*/ 41 w 50"/>
                    <a:gd name="T47" fmla="*/ 17 h 105"/>
                    <a:gd name="T48" fmla="*/ 41 w 50"/>
                    <a:gd name="T49" fmla="*/ 48 h 105"/>
                    <a:gd name="T50" fmla="*/ 45 w 50"/>
                    <a:gd name="T51" fmla="*/ 52 h 105"/>
                    <a:gd name="T52" fmla="*/ 50 w 50"/>
                    <a:gd name="T53" fmla="*/ 48 h 105"/>
                    <a:gd name="T54" fmla="*/ 50 w 50"/>
                    <a:gd name="T55" fmla="*/ 13 h 105"/>
                    <a:gd name="T56" fmla="*/ 50 w 50"/>
                    <a:gd name="T57" fmla="*/ 11 h 105"/>
                    <a:gd name="T58" fmla="*/ 50 w 50"/>
                    <a:gd name="T59" fmla="*/ 10 h 105"/>
                    <a:gd name="T60" fmla="*/ 38 w 50"/>
                    <a:gd name="T61" fmla="*/ 1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50" h="105">
                      <a:moveTo>
                        <a:pt x="38" y="1"/>
                      </a:move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4" y="1"/>
                        <a:pt x="0" y="8"/>
                        <a:pt x="0" y="11"/>
                      </a:cubicBezTo>
                      <a:cubicBezTo>
                        <a:pt x="0" y="11"/>
                        <a:pt x="0" y="11"/>
                        <a:pt x="0" y="11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0" y="48"/>
                        <a:pt x="0" y="48"/>
                        <a:pt x="0" y="48"/>
                      </a:cubicBezTo>
                      <a:cubicBezTo>
                        <a:pt x="0" y="50"/>
                        <a:pt x="2" y="52"/>
                        <a:pt x="4" y="52"/>
                      </a:cubicBezTo>
                      <a:cubicBezTo>
                        <a:pt x="7" y="52"/>
                        <a:pt x="8" y="50"/>
                        <a:pt x="8" y="48"/>
                      </a:cubicBezTo>
                      <a:cubicBezTo>
                        <a:pt x="8" y="17"/>
                        <a:pt x="8" y="17"/>
                        <a:pt x="8" y="17"/>
                      </a:cubicBezTo>
                      <a:cubicBezTo>
                        <a:pt x="12" y="17"/>
                        <a:pt x="12" y="17"/>
                        <a:pt x="12" y="17"/>
                      </a:cubicBezTo>
                      <a:cubicBezTo>
                        <a:pt x="12" y="46"/>
                        <a:pt x="12" y="46"/>
                        <a:pt x="12" y="46"/>
                      </a:cubicBezTo>
                      <a:cubicBezTo>
                        <a:pt x="12" y="47"/>
                        <a:pt x="12" y="47"/>
                        <a:pt x="12" y="47"/>
                      </a:cubicBezTo>
                      <a:cubicBezTo>
                        <a:pt x="12" y="99"/>
                        <a:pt x="12" y="99"/>
                        <a:pt x="12" y="99"/>
                      </a:cubicBezTo>
                      <a:cubicBezTo>
                        <a:pt x="12" y="102"/>
                        <a:pt x="15" y="105"/>
                        <a:pt x="18" y="105"/>
                      </a:cubicBezTo>
                      <a:cubicBezTo>
                        <a:pt x="21" y="105"/>
                        <a:pt x="24" y="102"/>
                        <a:pt x="24" y="99"/>
                      </a:cubicBezTo>
                      <a:cubicBezTo>
                        <a:pt x="24" y="53"/>
                        <a:pt x="24" y="53"/>
                        <a:pt x="24" y="53"/>
                      </a:cubicBezTo>
                      <a:cubicBezTo>
                        <a:pt x="26" y="53"/>
                        <a:pt x="26" y="53"/>
                        <a:pt x="26" y="53"/>
                      </a:cubicBezTo>
                      <a:cubicBezTo>
                        <a:pt x="26" y="99"/>
                        <a:pt x="26" y="99"/>
                        <a:pt x="26" y="99"/>
                      </a:cubicBezTo>
                      <a:cubicBezTo>
                        <a:pt x="26" y="102"/>
                        <a:pt x="29" y="105"/>
                        <a:pt x="32" y="105"/>
                      </a:cubicBezTo>
                      <a:cubicBezTo>
                        <a:pt x="35" y="105"/>
                        <a:pt x="38" y="102"/>
                        <a:pt x="38" y="99"/>
                      </a:cubicBezTo>
                      <a:cubicBezTo>
                        <a:pt x="38" y="46"/>
                        <a:pt x="38" y="46"/>
                        <a:pt x="38" y="46"/>
                      </a:cubicBezTo>
                      <a:cubicBezTo>
                        <a:pt x="38" y="46"/>
                        <a:pt x="38" y="46"/>
                        <a:pt x="38" y="46"/>
                      </a:cubicBezTo>
                      <a:cubicBezTo>
                        <a:pt x="38" y="17"/>
                        <a:pt x="38" y="17"/>
                        <a:pt x="38" y="17"/>
                      </a:cubicBezTo>
                      <a:cubicBezTo>
                        <a:pt x="41" y="17"/>
                        <a:pt x="41" y="17"/>
                        <a:pt x="41" y="17"/>
                      </a:cubicBezTo>
                      <a:cubicBezTo>
                        <a:pt x="41" y="48"/>
                        <a:pt x="41" y="48"/>
                        <a:pt x="41" y="48"/>
                      </a:cubicBezTo>
                      <a:cubicBezTo>
                        <a:pt x="41" y="50"/>
                        <a:pt x="43" y="52"/>
                        <a:pt x="45" y="52"/>
                      </a:cubicBezTo>
                      <a:cubicBezTo>
                        <a:pt x="48" y="52"/>
                        <a:pt x="50" y="50"/>
                        <a:pt x="50" y="48"/>
                      </a:cubicBezTo>
                      <a:cubicBezTo>
                        <a:pt x="50" y="13"/>
                        <a:pt x="50" y="13"/>
                        <a:pt x="50" y="13"/>
                      </a:cubicBezTo>
                      <a:cubicBezTo>
                        <a:pt x="50" y="11"/>
                        <a:pt x="50" y="11"/>
                        <a:pt x="50" y="11"/>
                      </a:cubicBezTo>
                      <a:cubicBezTo>
                        <a:pt x="50" y="10"/>
                        <a:pt x="50" y="10"/>
                        <a:pt x="50" y="10"/>
                      </a:cubicBezTo>
                      <a:cubicBezTo>
                        <a:pt x="50" y="7"/>
                        <a:pt x="46" y="1"/>
                        <a:pt x="38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lIns="80296" tIns="40148" rIns="80296" bIns="40148"/>
                <a:lstStyle/>
                <a:p>
                  <a:pPr>
                    <a:defRPr/>
                  </a:pPr>
                  <a:endParaRPr lang="zh-CN" altLang="en-US" sz="1580" dirty="0">
                    <a:solidFill>
                      <a:prstClr val="black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</a:endParaRPr>
                </a:p>
              </p:txBody>
            </p:sp>
            <p:sp>
              <p:nvSpPr>
                <p:cNvPr id="21" name="Oval 236"/>
                <p:cNvSpPr>
                  <a:spLocks noChangeArrowheads="1"/>
                </p:cNvSpPr>
                <p:nvPr/>
              </p:nvSpPr>
              <p:spPr bwMode="auto">
                <a:xfrm>
                  <a:off x="5541963" y="1409700"/>
                  <a:ext cx="115887" cy="1143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txBody>
                <a:bodyPr lIns="80296" tIns="40148" rIns="80296" bIns="40148"/>
                <a:lstStyle/>
                <a:p>
                  <a:pPr>
                    <a:defRPr/>
                  </a:pPr>
                  <a:endParaRPr lang="zh-CN" altLang="en-US" sz="1580" dirty="0">
                    <a:solidFill>
                      <a:prstClr val="black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</a:endParaRPr>
                </a:p>
              </p:txBody>
            </p:sp>
          </p:grpSp>
          <p:grpSp>
            <p:nvGrpSpPr>
              <p:cNvPr id="22" name="组合 21"/>
              <p:cNvGrpSpPr/>
              <p:nvPr/>
            </p:nvGrpSpPr>
            <p:grpSpPr>
              <a:xfrm>
                <a:off x="4011304" y="3247555"/>
                <a:ext cx="409575" cy="1030688"/>
                <a:chOff x="5454650" y="1409700"/>
                <a:chExt cx="288925" cy="727075"/>
              </a:xfrm>
              <a:solidFill>
                <a:srgbClr val="AABBC3"/>
              </a:solidFill>
            </p:grpSpPr>
            <p:sp>
              <p:nvSpPr>
                <p:cNvPr id="23" name="Freeform 235"/>
                <p:cNvSpPr/>
                <p:nvPr/>
              </p:nvSpPr>
              <p:spPr bwMode="auto">
                <a:xfrm>
                  <a:off x="5454650" y="1530350"/>
                  <a:ext cx="288925" cy="606425"/>
                </a:xfrm>
                <a:custGeom>
                  <a:avLst/>
                  <a:gdLst>
                    <a:gd name="T0" fmla="*/ 38 w 50"/>
                    <a:gd name="T1" fmla="*/ 1 h 105"/>
                    <a:gd name="T2" fmla="*/ 13 w 50"/>
                    <a:gd name="T3" fmla="*/ 0 h 105"/>
                    <a:gd name="T4" fmla="*/ 0 w 50"/>
                    <a:gd name="T5" fmla="*/ 11 h 105"/>
                    <a:gd name="T6" fmla="*/ 0 w 50"/>
                    <a:gd name="T7" fmla="*/ 11 h 105"/>
                    <a:gd name="T8" fmla="*/ 0 w 50"/>
                    <a:gd name="T9" fmla="*/ 13 h 105"/>
                    <a:gd name="T10" fmla="*/ 0 w 50"/>
                    <a:gd name="T11" fmla="*/ 48 h 105"/>
                    <a:gd name="T12" fmla="*/ 4 w 50"/>
                    <a:gd name="T13" fmla="*/ 52 h 105"/>
                    <a:gd name="T14" fmla="*/ 8 w 50"/>
                    <a:gd name="T15" fmla="*/ 48 h 105"/>
                    <a:gd name="T16" fmla="*/ 8 w 50"/>
                    <a:gd name="T17" fmla="*/ 17 h 105"/>
                    <a:gd name="T18" fmla="*/ 12 w 50"/>
                    <a:gd name="T19" fmla="*/ 17 h 105"/>
                    <a:gd name="T20" fmla="*/ 12 w 50"/>
                    <a:gd name="T21" fmla="*/ 46 h 105"/>
                    <a:gd name="T22" fmla="*/ 12 w 50"/>
                    <a:gd name="T23" fmla="*/ 47 h 105"/>
                    <a:gd name="T24" fmla="*/ 12 w 50"/>
                    <a:gd name="T25" fmla="*/ 99 h 105"/>
                    <a:gd name="T26" fmla="*/ 18 w 50"/>
                    <a:gd name="T27" fmla="*/ 105 h 105"/>
                    <a:gd name="T28" fmla="*/ 24 w 50"/>
                    <a:gd name="T29" fmla="*/ 99 h 105"/>
                    <a:gd name="T30" fmla="*/ 24 w 50"/>
                    <a:gd name="T31" fmla="*/ 53 h 105"/>
                    <a:gd name="T32" fmla="*/ 26 w 50"/>
                    <a:gd name="T33" fmla="*/ 53 h 105"/>
                    <a:gd name="T34" fmla="*/ 26 w 50"/>
                    <a:gd name="T35" fmla="*/ 99 h 105"/>
                    <a:gd name="T36" fmla="*/ 32 w 50"/>
                    <a:gd name="T37" fmla="*/ 105 h 105"/>
                    <a:gd name="T38" fmla="*/ 38 w 50"/>
                    <a:gd name="T39" fmla="*/ 99 h 105"/>
                    <a:gd name="T40" fmla="*/ 38 w 50"/>
                    <a:gd name="T41" fmla="*/ 46 h 105"/>
                    <a:gd name="T42" fmla="*/ 38 w 50"/>
                    <a:gd name="T43" fmla="*/ 46 h 105"/>
                    <a:gd name="T44" fmla="*/ 38 w 50"/>
                    <a:gd name="T45" fmla="*/ 17 h 105"/>
                    <a:gd name="T46" fmla="*/ 41 w 50"/>
                    <a:gd name="T47" fmla="*/ 17 h 105"/>
                    <a:gd name="T48" fmla="*/ 41 w 50"/>
                    <a:gd name="T49" fmla="*/ 48 h 105"/>
                    <a:gd name="T50" fmla="*/ 45 w 50"/>
                    <a:gd name="T51" fmla="*/ 52 h 105"/>
                    <a:gd name="T52" fmla="*/ 50 w 50"/>
                    <a:gd name="T53" fmla="*/ 48 h 105"/>
                    <a:gd name="T54" fmla="*/ 50 w 50"/>
                    <a:gd name="T55" fmla="*/ 13 h 105"/>
                    <a:gd name="T56" fmla="*/ 50 w 50"/>
                    <a:gd name="T57" fmla="*/ 11 h 105"/>
                    <a:gd name="T58" fmla="*/ 50 w 50"/>
                    <a:gd name="T59" fmla="*/ 10 h 105"/>
                    <a:gd name="T60" fmla="*/ 38 w 50"/>
                    <a:gd name="T61" fmla="*/ 1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50" h="105">
                      <a:moveTo>
                        <a:pt x="38" y="1"/>
                      </a:move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4" y="1"/>
                        <a:pt x="0" y="8"/>
                        <a:pt x="0" y="11"/>
                      </a:cubicBezTo>
                      <a:cubicBezTo>
                        <a:pt x="0" y="11"/>
                        <a:pt x="0" y="11"/>
                        <a:pt x="0" y="11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0" y="48"/>
                        <a:pt x="0" y="48"/>
                        <a:pt x="0" y="48"/>
                      </a:cubicBezTo>
                      <a:cubicBezTo>
                        <a:pt x="0" y="50"/>
                        <a:pt x="2" y="52"/>
                        <a:pt x="4" y="52"/>
                      </a:cubicBezTo>
                      <a:cubicBezTo>
                        <a:pt x="7" y="52"/>
                        <a:pt x="8" y="50"/>
                        <a:pt x="8" y="48"/>
                      </a:cubicBezTo>
                      <a:cubicBezTo>
                        <a:pt x="8" y="17"/>
                        <a:pt x="8" y="17"/>
                        <a:pt x="8" y="17"/>
                      </a:cubicBezTo>
                      <a:cubicBezTo>
                        <a:pt x="12" y="17"/>
                        <a:pt x="12" y="17"/>
                        <a:pt x="12" y="17"/>
                      </a:cubicBezTo>
                      <a:cubicBezTo>
                        <a:pt x="12" y="46"/>
                        <a:pt x="12" y="46"/>
                        <a:pt x="12" y="46"/>
                      </a:cubicBezTo>
                      <a:cubicBezTo>
                        <a:pt x="12" y="47"/>
                        <a:pt x="12" y="47"/>
                        <a:pt x="12" y="47"/>
                      </a:cubicBezTo>
                      <a:cubicBezTo>
                        <a:pt x="12" y="99"/>
                        <a:pt x="12" y="99"/>
                        <a:pt x="12" y="99"/>
                      </a:cubicBezTo>
                      <a:cubicBezTo>
                        <a:pt x="12" y="102"/>
                        <a:pt x="15" y="105"/>
                        <a:pt x="18" y="105"/>
                      </a:cubicBezTo>
                      <a:cubicBezTo>
                        <a:pt x="21" y="105"/>
                        <a:pt x="24" y="102"/>
                        <a:pt x="24" y="99"/>
                      </a:cubicBezTo>
                      <a:cubicBezTo>
                        <a:pt x="24" y="53"/>
                        <a:pt x="24" y="53"/>
                        <a:pt x="24" y="53"/>
                      </a:cubicBezTo>
                      <a:cubicBezTo>
                        <a:pt x="26" y="53"/>
                        <a:pt x="26" y="53"/>
                        <a:pt x="26" y="53"/>
                      </a:cubicBezTo>
                      <a:cubicBezTo>
                        <a:pt x="26" y="99"/>
                        <a:pt x="26" y="99"/>
                        <a:pt x="26" y="99"/>
                      </a:cubicBezTo>
                      <a:cubicBezTo>
                        <a:pt x="26" y="102"/>
                        <a:pt x="29" y="105"/>
                        <a:pt x="32" y="105"/>
                      </a:cubicBezTo>
                      <a:cubicBezTo>
                        <a:pt x="35" y="105"/>
                        <a:pt x="38" y="102"/>
                        <a:pt x="38" y="99"/>
                      </a:cubicBezTo>
                      <a:cubicBezTo>
                        <a:pt x="38" y="46"/>
                        <a:pt x="38" y="46"/>
                        <a:pt x="38" y="46"/>
                      </a:cubicBezTo>
                      <a:cubicBezTo>
                        <a:pt x="38" y="46"/>
                        <a:pt x="38" y="46"/>
                        <a:pt x="38" y="46"/>
                      </a:cubicBezTo>
                      <a:cubicBezTo>
                        <a:pt x="38" y="17"/>
                        <a:pt x="38" y="17"/>
                        <a:pt x="38" y="17"/>
                      </a:cubicBezTo>
                      <a:cubicBezTo>
                        <a:pt x="41" y="17"/>
                        <a:pt x="41" y="17"/>
                        <a:pt x="41" y="17"/>
                      </a:cubicBezTo>
                      <a:cubicBezTo>
                        <a:pt x="41" y="48"/>
                        <a:pt x="41" y="48"/>
                        <a:pt x="41" y="48"/>
                      </a:cubicBezTo>
                      <a:cubicBezTo>
                        <a:pt x="41" y="50"/>
                        <a:pt x="43" y="52"/>
                        <a:pt x="45" y="52"/>
                      </a:cubicBezTo>
                      <a:cubicBezTo>
                        <a:pt x="48" y="52"/>
                        <a:pt x="50" y="50"/>
                        <a:pt x="50" y="48"/>
                      </a:cubicBezTo>
                      <a:cubicBezTo>
                        <a:pt x="50" y="13"/>
                        <a:pt x="50" y="13"/>
                        <a:pt x="50" y="13"/>
                      </a:cubicBezTo>
                      <a:cubicBezTo>
                        <a:pt x="50" y="11"/>
                        <a:pt x="50" y="11"/>
                        <a:pt x="50" y="11"/>
                      </a:cubicBezTo>
                      <a:cubicBezTo>
                        <a:pt x="50" y="10"/>
                        <a:pt x="50" y="10"/>
                        <a:pt x="50" y="10"/>
                      </a:cubicBezTo>
                      <a:cubicBezTo>
                        <a:pt x="50" y="7"/>
                        <a:pt x="46" y="1"/>
                        <a:pt x="38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lIns="80296" tIns="40148" rIns="80296" bIns="40148"/>
                <a:lstStyle/>
                <a:p>
                  <a:pPr>
                    <a:defRPr/>
                  </a:pPr>
                  <a:endParaRPr lang="zh-CN" altLang="en-US" sz="1580" dirty="0">
                    <a:solidFill>
                      <a:prstClr val="black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</a:endParaRPr>
                </a:p>
              </p:txBody>
            </p:sp>
            <p:sp>
              <p:nvSpPr>
                <p:cNvPr id="24" name="Oval 236"/>
                <p:cNvSpPr>
                  <a:spLocks noChangeArrowheads="1"/>
                </p:cNvSpPr>
                <p:nvPr/>
              </p:nvSpPr>
              <p:spPr bwMode="auto">
                <a:xfrm>
                  <a:off x="5541963" y="1409700"/>
                  <a:ext cx="115887" cy="1143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txBody>
                <a:bodyPr lIns="80296" tIns="40148" rIns="80296" bIns="40148"/>
                <a:lstStyle/>
                <a:p>
                  <a:pPr>
                    <a:defRPr/>
                  </a:pPr>
                  <a:endParaRPr lang="zh-CN" altLang="en-US" sz="1580" dirty="0">
                    <a:solidFill>
                      <a:prstClr val="black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</a:endParaRPr>
                </a:p>
              </p:txBody>
            </p:sp>
          </p:grpSp>
          <p:grpSp>
            <p:nvGrpSpPr>
              <p:cNvPr id="25" name="组合 24"/>
              <p:cNvGrpSpPr/>
              <p:nvPr/>
            </p:nvGrpSpPr>
            <p:grpSpPr>
              <a:xfrm>
                <a:off x="6666291" y="2427411"/>
                <a:ext cx="409575" cy="1030688"/>
                <a:chOff x="5454650" y="1409700"/>
                <a:chExt cx="288925" cy="727075"/>
              </a:xfrm>
              <a:solidFill>
                <a:srgbClr val="4B5C69"/>
              </a:solidFill>
            </p:grpSpPr>
            <p:sp>
              <p:nvSpPr>
                <p:cNvPr id="26" name="Freeform 235"/>
                <p:cNvSpPr/>
                <p:nvPr/>
              </p:nvSpPr>
              <p:spPr bwMode="auto">
                <a:xfrm>
                  <a:off x="5454650" y="1530350"/>
                  <a:ext cx="288925" cy="606425"/>
                </a:xfrm>
                <a:custGeom>
                  <a:avLst/>
                  <a:gdLst>
                    <a:gd name="T0" fmla="*/ 38 w 50"/>
                    <a:gd name="T1" fmla="*/ 1 h 105"/>
                    <a:gd name="T2" fmla="*/ 13 w 50"/>
                    <a:gd name="T3" fmla="*/ 0 h 105"/>
                    <a:gd name="T4" fmla="*/ 0 w 50"/>
                    <a:gd name="T5" fmla="*/ 11 h 105"/>
                    <a:gd name="T6" fmla="*/ 0 w 50"/>
                    <a:gd name="T7" fmla="*/ 11 h 105"/>
                    <a:gd name="T8" fmla="*/ 0 w 50"/>
                    <a:gd name="T9" fmla="*/ 13 h 105"/>
                    <a:gd name="T10" fmla="*/ 0 w 50"/>
                    <a:gd name="T11" fmla="*/ 48 h 105"/>
                    <a:gd name="T12" fmla="*/ 4 w 50"/>
                    <a:gd name="T13" fmla="*/ 52 h 105"/>
                    <a:gd name="T14" fmla="*/ 8 w 50"/>
                    <a:gd name="T15" fmla="*/ 48 h 105"/>
                    <a:gd name="T16" fmla="*/ 8 w 50"/>
                    <a:gd name="T17" fmla="*/ 17 h 105"/>
                    <a:gd name="T18" fmla="*/ 12 w 50"/>
                    <a:gd name="T19" fmla="*/ 17 h 105"/>
                    <a:gd name="T20" fmla="*/ 12 w 50"/>
                    <a:gd name="T21" fmla="*/ 46 h 105"/>
                    <a:gd name="T22" fmla="*/ 12 w 50"/>
                    <a:gd name="T23" fmla="*/ 47 h 105"/>
                    <a:gd name="T24" fmla="*/ 12 w 50"/>
                    <a:gd name="T25" fmla="*/ 99 h 105"/>
                    <a:gd name="T26" fmla="*/ 18 w 50"/>
                    <a:gd name="T27" fmla="*/ 105 h 105"/>
                    <a:gd name="T28" fmla="*/ 24 w 50"/>
                    <a:gd name="T29" fmla="*/ 99 h 105"/>
                    <a:gd name="T30" fmla="*/ 24 w 50"/>
                    <a:gd name="T31" fmla="*/ 53 h 105"/>
                    <a:gd name="T32" fmla="*/ 26 w 50"/>
                    <a:gd name="T33" fmla="*/ 53 h 105"/>
                    <a:gd name="T34" fmla="*/ 26 w 50"/>
                    <a:gd name="T35" fmla="*/ 99 h 105"/>
                    <a:gd name="T36" fmla="*/ 32 w 50"/>
                    <a:gd name="T37" fmla="*/ 105 h 105"/>
                    <a:gd name="T38" fmla="*/ 38 w 50"/>
                    <a:gd name="T39" fmla="*/ 99 h 105"/>
                    <a:gd name="T40" fmla="*/ 38 w 50"/>
                    <a:gd name="T41" fmla="*/ 46 h 105"/>
                    <a:gd name="T42" fmla="*/ 38 w 50"/>
                    <a:gd name="T43" fmla="*/ 46 h 105"/>
                    <a:gd name="T44" fmla="*/ 38 w 50"/>
                    <a:gd name="T45" fmla="*/ 17 h 105"/>
                    <a:gd name="T46" fmla="*/ 41 w 50"/>
                    <a:gd name="T47" fmla="*/ 17 h 105"/>
                    <a:gd name="T48" fmla="*/ 41 w 50"/>
                    <a:gd name="T49" fmla="*/ 48 h 105"/>
                    <a:gd name="T50" fmla="*/ 45 w 50"/>
                    <a:gd name="T51" fmla="*/ 52 h 105"/>
                    <a:gd name="T52" fmla="*/ 50 w 50"/>
                    <a:gd name="T53" fmla="*/ 48 h 105"/>
                    <a:gd name="T54" fmla="*/ 50 w 50"/>
                    <a:gd name="T55" fmla="*/ 13 h 105"/>
                    <a:gd name="T56" fmla="*/ 50 w 50"/>
                    <a:gd name="T57" fmla="*/ 11 h 105"/>
                    <a:gd name="T58" fmla="*/ 50 w 50"/>
                    <a:gd name="T59" fmla="*/ 10 h 105"/>
                    <a:gd name="T60" fmla="*/ 38 w 50"/>
                    <a:gd name="T61" fmla="*/ 1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50" h="105">
                      <a:moveTo>
                        <a:pt x="38" y="1"/>
                      </a:move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4" y="1"/>
                        <a:pt x="0" y="8"/>
                        <a:pt x="0" y="11"/>
                      </a:cubicBezTo>
                      <a:cubicBezTo>
                        <a:pt x="0" y="11"/>
                        <a:pt x="0" y="11"/>
                        <a:pt x="0" y="11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0" y="48"/>
                        <a:pt x="0" y="48"/>
                        <a:pt x="0" y="48"/>
                      </a:cubicBezTo>
                      <a:cubicBezTo>
                        <a:pt x="0" y="50"/>
                        <a:pt x="2" y="52"/>
                        <a:pt x="4" y="52"/>
                      </a:cubicBezTo>
                      <a:cubicBezTo>
                        <a:pt x="7" y="52"/>
                        <a:pt x="8" y="50"/>
                        <a:pt x="8" y="48"/>
                      </a:cubicBezTo>
                      <a:cubicBezTo>
                        <a:pt x="8" y="17"/>
                        <a:pt x="8" y="17"/>
                        <a:pt x="8" y="17"/>
                      </a:cubicBezTo>
                      <a:cubicBezTo>
                        <a:pt x="12" y="17"/>
                        <a:pt x="12" y="17"/>
                        <a:pt x="12" y="17"/>
                      </a:cubicBezTo>
                      <a:cubicBezTo>
                        <a:pt x="12" y="46"/>
                        <a:pt x="12" y="46"/>
                        <a:pt x="12" y="46"/>
                      </a:cubicBezTo>
                      <a:cubicBezTo>
                        <a:pt x="12" y="47"/>
                        <a:pt x="12" y="47"/>
                        <a:pt x="12" y="47"/>
                      </a:cubicBezTo>
                      <a:cubicBezTo>
                        <a:pt x="12" y="99"/>
                        <a:pt x="12" y="99"/>
                        <a:pt x="12" y="99"/>
                      </a:cubicBezTo>
                      <a:cubicBezTo>
                        <a:pt x="12" y="102"/>
                        <a:pt x="15" y="105"/>
                        <a:pt x="18" y="105"/>
                      </a:cubicBezTo>
                      <a:cubicBezTo>
                        <a:pt x="21" y="105"/>
                        <a:pt x="24" y="102"/>
                        <a:pt x="24" y="99"/>
                      </a:cubicBezTo>
                      <a:cubicBezTo>
                        <a:pt x="24" y="53"/>
                        <a:pt x="24" y="53"/>
                        <a:pt x="24" y="53"/>
                      </a:cubicBezTo>
                      <a:cubicBezTo>
                        <a:pt x="26" y="53"/>
                        <a:pt x="26" y="53"/>
                        <a:pt x="26" y="53"/>
                      </a:cubicBezTo>
                      <a:cubicBezTo>
                        <a:pt x="26" y="99"/>
                        <a:pt x="26" y="99"/>
                        <a:pt x="26" y="99"/>
                      </a:cubicBezTo>
                      <a:cubicBezTo>
                        <a:pt x="26" y="102"/>
                        <a:pt x="29" y="105"/>
                        <a:pt x="32" y="105"/>
                      </a:cubicBezTo>
                      <a:cubicBezTo>
                        <a:pt x="35" y="105"/>
                        <a:pt x="38" y="102"/>
                        <a:pt x="38" y="99"/>
                      </a:cubicBezTo>
                      <a:cubicBezTo>
                        <a:pt x="38" y="46"/>
                        <a:pt x="38" y="46"/>
                        <a:pt x="38" y="46"/>
                      </a:cubicBezTo>
                      <a:cubicBezTo>
                        <a:pt x="38" y="46"/>
                        <a:pt x="38" y="46"/>
                        <a:pt x="38" y="46"/>
                      </a:cubicBezTo>
                      <a:cubicBezTo>
                        <a:pt x="38" y="17"/>
                        <a:pt x="38" y="17"/>
                        <a:pt x="38" y="17"/>
                      </a:cubicBezTo>
                      <a:cubicBezTo>
                        <a:pt x="41" y="17"/>
                        <a:pt x="41" y="17"/>
                        <a:pt x="41" y="17"/>
                      </a:cubicBezTo>
                      <a:cubicBezTo>
                        <a:pt x="41" y="48"/>
                        <a:pt x="41" y="48"/>
                        <a:pt x="41" y="48"/>
                      </a:cubicBezTo>
                      <a:cubicBezTo>
                        <a:pt x="41" y="50"/>
                        <a:pt x="43" y="52"/>
                        <a:pt x="45" y="52"/>
                      </a:cubicBezTo>
                      <a:cubicBezTo>
                        <a:pt x="48" y="52"/>
                        <a:pt x="50" y="50"/>
                        <a:pt x="50" y="48"/>
                      </a:cubicBezTo>
                      <a:cubicBezTo>
                        <a:pt x="50" y="13"/>
                        <a:pt x="50" y="13"/>
                        <a:pt x="50" y="13"/>
                      </a:cubicBezTo>
                      <a:cubicBezTo>
                        <a:pt x="50" y="11"/>
                        <a:pt x="50" y="11"/>
                        <a:pt x="50" y="11"/>
                      </a:cubicBezTo>
                      <a:cubicBezTo>
                        <a:pt x="50" y="10"/>
                        <a:pt x="50" y="10"/>
                        <a:pt x="50" y="10"/>
                      </a:cubicBezTo>
                      <a:cubicBezTo>
                        <a:pt x="50" y="7"/>
                        <a:pt x="46" y="1"/>
                        <a:pt x="38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lIns="80296" tIns="40148" rIns="80296" bIns="40148"/>
                <a:lstStyle/>
                <a:p>
                  <a:pPr>
                    <a:defRPr/>
                  </a:pPr>
                  <a:endParaRPr lang="zh-CN" altLang="en-US" sz="1580" dirty="0">
                    <a:solidFill>
                      <a:prstClr val="black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</a:endParaRPr>
                </a:p>
              </p:txBody>
            </p:sp>
            <p:sp>
              <p:nvSpPr>
                <p:cNvPr id="27" name="Oval 236"/>
                <p:cNvSpPr>
                  <a:spLocks noChangeArrowheads="1"/>
                </p:cNvSpPr>
                <p:nvPr/>
              </p:nvSpPr>
              <p:spPr bwMode="auto">
                <a:xfrm>
                  <a:off x="5541963" y="1409700"/>
                  <a:ext cx="115887" cy="1143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txBody>
                <a:bodyPr lIns="80296" tIns="40148" rIns="80296" bIns="40148"/>
                <a:lstStyle/>
                <a:p>
                  <a:pPr>
                    <a:defRPr/>
                  </a:pPr>
                  <a:endParaRPr lang="zh-CN" altLang="en-US" sz="1580" dirty="0">
                    <a:solidFill>
                      <a:prstClr val="black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</a:endParaRPr>
                </a:p>
              </p:txBody>
            </p:sp>
          </p:grpSp>
        </p:grpSp>
        <p:grpSp>
          <p:nvGrpSpPr>
            <p:cNvPr id="53" name="组合 52"/>
            <p:cNvGrpSpPr/>
            <p:nvPr/>
          </p:nvGrpSpPr>
          <p:grpSpPr>
            <a:xfrm>
              <a:off x="4475060" y="3429000"/>
              <a:ext cx="3124379" cy="1627704"/>
              <a:chOff x="4475060" y="3429000"/>
              <a:chExt cx="3124379" cy="1627704"/>
            </a:xfrm>
          </p:grpSpPr>
          <p:grpSp>
            <p:nvGrpSpPr>
              <p:cNvPr id="4" name="组合 3"/>
              <p:cNvGrpSpPr/>
              <p:nvPr/>
            </p:nvGrpSpPr>
            <p:grpSpPr>
              <a:xfrm>
                <a:off x="4475060" y="3429000"/>
                <a:ext cx="3053322" cy="1627704"/>
                <a:chOff x="4475060" y="3429000"/>
                <a:chExt cx="3053322" cy="1627704"/>
              </a:xfrm>
            </p:grpSpPr>
            <p:sp>
              <p:nvSpPr>
                <p:cNvPr id="5" name="椭圆 4"/>
                <p:cNvSpPr/>
                <p:nvPr/>
              </p:nvSpPr>
              <p:spPr>
                <a:xfrm>
                  <a:off x="4518534" y="3429000"/>
                  <a:ext cx="3009848" cy="1627704"/>
                </a:xfrm>
                <a:prstGeom prst="ellipse">
                  <a:avLst/>
                </a:prstGeom>
                <a:noFill/>
                <a:ln>
                  <a:solidFill>
                    <a:srgbClr val="AABBC3"/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prstClr val="white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</a:endParaRPr>
                </a:p>
              </p:txBody>
            </p:sp>
            <p:sp>
              <p:nvSpPr>
                <p:cNvPr id="28" name="流程图: 联系 24"/>
                <p:cNvSpPr/>
                <p:nvPr/>
              </p:nvSpPr>
              <p:spPr>
                <a:xfrm>
                  <a:off x="5235265" y="3467100"/>
                  <a:ext cx="128980" cy="128980"/>
                </a:xfrm>
                <a:prstGeom prst="flowChartConnector">
                  <a:avLst/>
                </a:prstGeom>
                <a:solidFill>
                  <a:srgbClr val="CCCC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prstClr val="white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</a:endParaRPr>
                </a:p>
              </p:txBody>
            </p:sp>
            <p:sp>
              <p:nvSpPr>
                <p:cNvPr id="29" name="流程图: 联系 25"/>
                <p:cNvSpPr/>
                <p:nvPr/>
              </p:nvSpPr>
              <p:spPr>
                <a:xfrm>
                  <a:off x="4475060" y="4234358"/>
                  <a:ext cx="128980" cy="128980"/>
                </a:xfrm>
                <a:prstGeom prst="flowChartConnector">
                  <a:avLst/>
                </a:prstGeom>
                <a:solidFill>
                  <a:srgbClr val="CCCC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prstClr val="white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</a:endParaRPr>
                </a:p>
              </p:txBody>
            </p:sp>
            <p:sp>
              <p:nvSpPr>
                <p:cNvPr id="30" name="流程图: 联系 26"/>
                <p:cNvSpPr/>
                <p:nvPr/>
              </p:nvSpPr>
              <p:spPr>
                <a:xfrm>
                  <a:off x="5246767" y="4907757"/>
                  <a:ext cx="128980" cy="128980"/>
                </a:xfrm>
                <a:prstGeom prst="flowChartConnector">
                  <a:avLst/>
                </a:prstGeom>
                <a:solidFill>
                  <a:srgbClr val="CCCC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prstClr val="white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</a:endParaRPr>
                </a:p>
              </p:txBody>
            </p:sp>
            <p:sp>
              <p:nvSpPr>
                <p:cNvPr id="31" name="流程图: 联系 27"/>
                <p:cNvSpPr/>
                <p:nvPr/>
              </p:nvSpPr>
              <p:spPr>
                <a:xfrm>
                  <a:off x="6758924" y="4899239"/>
                  <a:ext cx="107392" cy="122307"/>
                </a:xfrm>
                <a:prstGeom prst="flowChartConnector">
                  <a:avLst/>
                </a:prstGeom>
                <a:solidFill>
                  <a:srgbClr val="CCCC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prstClr val="white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</a:endParaRPr>
                </a:p>
              </p:txBody>
            </p:sp>
            <p:sp>
              <p:nvSpPr>
                <p:cNvPr id="33" name="流程图: 联系 29"/>
                <p:cNvSpPr/>
                <p:nvPr/>
              </p:nvSpPr>
              <p:spPr>
                <a:xfrm>
                  <a:off x="6743224" y="3488335"/>
                  <a:ext cx="128980" cy="128980"/>
                </a:xfrm>
                <a:prstGeom prst="flowChartConnector">
                  <a:avLst/>
                </a:prstGeom>
                <a:solidFill>
                  <a:srgbClr val="CCCC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prstClr val="white"/>
                    </a:solidFill>
                    <a:latin typeface="思源宋体 CN" panose="02020400000000000000" pitchFamily="18" charset="-122"/>
                    <a:ea typeface="思源宋体 CN" panose="02020400000000000000" pitchFamily="18" charset="-122"/>
                  </a:endParaRPr>
                </a:p>
              </p:txBody>
            </p:sp>
          </p:grpSp>
          <p:sp>
            <p:nvSpPr>
              <p:cNvPr id="71" name="流程图: 联系 67"/>
              <p:cNvSpPr/>
              <p:nvPr/>
            </p:nvSpPr>
            <p:spPr>
              <a:xfrm>
                <a:off x="7492047" y="4166350"/>
                <a:ext cx="107392" cy="122307"/>
              </a:xfrm>
              <a:prstGeom prst="flowChartConnector">
                <a:avLst/>
              </a:prstGeom>
              <a:solidFill>
                <a:srgbClr val="CCCC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</a:endParaRPr>
              </a:p>
            </p:txBody>
          </p:sp>
        </p:grpSp>
      </p:grpSp>
      <p:grpSp>
        <p:nvGrpSpPr>
          <p:cNvPr id="75" name="组合 74"/>
          <p:cNvGrpSpPr/>
          <p:nvPr/>
        </p:nvGrpSpPr>
        <p:grpSpPr>
          <a:xfrm>
            <a:off x="410135" y="374486"/>
            <a:ext cx="3541370" cy="461665"/>
            <a:chOff x="410135" y="374486"/>
            <a:chExt cx="3541370" cy="461665"/>
          </a:xfrm>
        </p:grpSpPr>
        <p:sp>
          <p:nvSpPr>
            <p:cNvPr id="76" name="文本框 75"/>
            <p:cNvSpPr txBox="1"/>
            <p:nvPr/>
          </p:nvSpPr>
          <p:spPr>
            <a:xfrm>
              <a:off x="571283" y="374486"/>
              <a:ext cx="33802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rgbClr val="4472C4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选题背景与意义</a:t>
              </a:r>
              <a:endParaRPr lang="zh-CN" altLang="en-US" sz="2400" dirty="0">
                <a:solidFill>
                  <a:srgbClr val="4472C4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77" name="矩形 76"/>
            <p:cNvSpPr/>
            <p:nvPr/>
          </p:nvSpPr>
          <p:spPr>
            <a:xfrm>
              <a:off x="410135" y="439801"/>
              <a:ext cx="161148" cy="30478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</p:grpSp>
      <p:sp>
        <p:nvSpPr>
          <p:cNvPr id="78" name="文本框 77"/>
          <p:cNvSpPr txBox="1"/>
          <p:nvPr/>
        </p:nvSpPr>
        <p:spPr>
          <a:xfrm>
            <a:off x="446557" y="3552277"/>
            <a:ext cx="2282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600" dirty="0"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单击此处编辑内容单击此处编辑内容</a:t>
            </a:r>
            <a:endParaRPr lang="zh-CN" altLang="en-US" sz="1600" dirty="0"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</p:txBody>
      </p:sp>
      <p:sp>
        <p:nvSpPr>
          <p:cNvPr id="79" name="文本框 78"/>
          <p:cNvSpPr txBox="1"/>
          <p:nvPr/>
        </p:nvSpPr>
        <p:spPr>
          <a:xfrm>
            <a:off x="554249" y="3172574"/>
            <a:ext cx="21745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2000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点击添加标题</a:t>
            </a:r>
            <a:endParaRPr lang="zh-CN" altLang="en-US" sz="2000" dirty="0"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80" name="文本框 79"/>
          <p:cNvSpPr txBox="1"/>
          <p:nvPr/>
        </p:nvSpPr>
        <p:spPr>
          <a:xfrm>
            <a:off x="863021" y="5201194"/>
            <a:ext cx="2282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600" dirty="0"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单击此处编辑内容单击此处编辑内容</a:t>
            </a:r>
            <a:endParaRPr lang="zh-CN" altLang="en-US" sz="1600" dirty="0"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</p:txBody>
      </p:sp>
      <p:sp>
        <p:nvSpPr>
          <p:cNvPr id="81" name="文本框 80"/>
          <p:cNvSpPr txBox="1"/>
          <p:nvPr/>
        </p:nvSpPr>
        <p:spPr>
          <a:xfrm>
            <a:off x="970713" y="4821491"/>
            <a:ext cx="21745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2000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点击添加标题</a:t>
            </a:r>
            <a:endParaRPr lang="zh-CN" altLang="en-US" sz="2000" dirty="0"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8729474" y="2015801"/>
            <a:ext cx="2282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单击此处编辑内容单击此处编辑内容</a:t>
            </a:r>
            <a:endParaRPr lang="zh-CN" altLang="en-US" sz="1600" dirty="0"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8710560" y="1636098"/>
            <a:ext cx="21745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点击添加标题</a:t>
            </a:r>
            <a:endParaRPr lang="zh-CN" altLang="en-US" sz="2000" dirty="0"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84" name="文本框 83"/>
          <p:cNvSpPr txBox="1"/>
          <p:nvPr/>
        </p:nvSpPr>
        <p:spPr>
          <a:xfrm>
            <a:off x="9415742" y="3458723"/>
            <a:ext cx="2282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单击此处编辑内容单击此处编辑内容</a:t>
            </a:r>
            <a:endParaRPr lang="zh-CN" altLang="en-US" sz="1600" dirty="0"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</p:txBody>
      </p:sp>
      <p:sp>
        <p:nvSpPr>
          <p:cNvPr id="85" name="文本框 84"/>
          <p:cNvSpPr txBox="1"/>
          <p:nvPr/>
        </p:nvSpPr>
        <p:spPr>
          <a:xfrm>
            <a:off x="9396828" y="3079020"/>
            <a:ext cx="21745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点击添加标题</a:t>
            </a:r>
            <a:endParaRPr lang="zh-CN" altLang="en-US" sz="2000" dirty="0"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86" name="文本框 85"/>
          <p:cNvSpPr txBox="1"/>
          <p:nvPr/>
        </p:nvSpPr>
        <p:spPr>
          <a:xfrm>
            <a:off x="8825734" y="5136908"/>
            <a:ext cx="2282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单击此处编辑内容单击此处编辑内容</a:t>
            </a:r>
            <a:endParaRPr lang="zh-CN" altLang="en-US" sz="1600" dirty="0"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</p:txBody>
      </p:sp>
      <p:sp>
        <p:nvSpPr>
          <p:cNvPr id="87" name="文本框 86"/>
          <p:cNvSpPr txBox="1"/>
          <p:nvPr/>
        </p:nvSpPr>
        <p:spPr>
          <a:xfrm>
            <a:off x="8806820" y="4757205"/>
            <a:ext cx="21745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点击添加标题</a:t>
            </a:r>
            <a:endParaRPr lang="zh-CN" altLang="en-US" sz="2000" dirty="0"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图形 31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-62490" y="-201687"/>
            <a:ext cx="12341575" cy="7143719"/>
          </a:xfrm>
          <a:prstGeom prst="rect">
            <a:avLst/>
          </a:prstGeom>
        </p:spPr>
      </p:pic>
      <p:grpSp>
        <p:nvGrpSpPr>
          <p:cNvPr id="7" name="组合 6"/>
          <p:cNvGrpSpPr/>
          <p:nvPr/>
        </p:nvGrpSpPr>
        <p:grpSpPr>
          <a:xfrm>
            <a:off x="4097830" y="1820938"/>
            <a:ext cx="3994191" cy="3539955"/>
            <a:chOff x="3818849" y="1746557"/>
            <a:chExt cx="4528738" cy="4013711"/>
          </a:xfrm>
        </p:grpSpPr>
        <p:grpSp>
          <p:nvGrpSpPr>
            <p:cNvPr id="8" name="组合 7"/>
            <p:cNvGrpSpPr/>
            <p:nvPr/>
          </p:nvGrpSpPr>
          <p:grpSpPr>
            <a:xfrm>
              <a:off x="3818849" y="1754434"/>
              <a:ext cx="2745695" cy="1995486"/>
              <a:chOff x="3897507" y="1646279"/>
              <a:chExt cx="2745695" cy="1995486"/>
            </a:xfrm>
          </p:grpSpPr>
          <p:sp>
            <p:nvSpPr>
              <p:cNvPr id="18" name="任意多边形 14"/>
              <p:cNvSpPr/>
              <p:nvPr/>
            </p:nvSpPr>
            <p:spPr>
              <a:xfrm>
                <a:off x="3897507" y="1646279"/>
                <a:ext cx="2745695" cy="1995486"/>
              </a:xfrm>
              <a:custGeom>
                <a:avLst/>
                <a:gdLst>
                  <a:gd name="connsiteX0" fmla="*/ 661035 w 1321080"/>
                  <a:gd name="connsiteY0" fmla="*/ 960120 h 960120"/>
                  <a:gd name="connsiteX1" fmla="*/ 466451 w 1321080"/>
                  <a:gd name="connsiteY1" fmla="*/ 957877 h 960120"/>
                  <a:gd name="connsiteX2" fmla="*/ 484671 w 1321080"/>
                  <a:gd name="connsiteY2" fmla="*/ 930852 h 960120"/>
                  <a:gd name="connsiteX3" fmla="*/ 495300 w 1321080"/>
                  <a:gd name="connsiteY3" fmla="*/ 878205 h 960120"/>
                  <a:gd name="connsiteX4" fmla="*/ 360045 w 1321080"/>
                  <a:gd name="connsiteY4" fmla="*/ 742950 h 960120"/>
                  <a:gd name="connsiteX5" fmla="*/ 224790 w 1321080"/>
                  <a:gd name="connsiteY5" fmla="*/ 878205 h 960120"/>
                  <a:gd name="connsiteX6" fmla="*/ 235419 w 1321080"/>
                  <a:gd name="connsiteY6" fmla="*/ 930852 h 960120"/>
                  <a:gd name="connsiteX7" fmla="*/ 251973 w 1321080"/>
                  <a:gd name="connsiteY7" fmla="*/ 955405 h 960120"/>
                  <a:gd name="connsiteX8" fmla="*/ 0 w 1321080"/>
                  <a:gd name="connsiteY8" fmla="*/ 952500 h 960120"/>
                  <a:gd name="connsiteX9" fmla="*/ 550545 w 1321080"/>
                  <a:gd name="connsiteY9" fmla="*/ 0 h 960120"/>
                  <a:gd name="connsiteX10" fmla="*/ 1081049 w 1321080"/>
                  <a:gd name="connsiteY10" fmla="*/ 0 h 960120"/>
                  <a:gd name="connsiteX11" fmla="*/ 1079232 w 1321080"/>
                  <a:gd name="connsiteY11" fmla="*/ 189052 h 960120"/>
                  <a:gd name="connsiteX12" fmla="*/ 1122592 w 1321080"/>
                  <a:gd name="connsiteY12" fmla="*/ 159818 h 960120"/>
                  <a:gd name="connsiteX13" fmla="*/ 1178205 w 1321080"/>
                  <a:gd name="connsiteY13" fmla="*/ 148590 h 960120"/>
                  <a:gd name="connsiteX14" fmla="*/ 1321080 w 1321080"/>
                  <a:gd name="connsiteY14" fmla="*/ 291465 h 960120"/>
                  <a:gd name="connsiteX15" fmla="*/ 1320887 w 1321080"/>
                  <a:gd name="connsiteY15" fmla="*/ 292420 h 960120"/>
                  <a:gd name="connsiteX16" fmla="*/ 1321079 w 1321080"/>
                  <a:gd name="connsiteY16" fmla="*/ 293370 h 960120"/>
                  <a:gd name="connsiteX17" fmla="*/ 1310600 w 1321080"/>
                  <a:gd name="connsiteY17" fmla="*/ 345276 h 960120"/>
                  <a:gd name="connsiteX18" fmla="*/ 1310053 w 1321080"/>
                  <a:gd name="connsiteY18" fmla="*/ 346088 h 960120"/>
                  <a:gd name="connsiteX19" fmla="*/ 1309852 w 1321080"/>
                  <a:gd name="connsiteY19" fmla="*/ 347079 h 960120"/>
                  <a:gd name="connsiteX20" fmla="*/ 1178205 w 1321080"/>
                  <a:gd name="connsiteY20" fmla="*/ 434340 h 960120"/>
                  <a:gd name="connsiteX21" fmla="*/ 1122592 w 1321080"/>
                  <a:gd name="connsiteY21" fmla="*/ 423112 h 960120"/>
                  <a:gd name="connsiteX22" fmla="*/ 1077275 w 1321080"/>
                  <a:gd name="connsiteY22" fmla="*/ 392559 h 960120"/>
                  <a:gd name="connsiteX23" fmla="*/ 1075334 w 1321080"/>
                  <a:gd name="connsiteY23" fmla="*/ 594360 h 960120"/>
                  <a:gd name="connsiteX24" fmla="*/ 879119 w 1321080"/>
                  <a:gd name="connsiteY24" fmla="*/ 586740 h 960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321080" h="960120">
                    <a:moveTo>
                      <a:pt x="661035" y="960120"/>
                    </a:moveTo>
                    <a:lnTo>
                      <a:pt x="466451" y="957877"/>
                    </a:lnTo>
                    <a:lnTo>
                      <a:pt x="484671" y="930852"/>
                    </a:lnTo>
                    <a:cubicBezTo>
                      <a:pt x="491516" y="914671"/>
                      <a:pt x="495300" y="896880"/>
                      <a:pt x="495300" y="878205"/>
                    </a:cubicBezTo>
                    <a:cubicBezTo>
                      <a:pt x="495300" y="803506"/>
                      <a:pt x="434744" y="742950"/>
                      <a:pt x="360045" y="742950"/>
                    </a:cubicBezTo>
                    <a:cubicBezTo>
                      <a:pt x="285346" y="742950"/>
                      <a:pt x="224790" y="803506"/>
                      <a:pt x="224790" y="878205"/>
                    </a:cubicBezTo>
                    <a:cubicBezTo>
                      <a:pt x="224790" y="896880"/>
                      <a:pt x="228575" y="914671"/>
                      <a:pt x="235419" y="930852"/>
                    </a:cubicBezTo>
                    <a:lnTo>
                      <a:pt x="251973" y="955405"/>
                    </a:lnTo>
                    <a:lnTo>
                      <a:pt x="0" y="952500"/>
                    </a:lnTo>
                    <a:lnTo>
                      <a:pt x="550545" y="0"/>
                    </a:lnTo>
                    <a:lnTo>
                      <a:pt x="1081049" y="0"/>
                    </a:lnTo>
                    <a:lnTo>
                      <a:pt x="1079232" y="189052"/>
                    </a:lnTo>
                    <a:lnTo>
                      <a:pt x="1122592" y="159818"/>
                    </a:lnTo>
                    <a:cubicBezTo>
                      <a:pt x="1139685" y="152588"/>
                      <a:pt x="1158478" y="148590"/>
                      <a:pt x="1178205" y="148590"/>
                    </a:cubicBezTo>
                    <a:cubicBezTo>
                      <a:pt x="1257113" y="148590"/>
                      <a:pt x="1321080" y="212557"/>
                      <a:pt x="1321080" y="291465"/>
                    </a:cubicBezTo>
                    <a:lnTo>
                      <a:pt x="1320887" y="292420"/>
                    </a:lnTo>
                    <a:lnTo>
                      <a:pt x="1321079" y="293370"/>
                    </a:lnTo>
                    <a:cubicBezTo>
                      <a:pt x="1321079" y="311782"/>
                      <a:pt x="1317348" y="329322"/>
                      <a:pt x="1310600" y="345276"/>
                    </a:cubicBezTo>
                    <a:lnTo>
                      <a:pt x="1310053" y="346088"/>
                    </a:lnTo>
                    <a:lnTo>
                      <a:pt x="1309852" y="347079"/>
                    </a:lnTo>
                    <a:cubicBezTo>
                      <a:pt x="1288163" y="398359"/>
                      <a:pt x="1237386" y="434340"/>
                      <a:pt x="1178205" y="434340"/>
                    </a:cubicBezTo>
                    <a:cubicBezTo>
                      <a:pt x="1158478" y="434340"/>
                      <a:pt x="1139685" y="430342"/>
                      <a:pt x="1122592" y="423112"/>
                    </a:cubicBezTo>
                    <a:lnTo>
                      <a:pt x="1077275" y="392559"/>
                    </a:lnTo>
                    <a:lnTo>
                      <a:pt x="1075334" y="594360"/>
                    </a:lnTo>
                    <a:lnTo>
                      <a:pt x="879119" y="586740"/>
                    </a:lnTo>
                    <a:close/>
                  </a:path>
                </a:pathLst>
              </a:custGeom>
              <a:pattFill prst="pct90">
                <a:fgClr>
                  <a:srgbClr val="4472C4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</a:endParaRPr>
              </a:p>
            </p:txBody>
          </p:sp>
          <p:sp>
            <p:nvSpPr>
              <p:cNvPr id="19" name="文本框 18"/>
              <p:cNvSpPr txBox="1"/>
              <p:nvPr/>
            </p:nvSpPr>
            <p:spPr>
              <a:xfrm>
                <a:off x="4815952" y="2320856"/>
                <a:ext cx="864599" cy="732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600" b="1" dirty="0">
                    <a:solidFill>
                      <a:prstClr val="white"/>
                    </a:solidFill>
                    <a:latin typeface="阿里巴巴普惠体 B" panose="00020600040101010101" pitchFamily="18" charset="-122"/>
                    <a:ea typeface="阿里巴巴普惠体 B" panose="00020600040101010101" pitchFamily="18" charset="-122"/>
                    <a:cs typeface="阿里巴巴普惠体 B" panose="00020600040101010101" pitchFamily="18" charset="-122"/>
                  </a:rPr>
                  <a:t>01</a:t>
                </a:r>
                <a:endParaRPr lang="zh-CN" altLang="en-US" sz="3600" b="1" dirty="0">
                  <a:solidFill>
                    <a:prstClr val="white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endParaRPr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6097195" y="1746557"/>
              <a:ext cx="2245080" cy="2415171"/>
              <a:chOff x="6175853" y="1638402"/>
              <a:chExt cx="2245080" cy="2415171"/>
            </a:xfrm>
          </p:grpSpPr>
          <p:sp>
            <p:nvSpPr>
              <p:cNvPr id="16" name="任意多边形 12"/>
              <p:cNvSpPr/>
              <p:nvPr/>
            </p:nvSpPr>
            <p:spPr>
              <a:xfrm rot="10800000">
                <a:off x="6175853" y="1638402"/>
                <a:ext cx="2245080" cy="2415171"/>
              </a:xfrm>
              <a:custGeom>
                <a:avLst/>
                <a:gdLst>
                  <a:gd name="connsiteX0" fmla="*/ 361950 w 1080211"/>
                  <a:gd name="connsiteY0" fmla="*/ 0 h 1162050"/>
                  <a:gd name="connsiteX1" fmla="*/ 480060 w 1080211"/>
                  <a:gd name="connsiteY1" fmla="*/ 118110 h 1162050"/>
                  <a:gd name="connsiteX2" fmla="*/ 445467 w 1080211"/>
                  <a:gd name="connsiteY2" fmla="*/ 201626 h 1162050"/>
                  <a:gd name="connsiteX3" fmla="*/ 433714 w 1080211"/>
                  <a:gd name="connsiteY3" fmla="*/ 209550 h 1162050"/>
                  <a:gd name="connsiteX4" fmla="*/ 661111 w 1080211"/>
                  <a:gd name="connsiteY4" fmla="*/ 209550 h 1162050"/>
                  <a:gd name="connsiteX5" fmla="*/ 876376 w 1080211"/>
                  <a:gd name="connsiteY5" fmla="*/ 567690 h 1162050"/>
                  <a:gd name="connsiteX6" fmla="*/ 1080211 w 1080211"/>
                  <a:gd name="connsiteY6" fmla="*/ 567690 h 1162050"/>
                  <a:gd name="connsiteX7" fmla="*/ 1078598 w 1080211"/>
                  <a:gd name="connsiteY7" fmla="*/ 733275 h 1162050"/>
                  <a:gd name="connsiteX8" fmla="*/ 1057473 w 1080211"/>
                  <a:gd name="connsiteY8" fmla="*/ 719031 h 1162050"/>
                  <a:gd name="connsiteX9" fmla="*/ 996071 w 1080211"/>
                  <a:gd name="connsiteY9" fmla="*/ 706635 h 1162050"/>
                  <a:gd name="connsiteX10" fmla="*/ 838327 w 1080211"/>
                  <a:gd name="connsiteY10" fmla="*/ 864379 h 1162050"/>
                  <a:gd name="connsiteX11" fmla="*/ 996071 w 1080211"/>
                  <a:gd name="connsiteY11" fmla="*/ 1022123 h 1162050"/>
                  <a:gd name="connsiteX12" fmla="*/ 1057473 w 1080211"/>
                  <a:gd name="connsiteY12" fmla="*/ 1009727 h 1162050"/>
                  <a:gd name="connsiteX13" fmla="*/ 1076026 w 1080211"/>
                  <a:gd name="connsiteY13" fmla="*/ 997218 h 1162050"/>
                  <a:gd name="connsiteX14" fmla="*/ 1074420 w 1080211"/>
                  <a:gd name="connsiteY14" fmla="*/ 1162050 h 1162050"/>
                  <a:gd name="connsiteX15" fmla="*/ 531495 w 1080211"/>
                  <a:gd name="connsiteY15" fmla="*/ 1162050 h 1162050"/>
                  <a:gd name="connsiteX16" fmla="*/ 0 w 1080211"/>
                  <a:gd name="connsiteY16" fmla="*/ 209550 h 1162050"/>
                  <a:gd name="connsiteX17" fmla="*/ 290186 w 1080211"/>
                  <a:gd name="connsiteY17" fmla="*/ 209550 h 1162050"/>
                  <a:gd name="connsiteX18" fmla="*/ 278434 w 1080211"/>
                  <a:gd name="connsiteY18" fmla="*/ 201626 h 1162050"/>
                  <a:gd name="connsiteX19" fmla="*/ 243840 w 1080211"/>
                  <a:gd name="connsiteY19" fmla="*/ 118110 h 1162050"/>
                  <a:gd name="connsiteX20" fmla="*/ 361950 w 1080211"/>
                  <a:gd name="connsiteY20" fmla="*/ 0 h 1162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1080211" h="1162050">
                    <a:moveTo>
                      <a:pt x="361950" y="0"/>
                    </a:moveTo>
                    <a:cubicBezTo>
                      <a:pt x="427180" y="0"/>
                      <a:pt x="480060" y="52880"/>
                      <a:pt x="480060" y="118110"/>
                    </a:cubicBezTo>
                    <a:cubicBezTo>
                      <a:pt x="480060" y="150725"/>
                      <a:pt x="466840" y="180252"/>
                      <a:pt x="445467" y="201626"/>
                    </a:cubicBezTo>
                    <a:lnTo>
                      <a:pt x="433714" y="209550"/>
                    </a:lnTo>
                    <a:lnTo>
                      <a:pt x="661111" y="209550"/>
                    </a:lnTo>
                    <a:lnTo>
                      <a:pt x="876376" y="567690"/>
                    </a:lnTo>
                    <a:lnTo>
                      <a:pt x="1080211" y="567690"/>
                    </a:lnTo>
                    <a:lnTo>
                      <a:pt x="1078598" y="733275"/>
                    </a:lnTo>
                    <a:lnTo>
                      <a:pt x="1057473" y="719031"/>
                    </a:lnTo>
                    <a:cubicBezTo>
                      <a:pt x="1038600" y="711049"/>
                      <a:pt x="1017851" y="706635"/>
                      <a:pt x="996071" y="706635"/>
                    </a:cubicBezTo>
                    <a:cubicBezTo>
                      <a:pt x="908951" y="706635"/>
                      <a:pt x="838327" y="777259"/>
                      <a:pt x="838327" y="864379"/>
                    </a:cubicBezTo>
                    <a:cubicBezTo>
                      <a:pt x="838327" y="951499"/>
                      <a:pt x="908951" y="1022123"/>
                      <a:pt x="996071" y="1022123"/>
                    </a:cubicBezTo>
                    <a:cubicBezTo>
                      <a:pt x="1017851" y="1022123"/>
                      <a:pt x="1038600" y="1017709"/>
                      <a:pt x="1057473" y="1009727"/>
                    </a:cubicBezTo>
                    <a:lnTo>
                      <a:pt x="1076026" y="997218"/>
                    </a:lnTo>
                    <a:lnTo>
                      <a:pt x="1074420" y="1162050"/>
                    </a:lnTo>
                    <a:lnTo>
                      <a:pt x="531495" y="1162050"/>
                    </a:lnTo>
                    <a:lnTo>
                      <a:pt x="0" y="209550"/>
                    </a:lnTo>
                    <a:lnTo>
                      <a:pt x="290186" y="209550"/>
                    </a:lnTo>
                    <a:lnTo>
                      <a:pt x="278434" y="201626"/>
                    </a:lnTo>
                    <a:cubicBezTo>
                      <a:pt x="257060" y="180252"/>
                      <a:pt x="243840" y="150725"/>
                      <a:pt x="243840" y="118110"/>
                    </a:cubicBezTo>
                    <a:cubicBezTo>
                      <a:pt x="243840" y="52880"/>
                      <a:pt x="296720" y="0"/>
                      <a:pt x="361950" y="0"/>
                    </a:cubicBezTo>
                    <a:close/>
                  </a:path>
                </a:pathLst>
              </a:custGeom>
              <a:pattFill prst="pct90">
                <a:fgClr>
                  <a:srgbClr val="4472C4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</a:endParaRPr>
              </a:p>
            </p:txBody>
          </p:sp>
          <p:sp>
            <p:nvSpPr>
              <p:cNvPr id="17" name="文本框 16"/>
              <p:cNvSpPr txBox="1"/>
              <p:nvPr/>
            </p:nvSpPr>
            <p:spPr>
              <a:xfrm>
                <a:off x="6866094" y="2320856"/>
                <a:ext cx="864598" cy="732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600" b="1" dirty="0">
                    <a:solidFill>
                      <a:prstClr val="white"/>
                    </a:solidFill>
                    <a:latin typeface="阿里巴巴普惠体 B" panose="00020600040101010101" pitchFamily="18" charset="-122"/>
                    <a:ea typeface="阿里巴巴普惠体 B" panose="00020600040101010101" pitchFamily="18" charset="-122"/>
                    <a:cs typeface="阿里巴巴普惠体 B" panose="00020600040101010101" pitchFamily="18" charset="-122"/>
                  </a:rPr>
                  <a:t>02</a:t>
                </a:r>
                <a:endParaRPr lang="zh-CN" altLang="en-US" sz="3600" b="1" dirty="0">
                  <a:solidFill>
                    <a:prstClr val="white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endParaRP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3818849" y="3345097"/>
              <a:ext cx="2245080" cy="2415171"/>
              <a:chOff x="3897507" y="3236942"/>
              <a:chExt cx="2245080" cy="2415171"/>
            </a:xfrm>
          </p:grpSpPr>
          <p:sp>
            <p:nvSpPr>
              <p:cNvPr id="14" name="任意多边形 10"/>
              <p:cNvSpPr/>
              <p:nvPr/>
            </p:nvSpPr>
            <p:spPr>
              <a:xfrm>
                <a:off x="3897507" y="3236942"/>
                <a:ext cx="2245080" cy="2415171"/>
              </a:xfrm>
              <a:custGeom>
                <a:avLst/>
                <a:gdLst>
                  <a:gd name="connsiteX0" fmla="*/ 361950 w 1080211"/>
                  <a:gd name="connsiteY0" fmla="*/ 0 h 1162050"/>
                  <a:gd name="connsiteX1" fmla="*/ 480060 w 1080211"/>
                  <a:gd name="connsiteY1" fmla="*/ 118110 h 1162050"/>
                  <a:gd name="connsiteX2" fmla="*/ 445467 w 1080211"/>
                  <a:gd name="connsiteY2" fmla="*/ 201626 h 1162050"/>
                  <a:gd name="connsiteX3" fmla="*/ 433714 w 1080211"/>
                  <a:gd name="connsiteY3" fmla="*/ 209550 h 1162050"/>
                  <a:gd name="connsiteX4" fmla="*/ 661111 w 1080211"/>
                  <a:gd name="connsiteY4" fmla="*/ 209550 h 1162050"/>
                  <a:gd name="connsiteX5" fmla="*/ 876376 w 1080211"/>
                  <a:gd name="connsiteY5" fmla="*/ 567690 h 1162050"/>
                  <a:gd name="connsiteX6" fmla="*/ 1080211 w 1080211"/>
                  <a:gd name="connsiteY6" fmla="*/ 567690 h 1162050"/>
                  <a:gd name="connsiteX7" fmla="*/ 1078598 w 1080211"/>
                  <a:gd name="connsiteY7" fmla="*/ 733275 h 1162050"/>
                  <a:gd name="connsiteX8" fmla="*/ 1057473 w 1080211"/>
                  <a:gd name="connsiteY8" fmla="*/ 719031 h 1162050"/>
                  <a:gd name="connsiteX9" fmla="*/ 996071 w 1080211"/>
                  <a:gd name="connsiteY9" fmla="*/ 706635 h 1162050"/>
                  <a:gd name="connsiteX10" fmla="*/ 838327 w 1080211"/>
                  <a:gd name="connsiteY10" fmla="*/ 864379 h 1162050"/>
                  <a:gd name="connsiteX11" fmla="*/ 996071 w 1080211"/>
                  <a:gd name="connsiteY11" fmla="*/ 1022123 h 1162050"/>
                  <a:gd name="connsiteX12" fmla="*/ 1057473 w 1080211"/>
                  <a:gd name="connsiteY12" fmla="*/ 1009727 h 1162050"/>
                  <a:gd name="connsiteX13" fmla="*/ 1076026 w 1080211"/>
                  <a:gd name="connsiteY13" fmla="*/ 997218 h 1162050"/>
                  <a:gd name="connsiteX14" fmla="*/ 1074420 w 1080211"/>
                  <a:gd name="connsiteY14" fmla="*/ 1162050 h 1162050"/>
                  <a:gd name="connsiteX15" fmla="*/ 531495 w 1080211"/>
                  <a:gd name="connsiteY15" fmla="*/ 1162050 h 1162050"/>
                  <a:gd name="connsiteX16" fmla="*/ 0 w 1080211"/>
                  <a:gd name="connsiteY16" fmla="*/ 209550 h 1162050"/>
                  <a:gd name="connsiteX17" fmla="*/ 290186 w 1080211"/>
                  <a:gd name="connsiteY17" fmla="*/ 209550 h 1162050"/>
                  <a:gd name="connsiteX18" fmla="*/ 278434 w 1080211"/>
                  <a:gd name="connsiteY18" fmla="*/ 201626 h 1162050"/>
                  <a:gd name="connsiteX19" fmla="*/ 243840 w 1080211"/>
                  <a:gd name="connsiteY19" fmla="*/ 118110 h 1162050"/>
                  <a:gd name="connsiteX20" fmla="*/ 361950 w 1080211"/>
                  <a:gd name="connsiteY20" fmla="*/ 0 h 1162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1080211" h="1162050">
                    <a:moveTo>
                      <a:pt x="361950" y="0"/>
                    </a:moveTo>
                    <a:cubicBezTo>
                      <a:pt x="427180" y="0"/>
                      <a:pt x="480060" y="52880"/>
                      <a:pt x="480060" y="118110"/>
                    </a:cubicBezTo>
                    <a:cubicBezTo>
                      <a:pt x="480060" y="150725"/>
                      <a:pt x="466840" y="180252"/>
                      <a:pt x="445467" y="201626"/>
                    </a:cubicBezTo>
                    <a:lnTo>
                      <a:pt x="433714" y="209550"/>
                    </a:lnTo>
                    <a:lnTo>
                      <a:pt x="661111" y="209550"/>
                    </a:lnTo>
                    <a:lnTo>
                      <a:pt x="876376" y="567690"/>
                    </a:lnTo>
                    <a:lnTo>
                      <a:pt x="1080211" y="567690"/>
                    </a:lnTo>
                    <a:lnTo>
                      <a:pt x="1078598" y="733275"/>
                    </a:lnTo>
                    <a:lnTo>
                      <a:pt x="1057473" y="719031"/>
                    </a:lnTo>
                    <a:cubicBezTo>
                      <a:pt x="1038600" y="711049"/>
                      <a:pt x="1017851" y="706635"/>
                      <a:pt x="996071" y="706635"/>
                    </a:cubicBezTo>
                    <a:cubicBezTo>
                      <a:pt x="908951" y="706635"/>
                      <a:pt x="838327" y="777259"/>
                      <a:pt x="838327" y="864379"/>
                    </a:cubicBezTo>
                    <a:cubicBezTo>
                      <a:pt x="838327" y="951499"/>
                      <a:pt x="908951" y="1022123"/>
                      <a:pt x="996071" y="1022123"/>
                    </a:cubicBezTo>
                    <a:cubicBezTo>
                      <a:pt x="1017851" y="1022123"/>
                      <a:pt x="1038600" y="1017709"/>
                      <a:pt x="1057473" y="1009727"/>
                    </a:cubicBezTo>
                    <a:lnTo>
                      <a:pt x="1076026" y="997218"/>
                    </a:lnTo>
                    <a:lnTo>
                      <a:pt x="1074420" y="1162050"/>
                    </a:lnTo>
                    <a:lnTo>
                      <a:pt x="531495" y="1162050"/>
                    </a:lnTo>
                    <a:lnTo>
                      <a:pt x="0" y="209550"/>
                    </a:lnTo>
                    <a:lnTo>
                      <a:pt x="290186" y="209550"/>
                    </a:lnTo>
                    <a:lnTo>
                      <a:pt x="278434" y="201626"/>
                    </a:lnTo>
                    <a:cubicBezTo>
                      <a:pt x="257060" y="180252"/>
                      <a:pt x="243840" y="150725"/>
                      <a:pt x="243840" y="118110"/>
                    </a:cubicBezTo>
                    <a:cubicBezTo>
                      <a:pt x="243840" y="52880"/>
                      <a:pt x="296720" y="0"/>
                      <a:pt x="361950" y="0"/>
                    </a:cubicBezTo>
                    <a:close/>
                  </a:path>
                </a:pathLst>
              </a:custGeom>
              <a:pattFill prst="pct90">
                <a:fgClr>
                  <a:srgbClr val="4472C4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</a:endParaRPr>
              </a:p>
            </p:txBody>
          </p:sp>
          <p:sp>
            <p:nvSpPr>
              <p:cNvPr id="15" name="文本框 14"/>
              <p:cNvSpPr txBox="1"/>
              <p:nvPr/>
            </p:nvSpPr>
            <p:spPr>
              <a:xfrm>
                <a:off x="4728852" y="4331163"/>
                <a:ext cx="864598" cy="732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600" b="1" dirty="0">
                    <a:solidFill>
                      <a:prstClr val="white"/>
                    </a:solidFill>
                    <a:latin typeface="阿里巴巴普惠体 B" panose="00020600040101010101" pitchFamily="18" charset="-122"/>
                    <a:ea typeface="阿里巴巴普惠体 B" panose="00020600040101010101" pitchFamily="18" charset="-122"/>
                    <a:cs typeface="阿里巴巴普惠体 B" panose="00020600040101010101" pitchFamily="18" charset="-122"/>
                  </a:rPr>
                  <a:t>04</a:t>
                </a:r>
                <a:endParaRPr lang="zh-CN" altLang="en-US" sz="3600" b="1" dirty="0">
                  <a:solidFill>
                    <a:prstClr val="white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endParaRPr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>
              <a:off x="5601892" y="3756864"/>
              <a:ext cx="2745695" cy="1995486"/>
              <a:chOff x="5680550" y="3648709"/>
              <a:chExt cx="2745695" cy="1995486"/>
            </a:xfrm>
          </p:grpSpPr>
          <p:sp>
            <p:nvSpPr>
              <p:cNvPr id="12" name="任意多边形 8"/>
              <p:cNvSpPr/>
              <p:nvPr/>
            </p:nvSpPr>
            <p:spPr>
              <a:xfrm rot="10800000">
                <a:off x="5680550" y="3648709"/>
                <a:ext cx="2745695" cy="1995486"/>
              </a:xfrm>
              <a:custGeom>
                <a:avLst/>
                <a:gdLst>
                  <a:gd name="connsiteX0" fmla="*/ 661035 w 1321080"/>
                  <a:gd name="connsiteY0" fmla="*/ 960120 h 960120"/>
                  <a:gd name="connsiteX1" fmla="*/ 466451 w 1321080"/>
                  <a:gd name="connsiteY1" fmla="*/ 957877 h 960120"/>
                  <a:gd name="connsiteX2" fmla="*/ 484671 w 1321080"/>
                  <a:gd name="connsiteY2" fmla="*/ 930852 h 960120"/>
                  <a:gd name="connsiteX3" fmla="*/ 495300 w 1321080"/>
                  <a:gd name="connsiteY3" fmla="*/ 878205 h 960120"/>
                  <a:gd name="connsiteX4" fmla="*/ 360045 w 1321080"/>
                  <a:gd name="connsiteY4" fmla="*/ 742950 h 960120"/>
                  <a:gd name="connsiteX5" fmla="*/ 224790 w 1321080"/>
                  <a:gd name="connsiteY5" fmla="*/ 878205 h 960120"/>
                  <a:gd name="connsiteX6" fmla="*/ 235419 w 1321080"/>
                  <a:gd name="connsiteY6" fmla="*/ 930852 h 960120"/>
                  <a:gd name="connsiteX7" fmla="*/ 251973 w 1321080"/>
                  <a:gd name="connsiteY7" fmla="*/ 955405 h 960120"/>
                  <a:gd name="connsiteX8" fmla="*/ 0 w 1321080"/>
                  <a:gd name="connsiteY8" fmla="*/ 952500 h 960120"/>
                  <a:gd name="connsiteX9" fmla="*/ 550545 w 1321080"/>
                  <a:gd name="connsiteY9" fmla="*/ 0 h 960120"/>
                  <a:gd name="connsiteX10" fmla="*/ 1081049 w 1321080"/>
                  <a:gd name="connsiteY10" fmla="*/ 0 h 960120"/>
                  <a:gd name="connsiteX11" fmla="*/ 1079232 w 1321080"/>
                  <a:gd name="connsiteY11" fmla="*/ 189052 h 960120"/>
                  <a:gd name="connsiteX12" fmla="*/ 1122592 w 1321080"/>
                  <a:gd name="connsiteY12" fmla="*/ 159818 h 960120"/>
                  <a:gd name="connsiteX13" fmla="*/ 1178205 w 1321080"/>
                  <a:gd name="connsiteY13" fmla="*/ 148590 h 960120"/>
                  <a:gd name="connsiteX14" fmla="*/ 1321080 w 1321080"/>
                  <a:gd name="connsiteY14" fmla="*/ 291465 h 960120"/>
                  <a:gd name="connsiteX15" fmla="*/ 1320887 w 1321080"/>
                  <a:gd name="connsiteY15" fmla="*/ 292420 h 960120"/>
                  <a:gd name="connsiteX16" fmla="*/ 1321079 w 1321080"/>
                  <a:gd name="connsiteY16" fmla="*/ 293370 h 960120"/>
                  <a:gd name="connsiteX17" fmla="*/ 1310600 w 1321080"/>
                  <a:gd name="connsiteY17" fmla="*/ 345276 h 960120"/>
                  <a:gd name="connsiteX18" fmla="*/ 1310053 w 1321080"/>
                  <a:gd name="connsiteY18" fmla="*/ 346088 h 960120"/>
                  <a:gd name="connsiteX19" fmla="*/ 1309852 w 1321080"/>
                  <a:gd name="connsiteY19" fmla="*/ 347079 h 960120"/>
                  <a:gd name="connsiteX20" fmla="*/ 1178205 w 1321080"/>
                  <a:gd name="connsiteY20" fmla="*/ 434340 h 960120"/>
                  <a:gd name="connsiteX21" fmla="*/ 1122592 w 1321080"/>
                  <a:gd name="connsiteY21" fmla="*/ 423112 h 960120"/>
                  <a:gd name="connsiteX22" fmla="*/ 1077275 w 1321080"/>
                  <a:gd name="connsiteY22" fmla="*/ 392559 h 960120"/>
                  <a:gd name="connsiteX23" fmla="*/ 1075334 w 1321080"/>
                  <a:gd name="connsiteY23" fmla="*/ 594360 h 960120"/>
                  <a:gd name="connsiteX24" fmla="*/ 879119 w 1321080"/>
                  <a:gd name="connsiteY24" fmla="*/ 586740 h 960120"/>
                  <a:gd name="connsiteX0-1" fmla="*/ 661035 w 1321080"/>
                  <a:gd name="connsiteY0-2" fmla="*/ 960120 h 960120"/>
                  <a:gd name="connsiteX1-3" fmla="*/ 466451 w 1321080"/>
                  <a:gd name="connsiteY1-4" fmla="*/ 957877 h 960120"/>
                  <a:gd name="connsiteX2-5" fmla="*/ 484671 w 1321080"/>
                  <a:gd name="connsiteY2-6" fmla="*/ 930852 h 960120"/>
                  <a:gd name="connsiteX3-7" fmla="*/ 495300 w 1321080"/>
                  <a:gd name="connsiteY3-8" fmla="*/ 878205 h 960120"/>
                  <a:gd name="connsiteX4-9" fmla="*/ 360045 w 1321080"/>
                  <a:gd name="connsiteY4-10" fmla="*/ 742950 h 960120"/>
                  <a:gd name="connsiteX5-11" fmla="*/ 224790 w 1321080"/>
                  <a:gd name="connsiteY5-12" fmla="*/ 878205 h 960120"/>
                  <a:gd name="connsiteX6-13" fmla="*/ 235419 w 1321080"/>
                  <a:gd name="connsiteY6-14" fmla="*/ 930852 h 960120"/>
                  <a:gd name="connsiteX7-15" fmla="*/ 251973 w 1321080"/>
                  <a:gd name="connsiteY7-16" fmla="*/ 955405 h 960120"/>
                  <a:gd name="connsiteX8-17" fmla="*/ 0 w 1321080"/>
                  <a:gd name="connsiteY8-18" fmla="*/ 957110 h 960120"/>
                  <a:gd name="connsiteX9-19" fmla="*/ 550545 w 1321080"/>
                  <a:gd name="connsiteY9-20" fmla="*/ 0 h 960120"/>
                  <a:gd name="connsiteX10-21" fmla="*/ 1081049 w 1321080"/>
                  <a:gd name="connsiteY10-22" fmla="*/ 0 h 960120"/>
                  <a:gd name="connsiteX11-23" fmla="*/ 1079232 w 1321080"/>
                  <a:gd name="connsiteY11-24" fmla="*/ 189052 h 960120"/>
                  <a:gd name="connsiteX12-25" fmla="*/ 1122592 w 1321080"/>
                  <a:gd name="connsiteY12-26" fmla="*/ 159818 h 960120"/>
                  <a:gd name="connsiteX13-27" fmla="*/ 1178205 w 1321080"/>
                  <a:gd name="connsiteY13-28" fmla="*/ 148590 h 960120"/>
                  <a:gd name="connsiteX14-29" fmla="*/ 1321080 w 1321080"/>
                  <a:gd name="connsiteY14-30" fmla="*/ 291465 h 960120"/>
                  <a:gd name="connsiteX15-31" fmla="*/ 1320887 w 1321080"/>
                  <a:gd name="connsiteY15-32" fmla="*/ 292420 h 960120"/>
                  <a:gd name="connsiteX16-33" fmla="*/ 1321079 w 1321080"/>
                  <a:gd name="connsiteY16-34" fmla="*/ 293370 h 960120"/>
                  <a:gd name="connsiteX17-35" fmla="*/ 1310600 w 1321080"/>
                  <a:gd name="connsiteY17-36" fmla="*/ 345276 h 960120"/>
                  <a:gd name="connsiteX18-37" fmla="*/ 1310053 w 1321080"/>
                  <a:gd name="connsiteY18-38" fmla="*/ 346088 h 960120"/>
                  <a:gd name="connsiteX19-39" fmla="*/ 1309852 w 1321080"/>
                  <a:gd name="connsiteY19-40" fmla="*/ 347079 h 960120"/>
                  <a:gd name="connsiteX20-41" fmla="*/ 1178205 w 1321080"/>
                  <a:gd name="connsiteY20-42" fmla="*/ 434340 h 960120"/>
                  <a:gd name="connsiteX21-43" fmla="*/ 1122592 w 1321080"/>
                  <a:gd name="connsiteY21-44" fmla="*/ 423112 h 960120"/>
                  <a:gd name="connsiteX22-45" fmla="*/ 1077275 w 1321080"/>
                  <a:gd name="connsiteY22-46" fmla="*/ 392559 h 960120"/>
                  <a:gd name="connsiteX23-47" fmla="*/ 1075334 w 1321080"/>
                  <a:gd name="connsiteY23-48" fmla="*/ 594360 h 960120"/>
                  <a:gd name="connsiteX24-49" fmla="*/ 879119 w 1321080"/>
                  <a:gd name="connsiteY24-50" fmla="*/ 586740 h 960120"/>
                  <a:gd name="connsiteX25" fmla="*/ 661035 w 1321080"/>
                  <a:gd name="connsiteY25" fmla="*/ 960120 h 96012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  <a:cxn ang="0">
                    <a:pos x="connsiteX10-21" y="connsiteY10-22"/>
                  </a:cxn>
                  <a:cxn ang="0">
                    <a:pos x="connsiteX11-23" y="connsiteY11-24"/>
                  </a:cxn>
                  <a:cxn ang="0">
                    <a:pos x="connsiteX12-25" y="connsiteY12-26"/>
                  </a:cxn>
                  <a:cxn ang="0">
                    <a:pos x="connsiteX13-27" y="connsiteY13-28"/>
                  </a:cxn>
                  <a:cxn ang="0">
                    <a:pos x="connsiteX14-29" y="connsiteY14-30"/>
                  </a:cxn>
                  <a:cxn ang="0">
                    <a:pos x="connsiteX15-31" y="connsiteY15-32"/>
                  </a:cxn>
                  <a:cxn ang="0">
                    <a:pos x="connsiteX16-33" y="connsiteY16-34"/>
                  </a:cxn>
                  <a:cxn ang="0">
                    <a:pos x="connsiteX17-35" y="connsiteY17-36"/>
                  </a:cxn>
                  <a:cxn ang="0">
                    <a:pos x="connsiteX18-37" y="connsiteY18-38"/>
                  </a:cxn>
                  <a:cxn ang="0">
                    <a:pos x="connsiteX19-39" y="connsiteY19-40"/>
                  </a:cxn>
                  <a:cxn ang="0">
                    <a:pos x="connsiteX20-41" y="connsiteY20-42"/>
                  </a:cxn>
                  <a:cxn ang="0">
                    <a:pos x="connsiteX21-43" y="connsiteY21-44"/>
                  </a:cxn>
                  <a:cxn ang="0">
                    <a:pos x="connsiteX22-45" y="connsiteY22-46"/>
                  </a:cxn>
                  <a:cxn ang="0">
                    <a:pos x="connsiteX23-47" y="connsiteY23-48"/>
                  </a:cxn>
                  <a:cxn ang="0">
                    <a:pos x="connsiteX24-49" y="connsiteY24-50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321080" h="960120">
                    <a:moveTo>
                      <a:pt x="661035" y="960120"/>
                    </a:moveTo>
                    <a:lnTo>
                      <a:pt x="466451" y="957877"/>
                    </a:lnTo>
                    <a:lnTo>
                      <a:pt x="484671" y="930852"/>
                    </a:lnTo>
                    <a:cubicBezTo>
                      <a:pt x="491516" y="914671"/>
                      <a:pt x="495300" y="896880"/>
                      <a:pt x="495300" y="878205"/>
                    </a:cubicBezTo>
                    <a:cubicBezTo>
                      <a:pt x="495300" y="803506"/>
                      <a:pt x="434744" y="742950"/>
                      <a:pt x="360045" y="742950"/>
                    </a:cubicBezTo>
                    <a:cubicBezTo>
                      <a:pt x="285346" y="742950"/>
                      <a:pt x="224790" y="803506"/>
                      <a:pt x="224790" y="878205"/>
                    </a:cubicBezTo>
                    <a:cubicBezTo>
                      <a:pt x="224790" y="896880"/>
                      <a:pt x="228575" y="914671"/>
                      <a:pt x="235419" y="930852"/>
                    </a:cubicBezTo>
                    <a:lnTo>
                      <a:pt x="251973" y="955405"/>
                    </a:lnTo>
                    <a:lnTo>
                      <a:pt x="0" y="957110"/>
                    </a:lnTo>
                    <a:lnTo>
                      <a:pt x="550545" y="0"/>
                    </a:lnTo>
                    <a:lnTo>
                      <a:pt x="1081049" y="0"/>
                    </a:lnTo>
                    <a:cubicBezTo>
                      <a:pt x="1080443" y="63017"/>
                      <a:pt x="1079838" y="126035"/>
                      <a:pt x="1079232" y="189052"/>
                    </a:cubicBezTo>
                    <a:lnTo>
                      <a:pt x="1122592" y="159818"/>
                    </a:lnTo>
                    <a:cubicBezTo>
                      <a:pt x="1139685" y="152588"/>
                      <a:pt x="1158478" y="148590"/>
                      <a:pt x="1178205" y="148590"/>
                    </a:cubicBezTo>
                    <a:cubicBezTo>
                      <a:pt x="1257113" y="148590"/>
                      <a:pt x="1321080" y="212557"/>
                      <a:pt x="1321080" y="291465"/>
                    </a:cubicBezTo>
                    <a:cubicBezTo>
                      <a:pt x="1321016" y="291783"/>
                      <a:pt x="1320951" y="292102"/>
                      <a:pt x="1320887" y="292420"/>
                    </a:cubicBezTo>
                    <a:lnTo>
                      <a:pt x="1321079" y="293370"/>
                    </a:lnTo>
                    <a:cubicBezTo>
                      <a:pt x="1321079" y="311782"/>
                      <a:pt x="1317348" y="329322"/>
                      <a:pt x="1310600" y="345276"/>
                    </a:cubicBezTo>
                    <a:lnTo>
                      <a:pt x="1310053" y="346088"/>
                    </a:lnTo>
                    <a:lnTo>
                      <a:pt x="1309852" y="347079"/>
                    </a:lnTo>
                    <a:cubicBezTo>
                      <a:pt x="1288163" y="398359"/>
                      <a:pt x="1237386" y="434340"/>
                      <a:pt x="1178205" y="434340"/>
                    </a:cubicBezTo>
                    <a:cubicBezTo>
                      <a:pt x="1158478" y="434340"/>
                      <a:pt x="1139685" y="430342"/>
                      <a:pt x="1122592" y="423112"/>
                    </a:cubicBezTo>
                    <a:lnTo>
                      <a:pt x="1077275" y="392559"/>
                    </a:lnTo>
                    <a:lnTo>
                      <a:pt x="1075334" y="594360"/>
                    </a:lnTo>
                    <a:lnTo>
                      <a:pt x="879119" y="586740"/>
                    </a:lnTo>
                    <a:lnTo>
                      <a:pt x="661035" y="960120"/>
                    </a:lnTo>
                    <a:close/>
                  </a:path>
                </a:pathLst>
              </a:custGeom>
              <a:pattFill prst="pct90">
                <a:fgClr>
                  <a:srgbClr val="4472C4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</a:endParaRPr>
              </a:p>
            </p:txBody>
          </p:sp>
          <p:sp>
            <p:nvSpPr>
              <p:cNvPr id="13" name="文本框 12"/>
              <p:cNvSpPr txBox="1"/>
              <p:nvPr/>
            </p:nvSpPr>
            <p:spPr>
              <a:xfrm>
                <a:off x="6798658" y="4340995"/>
                <a:ext cx="864599" cy="732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600" b="1" dirty="0">
                    <a:solidFill>
                      <a:prstClr val="white"/>
                    </a:solidFill>
                    <a:latin typeface="阿里巴巴普惠体 B" panose="00020600040101010101" pitchFamily="18" charset="-122"/>
                    <a:ea typeface="阿里巴巴普惠体 B" panose="00020600040101010101" pitchFamily="18" charset="-122"/>
                    <a:cs typeface="阿里巴巴普惠体 B" panose="00020600040101010101" pitchFamily="18" charset="-122"/>
                  </a:rPr>
                  <a:t>03</a:t>
                </a:r>
                <a:endParaRPr lang="zh-CN" altLang="en-US" sz="3600" b="1" dirty="0">
                  <a:solidFill>
                    <a:prstClr val="white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endParaRPr>
              </a:p>
            </p:txBody>
          </p:sp>
        </p:grpSp>
      </p:grpSp>
      <p:cxnSp>
        <p:nvCxnSpPr>
          <p:cNvPr id="20" name="直接连接符 19"/>
          <p:cNvCxnSpPr/>
          <p:nvPr/>
        </p:nvCxnSpPr>
        <p:spPr>
          <a:xfrm>
            <a:off x="8308658" y="3587835"/>
            <a:ext cx="3075203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807301" y="3587835"/>
            <a:ext cx="3081526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21"/>
          <p:cNvSpPr/>
          <p:nvPr/>
        </p:nvSpPr>
        <p:spPr>
          <a:xfrm>
            <a:off x="719734" y="2257614"/>
            <a:ext cx="337341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单击此处编辑内容，所有图形线条及其相应素材均可自由编辑、改色、替换，并为您提供专业的</a:t>
            </a:r>
            <a:r>
              <a:rPr lang="en-US" altLang="zh-CN" sz="1600" dirty="0"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PPT</a:t>
            </a:r>
            <a:r>
              <a:rPr lang="zh-CN" altLang="en-US" sz="1600" dirty="0"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个性定制服务。</a:t>
            </a:r>
            <a:endParaRPr lang="en-US" altLang="zh-CN" sz="1600" dirty="0"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09749" y="3789033"/>
            <a:ext cx="337341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单击此处编辑内容，所有图形线条及其相应素材均可自由编辑、改色、替换，并为您提供专业的</a:t>
            </a:r>
            <a:r>
              <a:rPr lang="en-US" altLang="zh-CN" sz="1600" dirty="0"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PPT</a:t>
            </a:r>
            <a:r>
              <a:rPr lang="zh-CN" altLang="en-US" sz="1600" dirty="0"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个性定制服务。</a:t>
            </a:r>
            <a:endParaRPr lang="en-US" altLang="zh-CN" sz="1600" dirty="0"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8244275" y="2257613"/>
            <a:ext cx="337341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单击此处编辑内容，所有图形线条及其相应素材均可自由编辑、改色、替换，并为您提供专业的</a:t>
            </a:r>
            <a:r>
              <a:rPr lang="en-US" altLang="zh-CN" sz="1600" dirty="0"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PPT</a:t>
            </a:r>
            <a:r>
              <a:rPr lang="zh-CN" altLang="en-US" sz="1600" dirty="0"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个性定制服务。</a:t>
            </a:r>
            <a:endParaRPr lang="en-US" altLang="zh-CN" sz="1600" dirty="0"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8244275" y="3789033"/>
            <a:ext cx="337341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单击此处编辑内容，所有图形线条及其相应素材均可自由编辑、改色、替换，并为您提供专业的</a:t>
            </a:r>
            <a:r>
              <a:rPr lang="en-US" altLang="zh-CN" sz="1600" dirty="0"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PPT</a:t>
            </a:r>
            <a:r>
              <a:rPr lang="zh-CN" altLang="en-US" sz="1600" dirty="0"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个性定制服务。</a:t>
            </a:r>
            <a:endParaRPr lang="en-US" altLang="zh-CN" sz="1600" dirty="0">
              <a:latin typeface="阿里巴巴普惠体 L" panose="00020600040101010101" pitchFamily="18" charset="-122"/>
              <a:ea typeface="阿里巴巴普惠体 L" panose="00020600040101010101" pitchFamily="18" charset="-122"/>
              <a:cs typeface="阿里巴巴普惠体 L" panose="00020600040101010101" pitchFamily="18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410135" y="374486"/>
            <a:ext cx="3541370" cy="461665"/>
            <a:chOff x="410135" y="374486"/>
            <a:chExt cx="3541370" cy="461665"/>
          </a:xfrm>
        </p:grpSpPr>
        <p:sp>
          <p:nvSpPr>
            <p:cNvPr id="27" name="文本框 26"/>
            <p:cNvSpPr txBox="1"/>
            <p:nvPr/>
          </p:nvSpPr>
          <p:spPr>
            <a:xfrm>
              <a:off x="571283" y="374486"/>
              <a:ext cx="33802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rgbClr val="4472C4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选题背景与意义</a:t>
              </a:r>
              <a:endParaRPr lang="zh-CN" altLang="en-US" sz="2400" dirty="0">
                <a:solidFill>
                  <a:srgbClr val="4472C4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410135" y="439801"/>
              <a:ext cx="161148" cy="30478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图形 27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-62490" y="-201687"/>
            <a:ext cx="12341575" cy="7143719"/>
          </a:xfrm>
          <a:prstGeom prst="rect">
            <a:avLst/>
          </a:prstGeom>
        </p:spPr>
      </p:pic>
      <p:sp>
        <p:nvSpPr>
          <p:cNvPr id="22" name="任意多边形: 形状 21"/>
          <p:cNvSpPr/>
          <p:nvPr/>
        </p:nvSpPr>
        <p:spPr>
          <a:xfrm>
            <a:off x="1214894" y="1124721"/>
            <a:ext cx="10001699" cy="5160277"/>
          </a:xfrm>
          <a:custGeom>
            <a:avLst/>
            <a:gdLst>
              <a:gd name="connsiteX0" fmla="*/ 0 w 10001699"/>
              <a:gd name="connsiteY0" fmla="*/ 0 h 5160277"/>
              <a:gd name="connsiteX1" fmla="*/ 10001699 w 10001699"/>
              <a:gd name="connsiteY1" fmla="*/ 0 h 5160277"/>
              <a:gd name="connsiteX2" fmla="*/ 10001699 w 10001699"/>
              <a:gd name="connsiteY2" fmla="*/ 4556649 h 5160277"/>
              <a:gd name="connsiteX3" fmla="*/ 1853474 w 10001699"/>
              <a:gd name="connsiteY3" fmla="*/ 4556649 h 5160277"/>
              <a:gd name="connsiteX4" fmla="*/ 1853474 w 10001699"/>
              <a:gd name="connsiteY4" fmla="*/ 5160277 h 5160277"/>
              <a:gd name="connsiteX5" fmla="*/ 1298818 w 10001699"/>
              <a:gd name="connsiteY5" fmla="*/ 4556649 h 5160277"/>
              <a:gd name="connsiteX6" fmla="*/ 0 w 10001699"/>
              <a:gd name="connsiteY6" fmla="*/ 4556649 h 5160277"/>
              <a:gd name="connsiteX7" fmla="*/ 0 w 10001699"/>
              <a:gd name="connsiteY7" fmla="*/ 0 h 5160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01699" h="5160277">
                <a:moveTo>
                  <a:pt x="0" y="0"/>
                </a:moveTo>
                <a:lnTo>
                  <a:pt x="10001699" y="0"/>
                </a:lnTo>
                <a:lnTo>
                  <a:pt x="10001699" y="4556649"/>
                </a:lnTo>
                <a:lnTo>
                  <a:pt x="1853474" y="4556649"/>
                </a:lnTo>
                <a:lnTo>
                  <a:pt x="1853474" y="5160277"/>
                </a:lnTo>
                <a:lnTo>
                  <a:pt x="1298818" y="4556649"/>
                </a:lnTo>
                <a:lnTo>
                  <a:pt x="0" y="4556649"/>
                </a:lnTo>
                <a:lnTo>
                  <a:pt x="0" y="0"/>
                </a:lnTo>
                <a:close/>
              </a:path>
            </a:pathLst>
          </a:custGeom>
          <a:pattFill prst="lgGrid">
            <a:fgClr>
              <a:schemeClr val="bg1">
                <a:lumMod val="95000"/>
              </a:schemeClr>
            </a:fgClr>
            <a:bgClr>
              <a:schemeClr val="bg1"/>
            </a:bgClr>
          </a:pattFill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思源宋体 CN" panose="02020400000000000000" pitchFamily="18" charset="-122"/>
                <a:ea typeface="思源宋体 CN" panose="02020400000000000000" pitchFamily="18" charset="-122"/>
              </a:rPr>
              <a:t>      </a:t>
            </a:r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23" name="任意多边形: 形状 22"/>
          <p:cNvSpPr/>
          <p:nvPr/>
        </p:nvSpPr>
        <p:spPr>
          <a:xfrm>
            <a:off x="1106037" y="1001350"/>
            <a:ext cx="10001699" cy="5160277"/>
          </a:xfrm>
          <a:custGeom>
            <a:avLst/>
            <a:gdLst>
              <a:gd name="connsiteX0" fmla="*/ 0 w 10001699"/>
              <a:gd name="connsiteY0" fmla="*/ 0 h 5160277"/>
              <a:gd name="connsiteX1" fmla="*/ 10001699 w 10001699"/>
              <a:gd name="connsiteY1" fmla="*/ 0 h 5160277"/>
              <a:gd name="connsiteX2" fmla="*/ 10001699 w 10001699"/>
              <a:gd name="connsiteY2" fmla="*/ 4556649 h 5160277"/>
              <a:gd name="connsiteX3" fmla="*/ 1853474 w 10001699"/>
              <a:gd name="connsiteY3" fmla="*/ 4556649 h 5160277"/>
              <a:gd name="connsiteX4" fmla="*/ 1853474 w 10001699"/>
              <a:gd name="connsiteY4" fmla="*/ 5160277 h 5160277"/>
              <a:gd name="connsiteX5" fmla="*/ 1298818 w 10001699"/>
              <a:gd name="connsiteY5" fmla="*/ 4556649 h 5160277"/>
              <a:gd name="connsiteX6" fmla="*/ 0 w 10001699"/>
              <a:gd name="connsiteY6" fmla="*/ 4556649 h 5160277"/>
              <a:gd name="connsiteX7" fmla="*/ 0 w 10001699"/>
              <a:gd name="connsiteY7" fmla="*/ 0 h 5160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01699" h="5160277">
                <a:moveTo>
                  <a:pt x="0" y="0"/>
                </a:moveTo>
                <a:lnTo>
                  <a:pt x="10001699" y="0"/>
                </a:lnTo>
                <a:lnTo>
                  <a:pt x="10001699" y="4556649"/>
                </a:lnTo>
                <a:lnTo>
                  <a:pt x="1853474" y="4556649"/>
                </a:lnTo>
                <a:lnTo>
                  <a:pt x="1853474" y="5160277"/>
                </a:lnTo>
                <a:lnTo>
                  <a:pt x="1298818" y="4556649"/>
                </a:lnTo>
                <a:lnTo>
                  <a:pt x="0" y="4556649"/>
                </a:lnTo>
                <a:lnTo>
                  <a:pt x="0" y="0"/>
                </a:lnTo>
                <a:close/>
              </a:path>
            </a:pathLst>
          </a:custGeom>
          <a:pattFill prst="lgGrid">
            <a:fgClr>
              <a:schemeClr val="bg1">
                <a:lumMod val="95000"/>
              </a:schemeClr>
            </a:fgClr>
            <a:bgClr>
              <a:schemeClr val="bg1"/>
            </a:bgClr>
          </a:pattFill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思源宋体 CN" panose="02020400000000000000" pitchFamily="18" charset="-122"/>
                <a:ea typeface="思源宋体 CN" panose="02020400000000000000" pitchFamily="18" charset="-122"/>
              </a:rPr>
              <a:t>      </a:t>
            </a:r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29" name="任意多边形: 形状 28"/>
          <p:cNvSpPr/>
          <p:nvPr/>
        </p:nvSpPr>
        <p:spPr>
          <a:xfrm>
            <a:off x="975406" y="877979"/>
            <a:ext cx="10001699" cy="5160277"/>
          </a:xfrm>
          <a:custGeom>
            <a:avLst/>
            <a:gdLst>
              <a:gd name="connsiteX0" fmla="*/ 0 w 10001699"/>
              <a:gd name="connsiteY0" fmla="*/ 0 h 5160277"/>
              <a:gd name="connsiteX1" fmla="*/ 10001699 w 10001699"/>
              <a:gd name="connsiteY1" fmla="*/ 0 h 5160277"/>
              <a:gd name="connsiteX2" fmla="*/ 10001699 w 10001699"/>
              <a:gd name="connsiteY2" fmla="*/ 4556649 h 5160277"/>
              <a:gd name="connsiteX3" fmla="*/ 1853474 w 10001699"/>
              <a:gd name="connsiteY3" fmla="*/ 4556649 h 5160277"/>
              <a:gd name="connsiteX4" fmla="*/ 1853474 w 10001699"/>
              <a:gd name="connsiteY4" fmla="*/ 5160277 h 5160277"/>
              <a:gd name="connsiteX5" fmla="*/ 1298818 w 10001699"/>
              <a:gd name="connsiteY5" fmla="*/ 4556649 h 5160277"/>
              <a:gd name="connsiteX6" fmla="*/ 0 w 10001699"/>
              <a:gd name="connsiteY6" fmla="*/ 4556649 h 5160277"/>
              <a:gd name="connsiteX7" fmla="*/ 0 w 10001699"/>
              <a:gd name="connsiteY7" fmla="*/ 0 h 5160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01699" h="5160277">
                <a:moveTo>
                  <a:pt x="0" y="0"/>
                </a:moveTo>
                <a:lnTo>
                  <a:pt x="10001699" y="0"/>
                </a:lnTo>
                <a:lnTo>
                  <a:pt x="10001699" y="4556649"/>
                </a:lnTo>
                <a:lnTo>
                  <a:pt x="1853474" y="4556649"/>
                </a:lnTo>
                <a:lnTo>
                  <a:pt x="1853474" y="5160277"/>
                </a:lnTo>
                <a:lnTo>
                  <a:pt x="1298818" y="4556649"/>
                </a:lnTo>
                <a:lnTo>
                  <a:pt x="0" y="4556649"/>
                </a:lnTo>
                <a:lnTo>
                  <a:pt x="0" y="0"/>
                </a:lnTo>
                <a:close/>
              </a:path>
            </a:pathLst>
          </a:custGeom>
          <a:pattFill prst="lgGrid">
            <a:fgClr>
              <a:schemeClr val="bg1">
                <a:lumMod val="95000"/>
              </a:schemeClr>
            </a:fgClr>
            <a:bgClr>
              <a:schemeClr val="bg1"/>
            </a:bgClr>
          </a:pattFill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思源宋体 CN" panose="02020400000000000000" pitchFamily="18" charset="-122"/>
                <a:ea typeface="思源宋体 CN" panose="02020400000000000000" pitchFamily="18" charset="-122"/>
              </a:rPr>
              <a:t>      </a:t>
            </a:r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1894115" y="1929017"/>
            <a:ext cx="3526972" cy="421919"/>
            <a:chOff x="1894114" y="2115226"/>
            <a:chExt cx="4045131" cy="483905"/>
          </a:xfrm>
        </p:grpSpPr>
        <p:sp>
          <p:nvSpPr>
            <p:cNvPr id="12" name="文本框 11"/>
            <p:cNvSpPr txBox="1"/>
            <p:nvPr/>
          </p:nvSpPr>
          <p:spPr>
            <a:xfrm>
              <a:off x="2111827" y="2137466"/>
              <a:ext cx="38274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latin typeface="阿里巴巴普惠体 L" panose="00020600040101010101" pitchFamily="18" charset="-122"/>
                  <a:ea typeface="阿里巴巴普惠体 L" panose="00020600040101010101" pitchFamily="18" charset="-122"/>
                  <a:cs typeface="阿里巴巴普惠体 L" panose="00020600040101010101" pitchFamily="18" charset="-122"/>
                </a:rPr>
                <a:t>选题背景与意义</a:t>
              </a:r>
              <a:endParaRPr lang="zh-CN" altLang="en-US" sz="2000" dirty="0"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endParaRPr>
            </a:p>
          </p:txBody>
        </p:sp>
        <p:sp>
          <p:nvSpPr>
            <p:cNvPr id="13" name="矩形: 圆角 12"/>
            <p:cNvSpPr/>
            <p:nvPr/>
          </p:nvSpPr>
          <p:spPr>
            <a:xfrm>
              <a:off x="1894114" y="2115226"/>
              <a:ext cx="2677886" cy="4645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1894115" y="2827980"/>
            <a:ext cx="3526972" cy="421919"/>
            <a:chOff x="1894114" y="2115226"/>
            <a:chExt cx="4045131" cy="483905"/>
          </a:xfrm>
        </p:grpSpPr>
        <p:sp>
          <p:nvSpPr>
            <p:cNvPr id="16" name="文本框 15"/>
            <p:cNvSpPr txBox="1"/>
            <p:nvPr/>
          </p:nvSpPr>
          <p:spPr>
            <a:xfrm>
              <a:off x="2111827" y="2137466"/>
              <a:ext cx="38274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latin typeface="阿里巴巴普惠体 L" panose="00020600040101010101" pitchFamily="18" charset="-122"/>
                  <a:ea typeface="阿里巴巴普惠体 L" panose="00020600040101010101" pitchFamily="18" charset="-122"/>
                  <a:cs typeface="阿里巴巴普惠体 L" panose="00020600040101010101" pitchFamily="18" charset="-122"/>
                </a:rPr>
                <a:t>选题背景与意义</a:t>
              </a:r>
              <a:endParaRPr lang="zh-CN" altLang="en-US" sz="2000" dirty="0"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endParaRPr>
            </a:p>
          </p:txBody>
        </p:sp>
        <p:sp>
          <p:nvSpPr>
            <p:cNvPr id="17" name="矩形: 圆角 16"/>
            <p:cNvSpPr/>
            <p:nvPr/>
          </p:nvSpPr>
          <p:spPr>
            <a:xfrm>
              <a:off x="1894114" y="2115226"/>
              <a:ext cx="2677886" cy="4645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1894115" y="3726943"/>
            <a:ext cx="3526972" cy="421919"/>
            <a:chOff x="1894114" y="2115226"/>
            <a:chExt cx="4045131" cy="483905"/>
          </a:xfrm>
        </p:grpSpPr>
        <p:sp>
          <p:nvSpPr>
            <p:cNvPr id="19" name="文本框 18"/>
            <p:cNvSpPr txBox="1"/>
            <p:nvPr/>
          </p:nvSpPr>
          <p:spPr>
            <a:xfrm>
              <a:off x="2111827" y="2137466"/>
              <a:ext cx="38274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latin typeface="阿里巴巴普惠体 L" panose="00020600040101010101" pitchFamily="18" charset="-122"/>
                  <a:ea typeface="阿里巴巴普惠体 L" panose="00020600040101010101" pitchFamily="18" charset="-122"/>
                  <a:cs typeface="阿里巴巴普惠体 L" panose="00020600040101010101" pitchFamily="18" charset="-122"/>
                </a:rPr>
                <a:t>选题背景与意义</a:t>
              </a:r>
              <a:endParaRPr lang="zh-CN" altLang="en-US" sz="2000" dirty="0"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endParaRPr>
            </a:p>
          </p:txBody>
        </p:sp>
        <p:sp>
          <p:nvSpPr>
            <p:cNvPr id="20" name="矩形: 圆角 19"/>
            <p:cNvSpPr/>
            <p:nvPr/>
          </p:nvSpPr>
          <p:spPr>
            <a:xfrm>
              <a:off x="1894114" y="2115226"/>
              <a:ext cx="2677886" cy="4645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5610911" y="1794798"/>
            <a:ext cx="4245429" cy="2431087"/>
            <a:chOff x="5610911" y="1794798"/>
            <a:chExt cx="4245429" cy="2431087"/>
          </a:xfrm>
        </p:grpSpPr>
        <p:sp>
          <p:nvSpPr>
            <p:cNvPr id="7" name="文本框 6"/>
            <p:cNvSpPr txBox="1"/>
            <p:nvPr/>
          </p:nvSpPr>
          <p:spPr>
            <a:xfrm>
              <a:off x="5610912" y="1794798"/>
              <a:ext cx="382741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400" dirty="0">
                  <a:solidFill>
                    <a:srgbClr val="4472C4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PART 02</a:t>
              </a:r>
              <a:endParaRPr lang="zh-CN" altLang="en-US" sz="4400" dirty="0">
                <a:solidFill>
                  <a:srgbClr val="4472C4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5610912" y="2747121"/>
              <a:ext cx="382741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研究方法与过程</a:t>
              </a:r>
              <a:endParaRPr lang="zh-CN" altLang="en-US" sz="2800" dirty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5610911" y="3202143"/>
              <a:ext cx="4245429" cy="10237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dirty="0">
                  <a:latin typeface="思源黑体 CN Light" panose="020B0300000000000000" pitchFamily="34" charset="-122"/>
                  <a:ea typeface="思源黑体 CN Light" panose="020B0300000000000000" pitchFamily="34" charset="-122"/>
                  <a:cs typeface="+mn-ea"/>
                  <a:sym typeface="+mn-lt"/>
                </a:rPr>
                <a:t>点击添加相关标题文字，点击添加相关标题文字，点击添加相关标题文字，点击添加相关标题文字，点击添加相关标题文字，点击添加相关标题文字。</a:t>
              </a:r>
              <a:endParaRPr lang="en-GB" altLang="zh-CN" sz="1400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5765800" y="2524465"/>
              <a:ext cx="330200" cy="52837"/>
            </a:xfrm>
            <a:prstGeom prst="rect">
              <a:avLst/>
            </a:prstGeom>
            <a:solidFill>
              <a:srgbClr val="4472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形 32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-62490" y="-201687"/>
            <a:ext cx="12341575" cy="7143719"/>
          </a:xfrm>
          <a:prstGeom prst="rect">
            <a:avLst/>
          </a:prstGeom>
        </p:spPr>
      </p:pic>
      <p:sp>
        <p:nvSpPr>
          <p:cNvPr id="25" name="矩形 24"/>
          <p:cNvSpPr/>
          <p:nvPr/>
        </p:nvSpPr>
        <p:spPr>
          <a:xfrm>
            <a:off x="3933522" y="3518640"/>
            <a:ext cx="4340967" cy="1766457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771502" y="1761920"/>
            <a:ext cx="2160240" cy="1766457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771502" y="3518697"/>
            <a:ext cx="2173693" cy="1740529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9" name="等腰三角形 8"/>
          <p:cNvSpPr/>
          <p:nvPr/>
        </p:nvSpPr>
        <p:spPr>
          <a:xfrm rot="5400000">
            <a:off x="3914979" y="4265201"/>
            <a:ext cx="357505" cy="308194"/>
          </a:xfrm>
          <a:prstGeom prst="triangle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003550" y="3690363"/>
            <a:ext cx="17948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单击此处编辑内容，所有图形线条及其相应素材均可自由编辑、改色、替换</a:t>
            </a:r>
            <a:endParaRPr lang="zh-CN" altLang="en-US" dirty="0">
              <a:solidFill>
                <a:schemeClr val="bg1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933762" y="1761921"/>
            <a:ext cx="2160240" cy="1756777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13" name="等腰三角形 12"/>
          <p:cNvSpPr/>
          <p:nvPr/>
        </p:nvSpPr>
        <p:spPr>
          <a:xfrm rot="16200000">
            <a:off x="3612346" y="2500121"/>
            <a:ext cx="357505" cy="308194"/>
          </a:xfrm>
          <a:prstGeom prst="triangle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096000" y="1761920"/>
            <a:ext cx="2184062" cy="1756720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8257818" y="3518698"/>
            <a:ext cx="2160240" cy="1740528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19" name="等腰三角形 18"/>
          <p:cNvSpPr/>
          <p:nvPr/>
        </p:nvSpPr>
        <p:spPr>
          <a:xfrm rot="16200000">
            <a:off x="7924251" y="4267555"/>
            <a:ext cx="357505" cy="308194"/>
          </a:xfrm>
          <a:prstGeom prst="triangle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8274490" y="1758717"/>
            <a:ext cx="2160240" cy="1766457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410135" y="374486"/>
            <a:ext cx="3541370" cy="461665"/>
            <a:chOff x="410135" y="374486"/>
            <a:chExt cx="3541370" cy="461665"/>
          </a:xfrm>
        </p:grpSpPr>
        <p:sp>
          <p:nvSpPr>
            <p:cNvPr id="27" name="文本框 26"/>
            <p:cNvSpPr txBox="1"/>
            <p:nvPr/>
          </p:nvSpPr>
          <p:spPr>
            <a:xfrm>
              <a:off x="571283" y="374486"/>
              <a:ext cx="33802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rgbClr val="4472C4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研究方法与过程</a:t>
              </a:r>
              <a:endParaRPr lang="zh-CN" altLang="en-US" sz="2400" dirty="0">
                <a:solidFill>
                  <a:srgbClr val="4472C4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410135" y="439801"/>
              <a:ext cx="161148" cy="30478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</p:grpSp>
      <p:sp>
        <p:nvSpPr>
          <p:cNvPr id="29" name="等腰三角形 28"/>
          <p:cNvSpPr/>
          <p:nvPr/>
        </p:nvSpPr>
        <p:spPr>
          <a:xfrm rot="5400000">
            <a:off x="8208260" y="2486183"/>
            <a:ext cx="357505" cy="308194"/>
          </a:xfrm>
          <a:prstGeom prst="triangle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8457186" y="3690363"/>
            <a:ext cx="17948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单击此处编辑内容，所有图形线条及其相应素材均可自由编辑、改色、替换</a:t>
            </a:r>
            <a:endParaRPr lang="zh-CN" altLang="en-US" dirty="0">
              <a:solidFill>
                <a:schemeClr val="bg1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4040104" y="1901616"/>
            <a:ext cx="17948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单击此处编辑内容，所有图形线条及其相应素材均可自由编辑、改色、替换</a:t>
            </a:r>
            <a:endParaRPr lang="zh-CN" altLang="en-US" dirty="0">
              <a:solidFill>
                <a:schemeClr val="bg1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6359177" y="1901616"/>
            <a:ext cx="17948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阿里巴巴普惠体 L" panose="00020600040101010101" pitchFamily="18" charset="-122"/>
                <a:ea typeface="阿里巴巴普惠体 L" panose="00020600040101010101" pitchFamily="18" charset="-122"/>
                <a:cs typeface="阿里巴巴普惠体 L" panose="00020600040101010101" pitchFamily="18" charset="-122"/>
              </a:rPr>
              <a:t>单击此处编辑内容，所有图形线条及其相应素材均可自由编辑、改色、替换</a:t>
            </a:r>
            <a:endParaRPr lang="zh-CN" altLang="en-US" dirty="0">
              <a:solidFill>
                <a:schemeClr val="bg1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3" grpId="0" animBg="1"/>
      <p:bldP spid="8" grpId="0" animBg="1"/>
      <p:bldP spid="9" grpId="0" animBg="1"/>
      <p:bldP spid="11" grpId="0"/>
      <p:bldP spid="12" grpId="0" animBg="1"/>
      <p:bldP spid="13" grpId="0" animBg="1"/>
      <p:bldP spid="16" grpId="0" animBg="1"/>
      <p:bldP spid="18" grpId="0" animBg="1"/>
      <p:bldP spid="19" grpId="0" animBg="1"/>
      <p:bldP spid="24" grpId="0" animBg="1"/>
      <p:bldP spid="29" grpId="0" animBg="1"/>
      <p:bldP spid="30" grpId="0"/>
      <p:bldP spid="31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图形 38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-62490" y="-201687"/>
            <a:ext cx="12341575" cy="7143719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2288493" y="5197445"/>
            <a:ext cx="8515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思源宋体 CN" panose="02020400000000000000" pitchFamily="18" charset="-122"/>
                <a:ea typeface="思源黑体 CN Light" panose="020B0300000000000000"/>
              </a:rPr>
              <a:t>2017</a:t>
            </a:r>
            <a:endParaRPr lang="zh-CN" altLang="en-US" sz="2000" dirty="0">
              <a:solidFill>
                <a:prstClr val="black">
                  <a:lumMod val="75000"/>
                  <a:lumOff val="25000"/>
                </a:prstClr>
              </a:solidFill>
              <a:latin typeface="思源宋体 CN" panose="02020400000000000000" pitchFamily="18" charset="-122"/>
              <a:ea typeface="思源黑体 CN Light" panose="020B030000000000000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88493" y="3895740"/>
            <a:ext cx="8515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思源宋体 CN" panose="02020400000000000000" pitchFamily="18" charset="-122"/>
                <a:ea typeface="思源黑体 CN Light" panose="020B0300000000000000"/>
              </a:rPr>
              <a:t>2018</a:t>
            </a:r>
            <a:endParaRPr lang="zh-CN" altLang="en-US" sz="2000" dirty="0">
              <a:solidFill>
                <a:prstClr val="black">
                  <a:lumMod val="75000"/>
                  <a:lumOff val="25000"/>
                </a:prstClr>
              </a:solidFill>
              <a:latin typeface="思源宋体 CN" panose="02020400000000000000" pitchFamily="18" charset="-122"/>
              <a:ea typeface="思源黑体 CN Light" panose="020B030000000000000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288493" y="2492315"/>
            <a:ext cx="8515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思源宋体 CN" panose="02020400000000000000" pitchFamily="18" charset="-122"/>
                <a:ea typeface="思源黑体 CN Light" panose="020B0300000000000000"/>
              </a:rPr>
              <a:t>2019</a:t>
            </a:r>
            <a:endParaRPr lang="zh-CN" altLang="en-US" sz="2000" dirty="0">
              <a:solidFill>
                <a:prstClr val="black">
                  <a:lumMod val="75000"/>
                  <a:lumOff val="25000"/>
                </a:prstClr>
              </a:solidFill>
              <a:latin typeface="思源宋体 CN" panose="02020400000000000000" pitchFamily="18" charset="-122"/>
              <a:ea typeface="思源黑体 CN Light" panose="020B0300000000000000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3092450" y="1454150"/>
            <a:ext cx="1327150" cy="5403850"/>
            <a:chOff x="3092450" y="1454150"/>
            <a:chExt cx="1327150" cy="5403850"/>
          </a:xfrm>
        </p:grpSpPr>
        <p:grpSp>
          <p:nvGrpSpPr>
            <p:cNvPr id="4" name="组合 3"/>
            <p:cNvGrpSpPr/>
            <p:nvPr/>
          </p:nvGrpSpPr>
          <p:grpSpPr>
            <a:xfrm>
              <a:off x="3092450" y="1454150"/>
              <a:ext cx="190500" cy="5403850"/>
              <a:chOff x="3536950" y="1454150"/>
              <a:chExt cx="190500" cy="5403850"/>
            </a:xfrm>
          </p:grpSpPr>
          <p:cxnSp>
            <p:nvCxnSpPr>
              <p:cNvPr id="5" name="直接连接符 4"/>
              <p:cNvCxnSpPr/>
              <p:nvPr/>
            </p:nvCxnSpPr>
            <p:spPr>
              <a:xfrm>
                <a:off x="3632200" y="1549400"/>
                <a:ext cx="0" cy="530860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椭圆 5"/>
              <p:cNvSpPr/>
              <p:nvPr/>
            </p:nvSpPr>
            <p:spPr>
              <a:xfrm>
                <a:off x="3536950" y="1454150"/>
                <a:ext cx="190500" cy="190500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</a:endParaRPr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3536950" y="2597120"/>
                <a:ext cx="190500" cy="190500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</a:endParaRPr>
              </a:p>
            </p:txBody>
          </p:sp>
          <p:sp>
            <p:nvSpPr>
              <p:cNvPr id="8" name="椭圆 7"/>
              <p:cNvSpPr/>
              <p:nvPr/>
            </p:nvSpPr>
            <p:spPr>
              <a:xfrm>
                <a:off x="3536950" y="4041715"/>
                <a:ext cx="190500" cy="190500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</a:endParaRPr>
              </a:p>
            </p:txBody>
          </p:sp>
          <p:sp>
            <p:nvSpPr>
              <p:cNvPr id="9" name="椭圆 8"/>
              <p:cNvSpPr/>
              <p:nvPr/>
            </p:nvSpPr>
            <p:spPr>
              <a:xfrm>
                <a:off x="3536950" y="5311746"/>
                <a:ext cx="190500" cy="190500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</a:endParaRPr>
              </a:p>
            </p:txBody>
          </p:sp>
        </p:grpSp>
        <p:grpSp>
          <p:nvGrpSpPr>
            <p:cNvPr id="31" name="Group 12"/>
            <p:cNvGrpSpPr/>
            <p:nvPr/>
          </p:nvGrpSpPr>
          <p:grpSpPr>
            <a:xfrm>
              <a:off x="3187700" y="2305020"/>
              <a:ext cx="1231900" cy="774700"/>
              <a:chOff x="3632200" y="2305020"/>
              <a:chExt cx="1231900" cy="774700"/>
            </a:xfrm>
          </p:grpSpPr>
          <p:cxnSp>
            <p:nvCxnSpPr>
              <p:cNvPr id="32" name="直接连接符 31"/>
              <p:cNvCxnSpPr/>
              <p:nvPr/>
            </p:nvCxnSpPr>
            <p:spPr>
              <a:xfrm>
                <a:off x="3632200" y="2692370"/>
                <a:ext cx="45720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圆角矩形 14"/>
              <p:cNvSpPr/>
              <p:nvPr/>
            </p:nvSpPr>
            <p:spPr>
              <a:xfrm>
                <a:off x="4089400" y="2305020"/>
                <a:ext cx="774700" cy="774700"/>
              </a:xfrm>
              <a:prstGeom prst="roundRect">
                <a:avLst>
                  <a:gd name="adj" fmla="val 7971"/>
                </a:avLst>
              </a:prstGeom>
              <a:solidFill>
                <a:srgbClr val="4472C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solidFill>
                    <a:prstClr val="white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</a:endParaRPr>
              </a:p>
            </p:txBody>
          </p:sp>
          <p:sp>
            <p:nvSpPr>
              <p:cNvPr id="34" name="Freeform 251"/>
              <p:cNvSpPr>
                <a:spLocks noEditPoints="1"/>
              </p:cNvSpPr>
              <p:nvPr/>
            </p:nvSpPr>
            <p:spPr bwMode="auto">
              <a:xfrm>
                <a:off x="4322687" y="2484939"/>
                <a:ext cx="257324" cy="421028"/>
              </a:xfrm>
              <a:custGeom>
                <a:avLst/>
                <a:gdLst>
                  <a:gd name="T0" fmla="*/ 3342 w 3479"/>
                  <a:gd name="T1" fmla="*/ 2244 h 5700"/>
                  <a:gd name="T2" fmla="*/ 2546 w 3479"/>
                  <a:gd name="T3" fmla="*/ 1641 h 5700"/>
                  <a:gd name="T4" fmla="*/ 2106 w 3479"/>
                  <a:gd name="T5" fmla="*/ 1453 h 5700"/>
                  <a:gd name="T6" fmla="*/ 2299 w 3479"/>
                  <a:gd name="T7" fmla="*/ 1137 h 5700"/>
                  <a:gd name="T8" fmla="*/ 2393 w 3479"/>
                  <a:gd name="T9" fmla="*/ 919 h 5700"/>
                  <a:gd name="T10" fmla="*/ 2362 w 3479"/>
                  <a:gd name="T11" fmla="*/ 704 h 5700"/>
                  <a:gd name="T12" fmla="*/ 1827 w 3479"/>
                  <a:gd name="T13" fmla="*/ 0 h 5700"/>
                  <a:gd name="T14" fmla="*/ 1118 w 3479"/>
                  <a:gd name="T15" fmla="*/ 536 h 5700"/>
                  <a:gd name="T16" fmla="*/ 1087 w 3479"/>
                  <a:gd name="T17" fmla="*/ 800 h 5700"/>
                  <a:gd name="T18" fmla="*/ 1146 w 3479"/>
                  <a:gd name="T19" fmla="*/ 1046 h 5700"/>
                  <a:gd name="T20" fmla="*/ 1296 w 3479"/>
                  <a:gd name="T21" fmla="*/ 1353 h 5700"/>
                  <a:gd name="T22" fmla="*/ 1316 w 3479"/>
                  <a:gd name="T23" fmla="*/ 1525 h 5700"/>
                  <a:gd name="T24" fmla="*/ 630 w 3479"/>
                  <a:gd name="T25" fmla="*/ 2244 h 5700"/>
                  <a:gd name="T26" fmla="*/ 352 w 3479"/>
                  <a:gd name="T27" fmla="*/ 2113 h 5700"/>
                  <a:gd name="T28" fmla="*/ 739 w 3479"/>
                  <a:gd name="T29" fmla="*/ 1430 h 5700"/>
                  <a:gd name="T30" fmla="*/ 958 w 3479"/>
                  <a:gd name="T31" fmla="*/ 1217 h 5700"/>
                  <a:gd name="T32" fmla="*/ 664 w 3479"/>
                  <a:gd name="T33" fmla="*/ 1131 h 5700"/>
                  <a:gd name="T34" fmla="*/ 233 w 3479"/>
                  <a:gd name="T35" fmla="*/ 1776 h 5700"/>
                  <a:gd name="T36" fmla="*/ 72 w 3479"/>
                  <a:gd name="T37" fmla="*/ 2262 h 5700"/>
                  <a:gd name="T38" fmla="*/ 11 w 3479"/>
                  <a:gd name="T39" fmla="*/ 2410 h 5700"/>
                  <a:gd name="T40" fmla="*/ 329 w 3479"/>
                  <a:gd name="T41" fmla="*/ 3209 h 5700"/>
                  <a:gd name="T42" fmla="*/ 571 w 3479"/>
                  <a:gd name="T43" fmla="*/ 4982 h 5700"/>
                  <a:gd name="T44" fmla="*/ 205 w 3479"/>
                  <a:gd name="T45" fmla="*/ 5113 h 5700"/>
                  <a:gd name="T46" fmla="*/ 336 w 3479"/>
                  <a:gd name="T47" fmla="*/ 5700 h 5700"/>
                  <a:gd name="T48" fmla="*/ 3275 w 3479"/>
                  <a:gd name="T49" fmla="*/ 5569 h 5700"/>
                  <a:gd name="T50" fmla="*/ 3144 w 3479"/>
                  <a:gd name="T51" fmla="*/ 4982 h 5700"/>
                  <a:gd name="T52" fmla="*/ 2909 w 3479"/>
                  <a:gd name="T53" fmla="*/ 3209 h 5700"/>
                  <a:gd name="T54" fmla="*/ 3277 w 3479"/>
                  <a:gd name="T55" fmla="*/ 3113 h 5700"/>
                  <a:gd name="T56" fmla="*/ 3446 w 3479"/>
                  <a:gd name="T57" fmla="*/ 2296 h 5700"/>
                  <a:gd name="T58" fmla="*/ 1656 w 3479"/>
                  <a:gd name="T59" fmla="*/ 1759 h 5700"/>
                  <a:gd name="T60" fmla="*/ 1612 w 3479"/>
                  <a:gd name="T61" fmla="*/ 1971 h 5700"/>
                  <a:gd name="T62" fmla="*/ 1576 w 3479"/>
                  <a:gd name="T63" fmla="*/ 1959 h 5700"/>
                  <a:gd name="T64" fmla="*/ 1472 w 3479"/>
                  <a:gd name="T65" fmla="*/ 1810 h 5700"/>
                  <a:gd name="T66" fmla="*/ 1489 w 3479"/>
                  <a:gd name="T67" fmla="*/ 1576 h 5700"/>
                  <a:gd name="T68" fmla="*/ 1606 w 3479"/>
                  <a:gd name="T69" fmla="*/ 1605 h 5700"/>
                  <a:gd name="T70" fmla="*/ 1634 w 3479"/>
                  <a:gd name="T71" fmla="*/ 1724 h 5700"/>
                  <a:gd name="T72" fmla="*/ 1824 w 3479"/>
                  <a:gd name="T73" fmla="*/ 1759 h 5700"/>
                  <a:gd name="T74" fmla="*/ 1845 w 3479"/>
                  <a:gd name="T75" fmla="*/ 1724 h 5700"/>
                  <a:gd name="T76" fmla="*/ 1874 w 3479"/>
                  <a:gd name="T77" fmla="*/ 1605 h 5700"/>
                  <a:gd name="T78" fmla="*/ 1991 w 3479"/>
                  <a:gd name="T79" fmla="*/ 1576 h 5700"/>
                  <a:gd name="T80" fmla="*/ 2008 w 3479"/>
                  <a:gd name="T81" fmla="*/ 1810 h 5700"/>
                  <a:gd name="T82" fmla="*/ 1904 w 3479"/>
                  <a:gd name="T83" fmla="*/ 1959 h 5700"/>
                  <a:gd name="T84" fmla="*/ 1868 w 3479"/>
                  <a:gd name="T85" fmla="*/ 1971 h 5700"/>
                  <a:gd name="T86" fmla="*/ 1824 w 3479"/>
                  <a:gd name="T87" fmla="*/ 1759 h 5700"/>
                  <a:gd name="T88" fmla="*/ 1319 w 3479"/>
                  <a:gd name="T89" fmla="*/ 948 h 5700"/>
                  <a:gd name="T90" fmla="*/ 1270 w 3479"/>
                  <a:gd name="T91" fmla="*/ 898 h 5700"/>
                  <a:gd name="T92" fmla="*/ 1305 w 3479"/>
                  <a:gd name="T93" fmla="*/ 807 h 5700"/>
                  <a:gd name="T94" fmla="*/ 1319 w 3479"/>
                  <a:gd name="T95" fmla="*/ 746 h 5700"/>
                  <a:gd name="T96" fmla="*/ 1576 w 3479"/>
                  <a:gd name="T97" fmla="*/ 652 h 5700"/>
                  <a:gd name="T98" fmla="*/ 1977 w 3479"/>
                  <a:gd name="T99" fmla="*/ 824 h 5700"/>
                  <a:gd name="T100" fmla="*/ 2145 w 3479"/>
                  <a:gd name="T101" fmla="*/ 795 h 5700"/>
                  <a:gd name="T102" fmla="*/ 2175 w 3479"/>
                  <a:gd name="T103" fmla="*/ 807 h 5700"/>
                  <a:gd name="T104" fmla="*/ 2209 w 3479"/>
                  <a:gd name="T105" fmla="*/ 898 h 5700"/>
                  <a:gd name="T106" fmla="*/ 2161 w 3479"/>
                  <a:gd name="T107" fmla="*/ 948 h 5700"/>
                  <a:gd name="T108" fmla="*/ 2035 w 3479"/>
                  <a:gd name="T109" fmla="*/ 1247 h 5700"/>
                  <a:gd name="T110" fmla="*/ 1648 w 3479"/>
                  <a:gd name="T111" fmla="*/ 1423 h 5700"/>
                  <a:gd name="T112" fmla="*/ 1321 w 3479"/>
                  <a:gd name="T113" fmla="*/ 962 h 5700"/>
                  <a:gd name="T114" fmla="*/ 1448 w 3479"/>
                  <a:gd name="T115" fmla="*/ 3959 h 5700"/>
                  <a:gd name="T116" fmla="*/ 2032 w 3479"/>
                  <a:gd name="T117" fmla="*/ 3959 h 57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479" h="5700">
                    <a:moveTo>
                      <a:pt x="3446" y="2296"/>
                    </a:moveTo>
                    <a:cubicBezTo>
                      <a:pt x="3421" y="2263"/>
                      <a:pt x="3383" y="2244"/>
                      <a:pt x="3342" y="2244"/>
                    </a:cubicBezTo>
                    <a:lnTo>
                      <a:pt x="2850" y="2244"/>
                    </a:lnTo>
                    <a:cubicBezTo>
                      <a:pt x="2777" y="1959"/>
                      <a:pt x="2673" y="1678"/>
                      <a:pt x="2546" y="1641"/>
                    </a:cubicBezTo>
                    <a:lnTo>
                      <a:pt x="2164" y="1525"/>
                    </a:lnTo>
                    <a:cubicBezTo>
                      <a:pt x="2155" y="1497"/>
                      <a:pt x="2134" y="1473"/>
                      <a:pt x="2106" y="1453"/>
                    </a:cubicBezTo>
                    <a:cubicBezTo>
                      <a:pt x="2137" y="1418"/>
                      <a:pt x="2164" y="1383"/>
                      <a:pt x="2184" y="1353"/>
                    </a:cubicBezTo>
                    <a:cubicBezTo>
                      <a:pt x="2232" y="1284"/>
                      <a:pt x="2272" y="1209"/>
                      <a:pt x="2299" y="1137"/>
                    </a:cubicBezTo>
                    <a:cubicBezTo>
                      <a:pt x="2313" y="1106"/>
                      <a:pt x="2325" y="1076"/>
                      <a:pt x="2334" y="1046"/>
                    </a:cubicBezTo>
                    <a:cubicBezTo>
                      <a:pt x="2371" y="1015"/>
                      <a:pt x="2393" y="968"/>
                      <a:pt x="2393" y="919"/>
                    </a:cubicBezTo>
                    <a:lnTo>
                      <a:pt x="2393" y="800"/>
                    </a:lnTo>
                    <a:cubicBezTo>
                      <a:pt x="2393" y="765"/>
                      <a:pt x="2382" y="732"/>
                      <a:pt x="2362" y="704"/>
                    </a:cubicBezTo>
                    <a:lnTo>
                      <a:pt x="2362" y="536"/>
                    </a:lnTo>
                    <a:cubicBezTo>
                      <a:pt x="2362" y="240"/>
                      <a:pt x="2122" y="0"/>
                      <a:pt x="1827" y="0"/>
                    </a:cubicBezTo>
                    <a:lnTo>
                      <a:pt x="1653" y="0"/>
                    </a:lnTo>
                    <a:cubicBezTo>
                      <a:pt x="1358" y="0"/>
                      <a:pt x="1118" y="240"/>
                      <a:pt x="1118" y="536"/>
                    </a:cubicBezTo>
                    <a:lnTo>
                      <a:pt x="1118" y="704"/>
                    </a:lnTo>
                    <a:cubicBezTo>
                      <a:pt x="1098" y="732"/>
                      <a:pt x="1087" y="765"/>
                      <a:pt x="1087" y="800"/>
                    </a:cubicBezTo>
                    <a:lnTo>
                      <a:pt x="1087" y="919"/>
                    </a:lnTo>
                    <a:cubicBezTo>
                      <a:pt x="1087" y="968"/>
                      <a:pt x="1109" y="1015"/>
                      <a:pt x="1146" y="1046"/>
                    </a:cubicBezTo>
                    <a:cubicBezTo>
                      <a:pt x="1155" y="1076"/>
                      <a:pt x="1167" y="1106"/>
                      <a:pt x="1181" y="1137"/>
                    </a:cubicBezTo>
                    <a:cubicBezTo>
                      <a:pt x="1208" y="1209"/>
                      <a:pt x="1248" y="1284"/>
                      <a:pt x="1296" y="1353"/>
                    </a:cubicBezTo>
                    <a:cubicBezTo>
                      <a:pt x="1316" y="1383"/>
                      <a:pt x="1343" y="1418"/>
                      <a:pt x="1374" y="1453"/>
                    </a:cubicBezTo>
                    <a:cubicBezTo>
                      <a:pt x="1346" y="1473"/>
                      <a:pt x="1325" y="1497"/>
                      <a:pt x="1316" y="1525"/>
                    </a:cubicBezTo>
                    <a:lnTo>
                      <a:pt x="934" y="1641"/>
                    </a:lnTo>
                    <a:cubicBezTo>
                      <a:pt x="806" y="1678"/>
                      <a:pt x="703" y="1959"/>
                      <a:pt x="630" y="2244"/>
                    </a:cubicBezTo>
                    <a:lnTo>
                      <a:pt x="489" y="2244"/>
                    </a:lnTo>
                    <a:cubicBezTo>
                      <a:pt x="474" y="2177"/>
                      <a:pt x="420" y="2125"/>
                      <a:pt x="352" y="2113"/>
                    </a:cubicBezTo>
                    <a:cubicBezTo>
                      <a:pt x="350" y="1937"/>
                      <a:pt x="373" y="1544"/>
                      <a:pt x="616" y="1409"/>
                    </a:cubicBezTo>
                    <a:cubicBezTo>
                      <a:pt x="651" y="1432"/>
                      <a:pt x="695" y="1441"/>
                      <a:pt x="739" y="1430"/>
                    </a:cubicBezTo>
                    <a:lnTo>
                      <a:pt x="846" y="1404"/>
                    </a:lnTo>
                    <a:cubicBezTo>
                      <a:pt x="929" y="1383"/>
                      <a:pt x="979" y="1299"/>
                      <a:pt x="958" y="1217"/>
                    </a:cubicBezTo>
                    <a:cubicBezTo>
                      <a:pt x="937" y="1134"/>
                      <a:pt x="854" y="1084"/>
                      <a:pt x="771" y="1104"/>
                    </a:cubicBezTo>
                    <a:lnTo>
                      <a:pt x="664" y="1131"/>
                    </a:lnTo>
                    <a:cubicBezTo>
                      <a:pt x="596" y="1148"/>
                      <a:pt x="550" y="1209"/>
                      <a:pt x="548" y="1276"/>
                    </a:cubicBezTo>
                    <a:cubicBezTo>
                      <a:pt x="390" y="1362"/>
                      <a:pt x="282" y="1531"/>
                      <a:pt x="233" y="1776"/>
                    </a:cubicBezTo>
                    <a:cubicBezTo>
                      <a:pt x="207" y="1907"/>
                      <a:pt x="202" y="2032"/>
                      <a:pt x="204" y="2115"/>
                    </a:cubicBezTo>
                    <a:cubicBezTo>
                      <a:pt x="134" y="2131"/>
                      <a:pt x="80" y="2190"/>
                      <a:pt x="72" y="2262"/>
                    </a:cubicBezTo>
                    <a:cubicBezTo>
                      <a:pt x="57" y="2271"/>
                      <a:pt x="44" y="2282"/>
                      <a:pt x="34" y="2296"/>
                    </a:cubicBezTo>
                    <a:cubicBezTo>
                      <a:pt x="9" y="2328"/>
                      <a:pt x="0" y="2370"/>
                      <a:pt x="11" y="2410"/>
                    </a:cubicBezTo>
                    <a:lnTo>
                      <a:pt x="202" y="3113"/>
                    </a:lnTo>
                    <a:cubicBezTo>
                      <a:pt x="218" y="3170"/>
                      <a:pt x="270" y="3209"/>
                      <a:pt x="329" y="3209"/>
                    </a:cubicBezTo>
                    <a:lnTo>
                      <a:pt x="571" y="3209"/>
                    </a:lnTo>
                    <a:lnTo>
                      <a:pt x="571" y="4982"/>
                    </a:lnTo>
                    <a:lnTo>
                      <a:pt x="336" y="4982"/>
                    </a:lnTo>
                    <a:cubicBezTo>
                      <a:pt x="263" y="4982"/>
                      <a:pt x="205" y="5041"/>
                      <a:pt x="205" y="5113"/>
                    </a:cubicBezTo>
                    <a:lnTo>
                      <a:pt x="205" y="5569"/>
                    </a:lnTo>
                    <a:cubicBezTo>
                      <a:pt x="205" y="5641"/>
                      <a:pt x="263" y="5700"/>
                      <a:pt x="336" y="5700"/>
                    </a:cubicBezTo>
                    <a:lnTo>
                      <a:pt x="3144" y="5700"/>
                    </a:lnTo>
                    <a:cubicBezTo>
                      <a:pt x="3217" y="5700"/>
                      <a:pt x="3275" y="5641"/>
                      <a:pt x="3275" y="5569"/>
                    </a:cubicBezTo>
                    <a:lnTo>
                      <a:pt x="3275" y="5113"/>
                    </a:lnTo>
                    <a:cubicBezTo>
                      <a:pt x="3275" y="5041"/>
                      <a:pt x="3217" y="4982"/>
                      <a:pt x="3144" y="4982"/>
                    </a:cubicBezTo>
                    <a:lnTo>
                      <a:pt x="2909" y="4982"/>
                    </a:lnTo>
                    <a:lnTo>
                      <a:pt x="2909" y="3209"/>
                    </a:lnTo>
                    <a:lnTo>
                      <a:pt x="3151" y="3209"/>
                    </a:lnTo>
                    <a:cubicBezTo>
                      <a:pt x="3210" y="3209"/>
                      <a:pt x="3262" y="3170"/>
                      <a:pt x="3277" y="3113"/>
                    </a:cubicBezTo>
                    <a:lnTo>
                      <a:pt x="3469" y="2410"/>
                    </a:lnTo>
                    <a:cubicBezTo>
                      <a:pt x="3479" y="2370"/>
                      <a:pt x="3471" y="2328"/>
                      <a:pt x="3446" y="2296"/>
                    </a:cubicBezTo>
                    <a:close/>
                    <a:moveTo>
                      <a:pt x="1647" y="1733"/>
                    </a:moveTo>
                    <a:cubicBezTo>
                      <a:pt x="1654" y="1740"/>
                      <a:pt x="1657" y="1750"/>
                      <a:pt x="1656" y="1759"/>
                    </a:cubicBezTo>
                    <a:lnTo>
                      <a:pt x="1637" y="1942"/>
                    </a:lnTo>
                    <a:cubicBezTo>
                      <a:pt x="1636" y="1956"/>
                      <a:pt x="1626" y="1968"/>
                      <a:pt x="1612" y="1971"/>
                    </a:cubicBezTo>
                    <a:cubicBezTo>
                      <a:pt x="1609" y="1972"/>
                      <a:pt x="1606" y="1973"/>
                      <a:pt x="1603" y="1973"/>
                    </a:cubicBezTo>
                    <a:cubicBezTo>
                      <a:pt x="1592" y="1973"/>
                      <a:pt x="1582" y="1968"/>
                      <a:pt x="1576" y="1959"/>
                    </a:cubicBezTo>
                    <a:lnTo>
                      <a:pt x="1479" y="1831"/>
                    </a:lnTo>
                    <a:cubicBezTo>
                      <a:pt x="1475" y="1825"/>
                      <a:pt x="1472" y="1818"/>
                      <a:pt x="1472" y="1810"/>
                    </a:cubicBezTo>
                    <a:lnTo>
                      <a:pt x="1472" y="1605"/>
                    </a:lnTo>
                    <a:cubicBezTo>
                      <a:pt x="1472" y="1593"/>
                      <a:pt x="1479" y="1582"/>
                      <a:pt x="1489" y="1576"/>
                    </a:cubicBezTo>
                    <a:cubicBezTo>
                      <a:pt x="1499" y="1570"/>
                      <a:pt x="1512" y="1569"/>
                      <a:pt x="1523" y="1575"/>
                    </a:cubicBezTo>
                    <a:cubicBezTo>
                      <a:pt x="1551" y="1590"/>
                      <a:pt x="1579" y="1600"/>
                      <a:pt x="1606" y="1605"/>
                    </a:cubicBezTo>
                    <a:cubicBezTo>
                      <a:pt x="1622" y="1607"/>
                      <a:pt x="1634" y="1622"/>
                      <a:pt x="1634" y="1638"/>
                    </a:cubicBezTo>
                    <a:lnTo>
                      <a:pt x="1634" y="1724"/>
                    </a:lnTo>
                    <a:cubicBezTo>
                      <a:pt x="1639" y="1726"/>
                      <a:pt x="1644" y="1729"/>
                      <a:pt x="1647" y="1733"/>
                    </a:cubicBezTo>
                    <a:close/>
                    <a:moveTo>
                      <a:pt x="1824" y="1759"/>
                    </a:moveTo>
                    <a:cubicBezTo>
                      <a:pt x="1823" y="1750"/>
                      <a:pt x="1826" y="1740"/>
                      <a:pt x="1833" y="1733"/>
                    </a:cubicBezTo>
                    <a:cubicBezTo>
                      <a:pt x="1836" y="1729"/>
                      <a:pt x="1841" y="1726"/>
                      <a:pt x="1845" y="1724"/>
                    </a:cubicBezTo>
                    <a:lnTo>
                      <a:pt x="1845" y="1638"/>
                    </a:lnTo>
                    <a:cubicBezTo>
                      <a:pt x="1845" y="1622"/>
                      <a:pt x="1857" y="1607"/>
                      <a:pt x="1874" y="1605"/>
                    </a:cubicBezTo>
                    <a:cubicBezTo>
                      <a:pt x="1901" y="1600"/>
                      <a:pt x="1929" y="1590"/>
                      <a:pt x="1957" y="1575"/>
                    </a:cubicBezTo>
                    <a:cubicBezTo>
                      <a:pt x="1968" y="1569"/>
                      <a:pt x="1981" y="1570"/>
                      <a:pt x="1991" y="1576"/>
                    </a:cubicBezTo>
                    <a:cubicBezTo>
                      <a:pt x="2001" y="1582"/>
                      <a:pt x="2007" y="1593"/>
                      <a:pt x="2007" y="1605"/>
                    </a:cubicBezTo>
                    <a:lnTo>
                      <a:pt x="2008" y="1810"/>
                    </a:lnTo>
                    <a:cubicBezTo>
                      <a:pt x="2008" y="1818"/>
                      <a:pt x="2005" y="1825"/>
                      <a:pt x="2001" y="1831"/>
                    </a:cubicBezTo>
                    <a:lnTo>
                      <a:pt x="1904" y="1959"/>
                    </a:lnTo>
                    <a:cubicBezTo>
                      <a:pt x="1898" y="1968"/>
                      <a:pt x="1887" y="1973"/>
                      <a:pt x="1877" y="1973"/>
                    </a:cubicBezTo>
                    <a:cubicBezTo>
                      <a:pt x="1874" y="1973"/>
                      <a:pt x="1871" y="1972"/>
                      <a:pt x="1868" y="1971"/>
                    </a:cubicBezTo>
                    <a:cubicBezTo>
                      <a:pt x="1854" y="1968"/>
                      <a:pt x="1844" y="1956"/>
                      <a:pt x="1843" y="1942"/>
                    </a:cubicBezTo>
                    <a:lnTo>
                      <a:pt x="1824" y="1759"/>
                    </a:lnTo>
                    <a:close/>
                    <a:moveTo>
                      <a:pt x="1321" y="962"/>
                    </a:moveTo>
                    <a:lnTo>
                      <a:pt x="1319" y="948"/>
                    </a:lnTo>
                    <a:lnTo>
                      <a:pt x="1286" y="926"/>
                    </a:lnTo>
                    <a:cubicBezTo>
                      <a:pt x="1276" y="920"/>
                      <a:pt x="1270" y="909"/>
                      <a:pt x="1270" y="898"/>
                    </a:cubicBezTo>
                    <a:lnTo>
                      <a:pt x="1270" y="841"/>
                    </a:lnTo>
                    <a:cubicBezTo>
                      <a:pt x="1270" y="822"/>
                      <a:pt x="1286" y="807"/>
                      <a:pt x="1305" y="807"/>
                    </a:cubicBezTo>
                    <a:lnTo>
                      <a:pt x="1319" y="807"/>
                    </a:lnTo>
                    <a:lnTo>
                      <a:pt x="1319" y="746"/>
                    </a:lnTo>
                    <a:cubicBezTo>
                      <a:pt x="1319" y="733"/>
                      <a:pt x="1326" y="721"/>
                      <a:pt x="1338" y="715"/>
                    </a:cubicBezTo>
                    <a:cubicBezTo>
                      <a:pt x="1385" y="691"/>
                      <a:pt x="1479" y="652"/>
                      <a:pt x="1576" y="652"/>
                    </a:cubicBezTo>
                    <a:cubicBezTo>
                      <a:pt x="1653" y="652"/>
                      <a:pt x="1718" y="677"/>
                      <a:pt x="1767" y="728"/>
                    </a:cubicBezTo>
                    <a:cubicBezTo>
                      <a:pt x="1828" y="792"/>
                      <a:pt x="1899" y="824"/>
                      <a:pt x="1977" y="824"/>
                    </a:cubicBezTo>
                    <a:cubicBezTo>
                      <a:pt x="2021" y="824"/>
                      <a:pt x="2067" y="813"/>
                      <a:pt x="2113" y="793"/>
                    </a:cubicBezTo>
                    <a:cubicBezTo>
                      <a:pt x="2123" y="788"/>
                      <a:pt x="2136" y="789"/>
                      <a:pt x="2145" y="795"/>
                    </a:cubicBezTo>
                    <a:cubicBezTo>
                      <a:pt x="2150" y="798"/>
                      <a:pt x="2154" y="802"/>
                      <a:pt x="2156" y="807"/>
                    </a:cubicBezTo>
                    <a:lnTo>
                      <a:pt x="2175" y="807"/>
                    </a:lnTo>
                    <a:cubicBezTo>
                      <a:pt x="2194" y="807"/>
                      <a:pt x="2209" y="822"/>
                      <a:pt x="2209" y="841"/>
                    </a:cubicBezTo>
                    <a:lnTo>
                      <a:pt x="2209" y="898"/>
                    </a:lnTo>
                    <a:cubicBezTo>
                      <a:pt x="2209" y="909"/>
                      <a:pt x="2204" y="920"/>
                      <a:pt x="2194" y="926"/>
                    </a:cubicBezTo>
                    <a:lnTo>
                      <a:pt x="2161" y="948"/>
                    </a:lnTo>
                    <a:lnTo>
                      <a:pt x="2159" y="962"/>
                    </a:lnTo>
                    <a:cubicBezTo>
                      <a:pt x="2148" y="1044"/>
                      <a:pt x="2102" y="1151"/>
                      <a:pt x="2035" y="1247"/>
                    </a:cubicBezTo>
                    <a:cubicBezTo>
                      <a:pt x="1952" y="1368"/>
                      <a:pt x="1873" y="1423"/>
                      <a:pt x="1832" y="1423"/>
                    </a:cubicBezTo>
                    <a:lnTo>
                      <a:pt x="1648" y="1423"/>
                    </a:lnTo>
                    <a:cubicBezTo>
                      <a:pt x="1607" y="1423"/>
                      <a:pt x="1528" y="1368"/>
                      <a:pt x="1444" y="1247"/>
                    </a:cubicBezTo>
                    <a:cubicBezTo>
                      <a:pt x="1378" y="1151"/>
                      <a:pt x="1332" y="1044"/>
                      <a:pt x="1321" y="962"/>
                    </a:cubicBezTo>
                    <a:close/>
                    <a:moveTo>
                      <a:pt x="1740" y="4497"/>
                    </a:moveTo>
                    <a:cubicBezTo>
                      <a:pt x="1602" y="4497"/>
                      <a:pt x="1448" y="4276"/>
                      <a:pt x="1448" y="3959"/>
                    </a:cubicBezTo>
                    <a:cubicBezTo>
                      <a:pt x="1448" y="3642"/>
                      <a:pt x="1602" y="3421"/>
                      <a:pt x="1740" y="3421"/>
                    </a:cubicBezTo>
                    <a:cubicBezTo>
                      <a:pt x="1878" y="3421"/>
                      <a:pt x="2032" y="3642"/>
                      <a:pt x="2032" y="3959"/>
                    </a:cubicBezTo>
                    <a:cubicBezTo>
                      <a:pt x="2032" y="4276"/>
                      <a:pt x="1878" y="4497"/>
                      <a:pt x="1740" y="449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dirty="0">
                  <a:solidFill>
                    <a:prstClr val="black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</a:endParaRPr>
              </a:p>
            </p:txBody>
          </p:sp>
        </p:grpSp>
        <p:grpSp>
          <p:nvGrpSpPr>
            <p:cNvPr id="35" name="Group 16"/>
            <p:cNvGrpSpPr/>
            <p:nvPr/>
          </p:nvGrpSpPr>
          <p:grpSpPr>
            <a:xfrm>
              <a:off x="3187700" y="3705210"/>
              <a:ext cx="1231900" cy="774700"/>
              <a:chOff x="3632200" y="3705210"/>
              <a:chExt cx="1231900" cy="774700"/>
            </a:xfrm>
          </p:grpSpPr>
          <p:cxnSp>
            <p:nvCxnSpPr>
              <p:cNvPr id="36" name="直接连接符 35"/>
              <p:cNvCxnSpPr/>
              <p:nvPr/>
            </p:nvCxnSpPr>
            <p:spPr>
              <a:xfrm>
                <a:off x="3632200" y="4095795"/>
                <a:ext cx="45720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圆角矩形 18"/>
              <p:cNvSpPr/>
              <p:nvPr/>
            </p:nvSpPr>
            <p:spPr>
              <a:xfrm>
                <a:off x="4089400" y="3705210"/>
                <a:ext cx="774700" cy="774700"/>
              </a:xfrm>
              <a:prstGeom prst="roundRect">
                <a:avLst>
                  <a:gd name="adj" fmla="val 7971"/>
                </a:avLst>
              </a:prstGeom>
              <a:solidFill>
                <a:srgbClr val="4472C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solidFill>
                    <a:prstClr val="white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</a:endParaRPr>
              </a:p>
            </p:txBody>
          </p:sp>
          <p:sp>
            <p:nvSpPr>
              <p:cNvPr id="38" name="Freeform 251"/>
              <p:cNvSpPr>
                <a:spLocks noEditPoints="1"/>
              </p:cNvSpPr>
              <p:nvPr/>
            </p:nvSpPr>
            <p:spPr bwMode="auto">
              <a:xfrm>
                <a:off x="4244784" y="3882045"/>
                <a:ext cx="413131" cy="421028"/>
              </a:xfrm>
              <a:custGeom>
                <a:avLst/>
                <a:gdLst>
                  <a:gd name="connsiteX0" fmla="*/ 417576 w 595343"/>
                  <a:gd name="connsiteY0" fmla="*/ 150471 h 606722"/>
                  <a:gd name="connsiteX1" fmla="*/ 424953 w 595343"/>
                  <a:gd name="connsiteY1" fmla="*/ 157647 h 606722"/>
                  <a:gd name="connsiteX2" fmla="*/ 418010 w 595343"/>
                  <a:gd name="connsiteY2" fmla="*/ 175153 h 606722"/>
                  <a:gd name="connsiteX3" fmla="*/ 354631 w 595343"/>
                  <a:gd name="connsiteY3" fmla="*/ 202523 h 606722"/>
                  <a:gd name="connsiteX4" fmla="*/ 344483 w 595343"/>
                  <a:gd name="connsiteY4" fmla="*/ 177819 h 606722"/>
                  <a:gd name="connsiteX5" fmla="*/ 407328 w 595343"/>
                  <a:gd name="connsiteY5" fmla="*/ 150627 h 606722"/>
                  <a:gd name="connsiteX6" fmla="*/ 417576 w 595343"/>
                  <a:gd name="connsiteY6" fmla="*/ 150471 h 606722"/>
                  <a:gd name="connsiteX7" fmla="*/ 57937 w 595343"/>
                  <a:gd name="connsiteY7" fmla="*/ 115798 h 606722"/>
                  <a:gd name="connsiteX8" fmla="*/ 187782 w 595343"/>
                  <a:gd name="connsiteY8" fmla="*/ 115798 h 606722"/>
                  <a:gd name="connsiteX9" fmla="*/ 244828 w 595343"/>
                  <a:gd name="connsiteY9" fmla="*/ 172498 h 606722"/>
                  <a:gd name="connsiteX10" fmla="*/ 245095 w 595343"/>
                  <a:gd name="connsiteY10" fmla="*/ 217555 h 606722"/>
                  <a:gd name="connsiteX11" fmla="*/ 293954 w 595343"/>
                  <a:gd name="connsiteY11" fmla="*/ 187250 h 606722"/>
                  <a:gd name="connsiteX12" fmla="*/ 327149 w 595343"/>
                  <a:gd name="connsiteY12" fmla="*/ 195071 h 606722"/>
                  <a:gd name="connsiteX13" fmla="*/ 319407 w 595343"/>
                  <a:gd name="connsiteY13" fmla="*/ 228220 h 606722"/>
                  <a:gd name="connsiteX14" fmla="*/ 233882 w 595343"/>
                  <a:gd name="connsiteY14" fmla="*/ 281187 h 606722"/>
                  <a:gd name="connsiteX15" fmla="*/ 209497 w 595343"/>
                  <a:gd name="connsiteY15" fmla="*/ 281809 h 606722"/>
                  <a:gd name="connsiteX16" fmla="*/ 197038 w 595343"/>
                  <a:gd name="connsiteY16" fmla="*/ 260836 h 606722"/>
                  <a:gd name="connsiteX17" fmla="*/ 196593 w 595343"/>
                  <a:gd name="connsiteY17" fmla="*/ 172764 h 606722"/>
                  <a:gd name="connsiteX18" fmla="*/ 196771 w 595343"/>
                  <a:gd name="connsiteY18" fmla="*/ 170720 h 606722"/>
                  <a:gd name="connsiteX19" fmla="*/ 191609 w 595343"/>
                  <a:gd name="connsiteY19" fmla="*/ 165655 h 606722"/>
                  <a:gd name="connsiteX20" fmla="*/ 186536 w 595343"/>
                  <a:gd name="connsiteY20" fmla="*/ 170720 h 606722"/>
                  <a:gd name="connsiteX21" fmla="*/ 187070 w 595343"/>
                  <a:gd name="connsiteY21" fmla="*/ 577750 h 606722"/>
                  <a:gd name="connsiteX22" fmla="*/ 158057 w 595343"/>
                  <a:gd name="connsiteY22" fmla="*/ 606722 h 606722"/>
                  <a:gd name="connsiteX23" fmla="*/ 129134 w 595343"/>
                  <a:gd name="connsiteY23" fmla="*/ 577750 h 606722"/>
                  <a:gd name="connsiteX24" fmla="*/ 129134 w 595343"/>
                  <a:gd name="connsiteY24" fmla="*/ 346685 h 606722"/>
                  <a:gd name="connsiteX25" fmla="*/ 116585 w 595343"/>
                  <a:gd name="connsiteY25" fmla="*/ 346685 h 606722"/>
                  <a:gd name="connsiteX26" fmla="*/ 116585 w 595343"/>
                  <a:gd name="connsiteY26" fmla="*/ 577750 h 606722"/>
                  <a:gd name="connsiteX27" fmla="*/ 87662 w 595343"/>
                  <a:gd name="connsiteY27" fmla="*/ 606722 h 606722"/>
                  <a:gd name="connsiteX28" fmla="*/ 58738 w 595343"/>
                  <a:gd name="connsiteY28" fmla="*/ 577750 h 606722"/>
                  <a:gd name="connsiteX29" fmla="*/ 58738 w 595343"/>
                  <a:gd name="connsiteY29" fmla="*/ 172764 h 606722"/>
                  <a:gd name="connsiteX30" fmla="*/ 53932 w 595343"/>
                  <a:gd name="connsiteY30" fmla="*/ 167965 h 606722"/>
                  <a:gd name="connsiteX31" fmla="*/ 49127 w 595343"/>
                  <a:gd name="connsiteY31" fmla="*/ 172764 h 606722"/>
                  <a:gd name="connsiteX32" fmla="*/ 48237 w 595343"/>
                  <a:gd name="connsiteY32" fmla="*/ 349796 h 606722"/>
                  <a:gd name="connsiteX33" fmla="*/ 24119 w 595343"/>
                  <a:gd name="connsiteY33" fmla="*/ 373702 h 606722"/>
                  <a:gd name="connsiteX34" fmla="*/ 24030 w 595343"/>
                  <a:gd name="connsiteY34" fmla="*/ 373702 h 606722"/>
                  <a:gd name="connsiteX35" fmla="*/ 1 w 595343"/>
                  <a:gd name="connsiteY35" fmla="*/ 349529 h 606722"/>
                  <a:gd name="connsiteX36" fmla="*/ 891 w 595343"/>
                  <a:gd name="connsiteY36" fmla="*/ 172498 h 606722"/>
                  <a:gd name="connsiteX37" fmla="*/ 57937 w 595343"/>
                  <a:gd name="connsiteY37" fmla="*/ 115798 h 606722"/>
                  <a:gd name="connsiteX38" fmla="*/ 412696 w 595343"/>
                  <a:gd name="connsiteY38" fmla="*/ 34027 h 606722"/>
                  <a:gd name="connsiteX39" fmla="*/ 378694 w 595343"/>
                  <a:gd name="connsiteY39" fmla="*/ 67979 h 606722"/>
                  <a:gd name="connsiteX40" fmla="*/ 446697 w 595343"/>
                  <a:gd name="connsiteY40" fmla="*/ 67979 h 606722"/>
                  <a:gd name="connsiteX41" fmla="*/ 412696 w 595343"/>
                  <a:gd name="connsiteY41" fmla="*/ 1764 h 606722"/>
                  <a:gd name="connsiteX42" fmla="*/ 422131 w 595343"/>
                  <a:gd name="connsiteY42" fmla="*/ 5675 h 606722"/>
                  <a:gd name="connsiteX43" fmla="*/ 484526 w 595343"/>
                  <a:gd name="connsiteY43" fmla="*/ 67979 h 606722"/>
                  <a:gd name="connsiteX44" fmla="*/ 581992 w 595343"/>
                  <a:gd name="connsiteY44" fmla="*/ 67979 h 606722"/>
                  <a:gd name="connsiteX45" fmla="*/ 595343 w 595343"/>
                  <a:gd name="connsiteY45" fmla="*/ 81311 h 606722"/>
                  <a:gd name="connsiteX46" fmla="*/ 595343 w 595343"/>
                  <a:gd name="connsiteY46" fmla="*/ 333638 h 606722"/>
                  <a:gd name="connsiteX47" fmla="*/ 581992 w 595343"/>
                  <a:gd name="connsiteY47" fmla="*/ 346970 h 606722"/>
                  <a:gd name="connsiteX48" fmla="*/ 240907 w 595343"/>
                  <a:gd name="connsiteY48" fmla="*/ 346970 h 606722"/>
                  <a:gd name="connsiteX49" fmla="*/ 227556 w 595343"/>
                  <a:gd name="connsiteY49" fmla="*/ 333638 h 606722"/>
                  <a:gd name="connsiteX50" fmla="*/ 227556 w 595343"/>
                  <a:gd name="connsiteY50" fmla="*/ 308574 h 606722"/>
                  <a:gd name="connsiteX51" fmla="*/ 246604 w 595343"/>
                  <a:gd name="connsiteY51" fmla="*/ 301731 h 606722"/>
                  <a:gd name="connsiteX52" fmla="*/ 332142 w 595343"/>
                  <a:gd name="connsiteY52" fmla="*/ 248670 h 606722"/>
                  <a:gd name="connsiteX53" fmla="*/ 350656 w 595343"/>
                  <a:gd name="connsiteY53" fmla="*/ 227517 h 606722"/>
                  <a:gd name="connsiteX54" fmla="*/ 426492 w 595343"/>
                  <a:gd name="connsiteY54" fmla="*/ 194809 h 606722"/>
                  <a:gd name="connsiteX55" fmla="*/ 444561 w 595343"/>
                  <a:gd name="connsiteY55" fmla="*/ 149125 h 606722"/>
                  <a:gd name="connsiteX56" fmla="*/ 398899 w 595343"/>
                  <a:gd name="connsiteY56" fmla="*/ 131083 h 606722"/>
                  <a:gd name="connsiteX57" fmla="*/ 324843 w 595343"/>
                  <a:gd name="connsiteY57" fmla="*/ 163079 h 606722"/>
                  <a:gd name="connsiteX58" fmla="*/ 281229 w 595343"/>
                  <a:gd name="connsiteY58" fmla="*/ 166812 h 606722"/>
                  <a:gd name="connsiteX59" fmla="*/ 264851 w 595343"/>
                  <a:gd name="connsiteY59" fmla="*/ 176945 h 606722"/>
                  <a:gd name="connsiteX60" fmla="*/ 264851 w 595343"/>
                  <a:gd name="connsiteY60" fmla="*/ 172412 h 606722"/>
                  <a:gd name="connsiteX61" fmla="*/ 227556 w 595343"/>
                  <a:gd name="connsiteY61" fmla="*/ 106997 h 606722"/>
                  <a:gd name="connsiteX62" fmla="*/ 227556 w 595343"/>
                  <a:gd name="connsiteY62" fmla="*/ 81311 h 606722"/>
                  <a:gd name="connsiteX63" fmla="*/ 240907 w 595343"/>
                  <a:gd name="connsiteY63" fmla="*/ 67979 h 606722"/>
                  <a:gd name="connsiteX64" fmla="*/ 340865 w 595343"/>
                  <a:gd name="connsiteY64" fmla="*/ 67979 h 606722"/>
                  <a:gd name="connsiteX65" fmla="*/ 403261 w 595343"/>
                  <a:gd name="connsiteY65" fmla="*/ 5675 h 606722"/>
                  <a:gd name="connsiteX66" fmla="*/ 412696 w 595343"/>
                  <a:gd name="connsiteY66" fmla="*/ 1764 h 606722"/>
                  <a:gd name="connsiteX67" fmla="*/ 122882 w 595343"/>
                  <a:gd name="connsiteY67" fmla="*/ 0 h 606722"/>
                  <a:gd name="connsiteX68" fmla="*/ 172798 w 595343"/>
                  <a:gd name="connsiteY68" fmla="*/ 49960 h 606722"/>
                  <a:gd name="connsiteX69" fmla="*/ 122882 w 595343"/>
                  <a:gd name="connsiteY69" fmla="*/ 99921 h 606722"/>
                  <a:gd name="connsiteX70" fmla="*/ 72877 w 595343"/>
                  <a:gd name="connsiteY70" fmla="*/ 49960 h 606722"/>
                  <a:gd name="connsiteX71" fmla="*/ 122882 w 595343"/>
                  <a:gd name="connsiteY71" fmla="*/ 0 h 606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</a:cxnLst>
                <a:rect l="l" t="t" r="r" b="b"/>
                <a:pathLst>
                  <a:path w="595343" h="606722">
                    <a:moveTo>
                      <a:pt x="417576" y="150471"/>
                    </a:moveTo>
                    <a:cubicBezTo>
                      <a:pt x="420770" y="151737"/>
                      <a:pt x="423484" y="154226"/>
                      <a:pt x="424953" y="157647"/>
                    </a:cubicBezTo>
                    <a:cubicBezTo>
                      <a:pt x="427891" y="164400"/>
                      <a:pt x="424775" y="172220"/>
                      <a:pt x="418010" y="175153"/>
                    </a:cubicBezTo>
                    <a:lnTo>
                      <a:pt x="354631" y="202523"/>
                    </a:lnTo>
                    <a:cubicBezTo>
                      <a:pt x="353652" y="193637"/>
                      <a:pt x="350269" y="185106"/>
                      <a:pt x="344483" y="177819"/>
                    </a:cubicBezTo>
                    <a:lnTo>
                      <a:pt x="407328" y="150627"/>
                    </a:lnTo>
                    <a:cubicBezTo>
                      <a:pt x="410711" y="149160"/>
                      <a:pt x="414383" y="149205"/>
                      <a:pt x="417576" y="150471"/>
                    </a:cubicBezTo>
                    <a:close/>
                    <a:moveTo>
                      <a:pt x="57937" y="115798"/>
                    </a:moveTo>
                    <a:lnTo>
                      <a:pt x="187782" y="115798"/>
                    </a:lnTo>
                    <a:cubicBezTo>
                      <a:pt x="219109" y="115798"/>
                      <a:pt x="244739" y="141215"/>
                      <a:pt x="244828" y="172498"/>
                    </a:cubicBezTo>
                    <a:lnTo>
                      <a:pt x="245095" y="217555"/>
                    </a:lnTo>
                    <a:lnTo>
                      <a:pt x="293954" y="187250"/>
                    </a:lnTo>
                    <a:cubicBezTo>
                      <a:pt x="305256" y="180230"/>
                      <a:pt x="320119" y="183696"/>
                      <a:pt x="327149" y="195071"/>
                    </a:cubicBezTo>
                    <a:cubicBezTo>
                      <a:pt x="334180" y="206358"/>
                      <a:pt x="330709" y="221199"/>
                      <a:pt x="319407" y="228220"/>
                    </a:cubicBezTo>
                    <a:lnTo>
                      <a:pt x="233882" y="281187"/>
                    </a:lnTo>
                    <a:cubicBezTo>
                      <a:pt x="226495" y="285808"/>
                      <a:pt x="217151" y="286075"/>
                      <a:pt x="209497" y="281809"/>
                    </a:cubicBezTo>
                    <a:cubicBezTo>
                      <a:pt x="201843" y="277632"/>
                      <a:pt x="197127" y="269634"/>
                      <a:pt x="197038" y="260836"/>
                    </a:cubicBezTo>
                    <a:lnTo>
                      <a:pt x="196593" y="172764"/>
                    </a:lnTo>
                    <a:cubicBezTo>
                      <a:pt x="196771" y="172053"/>
                      <a:pt x="196771" y="171343"/>
                      <a:pt x="196771" y="170720"/>
                    </a:cubicBezTo>
                    <a:cubicBezTo>
                      <a:pt x="196771" y="167877"/>
                      <a:pt x="194457" y="165655"/>
                      <a:pt x="191609" y="165655"/>
                    </a:cubicBezTo>
                    <a:cubicBezTo>
                      <a:pt x="188850" y="165655"/>
                      <a:pt x="186536" y="167965"/>
                      <a:pt x="186536" y="170720"/>
                    </a:cubicBezTo>
                    <a:cubicBezTo>
                      <a:pt x="186536" y="408540"/>
                      <a:pt x="187070" y="199337"/>
                      <a:pt x="187070" y="577750"/>
                    </a:cubicBezTo>
                    <a:cubicBezTo>
                      <a:pt x="187070" y="593747"/>
                      <a:pt x="174077" y="606722"/>
                      <a:pt x="158057" y="606722"/>
                    </a:cubicBezTo>
                    <a:cubicBezTo>
                      <a:pt x="142127" y="606722"/>
                      <a:pt x="129134" y="593747"/>
                      <a:pt x="129134" y="577750"/>
                    </a:cubicBezTo>
                    <a:lnTo>
                      <a:pt x="129134" y="346685"/>
                    </a:lnTo>
                    <a:lnTo>
                      <a:pt x="116585" y="346685"/>
                    </a:lnTo>
                    <a:lnTo>
                      <a:pt x="116585" y="577750"/>
                    </a:lnTo>
                    <a:cubicBezTo>
                      <a:pt x="116585" y="593747"/>
                      <a:pt x="103681" y="606722"/>
                      <a:pt x="87662" y="606722"/>
                    </a:cubicBezTo>
                    <a:cubicBezTo>
                      <a:pt x="71643" y="606722"/>
                      <a:pt x="58738" y="593747"/>
                      <a:pt x="58738" y="577750"/>
                    </a:cubicBezTo>
                    <a:cubicBezTo>
                      <a:pt x="58738" y="551444"/>
                      <a:pt x="58738" y="230353"/>
                      <a:pt x="58738" y="172764"/>
                    </a:cubicBezTo>
                    <a:cubicBezTo>
                      <a:pt x="58738" y="170187"/>
                      <a:pt x="56602" y="168054"/>
                      <a:pt x="53932" y="167965"/>
                    </a:cubicBezTo>
                    <a:cubicBezTo>
                      <a:pt x="51263" y="167965"/>
                      <a:pt x="49127" y="170098"/>
                      <a:pt x="49127" y="172764"/>
                    </a:cubicBezTo>
                    <a:lnTo>
                      <a:pt x="48237" y="349796"/>
                    </a:lnTo>
                    <a:cubicBezTo>
                      <a:pt x="48148" y="363037"/>
                      <a:pt x="37379" y="373702"/>
                      <a:pt x="24119" y="373702"/>
                    </a:cubicBezTo>
                    <a:lnTo>
                      <a:pt x="24030" y="373702"/>
                    </a:lnTo>
                    <a:cubicBezTo>
                      <a:pt x="10680" y="373702"/>
                      <a:pt x="-88" y="362860"/>
                      <a:pt x="1" y="349529"/>
                    </a:cubicBezTo>
                    <a:lnTo>
                      <a:pt x="891" y="172498"/>
                    </a:lnTo>
                    <a:cubicBezTo>
                      <a:pt x="1069" y="141215"/>
                      <a:pt x="26611" y="115798"/>
                      <a:pt x="57937" y="115798"/>
                    </a:cubicBezTo>
                    <a:close/>
                    <a:moveTo>
                      <a:pt x="412696" y="34027"/>
                    </a:moveTo>
                    <a:lnTo>
                      <a:pt x="378694" y="67979"/>
                    </a:lnTo>
                    <a:lnTo>
                      <a:pt x="446697" y="67979"/>
                    </a:lnTo>
                    <a:close/>
                    <a:moveTo>
                      <a:pt x="412696" y="1764"/>
                    </a:moveTo>
                    <a:cubicBezTo>
                      <a:pt x="416256" y="1764"/>
                      <a:pt x="419638" y="3186"/>
                      <a:pt x="422131" y="5675"/>
                    </a:cubicBezTo>
                    <a:lnTo>
                      <a:pt x="484526" y="67979"/>
                    </a:lnTo>
                    <a:lnTo>
                      <a:pt x="581992" y="67979"/>
                    </a:lnTo>
                    <a:cubicBezTo>
                      <a:pt x="589379" y="67979"/>
                      <a:pt x="595343" y="73934"/>
                      <a:pt x="595343" y="81311"/>
                    </a:cubicBezTo>
                    <a:lnTo>
                      <a:pt x="595343" y="333638"/>
                    </a:lnTo>
                    <a:cubicBezTo>
                      <a:pt x="595343" y="341015"/>
                      <a:pt x="589379" y="346970"/>
                      <a:pt x="581992" y="346970"/>
                    </a:cubicBezTo>
                    <a:lnTo>
                      <a:pt x="240907" y="346970"/>
                    </a:lnTo>
                    <a:cubicBezTo>
                      <a:pt x="233520" y="346970"/>
                      <a:pt x="227556" y="341015"/>
                      <a:pt x="227556" y="333638"/>
                    </a:cubicBezTo>
                    <a:lnTo>
                      <a:pt x="227556" y="308574"/>
                    </a:lnTo>
                    <a:cubicBezTo>
                      <a:pt x="234143" y="307686"/>
                      <a:pt x="240640" y="305375"/>
                      <a:pt x="246604" y="301731"/>
                    </a:cubicBezTo>
                    <a:cubicBezTo>
                      <a:pt x="258353" y="294443"/>
                      <a:pt x="320482" y="255869"/>
                      <a:pt x="332142" y="248670"/>
                    </a:cubicBezTo>
                    <a:cubicBezTo>
                      <a:pt x="340598" y="243426"/>
                      <a:pt x="346918" y="235960"/>
                      <a:pt x="350656" y="227517"/>
                    </a:cubicBezTo>
                    <a:lnTo>
                      <a:pt x="426492" y="194809"/>
                    </a:lnTo>
                    <a:cubicBezTo>
                      <a:pt x="444116" y="187166"/>
                      <a:pt x="452216" y="166723"/>
                      <a:pt x="444561" y="149125"/>
                    </a:cubicBezTo>
                    <a:cubicBezTo>
                      <a:pt x="436995" y="131527"/>
                      <a:pt x="416523" y="123439"/>
                      <a:pt x="398899" y="131083"/>
                    </a:cubicBezTo>
                    <a:lnTo>
                      <a:pt x="324843" y="163079"/>
                    </a:lnTo>
                    <a:cubicBezTo>
                      <a:pt x="311047" y="157480"/>
                      <a:pt x="294847" y="158369"/>
                      <a:pt x="281229" y="166812"/>
                    </a:cubicBezTo>
                    <a:lnTo>
                      <a:pt x="264851" y="176945"/>
                    </a:lnTo>
                    <a:lnTo>
                      <a:pt x="264851" y="172412"/>
                    </a:lnTo>
                    <a:cubicBezTo>
                      <a:pt x="264673" y="145215"/>
                      <a:pt x="250164" y="120595"/>
                      <a:pt x="227556" y="106997"/>
                    </a:cubicBezTo>
                    <a:lnTo>
                      <a:pt x="227556" y="81311"/>
                    </a:lnTo>
                    <a:cubicBezTo>
                      <a:pt x="227556" y="73934"/>
                      <a:pt x="233520" y="67979"/>
                      <a:pt x="240907" y="67979"/>
                    </a:cubicBezTo>
                    <a:lnTo>
                      <a:pt x="340865" y="67979"/>
                    </a:lnTo>
                    <a:lnTo>
                      <a:pt x="403261" y="5675"/>
                    </a:lnTo>
                    <a:cubicBezTo>
                      <a:pt x="405753" y="3186"/>
                      <a:pt x="409135" y="1764"/>
                      <a:pt x="412696" y="1764"/>
                    </a:cubicBezTo>
                    <a:close/>
                    <a:moveTo>
                      <a:pt x="122882" y="0"/>
                    </a:moveTo>
                    <a:cubicBezTo>
                      <a:pt x="150465" y="0"/>
                      <a:pt x="172798" y="22402"/>
                      <a:pt x="172798" y="49960"/>
                    </a:cubicBezTo>
                    <a:cubicBezTo>
                      <a:pt x="172798" y="77608"/>
                      <a:pt x="150376" y="99921"/>
                      <a:pt x="122882" y="99921"/>
                    </a:cubicBezTo>
                    <a:cubicBezTo>
                      <a:pt x="95388" y="99921"/>
                      <a:pt x="72877" y="77697"/>
                      <a:pt x="72877" y="49960"/>
                    </a:cubicBezTo>
                    <a:cubicBezTo>
                      <a:pt x="72877" y="22402"/>
                      <a:pt x="95210" y="0"/>
                      <a:pt x="12288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dirty="0">
                  <a:solidFill>
                    <a:prstClr val="black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</a:endParaRPr>
              </a:p>
            </p:txBody>
          </p:sp>
        </p:grpSp>
        <p:grpSp>
          <p:nvGrpSpPr>
            <p:cNvPr id="21" name="组合 20"/>
            <p:cNvGrpSpPr/>
            <p:nvPr/>
          </p:nvGrpSpPr>
          <p:grpSpPr>
            <a:xfrm>
              <a:off x="3187700" y="5022730"/>
              <a:ext cx="1231900" cy="774700"/>
              <a:chOff x="3632200" y="5022730"/>
              <a:chExt cx="1231900" cy="774700"/>
            </a:xfrm>
          </p:grpSpPr>
          <p:cxnSp>
            <p:nvCxnSpPr>
              <p:cNvPr id="22" name="直接连接符 21"/>
              <p:cNvCxnSpPr/>
              <p:nvPr/>
            </p:nvCxnSpPr>
            <p:spPr>
              <a:xfrm>
                <a:off x="3632200" y="5397500"/>
                <a:ext cx="457200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圆角矩形 22"/>
              <p:cNvSpPr/>
              <p:nvPr/>
            </p:nvSpPr>
            <p:spPr>
              <a:xfrm>
                <a:off x="4089400" y="5022730"/>
                <a:ext cx="774700" cy="774700"/>
              </a:xfrm>
              <a:prstGeom prst="roundRect">
                <a:avLst>
                  <a:gd name="adj" fmla="val 7971"/>
                </a:avLst>
              </a:prstGeom>
              <a:solidFill>
                <a:srgbClr val="4472C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</a:endParaRPr>
              </a:p>
            </p:txBody>
          </p:sp>
          <p:sp>
            <p:nvSpPr>
              <p:cNvPr id="24" name="Freeform 251"/>
              <p:cNvSpPr>
                <a:spLocks noEditPoints="1"/>
              </p:cNvSpPr>
              <p:nvPr/>
            </p:nvSpPr>
            <p:spPr bwMode="auto">
              <a:xfrm>
                <a:off x="4240836" y="5210024"/>
                <a:ext cx="421028" cy="393943"/>
              </a:xfrm>
              <a:custGeom>
                <a:avLst/>
                <a:gdLst>
                  <a:gd name="T0" fmla="*/ 266 w 301"/>
                  <a:gd name="T1" fmla="*/ 192 h 282"/>
                  <a:gd name="T2" fmla="*/ 234 w 301"/>
                  <a:gd name="T3" fmla="*/ 69 h 282"/>
                  <a:gd name="T4" fmla="*/ 81 w 301"/>
                  <a:gd name="T5" fmla="*/ 36 h 282"/>
                  <a:gd name="T6" fmla="*/ 32 w 301"/>
                  <a:gd name="T7" fmla="*/ 3 h 282"/>
                  <a:gd name="T8" fmla="*/ 12 w 301"/>
                  <a:gd name="T9" fmla="*/ 13 h 282"/>
                  <a:gd name="T10" fmla="*/ 61 w 301"/>
                  <a:gd name="T11" fmla="*/ 57 h 282"/>
                  <a:gd name="T12" fmla="*/ 132 w 301"/>
                  <a:gd name="T13" fmla="*/ 249 h 282"/>
                  <a:gd name="T14" fmla="*/ 301 w 301"/>
                  <a:gd name="T15" fmla="*/ 260 h 282"/>
                  <a:gd name="T16" fmla="*/ 266 w 301"/>
                  <a:gd name="T17" fmla="*/ 192 h 282"/>
                  <a:gd name="T18" fmla="*/ 242 w 301"/>
                  <a:gd name="T19" fmla="*/ 232 h 282"/>
                  <a:gd name="T20" fmla="*/ 240 w 301"/>
                  <a:gd name="T21" fmla="*/ 233 h 282"/>
                  <a:gd name="T22" fmla="*/ 238 w 301"/>
                  <a:gd name="T23" fmla="*/ 232 h 282"/>
                  <a:gd name="T24" fmla="*/ 159 w 301"/>
                  <a:gd name="T25" fmla="*/ 138 h 282"/>
                  <a:gd name="T26" fmla="*/ 106 w 301"/>
                  <a:gd name="T27" fmla="*/ 75 h 282"/>
                  <a:gd name="T28" fmla="*/ 106 w 301"/>
                  <a:gd name="T29" fmla="*/ 71 h 282"/>
                  <a:gd name="T30" fmla="*/ 109 w 301"/>
                  <a:gd name="T31" fmla="*/ 71 h 282"/>
                  <a:gd name="T32" fmla="*/ 178 w 301"/>
                  <a:gd name="T33" fmla="*/ 122 h 282"/>
                  <a:gd name="T34" fmla="*/ 243 w 301"/>
                  <a:gd name="T35" fmla="*/ 229 h 282"/>
                  <a:gd name="T36" fmla="*/ 242 w 301"/>
                  <a:gd name="T37" fmla="*/ 232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01" h="282">
                    <a:moveTo>
                      <a:pt x="266" y="192"/>
                    </a:moveTo>
                    <a:cubicBezTo>
                      <a:pt x="268" y="152"/>
                      <a:pt x="252" y="95"/>
                      <a:pt x="234" y="69"/>
                    </a:cubicBezTo>
                    <a:cubicBezTo>
                      <a:pt x="197" y="16"/>
                      <a:pt x="116" y="0"/>
                      <a:pt x="81" y="36"/>
                    </a:cubicBezTo>
                    <a:cubicBezTo>
                      <a:pt x="74" y="43"/>
                      <a:pt x="32" y="3"/>
                      <a:pt x="32" y="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61" y="57"/>
                      <a:pt x="61" y="57"/>
                      <a:pt x="61" y="57"/>
                    </a:cubicBezTo>
                    <a:cubicBezTo>
                      <a:pt x="61" y="57"/>
                      <a:pt x="0" y="152"/>
                      <a:pt x="132" y="249"/>
                    </a:cubicBezTo>
                    <a:cubicBezTo>
                      <a:pt x="177" y="282"/>
                      <a:pt x="241" y="269"/>
                      <a:pt x="301" y="260"/>
                    </a:cubicBezTo>
                    <a:cubicBezTo>
                      <a:pt x="301" y="260"/>
                      <a:pt x="265" y="248"/>
                      <a:pt x="266" y="192"/>
                    </a:cubicBezTo>
                    <a:close/>
                    <a:moveTo>
                      <a:pt x="242" y="232"/>
                    </a:moveTo>
                    <a:cubicBezTo>
                      <a:pt x="241" y="233"/>
                      <a:pt x="241" y="233"/>
                      <a:pt x="240" y="233"/>
                    </a:cubicBezTo>
                    <a:cubicBezTo>
                      <a:pt x="240" y="233"/>
                      <a:pt x="239" y="232"/>
                      <a:pt x="238" y="232"/>
                    </a:cubicBezTo>
                    <a:cubicBezTo>
                      <a:pt x="238" y="232"/>
                      <a:pt x="198" y="182"/>
                      <a:pt x="159" y="138"/>
                    </a:cubicBezTo>
                    <a:cubicBezTo>
                      <a:pt x="115" y="89"/>
                      <a:pt x="106" y="75"/>
                      <a:pt x="106" y="75"/>
                    </a:cubicBezTo>
                    <a:cubicBezTo>
                      <a:pt x="105" y="74"/>
                      <a:pt x="105" y="72"/>
                      <a:pt x="106" y="71"/>
                    </a:cubicBezTo>
                    <a:cubicBezTo>
                      <a:pt x="107" y="71"/>
                      <a:pt x="108" y="70"/>
                      <a:pt x="109" y="71"/>
                    </a:cubicBezTo>
                    <a:cubicBezTo>
                      <a:pt x="109" y="71"/>
                      <a:pt x="144" y="87"/>
                      <a:pt x="178" y="122"/>
                    </a:cubicBezTo>
                    <a:cubicBezTo>
                      <a:pt x="210" y="156"/>
                      <a:pt x="243" y="229"/>
                      <a:pt x="243" y="229"/>
                    </a:cubicBezTo>
                    <a:cubicBezTo>
                      <a:pt x="243" y="230"/>
                      <a:pt x="243" y="232"/>
                      <a:pt x="242" y="23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solidFill>
                    <a:prstClr val="black"/>
                  </a:solidFill>
                  <a:latin typeface="思源宋体 CN" panose="02020400000000000000" pitchFamily="18" charset="-122"/>
                  <a:ea typeface="思源宋体 CN" panose="02020400000000000000" pitchFamily="18" charset="-122"/>
                </a:endParaRPr>
              </a:p>
            </p:txBody>
          </p:sp>
        </p:grpSp>
      </p:grpSp>
      <p:sp>
        <p:nvSpPr>
          <p:cNvPr id="25" name="文本框 24"/>
          <p:cNvSpPr txBox="1"/>
          <p:nvPr/>
        </p:nvSpPr>
        <p:spPr>
          <a:xfrm>
            <a:off x="4781550" y="2305020"/>
            <a:ext cx="5518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点击添加相关标题文字，点击添加相关标题文字，点击添加相关标题文字，点击添加相关标题文字，</a:t>
            </a:r>
            <a:endParaRPr lang="en-US" altLang="zh-CN" sz="1600" dirty="0">
              <a:solidFill>
                <a:prstClr val="black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781550" y="3692067"/>
            <a:ext cx="5518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点击添加相关标题文字，点击添加相关标题文字，点击添加相关标题文字，点击添加相关标题文字，</a:t>
            </a:r>
            <a:endParaRPr lang="en-US" altLang="zh-CN" sz="1600" dirty="0">
              <a:solidFill>
                <a:prstClr val="black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4781550" y="5006503"/>
            <a:ext cx="5518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思源黑体 CN Light" panose="020B0300000000000000" pitchFamily="34" charset="-122"/>
                <a:ea typeface="思源黑体 CN Light" panose="020B0300000000000000" pitchFamily="34" charset="-122"/>
                <a:cs typeface="+mn-ea"/>
                <a:sym typeface="+mn-lt"/>
              </a:rPr>
              <a:t>点击添加相关标题文字，点击添加相关标题文字，点击添加相关标题文字，点击添加相关标题文字，</a:t>
            </a:r>
            <a:endParaRPr lang="en-US" altLang="zh-CN" sz="1600" dirty="0">
              <a:solidFill>
                <a:prstClr val="black"/>
              </a:solidFill>
              <a:latin typeface="思源宋体 CN" panose="02020400000000000000" pitchFamily="18" charset="-122"/>
              <a:ea typeface="思源宋体 CN" panose="02020400000000000000" pitchFamily="18" charset="-122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410135" y="374486"/>
            <a:ext cx="3541370" cy="461665"/>
            <a:chOff x="410135" y="374486"/>
            <a:chExt cx="3541370" cy="461665"/>
          </a:xfrm>
        </p:grpSpPr>
        <p:sp>
          <p:nvSpPr>
            <p:cNvPr id="29" name="文本框 28"/>
            <p:cNvSpPr txBox="1"/>
            <p:nvPr/>
          </p:nvSpPr>
          <p:spPr>
            <a:xfrm>
              <a:off x="571283" y="374486"/>
              <a:ext cx="33802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rgbClr val="4472C4"/>
                  </a:solidFill>
                  <a:latin typeface="阿里巴巴普惠体 B" panose="00020600040101010101" pitchFamily="18" charset="-122"/>
                  <a:ea typeface="阿里巴巴普惠体 B" panose="00020600040101010101" pitchFamily="18" charset="-122"/>
                  <a:cs typeface="阿里巴巴普惠体 B" panose="00020600040101010101" pitchFamily="18" charset="-122"/>
                </a:rPr>
                <a:t>研究方法与过程</a:t>
              </a:r>
              <a:endParaRPr lang="zh-CN" altLang="en-US" sz="2400" dirty="0">
                <a:solidFill>
                  <a:srgbClr val="4472C4"/>
                </a:soli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>
              <a:off x="410135" y="439801"/>
              <a:ext cx="161148" cy="30478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宋体 CN" panose="02020400000000000000" pitchFamily="18" charset="-122"/>
                <a:ea typeface="思源宋体 CN" panose="02020400000000000000" pitchFamily="18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25" grpId="0"/>
      <p:bldP spid="26" grpId="0"/>
      <p:bldP spid="27" grpId="0"/>
    </p:bldLst>
  </p:timing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www.pptying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2102</Words>
  <Application>WPS 演示</Application>
  <PresentationFormat>宽屏</PresentationFormat>
  <Paragraphs>288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36" baseType="lpstr">
      <vt:lpstr>Arial</vt:lpstr>
      <vt:lpstr>宋体</vt:lpstr>
      <vt:lpstr>Wingdings</vt:lpstr>
      <vt:lpstr>思源宋体 CN</vt:lpstr>
      <vt:lpstr>庞门正道标题体</vt:lpstr>
      <vt:lpstr>阿里巴巴普惠体 L</vt:lpstr>
      <vt:lpstr>阿里巴巴普惠体 B</vt:lpstr>
      <vt:lpstr>思源黑体 CN Light</vt:lpstr>
      <vt:lpstr>阿里巴巴普惠体 R</vt:lpstr>
      <vt:lpstr>思源黑体 CN Light</vt:lpstr>
      <vt:lpstr>黑体</vt:lpstr>
      <vt:lpstr>Calibri Light</vt:lpstr>
      <vt:lpstr>思源黑体 CN Normal</vt:lpstr>
      <vt:lpstr>方正姚体</vt:lpstr>
      <vt:lpstr>Noto Sans S Chinese Regular</vt:lpstr>
      <vt:lpstr>微软雅黑</vt:lpstr>
      <vt:lpstr>Arial Unicode MS</vt:lpstr>
      <vt:lpstr>Calibri</vt:lpstr>
      <vt:lpstr>等线</vt:lpstr>
      <vt:lpstr>www.pptying.com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办公资源网:www.bangongziyuan.com;</Company>
  <LinksUpToDate>false</LinksUpToDate>
  <SharedDoc>false</SharedDoc>
  <HyperlinksChanged>false</HyperlinksChanged>
  <AppVersion>14.0000</AppVersion>
  <Manager>办公资源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办公资源网</dc:creator>
  <cp:keywords>www.bangongziyuan.com</cp:keywords>
  <dc:description>办公资源网:www.bangongziyuan.com;</dc:description>
  <cp:lastModifiedBy>Years later</cp:lastModifiedBy>
  <cp:revision>3</cp:revision>
  <dcterms:created xsi:type="dcterms:W3CDTF">2019-06-19T03:21:00Z</dcterms:created>
  <dcterms:modified xsi:type="dcterms:W3CDTF">2024-06-08T23:49:21Z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BF58BE4905D64C77843F4744F0B5D42E_13</vt:lpwstr>
  </property>
  <property fmtid="{D5CDD505-2E9C-101B-9397-08002B2CF9AE}" pid="3" name="KSOProductBuildVer">
    <vt:lpwstr>2052-12.1.0.17133</vt:lpwstr>
  </property>
</Properties>
</file>