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4"/>
  </p:notesMasterIdLst>
  <p:handoutMasterIdLst>
    <p:handoutMasterId r:id="rId30"/>
  </p:handoutMasterIdLst>
  <p:sldIdLst>
    <p:sldId id="4090" r:id="rId3"/>
    <p:sldId id="4091" r:id="rId5"/>
    <p:sldId id="4093" r:id="rId6"/>
    <p:sldId id="3647" r:id="rId7"/>
    <p:sldId id="4073" r:id="rId8"/>
    <p:sldId id="4074" r:id="rId9"/>
    <p:sldId id="4097" r:id="rId10"/>
    <p:sldId id="4109" r:id="rId11"/>
    <p:sldId id="3849" r:id="rId12"/>
    <p:sldId id="4022" r:id="rId13"/>
    <p:sldId id="4098" r:id="rId14"/>
    <p:sldId id="4099" r:id="rId15"/>
    <p:sldId id="4110" r:id="rId16"/>
    <p:sldId id="4100" r:id="rId17"/>
    <p:sldId id="4101" r:id="rId18"/>
    <p:sldId id="4102" r:id="rId19"/>
    <p:sldId id="4103" r:id="rId20"/>
    <p:sldId id="4023" r:id="rId21"/>
    <p:sldId id="4111" r:id="rId22"/>
    <p:sldId id="4104" r:id="rId23"/>
    <p:sldId id="4105" r:id="rId24"/>
    <p:sldId id="4106" r:id="rId25"/>
    <p:sldId id="4107" r:id="rId26"/>
    <p:sldId id="4108" r:id="rId27"/>
    <p:sldId id="4112" r:id="rId28"/>
    <p:sldId id="4127" r:id="rId29"/>
  </p:sldIdLst>
  <p:sldSz cx="12858750" cy="7232650"/>
  <p:notesSz cx="6858000" cy="9144000"/>
  <p:custDataLst>
    <p:tags r:id="rId34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40080" indent="-18288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955" indent="-55435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8" userDrawn="1">
          <p15:clr>
            <a:srgbClr val="A4A3A4"/>
          </p15:clr>
        </p15:guide>
        <p15:guide id="2" pos="4050" userDrawn="1">
          <p15:clr>
            <a:srgbClr val="A4A3A4"/>
          </p15:clr>
        </p15:guide>
        <p15:guide id="5" orient="horz" pos="4183" userDrawn="1">
          <p15:clr>
            <a:srgbClr val="A4A3A4"/>
          </p15:clr>
        </p15:guide>
        <p15:guide id="6" pos="7588" userDrawn="1">
          <p15:clr>
            <a:srgbClr val="A4A3A4"/>
          </p15:clr>
        </p15:guide>
        <p15:guide id="8" pos="5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F9A"/>
    <a:srgbClr val="E60043"/>
    <a:srgbClr val="E8CEC7"/>
    <a:srgbClr val="F0AD47"/>
    <a:srgbClr val="B46104"/>
    <a:srgbClr val="745CCC"/>
    <a:srgbClr val="632959"/>
    <a:srgbClr val="F7CA30"/>
    <a:srgbClr val="F1F1F1"/>
    <a:srgbClr val="DB19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34" autoAdjust="0"/>
    <p:restoredTop sz="92986" autoAdjust="0"/>
  </p:normalViewPr>
  <p:slideViewPr>
    <p:cSldViewPr showGuides="1">
      <p:cViewPr varScale="1">
        <p:scale>
          <a:sx n="56" d="100"/>
          <a:sy n="56" d="100"/>
        </p:scale>
        <p:origin x="108" y="660"/>
      </p:cViewPr>
      <p:guideLst>
        <p:guide orient="horz" pos="328"/>
        <p:guide pos="4050"/>
        <p:guide orient="horz" pos="4183"/>
        <p:guide pos="7588"/>
        <p:guide pos="557"/>
      </p:guideLst>
    </p:cSldViewPr>
  </p:slideViewPr>
  <p:outlineViewPr>
    <p:cViewPr>
      <p:scale>
        <a:sx n="100" d="100"/>
        <a:sy n="100" d="100"/>
      </p:scale>
      <p:origin x="0" y="-144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4" Type="http://schemas.openxmlformats.org/officeDocument/2006/relationships/tags" Target="tags/tag20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742FC-62BB-4B81-9CA5-3B750A4B45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E82F1-5B17-4D95-A6D6-EB96F2D72B6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9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31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3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5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C2EFC-28F3-48C0-BF6B-230A53BCFDFC}" type="slidenum">
              <a:rPr lang="es-MX" smtClean="0">
                <a:solidFill>
                  <a:prstClr val="black"/>
                </a:solidFill>
              </a:rPr>
            </a:fld>
            <a:endParaRPr lang="es-MX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C2EFC-28F3-48C0-BF6B-230A53BCFDFC}" type="slidenum">
              <a:rPr lang="es-MX" smtClean="0">
                <a:solidFill>
                  <a:prstClr val="black"/>
                </a:solidFill>
              </a:rPr>
            </a:fld>
            <a:endParaRPr lang="es-MX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D2DAF-7A11-4887-8CD5-B116BE4C238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6D025-F0D8-4CCB-9EAE-409D2B32A1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993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r>
              <a:rPr lang="zh-CN" altLang="en-US" dirty="0"/>
              <a:t>模板来自于 </a:t>
            </a:r>
            <a:r>
              <a:rPr lang="en-US" altLang="zh-CN" dirty="0"/>
              <a:t>https://www.pptying.com    【PPT</a:t>
            </a:r>
            <a:r>
              <a:rPr lang="zh-CN" altLang="en-US" dirty="0"/>
              <a:t>营</a:t>
            </a:r>
            <a:r>
              <a:rPr lang="en-US" altLang="zh-CN" dirty="0"/>
              <a:t>】</a:t>
            </a:r>
            <a:endParaRPr lang="zh-CN" altLang="en-US" dirty="0"/>
          </a:p>
        </p:txBody>
      </p:sp>
      <p:sp>
        <p:nvSpPr>
          <p:cNvPr id="3993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lvl="0" algn="r" eaLnBrk="1" hangingPunct="1"/>
            <a:fld id="{9A0DB2DC-4C9A-4742-B13C-FB6460FD3503}" type="slidenum">
              <a:rPr lang="zh-CN" altLang="en-US" sz="1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z="120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C2EFC-28F3-48C0-BF6B-230A53BCFDFC}" type="slidenum">
              <a:rPr lang="es-MX">
                <a:solidFill>
                  <a:prstClr val="black"/>
                </a:solidFill>
              </a:rPr>
            </a:fld>
            <a:endParaRPr lang="es-MX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91943-51BD-4131-B271-DC25003004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DC5C0A-0D26-4132-B61F-2E06C1498E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-14246" y="-20564"/>
            <a:ext cx="12905498" cy="7248677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  </a:t>
            </a:r>
            <a:endParaRPr lang="zh-CN" altLang="en-US" sz="160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.xml"/><Relationship Id="rId1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.xml"/><Relationship Id="rId1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8" Type="http://schemas.openxmlformats.org/officeDocument/2006/relationships/notesSlide" Target="../notesSlides/notesSlide2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15.xml"/><Relationship Id="rId15" Type="http://schemas.openxmlformats.org/officeDocument/2006/relationships/tags" Target="../tags/tag14.xml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6.xml"/><Relationship Id="rId3" Type="http://schemas.openxmlformats.org/officeDocument/2006/relationships/slideLayout" Target="../slideLayouts/slideLayout2.xml"/><Relationship Id="rId2" Type="http://schemas.openxmlformats.org/officeDocument/2006/relationships/hyperlink" Target="https://www.pptying.com" TargetMode="External"/><Relationship Id="rId1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.xml"/><Relationship Id="rId1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4246" y="-20564"/>
            <a:ext cx="12905498" cy="7248677"/>
          </a:xfrm>
          <a:prstGeom prst="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  </a:t>
            </a:r>
            <a:endParaRPr lang="zh-CN" altLang="en-US" sz="16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139" y="1801813"/>
            <a:ext cx="2968253" cy="296825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803087" y="-200099"/>
            <a:ext cx="223224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spc="600" dirty="0">
                <a:solidFill>
                  <a:srgbClr val="A41A23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中</a:t>
            </a:r>
            <a:endParaRPr lang="en-US" altLang="zh-CN" sz="13800" spc="600" dirty="0">
              <a:solidFill>
                <a:srgbClr val="A41A23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 algn="ctr"/>
            <a:r>
              <a:rPr lang="zh-CN" altLang="en-US" sz="13800" spc="600" dirty="0">
                <a:solidFill>
                  <a:srgbClr val="A41A23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秋</a:t>
            </a:r>
            <a:endParaRPr lang="zh-CN" altLang="en-US" sz="13800" spc="600" dirty="0">
              <a:solidFill>
                <a:srgbClr val="A41A23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4" name="原创设计师QQ598969553                 _16"/>
          <p:cNvSpPr txBox="1"/>
          <p:nvPr/>
        </p:nvSpPr>
        <p:spPr>
          <a:xfrm>
            <a:off x="8688131" y="1969725"/>
            <a:ext cx="1025692" cy="4310895"/>
          </a:xfrm>
          <a:prstGeom prst="rect">
            <a:avLst/>
          </a:prstGeom>
          <a:noFill/>
          <a:effectLst/>
        </p:spPr>
        <p:txBody>
          <a:bodyPr vert="eaVert" wrap="square" lIns="96406" tIns="48203" rIns="96406" bIns="48203" rtlCol="0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Chinadaily.com.cn is the largest English portal in China, providing news, business information, BBS, learning materials. The Website has channels as China,</a:t>
            </a:r>
            <a:endParaRPr lang="id-ID" altLang="zh-CN" sz="1200" dirty="0">
              <a:latin typeface="Arial" panose="020B0604020202020204" pitchFamily="34" charset="0"/>
              <a:ea typeface="Clear Sans Light" pitchFamily="34" charset="0"/>
              <a:cs typeface="Arial" panose="020B0604020202020204" pitchFamily="34" charset="0"/>
            </a:endParaRPr>
          </a:p>
        </p:txBody>
      </p:sp>
      <p:pic>
        <p:nvPicPr>
          <p:cNvPr id="7" name="高姗 - 遇见你的时候所有星星都落到我头上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24575" y="-1081112"/>
            <a:ext cx="609600" cy="6096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668891" y="6784677"/>
            <a:ext cx="344297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b="1" dirty="0"/>
              <a:t>汇报人：</a:t>
            </a:r>
            <a:r>
              <a:rPr lang="en-US" altLang="zh-CN" b="1" dirty="0"/>
              <a:t>PPT</a:t>
            </a:r>
            <a:r>
              <a:rPr lang="zh-CN" altLang="en-US" b="1" dirty="0"/>
              <a:t>营  时间：</a:t>
            </a:r>
            <a:r>
              <a:rPr lang="en-US" altLang="zh-CN" b="1" dirty="0"/>
              <a:t>XX</a:t>
            </a:r>
            <a:r>
              <a:rPr lang="zh-CN" altLang="en-US" b="1" dirty="0"/>
              <a:t>年</a:t>
            </a:r>
            <a:r>
              <a:rPr lang="en-US" altLang="zh-CN" b="1" dirty="0"/>
              <a:t>XX</a:t>
            </a:r>
            <a:r>
              <a:rPr lang="zh-CN" altLang="en-US" b="1" dirty="0"/>
              <a:t>月</a:t>
            </a:r>
            <a:endParaRPr lang="zh-CN" altLang="en-US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6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00776" y="2483932"/>
            <a:ext cx="8357269" cy="25673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7" y="952646"/>
            <a:ext cx="2234729" cy="4098649"/>
          </a:xfrm>
          <a:prstGeom prst="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50741" y="2483933"/>
            <a:ext cx="2234729" cy="401196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Content Placeholder 2"/>
          <p:cNvSpPr txBox="1"/>
          <p:nvPr/>
        </p:nvSpPr>
        <p:spPr>
          <a:xfrm>
            <a:off x="4989294" y="2902784"/>
            <a:ext cx="7200405" cy="175375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845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Lato Light"/>
                <a:sym typeface="Arial" panose="020B0604020202020204" pitchFamily="34" charset="0"/>
              </a:rPr>
              <a:t>请替换文字内容，修改文字内容，也可以直接复制你的内容到此。请替换文字内容，修改文字内容，也可以直接复制你的内容到此。请替换文字内容，修改文字内容，也可以直接复制你的内容到此。请替换文字内容，修改文字内容，也可以直接复制你的内容到此。请替换文字内容，修改文字内容，也可以直接复制你的内容到此。请替换文字内容，修改文字内容，也可以直接复制你的内容到此。请替换文字内容，修改文字内容，也可以直接复制你的内容到此。请替换文字内容，修改文字内容，也可以直接复制你的内容到此。请替换文字内容，修改文字内容，也可以直接复制你的内容到此。请替换文字内容，修改文字内容，也可以直接复制你的内容到此。修改文字内容，也可以直接复制你的内容到此。请替换文字内容，修改文字内容，也可以直接复制你的内容到此。修改文字内容，也可以直接复制你的内容到此。请替换文字内容，修改文字内容，也可以直接复制你的内容到此。请替换文字内容，修改文字内容，也可以直接复制你的内容到此。修改文字内容，也可以直接复制你的内容到此。请替换文字内容，修改文字内容，也可以直接复制你的内容到此。请替换文字内容，修改文字内容，也可以直接复制你的内容到此。修改文字内容，也可以直接复制你的内容到此。请替换文字内容，修改文字内容，也可以直接复制你的内容到此。</a:t>
            </a:r>
            <a:endParaRPr lang="en-US" altLang="zh-CN" sz="845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Lato Light"/>
              <a:sym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5589" y="266550"/>
            <a:ext cx="3272517" cy="466708"/>
          </a:xfrm>
          <a:prstGeom prst="rect">
            <a:avLst/>
          </a:prstGeom>
          <a:noFill/>
        </p:spPr>
        <p:txBody>
          <a:bodyPr wrap="none" lIns="96434" tIns="48217" rIns="96434" bIns="48217" rtlCol="0">
            <a:spAutoFit/>
          </a:bodyPr>
          <a:lstStyle/>
          <a:p>
            <a:pPr defTabSz="964565"/>
            <a:r>
              <a:rPr lang="zh-CN" altLang="en-US" sz="2400" dirty="0">
                <a:solidFill>
                  <a:schemeClr val="accent1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点击添加相关标题文字</a:t>
            </a:r>
            <a:endParaRPr lang="zh-CN" altLang="en-US" sz="2400" dirty="0">
              <a:solidFill>
                <a:schemeClr val="accent1"/>
              </a:solidFill>
              <a:latin typeface="方正尚酷简体" panose="03000509000000000000" pitchFamily="65" charset="-122"/>
              <a:ea typeface="方正尚酷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5589" y="654957"/>
            <a:ext cx="2809570" cy="374375"/>
          </a:xfrm>
          <a:prstGeom prst="rect">
            <a:avLst/>
          </a:prstGeom>
          <a:noFill/>
        </p:spPr>
        <p:txBody>
          <a:bodyPr wrap="none" lIns="96434" tIns="48217" rIns="96434" bIns="48217" rtlCol="0">
            <a:spAutoFit/>
          </a:bodyPr>
          <a:lstStyle/>
          <a:p>
            <a:pPr defTabSz="964565"/>
            <a:r>
              <a:rPr lang="en-US" altLang="zh-CN" dirty="0">
                <a:solidFill>
                  <a:srgbClr val="E7E6E6">
                    <a:lumMod val="25000"/>
                  </a:srgbClr>
                </a:solidFill>
                <a:cs typeface="+mn-ea"/>
                <a:sym typeface="+mn-lt"/>
              </a:rPr>
              <a:t>ADD RELATED TITLE WORDS</a:t>
            </a:r>
            <a:endParaRPr lang="zh-CN" altLang="en-US" dirty="0">
              <a:solidFill>
                <a:srgbClr val="E7E6E6">
                  <a:lumMod val="25000"/>
                </a:srgb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40000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accel="40000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accel="40000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9" grpId="0" animBg="1"/>
          <p:bldP spid="10" grpId="0" animBg="1"/>
          <p:bldP spid="1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4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accel="4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accel="4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9" grpId="0" animBg="1"/>
          <p:bldP spid="10" grpId="0" animBg="1"/>
          <p:bldP spid="14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79 Forma libre"/>
          <p:cNvSpPr/>
          <p:nvPr/>
        </p:nvSpPr>
        <p:spPr bwMode="auto">
          <a:xfrm>
            <a:off x="4030969" y="2595774"/>
            <a:ext cx="1057674" cy="655549"/>
          </a:xfrm>
          <a:custGeom>
            <a:avLst/>
            <a:gdLst>
              <a:gd name="connsiteX0" fmla="*/ 1135857 w 1135857"/>
              <a:gd name="connsiteY0" fmla="*/ 514350 h 514350"/>
              <a:gd name="connsiteX1" fmla="*/ 678657 w 1135857"/>
              <a:gd name="connsiteY1" fmla="*/ 2381 h 514350"/>
              <a:gd name="connsiteX2" fmla="*/ 0 w 1135857"/>
              <a:gd name="connsiteY2" fmla="*/ 2381 h 514350"/>
              <a:gd name="connsiteX3" fmla="*/ 0 w 1135857"/>
              <a:gd name="connsiteY3" fmla="*/ 0 h 514350"/>
              <a:gd name="connsiteX0-1" fmla="*/ 1212057 w 1212057"/>
              <a:gd name="connsiteY0-2" fmla="*/ 623888 h 623888"/>
              <a:gd name="connsiteX1-3" fmla="*/ 754857 w 1212057"/>
              <a:gd name="connsiteY1-4" fmla="*/ 111919 h 623888"/>
              <a:gd name="connsiteX2-5" fmla="*/ 76200 w 1212057"/>
              <a:gd name="connsiteY2-6" fmla="*/ 111919 h 623888"/>
              <a:gd name="connsiteX3-7" fmla="*/ 0 w 1212057"/>
              <a:gd name="connsiteY3-8" fmla="*/ 0 h 623888"/>
              <a:gd name="connsiteX0-9" fmla="*/ 1135857 w 1135857"/>
              <a:gd name="connsiteY0-10" fmla="*/ 511969 h 511969"/>
              <a:gd name="connsiteX1-11" fmla="*/ 678657 w 1135857"/>
              <a:gd name="connsiteY1-12" fmla="*/ 0 h 511969"/>
              <a:gd name="connsiteX2-13" fmla="*/ 0 w 1135857"/>
              <a:gd name="connsiteY2-14" fmla="*/ 0 h 51196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135857" h="511969">
                <a:moveTo>
                  <a:pt x="1135857" y="511969"/>
                </a:moveTo>
                <a:lnTo>
                  <a:pt x="678657" y="0"/>
                </a:lnTo>
                <a:lnTo>
                  <a:pt x="0" y="0"/>
                </a:lnTo>
              </a:path>
            </a:pathLst>
          </a:custGeom>
          <a:noFill/>
          <a:ln w="9525" cap="rnd">
            <a:solidFill>
              <a:schemeClr val="tx1">
                <a:lumMod val="50000"/>
                <a:lumOff val="50000"/>
              </a:schemeClr>
            </a:solidFill>
            <a:bevel/>
            <a:headEnd w="med" len="sm"/>
            <a:tailEnd type="oval" w="med" len="med"/>
          </a:ln>
        </p:spPr>
        <p:txBody>
          <a:bodyPr lIns="125327" tIns="62631" rIns="125327" bIns="62631" rtlCol="0" anchor="ctr"/>
          <a:lstStyle/>
          <a:p>
            <a:pPr algn="ctr" defTabSz="1252855"/>
            <a:endParaRPr lang="es-SV" sz="985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" name="79 Forma libre"/>
          <p:cNvSpPr/>
          <p:nvPr/>
        </p:nvSpPr>
        <p:spPr bwMode="auto">
          <a:xfrm>
            <a:off x="5126361" y="2133806"/>
            <a:ext cx="1057674" cy="655549"/>
          </a:xfrm>
          <a:custGeom>
            <a:avLst/>
            <a:gdLst>
              <a:gd name="connsiteX0" fmla="*/ 1135857 w 1135857"/>
              <a:gd name="connsiteY0" fmla="*/ 514350 h 514350"/>
              <a:gd name="connsiteX1" fmla="*/ 678657 w 1135857"/>
              <a:gd name="connsiteY1" fmla="*/ 2381 h 514350"/>
              <a:gd name="connsiteX2" fmla="*/ 0 w 1135857"/>
              <a:gd name="connsiteY2" fmla="*/ 2381 h 514350"/>
              <a:gd name="connsiteX3" fmla="*/ 0 w 1135857"/>
              <a:gd name="connsiteY3" fmla="*/ 0 h 514350"/>
              <a:gd name="connsiteX0-1" fmla="*/ 1212057 w 1212057"/>
              <a:gd name="connsiteY0-2" fmla="*/ 623888 h 623888"/>
              <a:gd name="connsiteX1-3" fmla="*/ 754857 w 1212057"/>
              <a:gd name="connsiteY1-4" fmla="*/ 111919 h 623888"/>
              <a:gd name="connsiteX2-5" fmla="*/ 76200 w 1212057"/>
              <a:gd name="connsiteY2-6" fmla="*/ 111919 h 623888"/>
              <a:gd name="connsiteX3-7" fmla="*/ 0 w 1212057"/>
              <a:gd name="connsiteY3-8" fmla="*/ 0 h 623888"/>
              <a:gd name="connsiteX0-9" fmla="*/ 1135857 w 1135857"/>
              <a:gd name="connsiteY0-10" fmla="*/ 511969 h 511969"/>
              <a:gd name="connsiteX1-11" fmla="*/ 678657 w 1135857"/>
              <a:gd name="connsiteY1-12" fmla="*/ 0 h 511969"/>
              <a:gd name="connsiteX2-13" fmla="*/ 0 w 1135857"/>
              <a:gd name="connsiteY2-14" fmla="*/ 0 h 51196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135857" h="511969">
                <a:moveTo>
                  <a:pt x="1135857" y="511969"/>
                </a:moveTo>
                <a:lnTo>
                  <a:pt x="678657" y="0"/>
                </a:lnTo>
                <a:lnTo>
                  <a:pt x="0" y="0"/>
                </a:lnTo>
              </a:path>
            </a:pathLst>
          </a:custGeom>
          <a:noFill/>
          <a:ln w="9525" cap="rnd">
            <a:solidFill>
              <a:schemeClr val="tx1">
                <a:lumMod val="50000"/>
                <a:lumOff val="50000"/>
              </a:schemeClr>
            </a:solidFill>
            <a:bevel/>
            <a:headEnd w="med" len="sm"/>
            <a:tailEnd type="oval" w="med" len="med"/>
          </a:ln>
        </p:spPr>
        <p:txBody>
          <a:bodyPr lIns="125327" tIns="62631" rIns="125327" bIns="62631" rtlCol="0" anchor="ctr"/>
          <a:lstStyle/>
          <a:p>
            <a:pPr algn="ctr" defTabSz="1252855"/>
            <a:endParaRPr lang="es-SV" sz="985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7" name="79 Forma libre"/>
          <p:cNvSpPr/>
          <p:nvPr/>
        </p:nvSpPr>
        <p:spPr bwMode="auto">
          <a:xfrm>
            <a:off x="6221754" y="1736172"/>
            <a:ext cx="1057674" cy="655549"/>
          </a:xfrm>
          <a:custGeom>
            <a:avLst/>
            <a:gdLst>
              <a:gd name="connsiteX0" fmla="*/ 1135857 w 1135857"/>
              <a:gd name="connsiteY0" fmla="*/ 514350 h 514350"/>
              <a:gd name="connsiteX1" fmla="*/ 678657 w 1135857"/>
              <a:gd name="connsiteY1" fmla="*/ 2381 h 514350"/>
              <a:gd name="connsiteX2" fmla="*/ 0 w 1135857"/>
              <a:gd name="connsiteY2" fmla="*/ 2381 h 514350"/>
              <a:gd name="connsiteX3" fmla="*/ 0 w 1135857"/>
              <a:gd name="connsiteY3" fmla="*/ 0 h 514350"/>
              <a:gd name="connsiteX0-1" fmla="*/ 1212057 w 1212057"/>
              <a:gd name="connsiteY0-2" fmla="*/ 623888 h 623888"/>
              <a:gd name="connsiteX1-3" fmla="*/ 754857 w 1212057"/>
              <a:gd name="connsiteY1-4" fmla="*/ 111919 h 623888"/>
              <a:gd name="connsiteX2-5" fmla="*/ 76200 w 1212057"/>
              <a:gd name="connsiteY2-6" fmla="*/ 111919 h 623888"/>
              <a:gd name="connsiteX3-7" fmla="*/ 0 w 1212057"/>
              <a:gd name="connsiteY3-8" fmla="*/ 0 h 623888"/>
              <a:gd name="connsiteX0-9" fmla="*/ 1135857 w 1135857"/>
              <a:gd name="connsiteY0-10" fmla="*/ 511969 h 511969"/>
              <a:gd name="connsiteX1-11" fmla="*/ 678657 w 1135857"/>
              <a:gd name="connsiteY1-12" fmla="*/ 0 h 511969"/>
              <a:gd name="connsiteX2-13" fmla="*/ 0 w 1135857"/>
              <a:gd name="connsiteY2-14" fmla="*/ 0 h 51196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135857" h="511969">
                <a:moveTo>
                  <a:pt x="1135857" y="511969"/>
                </a:moveTo>
                <a:lnTo>
                  <a:pt x="678657" y="0"/>
                </a:lnTo>
                <a:lnTo>
                  <a:pt x="0" y="0"/>
                </a:lnTo>
              </a:path>
            </a:pathLst>
          </a:custGeom>
          <a:noFill/>
          <a:ln w="9525" cap="rnd">
            <a:solidFill>
              <a:schemeClr val="tx1">
                <a:lumMod val="50000"/>
                <a:lumOff val="50000"/>
              </a:schemeClr>
            </a:solidFill>
            <a:bevel/>
            <a:headEnd w="med" len="sm"/>
            <a:tailEnd type="oval" w="med" len="med"/>
          </a:ln>
        </p:spPr>
        <p:txBody>
          <a:bodyPr lIns="125327" tIns="62631" rIns="125327" bIns="62631" rtlCol="0" anchor="ctr"/>
          <a:lstStyle/>
          <a:p>
            <a:pPr algn="ctr" defTabSz="1252855"/>
            <a:endParaRPr lang="es-SV" sz="985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8" name="79 Forma libre"/>
          <p:cNvSpPr/>
          <p:nvPr/>
        </p:nvSpPr>
        <p:spPr bwMode="auto">
          <a:xfrm>
            <a:off x="7317145" y="1331231"/>
            <a:ext cx="1057674" cy="655549"/>
          </a:xfrm>
          <a:custGeom>
            <a:avLst/>
            <a:gdLst>
              <a:gd name="connsiteX0" fmla="*/ 1135857 w 1135857"/>
              <a:gd name="connsiteY0" fmla="*/ 514350 h 514350"/>
              <a:gd name="connsiteX1" fmla="*/ 678657 w 1135857"/>
              <a:gd name="connsiteY1" fmla="*/ 2381 h 514350"/>
              <a:gd name="connsiteX2" fmla="*/ 0 w 1135857"/>
              <a:gd name="connsiteY2" fmla="*/ 2381 h 514350"/>
              <a:gd name="connsiteX3" fmla="*/ 0 w 1135857"/>
              <a:gd name="connsiteY3" fmla="*/ 0 h 514350"/>
              <a:gd name="connsiteX0-1" fmla="*/ 1212057 w 1212057"/>
              <a:gd name="connsiteY0-2" fmla="*/ 623888 h 623888"/>
              <a:gd name="connsiteX1-3" fmla="*/ 754857 w 1212057"/>
              <a:gd name="connsiteY1-4" fmla="*/ 111919 h 623888"/>
              <a:gd name="connsiteX2-5" fmla="*/ 76200 w 1212057"/>
              <a:gd name="connsiteY2-6" fmla="*/ 111919 h 623888"/>
              <a:gd name="connsiteX3-7" fmla="*/ 0 w 1212057"/>
              <a:gd name="connsiteY3-8" fmla="*/ 0 h 623888"/>
              <a:gd name="connsiteX0-9" fmla="*/ 1135857 w 1135857"/>
              <a:gd name="connsiteY0-10" fmla="*/ 511969 h 511969"/>
              <a:gd name="connsiteX1-11" fmla="*/ 678657 w 1135857"/>
              <a:gd name="connsiteY1-12" fmla="*/ 0 h 511969"/>
              <a:gd name="connsiteX2-13" fmla="*/ 0 w 1135857"/>
              <a:gd name="connsiteY2-14" fmla="*/ 0 h 51196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135857" h="511969">
                <a:moveTo>
                  <a:pt x="1135857" y="511969"/>
                </a:moveTo>
                <a:lnTo>
                  <a:pt x="678657" y="0"/>
                </a:lnTo>
                <a:lnTo>
                  <a:pt x="0" y="0"/>
                </a:lnTo>
              </a:path>
            </a:pathLst>
          </a:custGeom>
          <a:noFill/>
          <a:ln w="9525" cap="rnd">
            <a:solidFill>
              <a:schemeClr val="tx1">
                <a:lumMod val="50000"/>
                <a:lumOff val="50000"/>
              </a:schemeClr>
            </a:solidFill>
            <a:bevel/>
            <a:headEnd w="med" len="sm"/>
            <a:tailEnd type="oval" w="med" len="med"/>
          </a:ln>
        </p:spPr>
        <p:txBody>
          <a:bodyPr lIns="125327" tIns="62631" rIns="125327" bIns="62631" rtlCol="0" anchor="ctr"/>
          <a:lstStyle/>
          <a:p>
            <a:pPr algn="ctr" defTabSz="1252855"/>
            <a:endParaRPr lang="es-SV" sz="985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9" name="79 Forma libre"/>
          <p:cNvSpPr/>
          <p:nvPr/>
        </p:nvSpPr>
        <p:spPr bwMode="auto">
          <a:xfrm>
            <a:off x="2973295" y="3045107"/>
            <a:ext cx="1057674" cy="655549"/>
          </a:xfrm>
          <a:custGeom>
            <a:avLst/>
            <a:gdLst>
              <a:gd name="connsiteX0" fmla="*/ 1135857 w 1135857"/>
              <a:gd name="connsiteY0" fmla="*/ 514350 h 514350"/>
              <a:gd name="connsiteX1" fmla="*/ 678657 w 1135857"/>
              <a:gd name="connsiteY1" fmla="*/ 2381 h 514350"/>
              <a:gd name="connsiteX2" fmla="*/ 0 w 1135857"/>
              <a:gd name="connsiteY2" fmla="*/ 2381 h 514350"/>
              <a:gd name="connsiteX3" fmla="*/ 0 w 1135857"/>
              <a:gd name="connsiteY3" fmla="*/ 0 h 514350"/>
              <a:gd name="connsiteX0-1" fmla="*/ 1212057 w 1212057"/>
              <a:gd name="connsiteY0-2" fmla="*/ 623888 h 623888"/>
              <a:gd name="connsiteX1-3" fmla="*/ 754857 w 1212057"/>
              <a:gd name="connsiteY1-4" fmla="*/ 111919 h 623888"/>
              <a:gd name="connsiteX2-5" fmla="*/ 76200 w 1212057"/>
              <a:gd name="connsiteY2-6" fmla="*/ 111919 h 623888"/>
              <a:gd name="connsiteX3-7" fmla="*/ 0 w 1212057"/>
              <a:gd name="connsiteY3-8" fmla="*/ 0 h 623888"/>
              <a:gd name="connsiteX0-9" fmla="*/ 1135857 w 1135857"/>
              <a:gd name="connsiteY0-10" fmla="*/ 511969 h 511969"/>
              <a:gd name="connsiteX1-11" fmla="*/ 678657 w 1135857"/>
              <a:gd name="connsiteY1-12" fmla="*/ 0 h 511969"/>
              <a:gd name="connsiteX2-13" fmla="*/ 0 w 1135857"/>
              <a:gd name="connsiteY2-14" fmla="*/ 0 h 51196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135857" h="511969">
                <a:moveTo>
                  <a:pt x="1135857" y="511969"/>
                </a:moveTo>
                <a:lnTo>
                  <a:pt x="678657" y="0"/>
                </a:lnTo>
                <a:lnTo>
                  <a:pt x="0" y="0"/>
                </a:lnTo>
              </a:path>
            </a:pathLst>
          </a:custGeom>
          <a:noFill/>
          <a:ln w="9525" cap="rnd">
            <a:solidFill>
              <a:schemeClr val="tx1">
                <a:lumMod val="50000"/>
                <a:lumOff val="50000"/>
              </a:schemeClr>
            </a:solidFill>
            <a:bevel/>
            <a:headEnd w="med" len="sm"/>
            <a:tailEnd type="oval" w="med" len="med"/>
          </a:ln>
        </p:spPr>
        <p:txBody>
          <a:bodyPr lIns="125327" tIns="62631" rIns="125327" bIns="62631" rtlCol="0" anchor="ctr"/>
          <a:lstStyle/>
          <a:p>
            <a:pPr algn="ctr" defTabSz="1252855"/>
            <a:endParaRPr lang="es-SV" sz="985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0" name="Textbox 1"/>
          <p:cNvSpPr/>
          <p:nvPr/>
        </p:nvSpPr>
        <p:spPr>
          <a:xfrm>
            <a:off x="2900983" y="2739562"/>
            <a:ext cx="1768951" cy="372707"/>
          </a:xfrm>
          <a:prstGeom prst="rect">
            <a:avLst/>
          </a:prstGeom>
        </p:spPr>
        <p:txBody>
          <a:bodyPr wrap="square" lIns="125327" tIns="62631" rIns="125327" bIns="62631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1" name="Textbox 1"/>
          <p:cNvSpPr/>
          <p:nvPr/>
        </p:nvSpPr>
        <p:spPr>
          <a:xfrm>
            <a:off x="3989352" y="2286336"/>
            <a:ext cx="1768951" cy="372707"/>
          </a:xfrm>
          <a:prstGeom prst="rect">
            <a:avLst/>
          </a:prstGeom>
        </p:spPr>
        <p:txBody>
          <a:bodyPr wrap="square" lIns="125327" tIns="62631" rIns="125327" bIns="62631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2" name="Textbox 1"/>
          <p:cNvSpPr/>
          <p:nvPr/>
        </p:nvSpPr>
        <p:spPr>
          <a:xfrm>
            <a:off x="5090303" y="1823671"/>
            <a:ext cx="1768951" cy="372707"/>
          </a:xfrm>
          <a:prstGeom prst="rect">
            <a:avLst/>
          </a:prstGeom>
        </p:spPr>
        <p:txBody>
          <a:bodyPr wrap="square" lIns="125327" tIns="62631" rIns="125327" bIns="62631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3" name="Textbox 1"/>
          <p:cNvSpPr/>
          <p:nvPr/>
        </p:nvSpPr>
        <p:spPr>
          <a:xfrm>
            <a:off x="6181895" y="1430674"/>
            <a:ext cx="1768951" cy="372707"/>
          </a:xfrm>
          <a:prstGeom prst="rect">
            <a:avLst/>
          </a:prstGeom>
        </p:spPr>
        <p:txBody>
          <a:bodyPr wrap="square" lIns="125327" tIns="62631" rIns="125327" bIns="62631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4" name="Textbox 1"/>
          <p:cNvSpPr/>
          <p:nvPr/>
        </p:nvSpPr>
        <p:spPr>
          <a:xfrm>
            <a:off x="7287244" y="1023995"/>
            <a:ext cx="1768951" cy="372707"/>
          </a:xfrm>
          <a:prstGeom prst="rect">
            <a:avLst/>
          </a:prstGeom>
        </p:spPr>
        <p:txBody>
          <a:bodyPr wrap="square" lIns="125327" tIns="62631" rIns="125327" bIns="62631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76" name="7 Paralelogramo"/>
          <p:cNvSpPr/>
          <p:nvPr/>
        </p:nvSpPr>
        <p:spPr bwMode="auto">
          <a:xfrm>
            <a:off x="3034367" y="3617287"/>
            <a:ext cx="1541063" cy="1368468"/>
          </a:xfrm>
          <a:custGeom>
            <a:avLst/>
            <a:gdLst/>
            <a:ahLst/>
            <a:cxnLst/>
            <a:rect l="l" t="t" r="r" b="b"/>
            <a:pathLst>
              <a:path w="2922661" h="2595463">
                <a:moveTo>
                  <a:pt x="1556371" y="0"/>
                </a:moveTo>
                <a:lnTo>
                  <a:pt x="2922661" y="247650"/>
                </a:lnTo>
                <a:lnTo>
                  <a:pt x="1520331" y="2595463"/>
                </a:lnTo>
                <a:lnTo>
                  <a:pt x="0" y="2595463"/>
                </a:lnTo>
                <a:close/>
              </a:path>
            </a:pathLst>
          </a:custGeom>
          <a:solidFill>
            <a:srgbClr val="3F3F3F"/>
          </a:solidFill>
          <a:ln>
            <a:noFill/>
          </a:ln>
          <a:effectLst/>
        </p:spPr>
        <p:txBody>
          <a:bodyPr lIns="0" tIns="0" rIns="0" bIns="0" rtlCol="0" anchor="ctr"/>
          <a:lstStyle/>
          <a:p>
            <a:pPr algn="ctr" defTabSz="1252855"/>
            <a:endParaRPr lang="es-SV" sz="985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12 Paralelogramo"/>
          <p:cNvSpPr/>
          <p:nvPr/>
        </p:nvSpPr>
        <p:spPr bwMode="auto">
          <a:xfrm>
            <a:off x="8300424" y="1336460"/>
            <a:ext cx="1867032" cy="3641078"/>
          </a:xfrm>
          <a:custGeom>
            <a:avLst/>
            <a:gdLst/>
            <a:ahLst/>
            <a:cxnLst/>
            <a:rect l="l" t="t" r="r" b="b"/>
            <a:pathLst>
              <a:path w="3540870" h="6905743">
                <a:moveTo>
                  <a:pt x="3207396" y="0"/>
                </a:moveTo>
                <a:lnTo>
                  <a:pt x="3540870" y="1029640"/>
                </a:lnTo>
                <a:lnTo>
                  <a:pt x="1387398" y="6905743"/>
                </a:lnTo>
                <a:lnTo>
                  <a:pt x="0" y="6741437"/>
                </a:lnTo>
                <a:lnTo>
                  <a:pt x="2093940" y="1029640"/>
                </a:lnTo>
                <a:lnTo>
                  <a:pt x="2094023" y="1029640"/>
                </a:lnTo>
                <a:lnTo>
                  <a:pt x="2259018" y="587692"/>
                </a:lnTo>
                <a:close/>
              </a:path>
            </a:pathLst>
          </a:custGeom>
          <a:solidFill>
            <a:srgbClr val="3F3F3F"/>
          </a:solidFill>
          <a:ln>
            <a:noFill/>
          </a:ln>
          <a:effectLst/>
        </p:spPr>
        <p:txBody>
          <a:bodyPr lIns="0" tIns="0" rIns="0" bIns="0" rtlCol="0" anchor="ctr"/>
          <a:lstStyle/>
          <a:p>
            <a:pPr algn="ctr" defTabSz="1252855"/>
            <a:endParaRPr lang="es-SV" sz="985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11 Paralelogramo"/>
          <p:cNvSpPr/>
          <p:nvPr/>
        </p:nvSpPr>
        <p:spPr bwMode="auto">
          <a:xfrm>
            <a:off x="7178752" y="1879231"/>
            <a:ext cx="1809273" cy="3098198"/>
          </a:xfrm>
          <a:custGeom>
            <a:avLst/>
            <a:gdLst>
              <a:gd name="connsiteX0" fmla="*/ 0 w 3600400"/>
              <a:gd name="connsiteY0" fmla="*/ 5876103 h 5876103"/>
              <a:gd name="connsiteX1" fmla="*/ 2084884 w 3600400"/>
              <a:gd name="connsiteY1" fmla="*/ 0 h 5876103"/>
              <a:gd name="connsiteX2" fmla="*/ 3600400 w 3600400"/>
              <a:gd name="connsiteY2" fmla="*/ 0 h 5876103"/>
              <a:gd name="connsiteX3" fmla="*/ 1515516 w 3600400"/>
              <a:gd name="connsiteY3" fmla="*/ 5876103 h 5876103"/>
              <a:gd name="connsiteX4" fmla="*/ 0 w 3600400"/>
              <a:gd name="connsiteY4" fmla="*/ 5876103 h 5876103"/>
              <a:gd name="connsiteX0-1" fmla="*/ 0 w 3519437"/>
              <a:gd name="connsiteY0-2" fmla="*/ 5645122 h 5876103"/>
              <a:gd name="connsiteX1-3" fmla="*/ 2003921 w 3519437"/>
              <a:gd name="connsiteY1-4" fmla="*/ 0 h 5876103"/>
              <a:gd name="connsiteX2-5" fmla="*/ 3519437 w 3519437"/>
              <a:gd name="connsiteY2-6" fmla="*/ 0 h 5876103"/>
              <a:gd name="connsiteX3-7" fmla="*/ 1434553 w 3519437"/>
              <a:gd name="connsiteY3-8" fmla="*/ 5876103 h 5876103"/>
              <a:gd name="connsiteX4-9" fmla="*/ 0 w 3519437"/>
              <a:gd name="connsiteY4-10" fmla="*/ 5645122 h 5876103"/>
              <a:gd name="connsiteX0-11" fmla="*/ 0 w 3431330"/>
              <a:gd name="connsiteY0-12" fmla="*/ 5645122 h 5876103"/>
              <a:gd name="connsiteX1-13" fmla="*/ 2003921 w 3431330"/>
              <a:gd name="connsiteY1-14" fmla="*/ 0 h 5876103"/>
              <a:gd name="connsiteX2-15" fmla="*/ 3431330 w 3431330"/>
              <a:gd name="connsiteY2-16" fmla="*/ 245269 h 5876103"/>
              <a:gd name="connsiteX3-17" fmla="*/ 1434553 w 3431330"/>
              <a:gd name="connsiteY3-18" fmla="*/ 5876103 h 5876103"/>
              <a:gd name="connsiteX4-19" fmla="*/ 0 w 3431330"/>
              <a:gd name="connsiteY4-20" fmla="*/ 5645122 h 5876103"/>
              <a:gd name="connsiteX0-21" fmla="*/ 0 w 3431330"/>
              <a:gd name="connsiteY0-22" fmla="*/ 5645122 h 5876103"/>
              <a:gd name="connsiteX1-23" fmla="*/ 1994396 w 3431330"/>
              <a:gd name="connsiteY1-24" fmla="*/ 0 h 5876103"/>
              <a:gd name="connsiteX2-25" fmla="*/ 3431330 w 3431330"/>
              <a:gd name="connsiteY2-26" fmla="*/ 245269 h 5876103"/>
              <a:gd name="connsiteX3-27" fmla="*/ 1434553 w 3431330"/>
              <a:gd name="connsiteY3-28" fmla="*/ 5876103 h 5876103"/>
              <a:gd name="connsiteX4-29" fmla="*/ 0 w 3431330"/>
              <a:gd name="connsiteY4-30" fmla="*/ 5645122 h 587610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431330" h="5876103">
                <a:moveTo>
                  <a:pt x="0" y="5645122"/>
                </a:moveTo>
                <a:lnTo>
                  <a:pt x="1994396" y="0"/>
                </a:lnTo>
                <a:lnTo>
                  <a:pt x="3431330" y="245269"/>
                </a:lnTo>
                <a:lnTo>
                  <a:pt x="1434553" y="5876103"/>
                </a:lnTo>
                <a:lnTo>
                  <a:pt x="0" y="5645122"/>
                </a:lnTo>
                <a:close/>
              </a:path>
            </a:pathLst>
          </a:custGeom>
          <a:solidFill>
            <a:srgbClr val="3F3F3F"/>
          </a:solidFill>
          <a:ln>
            <a:noFill/>
          </a:ln>
          <a:effectLst/>
        </p:spPr>
        <p:txBody>
          <a:bodyPr lIns="0" tIns="0" rIns="0" bIns="0" rtlCol="0" anchor="ctr"/>
          <a:lstStyle/>
          <a:p>
            <a:pPr algn="ctr" defTabSz="1252855"/>
            <a:endParaRPr lang="es-SV" sz="985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9 Paralelogramo"/>
          <p:cNvSpPr/>
          <p:nvPr/>
        </p:nvSpPr>
        <p:spPr bwMode="auto">
          <a:xfrm>
            <a:off x="6083135" y="2283990"/>
            <a:ext cx="1802996" cy="2693548"/>
          </a:xfrm>
          <a:custGeom>
            <a:avLst/>
            <a:gdLst>
              <a:gd name="connsiteX0" fmla="*/ 0 w 3600400"/>
              <a:gd name="connsiteY0" fmla="*/ 5111018 h 5111018"/>
              <a:gd name="connsiteX1" fmla="*/ 2084884 w 3600400"/>
              <a:gd name="connsiteY1" fmla="*/ 0 h 5111018"/>
              <a:gd name="connsiteX2" fmla="*/ 3600400 w 3600400"/>
              <a:gd name="connsiteY2" fmla="*/ 0 h 5111018"/>
              <a:gd name="connsiteX3" fmla="*/ 1515516 w 3600400"/>
              <a:gd name="connsiteY3" fmla="*/ 5111018 h 5111018"/>
              <a:gd name="connsiteX4" fmla="*/ 0 w 3600400"/>
              <a:gd name="connsiteY4" fmla="*/ 5111018 h 5111018"/>
              <a:gd name="connsiteX0-1" fmla="*/ 0 w 3507531"/>
              <a:gd name="connsiteY0-2" fmla="*/ 5111018 h 5111018"/>
              <a:gd name="connsiteX1-3" fmla="*/ 2084884 w 3507531"/>
              <a:gd name="connsiteY1-4" fmla="*/ 0 h 5111018"/>
              <a:gd name="connsiteX2-5" fmla="*/ 3507531 w 3507531"/>
              <a:gd name="connsiteY2-6" fmla="*/ 228600 h 5111018"/>
              <a:gd name="connsiteX3-7" fmla="*/ 1515516 w 3507531"/>
              <a:gd name="connsiteY3-8" fmla="*/ 5111018 h 5111018"/>
              <a:gd name="connsiteX4-9" fmla="*/ 0 w 3507531"/>
              <a:gd name="connsiteY4-10" fmla="*/ 5111018 h 5111018"/>
              <a:gd name="connsiteX0-11" fmla="*/ 0 w 3507531"/>
              <a:gd name="connsiteY0-12" fmla="*/ 5108637 h 5108637"/>
              <a:gd name="connsiteX1-13" fmla="*/ 2077741 w 3507531"/>
              <a:gd name="connsiteY1-14" fmla="*/ 0 h 5108637"/>
              <a:gd name="connsiteX2-15" fmla="*/ 3507531 w 3507531"/>
              <a:gd name="connsiteY2-16" fmla="*/ 226219 h 5108637"/>
              <a:gd name="connsiteX3-17" fmla="*/ 1515516 w 3507531"/>
              <a:gd name="connsiteY3-18" fmla="*/ 5108637 h 5108637"/>
              <a:gd name="connsiteX4-19" fmla="*/ 0 w 3507531"/>
              <a:gd name="connsiteY4-20" fmla="*/ 5108637 h 5108637"/>
              <a:gd name="connsiteX0-21" fmla="*/ 0 w 3419425"/>
              <a:gd name="connsiteY0-22" fmla="*/ 4891943 h 5108637"/>
              <a:gd name="connsiteX1-23" fmla="*/ 1989635 w 3419425"/>
              <a:gd name="connsiteY1-24" fmla="*/ 0 h 5108637"/>
              <a:gd name="connsiteX2-25" fmla="*/ 3419425 w 3419425"/>
              <a:gd name="connsiteY2-26" fmla="*/ 226219 h 5108637"/>
              <a:gd name="connsiteX3-27" fmla="*/ 1427410 w 3419425"/>
              <a:gd name="connsiteY3-28" fmla="*/ 5108637 h 5108637"/>
              <a:gd name="connsiteX4-29" fmla="*/ 0 w 3419425"/>
              <a:gd name="connsiteY4-30" fmla="*/ 4891943 h 510863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419425" h="5108637">
                <a:moveTo>
                  <a:pt x="0" y="4891943"/>
                </a:moveTo>
                <a:lnTo>
                  <a:pt x="1989635" y="0"/>
                </a:lnTo>
                <a:lnTo>
                  <a:pt x="3419425" y="226219"/>
                </a:lnTo>
                <a:lnTo>
                  <a:pt x="1427410" y="5108637"/>
                </a:lnTo>
                <a:lnTo>
                  <a:pt x="0" y="4891943"/>
                </a:lnTo>
                <a:close/>
              </a:path>
            </a:pathLst>
          </a:custGeom>
          <a:solidFill>
            <a:srgbClr val="3F3F3F"/>
          </a:solidFill>
          <a:ln>
            <a:noFill/>
          </a:ln>
          <a:effectLst/>
        </p:spPr>
        <p:txBody>
          <a:bodyPr lIns="0" tIns="0" rIns="0" bIns="0" rtlCol="0" anchor="ctr"/>
          <a:lstStyle/>
          <a:p>
            <a:pPr algn="ctr" defTabSz="1252855"/>
            <a:endParaRPr lang="es-SV" sz="985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8 Paralelogramo"/>
          <p:cNvSpPr/>
          <p:nvPr/>
        </p:nvSpPr>
        <p:spPr bwMode="auto">
          <a:xfrm>
            <a:off x="4990022" y="2686018"/>
            <a:ext cx="1787718" cy="2291311"/>
          </a:xfrm>
          <a:custGeom>
            <a:avLst/>
            <a:gdLst>
              <a:gd name="connsiteX0" fmla="*/ 0 w 3600000"/>
              <a:gd name="connsiteY0" fmla="*/ 4345746 h 4345746"/>
              <a:gd name="connsiteX1" fmla="*/ 2103696 w 3600000"/>
              <a:gd name="connsiteY1" fmla="*/ 0 h 4345746"/>
              <a:gd name="connsiteX2" fmla="*/ 3600000 w 3600000"/>
              <a:gd name="connsiteY2" fmla="*/ 0 h 4345746"/>
              <a:gd name="connsiteX3" fmla="*/ 1496304 w 3600000"/>
              <a:gd name="connsiteY3" fmla="*/ 4345746 h 4345746"/>
              <a:gd name="connsiteX4" fmla="*/ 0 w 3600000"/>
              <a:gd name="connsiteY4" fmla="*/ 4345746 h 4345746"/>
              <a:gd name="connsiteX0-1" fmla="*/ 0 w 3490462"/>
              <a:gd name="connsiteY0-2" fmla="*/ 4345746 h 4345746"/>
              <a:gd name="connsiteX1-3" fmla="*/ 2103696 w 3490462"/>
              <a:gd name="connsiteY1-4" fmla="*/ 0 h 4345746"/>
              <a:gd name="connsiteX2-5" fmla="*/ 3490462 w 3490462"/>
              <a:gd name="connsiteY2-6" fmla="*/ 223838 h 4345746"/>
              <a:gd name="connsiteX3-7" fmla="*/ 1496304 w 3490462"/>
              <a:gd name="connsiteY3-8" fmla="*/ 4345746 h 4345746"/>
              <a:gd name="connsiteX4-9" fmla="*/ 0 w 3490462"/>
              <a:gd name="connsiteY4-10" fmla="*/ 4345746 h 4345746"/>
              <a:gd name="connsiteX0-11" fmla="*/ 0 w 3390450"/>
              <a:gd name="connsiteY0-12" fmla="*/ 4138577 h 4345746"/>
              <a:gd name="connsiteX1-13" fmla="*/ 2003684 w 3390450"/>
              <a:gd name="connsiteY1-14" fmla="*/ 0 h 4345746"/>
              <a:gd name="connsiteX2-15" fmla="*/ 3390450 w 3390450"/>
              <a:gd name="connsiteY2-16" fmla="*/ 223838 h 4345746"/>
              <a:gd name="connsiteX3-17" fmla="*/ 1396292 w 3390450"/>
              <a:gd name="connsiteY3-18" fmla="*/ 4345746 h 4345746"/>
              <a:gd name="connsiteX4-19" fmla="*/ 0 w 3390450"/>
              <a:gd name="connsiteY4-20" fmla="*/ 4138577 h 4345746"/>
              <a:gd name="connsiteX0-21" fmla="*/ 0 w 3390450"/>
              <a:gd name="connsiteY0-22" fmla="*/ 4138577 h 4345746"/>
              <a:gd name="connsiteX1-23" fmla="*/ 1984634 w 3390450"/>
              <a:gd name="connsiteY1-24" fmla="*/ 0 h 4345746"/>
              <a:gd name="connsiteX2-25" fmla="*/ 3390450 w 3390450"/>
              <a:gd name="connsiteY2-26" fmla="*/ 223838 h 4345746"/>
              <a:gd name="connsiteX3-27" fmla="*/ 1396292 w 3390450"/>
              <a:gd name="connsiteY3-28" fmla="*/ 4345746 h 4345746"/>
              <a:gd name="connsiteX4-29" fmla="*/ 0 w 3390450"/>
              <a:gd name="connsiteY4-30" fmla="*/ 4138577 h 434574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390450" h="4345746">
                <a:moveTo>
                  <a:pt x="0" y="4138577"/>
                </a:moveTo>
                <a:lnTo>
                  <a:pt x="1984634" y="0"/>
                </a:lnTo>
                <a:lnTo>
                  <a:pt x="3390450" y="223838"/>
                </a:lnTo>
                <a:lnTo>
                  <a:pt x="1396292" y="4345746"/>
                </a:lnTo>
                <a:lnTo>
                  <a:pt x="0" y="4138577"/>
                </a:lnTo>
                <a:close/>
              </a:path>
            </a:pathLst>
          </a:custGeom>
          <a:solidFill>
            <a:srgbClr val="3F3F3F"/>
          </a:solidFill>
          <a:ln>
            <a:noFill/>
          </a:ln>
          <a:effectLst/>
        </p:spPr>
        <p:txBody>
          <a:bodyPr lIns="0" tIns="0" rIns="0" bIns="0" rtlCol="0" anchor="ctr"/>
          <a:lstStyle/>
          <a:p>
            <a:pPr algn="ctr" defTabSz="1252855"/>
            <a:endParaRPr lang="es-SV" sz="985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7 Paralelogramo"/>
          <p:cNvSpPr/>
          <p:nvPr/>
        </p:nvSpPr>
        <p:spPr bwMode="auto">
          <a:xfrm>
            <a:off x="3918154" y="3143777"/>
            <a:ext cx="1740218" cy="1833654"/>
          </a:xfrm>
          <a:custGeom>
            <a:avLst/>
            <a:gdLst>
              <a:gd name="connsiteX0" fmla="*/ 0 w 3600400"/>
              <a:gd name="connsiteY0" fmla="*/ 3477743 h 3477743"/>
              <a:gd name="connsiteX1" fmla="*/ 2086472 w 3600400"/>
              <a:gd name="connsiteY1" fmla="*/ 0 h 3477743"/>
              <a:gd name="connsiteX2" fmla="*/ 3600400 w 3600400"/>
              <a:gd name="connsiteY2" fmla="*/ 0 h 3477743"/>
              <a:gd name="connsiteX3" fmla="*/ 1513928 w 3600400"/>
              <a:gd name="connsiteY3" fmla="*/ 3477743 h 3477743"/>
              <a:gd name="connsiteX4" fmla="*/ 0 w 3600400"/>
              <a:gd name="connsiteY4" fmla="*/ 3477743 h 3477743"/>
              <a:gd name="connsiteX0-1" fmla="*/ 0 w 3448000"/>
              <a:gd name="connsiteY0-2" fmla="*/ 3225331 h 3477743"/>
              <a:gd name="connsiteX1-3" fmla="*/ 1934072 w 3448000"/>
              <a:gd name="connsiteY1-4" fmla="*/ 0 h 3477743"/>
              <a:gd name="connsiteX2-5" fmla="*/ 3448000 w 3448000"/>
              <a:gd name="connsiteY2-6" fmla="*/ 0 h 3477743"/>
              <a:gd name="connsiteX3-7" fmla="*/ 1361528 w 3448000"/>
              <a:gd name="connsiteY3-8" fmla="*/ 3477743 h 3477743"/>
              <a:gd name="connsiteX4-9" fmla="*/ 0 w 3448000"/>
              <a:gd name="connsiteY4-10" fmla="*/ 3225331 h 3477743"/>
              <a:gd name="connsiteX0-11" fmla="*/ 0 w 3300362"/>
              <a:gd name="connsiteY0-12" fmla="*/ 3225331 h 3477743"/>
              <a:gd name="connsiteX1-13" fmla="*/ 1934072 w 3300362"/>
              <a:gd name="connsiteY1-14" fmla="*/ 0 h 3477743"/>
              <a:gd name="connsiteX2-15" fmla="*/ 3300362 w 3300362"/>
              <a:gd name="connsiteY2-16" fmla="*/ 247650 h 3477743"/>
              <a:gd name="connsiteX3-17" fmla="*/ 1361528 w 3300362"/>
              <a:gd name="connsiteY3-18" fmla="*/ 3477743 h 3477743"/>
              <a:gd name="connsiteX4-19" fmla="*/ 0 w 3300362"/>
              <a:gd name="connsiteY4-20" fmla="*/ 3225331 h 3477743"/>
              <a:gd name="connsiteX0-21" fmla="*/ 0 w 3300362"/>
              <a:gd name="connsiteY0-22" fmla="*/ 3225331 h 3477743"/>
              <a:gd name="connsiteX1-23" fmla="*/ 1934072 w 3300362"/>
              <a:gd name="connsiteY1-24" fmla="*/ 0 h 3477743"/>
              <a:gd name="connsiteX2-25" fmla="*/ 3300362 w 3300362"/>
              <a:gd name="connsiteY2-26" fmla="*/ 247650 h 3477743"/>
              <a:gd name="connsiteX3-27" fmla="*/ 1371053 w 3300362"/>
              <a:gd name="connsiteY3-28" fmla="*/ 3477743 h 3477743"/>
              <a:gd name="connsiteX4-29" fmla="*/ 0 w 3300362"/>
              <a:gd name="connsiteY4-30" fmla="*/ 3225331 h 34777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300362" h="3477743">
                <a:moveTo>
                  <a:pt x="0" y="3225331"/>
                </a:moveTo>
                <a:lnTo>
                  <a:pt x="1934072" y="0"/>
                </a:lnTo>
                <a:lnTo>
                  <a:pt x="3300362" y="247650"/>
                </a:lnTo>
                <a:lnTo>
                  <a:pt x="1371053" y="3477743"/>
                </a:lnTo>
                <a:lnTo>
                  <a:pt x="0" y="3225331"/>
                </a:lnTo>
                <a:close/>
              </a:path>
            </a:pathLst>
          </a:custGeom>
          <a:solidFill>
            <a:srgbClr val="3F3F3F"/>
          </a:solidFill>
          <a:ln>
            <a:noFill/>
          </a:ln>
          <a:effectLst/>
        </p:spPr>
        <p:txBody>
          <a:bodyPr lIns="0" tIns="0" rIns="0" bIns="0" rtlCol="0" anchor="ctr"/>
          <a:lstStyle/>
          <a:p>
            <a:pPr algn="ctr" defTabSz="1252855"/>
            <a:endParaRPr lang="es-SV" sz="985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3 Redondear rectángulo de esquina diagonal"/>
          <p:cNvSpPr/>
          <p:nvPr/>
        </p:nvSpPr>
        <p:spPr bwMode="auto">
          <a:xfrm flipH="1">
            <a:off x="4935229" y="3143777"/>
            <a:ext cx="806828" cy="1833654"/>
          </a:xfrm>
          <a:prstGeom prst="round2DiagRect">
            <a:avLst>
              <a:gd name="adj1" fmla="val 32602"/>
              <a:gd name="adj2" fmla="val 0"/>
            </a:avLst>
          </a:prstGeom>
          <a:solidFill>
            <a:schemeClr val="accent2"/>
          </a:solidFill>
          <a:ln w="3175" cap="rnd" cmpd="sng">
            <a:noFill/>
            <a:bevel/>
          </a:ln>
          <a:effectLst>
            <a:outerShdw blurRad="1270000" sx="96000" sy="96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contourClr>
              <a:srgbClr val="BEC7C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478" tIns="17739" rIns="35478" bIns="17739" rtlCol="0" anchor="b"/>
          <a:lstStyle/>
          <a:p>
            <a:pPr algn="ctr" defTabSz="1252855"/>
            <a:r>
              <a:rPr lang="es-MX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02</a:t>
            </a:r>
            <a:endParaRPr lang="es-SV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5" name="4 Redondear rectángulo de esquina diagonal"/>
          <p:cNvSpPr/>
          <p:nvPr/>
        </p:nvSpPr>
        <p:spPr bwMode="auto">
          <a:xfrm flipH="1">
            <a:off x="6032657" y="2686018"/>
            <a:ext cx="806828" cy="2291409"/>
          </a:xfrm>
          <a:prstGeom prst="round2DiagRect">
            <a:avLst>
              <a:gd name="adj1" fmla="val 32602"/>
              <a:gd name="adj2" fmla="val 0"/>
            </a:avLst>
          </a:prstGeom>
          <a:solidFill>
            <a:schemeClr val="accent1"/>
          </a:solidFill>
          <a:ln w="3175" cap="rnd" cmpd="sng">
            <a:noFill/>
            <a:bevel/>
          </a:ln>
          <a:effectLst>
            <a:outerShdw blurRad="1270000" sx="96000" sy="96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contourClr>
              <a:srgbClr val="BEC7C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478" tIns="17739" rIns="35478" bIns="17739" rtlCol="0" anchor="b"/>
          <a:lstStyle/>
          <a:p>
            <a:pPr algn="ctr" defTabSz="1252855"/>
            <a:r>
              <a:rPr lang="es-MX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03</a:t>
            </a:r>
            <a:endParaRPr lang="es-SV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6" name="5 Redondear rectángulo de esquina diagonal"/>
          <p:cNvSpPr/>
          <p:nvPr/>
        </p:nvSpPr>
        <p:spPr bwMode="auto">
          <a:xfrm flipH="1">
            <a:off x="7130088" y="2282623"/>
            <a:ext cx="806828" cy="2694804"/>
          </a:xfrm>
          <a:prstGeom prst="round2DiagRect">
            <a:avLst>
              <a:gd name="adj1" fmla="val 32602"/>
              <a:gd name="adj2" fmla="val 0"/>
            </a:avLst>
          </a:prstGeom>
          <a:solidFill>
            <a:schemeClr val="accent2"/>
          </a:solidFill>
          <a:ln w="3175" cap="rnd" cmpd="sng">
            <a:noFill/>
            <a:bevel/>
          </a:ln>
          <a:effectLst>
            <a:outerShdw blurRad="1270000" sx="96000" sy="96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contourClr>
              <a:srgbClr val="BEC7C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478" tIns="17739" rIns="35478" bIns="17739" rtlCol="0" anchor="b"/>
          <a:lstStyle/>
          <a:p>
            <a:pPr algn="ctr" defTabSz="1252855"/>
            <a:r>
              <a:rPr lang="es-MX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04</a:t>
            </a:r>
            <a:endParaRPr lang="es-SV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7" name="6 Redondear rectángulo de esquina diagonal"/>
          <p:cNvSpPr/>
          <p:nvPr/>
        </p:nvSpPr>
        <p:spPr bwMode="auto">
          <a:xfrm flipH="1">
            <a:off x="8227517" y="1879231"/>
            <a:ext cx="806828" cy="3098198"/>
          </a:xfrm>
          <a:prstGeom prst="round2DiagRect">
            <a:avLst>
              <a:gd name="adj1" fmla="val 32602"/>
              <a:gd name="adj2" fmla="val 0"/>
            </a:avLst>
          </a:prstGeom>
          <a:solidFill>
            <a:schemeClr val="accent1"/>
          </a:solidFill>
          <a:ln w="3175" cap="rnd" cmpd="sng">
            <a:noFill/>
            <a:bevel/>
          </a:ln>
          <a:effectLst>
            <a:outerShdw blurRad="1270000" sx="96000" sy="96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contourClr>
              <a:srgbClr val="BEC7C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478" tIns="17739" rIns="35478" bIns="17739" rtlCol="0" anchor="b"/>
          <a:lstStyle/>
          <a:p>
            <a:pPr algn="ctr" defTabSz="1252855"/>
            <a:r>
              <a:rPr lang="es-MX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05</a:t>
            </a:r>
            <a:endParaRPr lang="es-SV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1" name="10 Redondear rectángulo de esquina diagonal"/>
          <p:cNvSpPr/>
          <p:nvPr/>
        </p:nvSpPr>
        <p:spPr bwMode="auto">
          <a:xfrm flipH="1">
            <a:off x="3837796" y="3601641"/>
            <a:ext cx="806828" cy="1375801"/>
          </a:xfrm>
          <a:prstGeom prst="round2DiagRect">
            <a:avLst>
              <a:gd name="adj1" fmla="val 32602"/>
              <a:gd name="adj2" fmla="val 0"/>
            </a:avLst>
          </a:prstGeom>
          <a:solidFill>
            <a:schemeClr val="accent1"/>
          </a:solidFill>
          <a:ln w="3175" cap="rnd" cmpd="sng">
            <a:noFill/>
            <a:bevel/>
          </a:ln>
          <a:effectLst>
            <a:outerShdw blurRad="1270000" sx="96000" sy="96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contourClr>
              <a:srgbClr val="BEC7C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478" tIns="17739" rIns="35478" bIns="17739" rtlCol="0" anchor="b"/>
          <a:lstStyle/>
          <a:p>
            <a:pPr algn="ctr" defTabSz="1252855"/>
            <a:r>
              <a:rPr lang="es-MX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01</a:t>
            </a:r>
            <a:endParaRPr lang="es-SV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0" name="2 Rectángulo"/>
          <p:cNvSpPr/>
          <p:nvPr/>
        </p:nvSpPr>
        <p:spPr bwMode="auto">
          <a:xfrm>
            <a:off x="1659702" y="4985757"/>
            <a:ext cx="9463390" cy="631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52855"/>
            <a:endParaRPr lang="es-SV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1615805" y="5421024"/>
            <a:ext cx="1929192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请替换文字内容，点击添加相关标题文字，修改文字内容，也可以直接复制你的内容到此。</a:t>
            </a:r>
            <a:endParaRPr lang="zh-CN" altLang="en-US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3539278" y="5421024"/>
            <a:ext cx="1929192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请替换文字内容，点击添加相关标题文字，修改文字内容，也可以直接复制你的内容到此。</a:t>
            </a:r>
            <a:endParaRPr lang="zh-CN" altLang="en-US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5462751" y="5421024"/>
            <a:ext cx="1929192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请替换文字内容，点击添加相关标题文字，修改文字内容，也可以直接复制你的内容到此。</a:t>
            </a:r>
            <a:endParaRPr lang="zh-CN" altLang="en-US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7386224" y="5421024"/>
            <a:ext cx="1929192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请替换文字内容，点击添加相关标题文字，修改文字内容，也可以直接复制你的内容到此。</a:t>
            </a:r>
            <a:endParaRPr lang="zh-CN" altLang="en-US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9309695" y="5421024"/>
            <a:ext cx="1929192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请替换文字内容，点击添加相关标题文字，修改文字内容，也可以直接复制你的内容到此。</a:t>
            </a:r>
            <a:endParaRPr lang="zh-CN" altLang="en-US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95589" y="266550"/>
            <a:ext cx="3272517" cy="466708"/>
          </a:xfrm>
          <a:prstGeom prst="rect">
            <a:avLst/>
          </a:prstGeom>
          <a:noFill/>
        </p:spPr>
        <p:txBody>
          <a:bodyPr wrap="none" lIns="96434" tIns="48217" rIns="96434" bIns="48217" rtlCol="0">
            <a:spAutoFit/>
          </a:bodyPr>
          <a:lstStyle/>
          <a:p>
            <a:pPr defTabSz="964565"/>
            <a:r>
              <a:rPr lang="zh-CN" altLang="en-US" sz="2400" dirty="0">
                <a:solidFill>
                  <a:schemeClr val="accent1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点击添加相关标题文字</a:t>
            </a:r>
            <a:endParaRPr lang="zh-CN" altLang="en-US" sz="2400" dirty="0">
              <a:solidFill>
                <a:schemeClr val="accent1"/>
              </a:solidFill>
              <a:latin typeface="方正尚酷简体" panose="03000509000000000000" pitchFamily="65" charset="-122"/>
              <a:ea typeface="方正尚酷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95589" y="654957"/>
            <a:ext cx="2809570" cy="374375"/>
          </a:xfrm>
          <a:prstGeom prst="rect">
            <a:avLst/>
          </a:prstGeom>
          <a:noFill/>
        </p:spPr>
        <p:txBody>
          <a:bodyPr wrap="none" lIns="96434" tIns="48217" rIns="96434" bIns="48217" rtlCol="0">
            <a:spAutoFit/>
          </a:bodyPr>
          <a:lstStyle/>
          <a:p>
            <a:pPr defTabSz="964565"/>
            <a:r>
              <a:rPr lang="en-US" altLang="zh-CN" dirty="0">
                <a:solidFill>
                  <a:srgbClr val="E7E6E6">
                    <a:lumMod val="25000"/>
                  </a:srgbClr>
                </a:solidFill>
                <a:cs typeface="+mn-ea"/>
                <a:sym typeface="+mn-lt"/>
              </a:rPr>
              <a:t>ADD RELATED TITLE WORDS</a:t>
            </a:r>
            <a:endParaRPr lang="zh-CN" altLang="en-US" dirty="0">
              <a:solidFill>
                <a:srgbClr val="E7E6E6">
                  <a:lumMod val="25000"/>
                </a:srgb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25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3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1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3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7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9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5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7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4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53" presetID="2" presetClass="entr" presetSubtype="2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55" dur="3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56" dur="3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58" presetID="2" presetClass="entr" presetSubtype="2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60" dur="3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61" dur="3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63" presetID="2" presetClass="entr" presetSubtype="2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65" dur="3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66" dur="3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68" presetID="2" presetClass="entr" presetSubtype="2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0" dur="3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71" dur="3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73" presetID="2" presetClass="entr" presetSubtype="2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5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76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78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8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86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9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94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9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11500"/>
                                </p:stCondLst>
                                <p:childTnLst>
                                  <p:par>
                                    <p:cTn id="102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5" fill="hold">
                                <p:stCondLst>
                                  <p:cond delay="12000"/>
                                </p:stCondLst>
                                <p:childTnLst>
                                  <p:par>
                                    <p:cTn id="10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2500"/>
                                </p:stCondLst>
                                <p:childTnLst>
                                  <p:par>
                                    <p:cTn id="110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13000"/>
                                </p:stCondLst>
                                <p:childTnLst>
                                  <p:par>
                                    <p:cTn id="1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 animBg="1"/>
          <p:bldP spid="27" grpId="0" animBg="1"/>
          <p:bldP spid="28" grpId="0" animBg="1"/>
          <p:bldP spid="29" grpId="0" animBg="1"/>
          <p:bldP spid="30" grpId="0"/>
          <p:bldP spid="31" grpId="0"/>
          <p:bldP spid="32" grpId="0"/>
          <p:bldP spid="33" grpId="0"/>
          <p:bldP spid="34" grpId="0"/>
          <p:bldP spid="76" grpId="0" animBg="1"/>
          <p:bldP spid="13" grpId="0" animBg="1"/>
          <p:bldP spid="12" grpId="0" animBg="1"/>
          <p:bldP spid="10" grpId="0" animBg="1"/>
          <p:bldP spid="9" grpId="0" animBg="1"/>
          <p:bldP spid="8" grpId="0" animBg="1"/>
          <p:bldP spid="4" grpId="0" animBg="1"/>
          <p:bldP spid="5" grpId="0" animBg="1"/>
          <p:bldP spid="6" grpId="0" animBg="1"/>
          <p:bldP spid="7" grpId="0" animBg="1"/>
          <p:bldP spid="11" grpId="0" animBg="1"/>
          <p:bldP spid="20" grpId="0" animBg="1"/>
          <p:bldP spid="59" grpId="0"/>
          <p:bldP spid="60" grpId="0"/>
          <p:bldP spid="64" grpId="0"/>
          <p:bldP spid="65" grpId="0"/>
          <p:bldP spid="6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25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3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1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3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7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9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5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7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4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53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3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3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5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3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3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63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3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3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6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3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3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73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78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8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86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9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94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9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11500"/>
                                </p:stCondLst>
                                <p:childTnLst>
                                  <p:par>
                                    <p:cTn id="102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5" fill="hold">
                                <p:stCondLst>
                                  <p:cond delay="12000"/>
                                </p:stCondLst>
                                <p:childTnLst>
                                  <p:par>
                                    <p:cTn id="10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2500"/>
                                </p:stCondLst>
                                <p:childTnLst>
                                  <p:par>
                                    <p:cTn id="110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13000"/>
                                </p:stCondLst>
                                <p:childTnLst>
                                  <p:par>
                                    <p:cTn id="1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 animBg="1"/>
          <p:bldP spid="27" grpId="0" animBg="1"/>
          <p:bldP spid="28" grpId="0" animBg="1"/>
          <p:bldP spid="29" grpId="0" animBg="1"/>
          <p:bldP spid="30" grpId="0"/>
          <p:bldP spid="31" grpId="0"/>
          <p:bldP spid="32" grpId="0"/>
          <p:bldP spid="33" grpId="0"/>
          <p:bldP spid="34" grpId="0"/>
          <p:bldP spid="76" grpId="0" animBg="1"/>
          <p:bldP spid="13" grpId="0" animBg="1"/>
          <p:bldP spid="12" grpId="0" animBg="1"/>
          <p:bldP spid="10" grpId="0" animBg="1"/>
          <p:bldP spid="9" grpId="0" animBg="1"/>
          <p:bldP spid="8" grpId="0" animBg="1"/>
          <p:bldP spid="4" grpId="0" animBg="1"/>
          <p:bldP spid="5" grpId="0" animBg="1"/>
          <p:bldP spid="6" grpId="0" animBg="1"/>
          <p:bldP spid="7" grpId="0" animBg="1"/>
          <p:bldP spid="11" grpId="0" animBg="1"/>
          <p:bldP spid="20" grpId="0" animBg="1"/>
          <p:bldP spid="59" grpId="0"/>
          <p:bldP spid="60" grpId="0"/>
          <p:bldP spid="64" grpId="0"/>
          <p:bldP spid="65" grpId="0"/>
          <p:bldP spid="66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25 Rectángulo"/>
          <p:cNvSpPr/>
          <p:nvPr/>
        </p:nvSpPr>
        <p:spPr bwMode="auto">
          <a:xfrm rot="18954276">
            <a:off x="9701723" y="1735893"/>
            <a:ext cx="2144976" cy="21448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52855"/>
            <a:endParaRPr lang="es-SV" sz="985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27" name="26 Grupo"/>
          <p:cNvGrpSpPr/>
          <p:nvPr/>
        </p:nvGrpSpPr>
        <p:grpSpPr>
          <a:xfrm>
            <a:off x="10985168" y="1465671"/>
            <a:ext cx="962649" cy="3626392"/>
            <a:chOff x="11247602" y="4729594"/>
            <a:chExt cx="1825687" cy="6877886"/>
          </a:xfrm>
        </p:grpSpPr>
        <p:sp>
          <p:nvSpPr>
            <p:cNvPr id="28" name="19 Rectángulo"/>
            <p:cNvSpPr>
              <a:spLocks noChangeAspect="1"/>
            </p:cNvSpPr>
            <p:nvPr/>
          </p:nvSpPr>
          <p:spPr bwMode="auto">
            <a:xfrm rot="10800000" flipH="1">
              <a:off x="11247602" y="4729594"/>
              <a:ext cx="1825687" cy="6877886"/>
            </a:xfrm>
            <a:custGeom>
              <a:avLst/>
              <a:gdLst/>
              <a:ahLst/>
              <a:cxnLst/>
              <a:rect l="l" t="t" r="r" b="b"/>
              <a:pathLst>
                <a:path w="1825687" h="6877886">
                  <a:moveTo>
                    <a:pt x="142971" y="6877845"/>
                  </a:moveTo>
                  <a:cubicBezTo>
                    <a:pt x="210090" y="6879026"/>
                    <a:pt x="296201" y="6855052"/>
                    <a:pt x="399893" y="6770503"/>
                  </a:cubicBezTo>
                  <a:cubicBezTo>
                    <a:pt x="607278" y="6601405"/>
                    <a:pt x="1565131" y="5656843"/>
                    <a:pt x="1568151" y="5532170"/>
                  </a:cubicBezTo>
                  <a:cubicBezTo>
                    <a:pt x="1570653" y="5428935"/>
                    <a:pt x="1568941" y="5086367"/>
                    <a:pt x="1568261" y="4801734"/>
                  </a:cubicBezTo>
                  <a:lnTo>
                    <a:pt x="1569466" y="4801734"/>
                  </a:lnTo>
                  <a:lnTo>
                    <a:pt x="1569466" y="1814977"/>
                  </a:lnTo>
                  <a:lnTo>
                    <a:pt x="1571212" y="1814977"/>
                  </a:lnTo>
                  <a:cubicBezTo>
                    <a:pt x="1572253" y="1625221"/>
                    <a:pt x="1570102" y="1257626"/>
                    <a:pt x="1570058" y="1009784"/>
                  </a:cubicBezTo>
                  <a:lnTo>
                    <a:pt x="1782647" y="1009784"/>
                  </a:lnTo>
                  <a:cubicBezTo>
                    <a:pt x="1795103" y="1009784"/>
                    <a:pt x="1806311" y="1003951"/>
                    <a:pt x="1813843" y="994409"/>
                  </a:cubicBezTo>
                  <a:lnTo>
                    <a:pt x="1814111" y="994409"/>
                  </a:lnTo>
                  <a:lnTo>
                    <a:pt x="1814999" y="993446"/>
                  </a:lnTo>
                  <a:lnTo>
                    <a:pt x="1825687" y="966162"/>
                  </a:lnTo>
                  <a:cubicBezTo>
                    <a:pt x="1825706" y="962870"/>
                    <a:pt x="1825324" y="959573"/>
                    <a:pt x="1824531" y="956352"/>
                  </a:cubicBezTo>
                  <a:cubicBezTo>
                    <a:pt x="1824495" y="954962"/>
                    <a:pt x="1824247" y="953618"/>
                    <a:pt x="1823817" y="952330"/>
                  </a:cubicBezTo>
                  <a:cubicBezTo>
                    <a:pt x="1823840" y="950821"/>
                    <a:pt x="1823377" y="949477"/>
                    <a:pt x="1822654" y="948246"/>
                  </a:cubicBezTo>
                  <a:cubicBezTo>
                    <a:pt x="1819731" y="938516"/>
                    <a:pt x="1813779" y="930307"/>
                    <a:pt x="1805640" y="925474"/>
                  </a:cubicBezTo>
                  <a:lnTo>
                    <a:pt x="969068" y="11980"/>
                  </a:lnTo>
                  <a:cubicBezTo>
                    <a:pt x="961764" y="4008"/>
                    <a:pt x="952186" y="13"/>
                    <a:pt x="942603" y="0"/>
                  </a:cubicBezTo>
                  <a:cubicBezTo>
                    <a:pt x="933020" y="-14"/>
                    <a:pt x="923432" y="3957"/>
                    <a:pt x="916112" y="11911"/>
                  </a:cubicBezTo>
                  <a:lnTo>
                    <a:pt x="72665" y="928434"/>
                  </a:lnTo>
                  <a:cubicBezTo>
                    <a:pt x="67024" y="932825"/>
                    <a:pt x="62836" y="939050"/>
                    <a:pt x="60274" y="946173"/>
                  </a:cubicBezTo>
                  <a:cubicBezTo>
                    <a:pt x="59733" y="947104"/>
                    <a:pt x="59374" y="948117"/>
                    <a:pt x="59392" y="949268"/>
                  </a:cubicBezTo>
                  <a:cubicBezTo>
                    <a:pt x="58184" y="952618"/>
                    <a:pt x="57527" y="956209"/>
                    <a:pt x="57474" y="959939"/>
                  </a:cubicBezTo>
                  <a:cubicBezTo>
                    <a:pt x="57063" y="960952"/>
                    <a:pt x="57044" y="961990"/>
                    <a:pt x="57188" y="963026"/>
                  </a:cubicBezTo>
                  <a:cubicBezTo>
                    <a:pt x="57174" y="963166"/>
                    <a:pt x="57162" y="963306"/>
                    <a:pt x="57149" y="963445"/>
                  </a:cubicBezTo>
                  <a:cubicBezTo>
                    <a:pt x="57149" y="989037"/>
                    <a:pt x="76194" y="1009784"/>
                    <a:pt x="99690" y="1009784"/>
                  </a:cubicBezTo>
                  <a:lnTo>
                    <a:pt x="312735" y="1009784"/>
                  </a:lnTo>
                  <a:cubicBezTo>
                    <a:pt x="312735" y="1009875"/>
                    <a:pt x="312735" y="1009965"/>
                    <a:pt x="312734" y="1010057"/>
                  </a:cubicBezTo>
                  <a:lnTo>
                    <a:pt x="324571" y="1010057"/>
                  </a:lnTo>
                  <a:lnTo>
                    <a:pt x="324571" y="1786399"/>
                  </a:lnTo>
                  <a:lnTo>
                    <a:pt x="322854" y="1786399"/>
                  </a:lnTo>
                  <a:lnTo>
                    <a:pt x="322854" y="4801734"/>
                  </a:lnTo>
                  <a:lnTo>
                    <a:pt x="322508" y="4801734"/>
                  </a:lnTo>
                  <a:lnTo>
                    <a:pt x="322508" y="6509734"/>
                  </a:lnTo>
                  <a:lnTo>
                    <a:pt x="98345" y="6736028"/>
                  </a:lnTo>
                  <a:lnTo>
                    <a:pt x="9548" y="6824825"/>
                  </a:lnTo>
                  <a:lnTo>
                    <a:pt x="9596" y="6824832"/>
                  </a:lnTo>
                  <a:lnTo>
                    <a:pt x="0" y="6834253"/>
                  </a:lnTo>
                  <a:cubicBezTo>
                    <a:pt x="27725" y="6850327"/>
                    <a:pt x="75853" y="6876664"/>
                    <a:pt x="142971" y="68778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69900" dist="304800" dir="6000000" sx="89000" sy="89000" algn="ctr" rotWithShape="0">
                <a:srgbClr val="000000">
                  <a:alpha val="60000"/>
                </a:srgbClr>
              </a:outerShdw>
            </a:effectLst>
          </p:spPr>
          <p:txBody>
            <a:bodyPr vert="horz" wrap="square" lIns="0" tIns="0" rIns="0" bIns="0" rtlCol="0" anchor="ctr">
              <a:scene3d>
                <a:camera prst="orthographicFront">
                  <a:rot lat="0" lon="0" rev="10799999"/>
                </a:camera>
                <a:lightRig rig="threePt" dir="t"/>
              </a:scene3d>
            </a:bodyPr>
            <a:lstStyle/>
            <a:p>
              <a:pPr algn="ctr" defTabSz="1252855"/>
              <a:endParaRPr lang="es-MX" sz="323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9" name="34 Rectángulo redondeado"/>
            <p:cNvSpPr/>
            <p:nvPr/>
          </p:nvSpPr>
          <p:spPr bwMode="auto">
            <a:xfrm rot="5400000">
              <a:off x="11266318" y="4794266"/>
              <a:ext cx="309361" cy="303855"/>
            </a:xfrm>
            <a:custGeom>
              <a:avLst/>
              <a:gdLst/>
              <a:ahLst/>
              <a:cxnLst/>
              <a:rect l="l" t="t" r="r" b="b"/>
              <a:pathLst>
                <a:path w="1699458" h="1682246">
                  <a:moveTo>
                    <a:pt x="1326352" y="0"/>
                  </a:moveTo>
                  <a:lnTo>
                    <a:pt x="1699458" y="0"/>
                  </a:lnTo>
                  <a:lnTo>
                    <a:pt x="17212" y="1682246"/>
                  </a:lnTo>
                  <a:cubicBezTo>
                    <a:pt x="5314" y="1616074"/>
                    <a:pt x="0" y="1548019"/>
                    <a:pt x="0" y="1478723"/>
                  </a:cubicBezTo>
                  <a:lnTo>
                    <a:pt x="0" y="1326353"/>
                  </a:lnTo>
                  <a:cubicBezTo>
                    <a:pt x="0" y="593828"/>
                    <a:pt x="593828" y="0"/>
                    <a:pt x="1326352" y="0"/>
                  </a:cubicBez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txBody>
            <a:bodyPr lIns="0" tIns="0" rIns="0" bIns="0" rtlCol="0" anchor="ctr"/>
            <a:lstStyle/>
            <a:p>
              <a:pPr algn="ctr" defTabSz="1252855"/>
              <a:endParaRPr lang="es-SV" sz="985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</p:grpSp>
      <p:sp>
        <p:nvSpPr>
          <p:cNvPr id="21" name="20 Rectángulo"/>
          <p:cNvSpPr/>
          <p:nvPr/>
        </p:nvSpPr>
        <p:spPr bwMode="auto">
          <a:xfrm rot="18954276">
            <a:off x="8013139" y="1735893"/>
            <a:ext cx="2144976" cy="21448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52855"/>
            <a:endParaRPr lang="es-SV" sz="985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22" name="21 Grupo"/>
          <p:cNvGrpSpPr/>
          <p:nvPr/>
        </p:nvGrpSpPr>
        <p:grpSpPr>
          <a:xfrm>
            <a:off x="9297540" y="1465671"/>
            <a:ext cx="962649" cy="3626392"/>
            <a:chOff x="11247602" y="4729594"/>
            <a:chExt cx="1825687" cy="6877886"/>
          </a:xfrm>
        </p:grpSpPr>
        <p:sp>
          <p:nvSpPr>
            <p:cNvPr id="23" name="19 Rectángulo"/>
            <p:cNvSpPr>
              <a:spLocks noChangeAspect="1"/>
            </p:cNvSpPr>
            <p:nvPr/>
          </p:nvSpPr>
          <p:spPr bwMode="auto">
            <a:xfrm rot="10800000" flipH="1">
              <a:off x="11247602" y="4729594"/>
              <a:ext cx="1825687" cy="6877886"/>
            </a:xfrm>
            <a:custGeom>
              <a:avLst/>
              <a:gdLst/>
              <a:ahLst/>
              <a:cxnLst/>
              <a:rect l="l" t="t" r="r" b="b"/>
              <a:pathLst>
                <a:path w="1825687" h="6877886">
                  <a:moveTo>
                    <a:pt x="142971" y="6877845"/>
                  </a:moveTo>
                  <a:cubicBezTo>
                    <a:pt x="210090" y="6879026"/>
                    <a:pt x="296201" y="6855052"/>
                    <a:pt x="399893" y="6770503"/>
                  </a:cubicBezTo>
                  <a:cubicBezTo>
                    <a:pt x="607278" y="6601405"/>
                    <a:pt x="1565131" y="5656843"/>
                    <a:pt x="1568151" y="5532170"/>
                  </a:cubicBezTo>
                  <a:cubicBezTo>
                    <a:pt x="1570653" y="5428935"/>
                    <a:pt x="1568941" y="5086367"/>
                    <a:pt x="1568261" y="4801734"/>
                  </a:cubicBezTo>
                  <a:lnTo>
                    <a:pt x="1569466" y="4801734"/>
                  </a:lnTo>
                  <a:lnTo>
                    <a:pt x="1569466" y="1814977"/>
                  </a:lnTo>
                  <a:lnTo>
                    <a:pt x="1571212" y="1814977"/>
                  </a:lnTo>
                  <a:cubicBezTo>
                    <a:pt x="1572253" y="1625221"/>
                    <a:pt x="1570102" y="1257626"/>
                    <a:pt x="1570058" y="1009784"/>
                  </a:cubicBezTo>
                  <a:lnTo>
                    <a:pt x="1782647" y="1009784"/>
                  </a:lnTo>
                  <a:cubicBezTo>
                    <a:pt x="1795103" y="1009784"/>
                    <a:pt x="1806311" y="1003951"/>
                    <a:pt x="1813843" y="994409"/>
                  </a:cubicBezTo>
                  <a:lnTo>
                    <a:pt x="1814111" y="994409"/>
                  </a:lnTo>
                  <a:lnTo>
                    <a:pt x="1814999" y="993446"/>
                  </a:lnTo>
                  <a:lnTo>
                    <a:pt x="1825687" y="966162"/>
                  </a:lnTo>
                  <a:cubicBezTo>
                    <a:pt x="1825706" y="962870"/>
                    <a:pt x="1825324" y="959573"/>
                    <a:pt x="1824531" y="956352"/>
                  </a:cubicBezTo>
                  <a:cubicBezTo>
                    <a:pt x="1824495" y="954962"/>
                    <a:pt x="1824247" y="953618"/>
                    <a:pt x="1823817" y="952330"/>
                  </a:cubicBezTo>
                  <a:cubicBezTo>
                    <a:pt x="1823840" y="950821"/>
                    <a:pt x="1823377" y="949477"/>
                    <a:pt x="1822654" y="948246"/>
                  </a:cubicBezTo>
                  <a:cubicBezTo>
                    <a:pt x="1819731" y="938516"/>
                    <a:pt x="1813779" y="930307"/>
                    <a:pt x="1805640" y="925474"/>
                  </a:cubicBezTo>
                  <a:lnTo>
                    <a:pt x="969068" y="11980"/>
                  </a:lnTo>
                  <a:cubicBezTo>
                    <a:pt x="961764" y="4008"/>
                    <a:pt x="952186" y="13"/>
                    <a:pt x="942603" y="0"/>
                  </a:cubicBezTo>
                  <a:cubicBezTo>
                    <a:pt x="933020" y="-14"/>
                    <a:pt x="923432" y="3957"/>
                    <a:pt x="916112" y="11911"/>
                  </a:cubicBezTo>
                  <a:lnTo>
                    <a:pt x="72665" y="928434"/>
                  </a:lnTo>
                  <a:cubicBezTo>
                    <a:pt x="67024" y="932825"/>
                    <a:pt x="62836" y="939050"/>
                    <a:pt x="60274" y="946173"/>
                  </a:cubicBezTo>
                  <a:cubicBezTo>
                    <a:pt x="59733" y="947104"/>
                    <a:pt x="59374" y="948117"/>
                    <a:pt x="59392" y="949268"/>
                  </a:cubicBezTo>
                  <a:cubicBezTo>
                    <a:pt x="58184" y="952618"/>
                    <a:pt x="57527" y="956209"/>
                    <a:pt x="57474" y="959939"/>
                  </a:cubicBezTo>
                  <a:cubicBezTo>
                    <a:pt x="57063" y="960952"/>
                    <a:pt x="57044" y="961990"/>
                    <a:pt x="57188" y="963026"/>
                  </a:cubicBezTo>
                  <a:cubicBezTo>
                    <a:pt x="57174" y="963166"/>
                    <a:pt x="57162" y="963306"/>
                    <a:pt x="57149" y="963445"/>
                  </a:cubicBezTo>
                  <a:cubicBezTo>
                    <a:pt x="57149" y="989037"/>
                    <a:pt x="76194" y="1009784"/>
                    <a:pt x="99690" y="1009784"/>
                  </a:cubicBezTo>
                  <a:lnTo>
                    <a:pt x="312735" y="1009784"/>
                  </a:lnTo>
                  <a:cubicBezTo>
                    <a:pt x="312735" y="1009875"/>
                    <a:pt x="312735" y="1009965"/>
                    <a:pt x="312734" y="1010057"/>
                  </a:cubicBezTo>
                  <a:lnTo>
                    <a:pt x="324571" y="1010057"/>
                  </a:lnTo>
                  <a:lnTo>
                    <a:pt x="324571" y="1786399"/>
                  </a:lnTo>
                  <a:lnTo>
                    <a:pt x="322854" y="1786399"/>
                  </a:lnTo>
                  <a:lnTo>
                    <a:pt x="322854" y="4801734"/>
                  </a:lnTo>
                  <a:lnTo>
                    <a:pt x="322508" y="4801734"/>
                  </a:lnTo>
                  <a:lnTo>
                    <a:pt x="322508" y="6509734"/>
                  </a:lnTo>
                  <a:lnTo>
                    <a:pt x="98345" y="6736028"/>
                  </a:lnTo>
                  <a:lnTo>
                    <a:pt x="9548" y="6824825"/>
                  </a:lnTo>
                  <a:lnTo>
                    <a:pt x="9596" y="6824832"/>
                  </a:lnTo>
                  <a:lnTo>
                    <a:pt x="0" y="6834253"/>
                  </a:lnTo>
                  <a:cubicBezTo>
                    <a:pt x="27725" y="6850327"/>
                    <a:pt x="75853" y="6876664"/>
                    <a:pt x="142971" y="68778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69900" dist="304800" dir="6000000" sx="89000" sy="89000" algn="ctr" rotWithShape="0">
                <a:srgbClr val="000000">
                  <a:alpha val="60000"/>
                </a:srgbClr>
              </a:outerShdw>
            </a:effectLst>
          </p:spPr>
          <p:txBody>
            <a:bodyPr vert="horz" wrap="square" lIns="0" tIns="0" rIns="0" bIns="0" rtlCol="0" anchor="ctr">
              <a:scene3d>
                <a:camera prst="orthographicFront">
                  <a:rot lat="0" lon="0" rev="10799999"/>
                </a:camera>
                <a:lightRig rig="threePt" dir="t"/>
              </a:scene3d>
            </a:bodyPr>
            <a:lstStyle/>
            <a:p>
              <a:pPr algn="ctr" defTabSz="1252855"/>
              <a:endParaRPr lang="es-SV" sz="323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4" name="34 Rectángulo redondeado"/>
            <p:cNvSpPr/>
            <p:nvPr/>
          </p:nvSpPr>
          <p:spPr bwMode="auto">
            <a:xfrm rot="5400000">
              <a:off x="11266318" y="4794266"/>
              <a:ext cx="309361" cy="303855"/>
            </a:xfrm>
            <a:custGeom>
              <a:avLst/>
              <a:gdLst/>
              <a:ahLst/>
              <a:cxnLst/>
              <a:rect l="l" t="t" r="r" b="b"/>
              <a:pathLst>
                <a:path w="1699458" h="1682246">
                  <a:moveTo>
                    <a:pt x="1326352" y="0"/>
                  </a:moveTo>
                  <a:lnTo>
                    <a:pt x="1699458" y="0"/>
                  </a:lnTo>
                  <a:lnTo>
                    <a:pt x="17212" y="1682246"/>
                  </a:lnTo>
                  <a:cubicBezTo>
                    <a:pt x="5314" y="1616074"/>
                    <a:pt x="0" y="1548019"/>
                    <a:pt x="0" y="1478723"/>
                  </a:cubicBezTo>
                  <a:lnTo>
                    <a:pt x="0" y="1326353"/>
                  </a:lnTo>
                  <a:cubicBezTo>
                    <a:pt x="0" y="593828"/>
                    <a:pt x="593828" y="0"/>
                    <a:pt x="1326352" y="0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lIns="0" tIns="0" rIns="0" bIns="0" rtlCol="0" anchor="ctr"/>
            <a:lstStyle/>
            <a:p>
              <a:pPr algn="ctr" defTabSz="1252855"/>
              <a:endParaRPr lang="es-SV" sz="985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</p:grpSp>
      <p:sp>
        <p:nvSpPr>
          <p:cNvPr id="8" name="7 Rectángulo"/>
          <p:cNvSpPr/>
          <p:nvPr/>
        </p:nvSpPr>
        <p:spPr bwMode="auto">
          <a:xfrm rot="18954276">
            <a:off x="6324552" y="1735893"/>
            <a:ext cx="2144976" cy="21448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52855"/>
            <a:endParaRPr lang="es-SV" sz="985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6 Rectángulo"/>
          <p:cNvSpPr/>
          <p:nvPr/>
        </p:nvSpPr>
        <p:spPr bwMode="auto">
          <a:xfrm rot="18954276">
            <a:off x="4635965" y="1735893"/>
            <a:ext cx="2144976" cy="21448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52855"/>
            <a:endParaRPr lang="es-SV" sz="985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" name="16 Grupo"/>
          <p:cNvGrpSpPr/>
          <p:nvPr/>
        </p:nvGrpSpPr>
        <p:grpSpPr>
          <a:xfrm>
            <a:off x="5924176" y="1466926"/>
            <a:ext cx="962649" cy="3626392"/>
            <a:chOff x="11247602" y="4729594"/>
            <a:chExt cx="1825687" cy="6877886"/>
          </a:xfrm>
        </p:grpSpPr>
        <p:sp>
          <p:nvSpPr>
            <p:cNvPr id="12" name="19 Rectángulo"/>
            <p:cNvSpPr>
              <a:spLocks noChangeAspect="1"/>
            </p:cNvSpPr>
            <p:nvPr/>
          </p:nvSpPr>
          <p:spPr bwMode="auto">
            <a:xfrm rot="10800000" flipH="1">
              <a:off x="11247602" y="4729594"/>
              <a:ext cx="1825687" cy="6877886"/>
            </a:xfrm>
            <a:custGeom>
              <a:avLst/>
              <a:gdLst/>
              <a:ahLst/>
              <a:cxnLst/>
              <a:rect l="l" t="t" r="r" b="b"/>
              <a:pathLst>
                <a:path w="1825687" h="6877886">
                  <a:moveTo>
                    <a:pt x="142971" y="6877845"/>
                  </a:moveTo>
                  <a:cubicBezTo>
                    <a:pt x="210090" y="6879026"/>
                    <a:pt x="296201" y="6855052"/>
                    <a:pt x="399893" y="6770503"/>
                  </a:cubicBezTo>
                  <a:cubicBezTo>
                    <a:pt x="607278" y="6601405"/>
                    <a:pt x="1565131" y="5656843"/>
                    <a:pt x="1568151" y="5532170"/>
                  </a:cubicBezTo>
                  <a:cubicBezTo>
                    <a:pt x="1570653" y="5428935"/>
                    <a:pt x="1568941" y="5086367"/>
                    <a:pt x="1568261" y="4801734"/>
                  </a:cubicBezTo>
                  <a:lnTo>
                    <a:pt x="1569466" y="4801734"/>
                  </a:lnTo>
                  <a:lnTo>
                    <a:pt x="1569466" y="1814977"/>
                  </a:lnTo>
                  <a:lnTo>
                    <a:pt x="1571212" y="1814977"/>
                  </a:lnTo>
                  <a:cubicBezTo>
                    <a:pt x="1572253" y="1625221"/>
                    <a:pt x="1570102" y="1257626"/>
                    <a:pt x="1570058" y="1009784"/>
                  </a:cubicBezTo>
                  <a:lnTo>
                    <a:pt x="1782647" y="1009784"/>
                  </a:lnTo>
                  <a:cubicBezTo>
                    <a:pt x="1795103" y="1009784"/>
                    <a:pt x="1806311" y="1003951"/>
                    <a:pt x="1813843" y="994409"/>
                  </a:cubicBezTo>
                  <a:lnTo>
                    <a:pt x="1814111" y="994409"/>
                  </a:lnTo>
                  <a:lnTo>
                    <a:pt x="1814999" y="993446"/>
                  </a:lnTo>
                  <a:lnTo>
                    <a:pt x="1825687" y="966162"/>
                  </a:lnTo>
                  <a:cubicBezTo>
                    <a:pt x="1825706" y="962870"/>
                    <a:pt x="1825324" y="959573"/>
                    <a:pt x="1824531" y="956352"/>
                  </a:cubicBezTo>
                  <a:cubicBezTo>
                    <a:pt x="1824495" y="954962"/>
                    <a:pt x="1824247" y="953618"/>
                    <a:pt x="1823817" y="952330"/>
                  </a:cubicBezTo>
                  <a:cubicBezTo>
                    <a:pt x="1823840" y="950821"/>
                    <a:pt x="1823377" y="949477"/>
                    <a:pt x="1822654" y="948246"/>
                  </a:cubicBezTo>
                  <a:cubicBezTo>
                    <a:pt x="1819731" y="938516"/>
                    <a:pt x="1813779" y="930307"/>
                    <a:pt x="1805640" y="925474"/>
                  </a:cubicBezTo>
                  <a:lnTo>
                    <a:pt x="969068" y="11980"/>
                  </a:lnTo>
                  <a:cubicBezTo>
                    <a:pt x="961764" y="4008"/>
                    <a:pt x="952186" y="13"/>
                    <a:pt x="942603" y="0"/>
                  </a:cubicBezTo>
                  <a:cubicBezTo>
                    <a:pt x="933020" y="-14"/>
                    <a:pt x="923432" y="3957"/>
                    <a:pt x="916112" y="11911"/>
                  </a:cubicBezTo>
                  <a:lnTo>
                    <a:pt x="72665" y="928434"/>
                  </a:lnTo>
                  <a:cubicBezTo>
                    <a:pt x="67024" y="932825"/>
                    <a:pt x="62836" y="939050"/>
                    <a:pt x="60274" y="946173"/>
                  </a:cubicBezTo>
                  <a:cubicBezTo>
                    <a:pt x="59733" y="947104"/>
                    <a:pt x="59374" y="948117"/>
                    <a:pt x="59392" y="949268"/>
                  </a:cubicBezTo>
                  <a:cubicBezTo>
                    <a:pt x="58184" y="952618"/>
                    <a:pt x="57527" y="956209"/>
                    <a:pt x="57474" y="959939"/>
                  </a:cubicBezTo>
                  <a:cubicBezTo>
                    <a:pt x="57063" y="960952"/>
                    <a:pt x="57044" y="961990"/>
                    <a:pt x="57188" y="963026"/>
                  </a:cubicBezTo>
                  <a:cubicBezTo>
                    <a:pt x="57174" y="963166"/>
                    <a:pt x="57162" y="963306"/>
                    <a:pt x="57149" y="963445"/>
                  </a:cubicBezTo>
                  <a:cubicBezTo>
                    <a:pt x="57149" y="989037"/>
                    <a:pt x="76194" y="1009784"/>
                    <a:pt x="99690" y="1009784"/>
                  </a:cubicBezTo>
                  <a:lnTo>
                    <a:pt x="312735" y="1009784"/>
                  </a:lnTo>
                  <a:cubicBezTo>
                    <a:pt x="312735" y="1009875"/>
                    <a:pt x="312735" y="1009965"/>
                    <a:pt x="312734" y="1010057"/>
                  </a:cubicBezTo>
                  <a:lnTo>
                    <a:pt x="324571" y="1010057"/>
                  </a:lnTo>
                  <a:lnTo>
                    <a:pt x="324571" y="1786399"/>
                  </a:lnTo>
                  <a:lnTo>
                    <a:pt x="322854" y="1786399"/>
                  </a:lnTo>
                  <a:lnTo>
                    <a:pt x="322854" y="4801734"/>
                  </a:lnTo>
                  <a:lnTo>
                    <a:pt x="322508" y="4801734"/>
                  </a:lnTo>
                  <a:lnTo>
                    <a:pt x="322508" y="6509734"/>
                  </a:lnTo>
                  <a:lnTo>
                    <a:pt x="98345" y="6736028"/>
                  </a:lnTo>
                  <a:lnTo>
                    <a:pt x="9548" y="6824825"/>
                  </a:lnTo>
                  <a:lnTo>
                    <a:pt x="9596" y="6824832"/>
                  </a:lnTo>
                  <a:lnTo>
                    <a:pt x="0" y="6834253"/>
                  </a:lnTo>
                  <a:cubicBezTo>
                    <a:pt x="27725" y="6850327"/>
                    <a:pt x="75853" y="6876664"/>
                    <a:pt x="142971" y="68778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69900" dist="304800" dir="6000000" sx="89000" sy="89000" algn="ctr" rotWithShape="0">
                <a:srgbClr val="000000">
                  <a:alpha val="60000"/>
                </a:srgbClr>
              </a:outerShdw>
            </a:effectLst>
          </p:spPr>
          <p:txBody>
            <a:bodyPr vert="horz" wrap="square" lIns="0" tIns="0" rIns="0" bIns="0" rtlCol="0" anchor="ctr">
              <a:scene3d>
                <a:camera prst="orthographicFront">
                  <a:rot lat="0" lon="0" rev="10799999"/>
                </a:camera>
                <a:lightRig rig="threePt" dir="t"/>
              </a:scene3d>
            </a:bodyPr>
            <a:lstStyle/>
            <a:p>
              <a:pPr algn="ctr" defTabSz="1252855"/>
              <a:endParaRPr lang="es-SV" sz="309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sp>
          <p:nvSpPr>
            <p:cNvPr id="6" name="34 Rectángulo redondeado"/>
            <p:cNvSpPr/>
            <p:nvPr/>
          </p:nvSpPr>
          <p:spPr bwMode="auto">
            <a:xfrm rot="5400000">
              <a:off x="11266318" y="4796647"/>
              <a:ext cx="309361" cy="303855"/>
            </a:xfrm>
            <a:custGeom>
              <a:avLst/>
              <a:gdLst/>
              <a:ahLst/>
              <a:cxnLst/>
              <a:rect l="l" t="t" r="r" b="b"/>
              <a:pathLst>
                <a:path w="1699458" h="1682246">
                  <a:moveTo>
                    <a:pt x="1326352" y="0"/>
                  </a:moveTo>
                  <a:lnTo>
                    <a:pt x="1699458" y="0"/>
                  </a:lnTo>
                  <a:lnTo>
                    <a:pt x="17212" y="1682246"/>
                  </a:lnTo>
                  <a:cubicBezTo>
                    <a:pt x="5314" y="1616074"/>
                    <a:pt x="0" y="1548019"/>
                    <a:pt x="0" y="1478723"/>
                  </a:cubicBezTo>
                  <a:lnTo>
                    <a:pt x="0" y="1326353"/>
                  </a:lnTo>
                  <a:cubicBezTo>
                    <a:pt x="0" y="593828"/>
                    <a:pt x="593828" y="0"/>
                    <a:pt x="1326352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lIns="0" tIns="0" rIns="0" bIns="0" rtlCol="0" anchor="ctr"/>
            <a:lstStyle/>
            <a:p>
              <a:pPr algn="ctr" defTabSz="1252855"/>
              <a:endParaRPr lang="es-SV" sz="985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</p:grpSp>
      <p:grpSp>
        <p:nvGrpSpPr>
          <p:cNvPr id="18" name="17 Grupo"/>
          <p:cNvGrpSpPr/>
          <p:nvPr/>
        </p:nvGrpSpPr>
        <p:grpSpPr>
          <a:xfrm>
            <a:off x="7609317" y="1465671"/>
            <a:ext cx="962649" cy="3626392"/>
            <a:chOff x="11247602" y="4729594"/>
            <a:chExt cx="1825687" cy="6877886"/>
          </a:xfrm>
        </p:grpSpPr>
        <p:sp>
          <p:nvSpPr>
            <p:cNvPr id="19" name="19 Rectángulo"/>
            <p:cNvSpPr>
              <a:spLocks noChangeAspect="1"/>
            </p:cNvSpPr>
            <p:nvPr/>
          </p:nvSpPr>
          <p:spPr bwMode="auto">
            <a:xfrm rot="10800000" flipH="1">
              <a:off x="11247602" y="4729594"/>
              <a:ext cx="1825687" cy="6877886"/>
            </a:xfrm>
            <a:custGeom>
              <a:avLst/>
              <a:gdLst/>
              <a:ahLst/>
              <a:cxnLst/>
              <a:rect l="l" t="t" r="r" b="b"/>
              <a:pathLst>
                <a:path w="1825687" h="6877886">
                  <a:moveTo>
                    <a:pt x="142971" y="6877845"/>
                  </a:moveTo>
                  <a:cubicBezTo>
                    <a:pt x="210090" y="6879026"/>
                    <a:pt x="296201" y="6855052"/>
                    <a:pt x="399893" y="6770503"/>
                  </a:cubicBezTo>
                  <a:cubicBezTo>
                    <a:pt x="607278" y="6601405"/>
                    <a:pt x="1565131" y="5656843"/>
                    <a:pt x="1568151" y="5532170"/>
                  </a:cubicBezTo>
                  <a:cubicBezTo>
                    <a:pt x="1570653" y="5428935"/>
                    <a:pt x="1568941" y="5086367"/>
                    <a:pt x="1568261" y="4801734"/>
                  </a:cubicBezTo>
                  <a:lnTo>
                    <a:pt x="1569466" y="4801734"/>
                  </a:lnTo>
                  <a:lnTo>
                    <a:pt x="1569466" y="1814977"/>
                  </a:lnTo>
                  <a:lnTo>
                    <a:pt x="1571212" y="1814977"/>
                  </a:lnTo>
                  <a:cubicBezTo>
                    <a:pt x="1572253" y="1625221"/>
                    <a:pt x="1570102" y="1257626"/>
                    <a:pt x="1570058" y="1009784"/>
                  </a:cubicBezTo>
                  <a:lnTo>
                    <a:pt x="1782647" y="1009784"/>
                  </a:lnTo>
                  <a:cubicBezTo>
                    <a:pt x="1795103" y="1009784"/>
                    <a:pt x="1806311" y="1003951"/>
                    <a:pt x="1813843" y="994409"/>
                  </a:cubicBezTo>
                  <a:lnTo>
                    <a:pt x="1814111" y="994409"/>
                  </a:lnTo>
                  <a:lnTo>
                    <a:pt x="1814999" y="993446"/>
                  </a:lnTo>
                  <a:lnTo>
                    <a:pt x="1825687" y="966162"/>
                  </a:lnTo>
                  <a:cubicBezTo>
                    <a:pt x="1825706" y="962870"/>
                    <a:pt x="1825324" y="959573"/>
                    <a:pt x="1824531" y="956352"/>
                  </a:cubicBezTo>
                  <a:cubicBezTo>
                    <a:pt x="1824495" y="954962"/>
                    <a:pt x="1824247" y="953618"/>
                    <a:pt x="1823817" y="952330"/>
                  </a:cubicBezTo>
                  <a:cubicBezTo>
                    <a:pt x="1823840" y="950821"/>
                    <a:pt x="1823377" y="949477"/>
                    <a:pt x="1822654" y="948246"/>
                  </a:cubicBezTo>
                  <a:cubicBezTo>
                    <a:pt x="1819731" y="938516"/>
                    <a:pt x="1813779" y="930307"/>
                    <a:pt x="1805640" y="925474"/>
                  </a:cubicBezTo>
                  <a:lnTo>
                    <a:pt x="969068" y="11980"/>
                  </a:lnTo>
                  <a:cubicBezTo>
                    <a:pt x="961764" y="4008"/>
                    <a:pt x="952186" y="13"/>
                    <a:pt x="942603" y="0"/>
                  </a:cubicBezTo>
                  <a:cubicBezTo>
                    <a:pt x="933020" y="-14"/>
                    <a:pt x="923432" y="3957"/>
                    <a:pt x="916112" y="11911"/>
                  </a:cubicBezTo>
                  <a:lnTo>
                    <a:pt x="72665" y="928434"/>
                  </a:lnTo>
                  <a:cubicBezTo>
                    <a:pt x="67024" y="932825"/>
                    <a:pt x="62836" y="939050"/>
                    <a:pt x="60274" y="946173"/>
                  </a:cubicBezTo>
                  <a:cubicBezTo>
                    <a:pt x="59733" y="947104"/>
                    <a:pt x="59374" y="948117"/>
                    <a:pt x="59392" y="949268"/>
                  </a:cubicBezTo>
                  <a:cubicBezTo>
                    <a:pt x="58184" y="952618"/>
                    <a:pt x="57527" y="956209"/>
                    <a:pt x="57474" y="959939"/>
                  </a:cubicBezTo>
                  <a:cubicBezTo>
                    <a:pt x="57063" y="960952"/>
                    <a:pt x="57044" y="961990"/>
                    <a:pt x="57188" y="963026"/>
                  </a:cubicBezTo>
                  <a:cubicBezTo>
                    <a:pt x="57174" y="963166"/>
                    <a:pt x="57162" y="963306"/>
                    <a:pt x="57149" y="963445"/>
                  </a:cubicBezTo>
                  <a:cubicBezTo>
                    <a:pt x="57149" y="989037"/>
                    <a:pt x="76194" y="1009784"/>
                    <a:pt x="99690" y="1009784"/>
                  </a:cubicBezTo>
                  <a:lnTo>
                    <a:pt x="312735" y="1009784"/>
                  </a:lnTo>
                  <a:cubicBezTo>
                    <a:pt x="312735" y="1009875"/>
                    <a:pt x="312735" y="1009965"/>
                    <a:pt x="312734" y="1010057"/>
                  </a:cubicBezTo>
                  <a:lnTo>
                    <a:pt x="324571" y="1010057"/>
                  </a:lnTo>
                  <a:lnTo>
                    <a:pt x="324571" y="1786399"/>
                  </a:lnTo>
                  <a:lnTo>
                    <a:pt x="322854" y="1786399"/>
                  </a:lnTo>
                  <a:lnTo>
                    <a:pt x="322854" y="4801734"/>
                  </a:lnTo>
                  <a:lnTo>
                    <a:pt x="322508" y="4801734"/>
                  </a:lnTo>
                  <a:lnTo>
                    <a:pt x="322508" y="6509734"/>
                  </a:lnTo>
                  <a:lnTo>
                    <a:pt x="98345" y="6736028"/>
                  </a:lnTo>
                  <a:lnTo>
                    <a:pt x="9548" y="6824825"/>
                  </a:lnTo>
                  <a:lnTo>
                    <a:pt x="9596" y="6824832"/>
                  </a:lnTo>
                  <a:lnTo>
                    <a:pt x="0" y="6834253"/>
                  </a:lnTo>
                  <a:cubicBezTo>
                    <a:pt x="27725" y="6850327"/>
                    <a:pt x="75853" y="6876664"/>
                    <a:pt x="142971" y="68778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69900" dist="304800" dir="6000000" sx="89000" sy="89000" algn="ctr" rotWithShape="0">
                <a:srgbClr val="000000">
                  <a:alpha val="60000"/>
                </a:srgbClr>
              </a:outerShdw>
            </a:effectLst>
          </p:spPr>
          <p:txBody>
            <a:bodyPr vert="horz" wrap="square" lIns="0" tIns="0" rIns="0" bIns="0" rtlCol="0" anchor="ctr">
              <a:scene3d>
                <a:camera prst="orthographicFront">
                  <a:rot lat="0" lon="0" rev="10799999"/>
                </a:camera>
                <a:lightRig rig="threePt" dir="t"/>
              </a:scene3d>
            </a:bodyPr>
            <a:lstStyle/>
            <a:p>
              <a:pPr algn="ctr" defTabSz="1252855"/>
              <a:endParaRPr lang="es-SV" sz="323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0" name="34 Rectángulo redondeado"/>
            <p:cNvSpPr/>
            <p:nvPr/>
          </p:nvSpPr>
          <p:spPr bwMode="auto">
            <a:xfrm rot="5400000">
              <a:off x="11266318" y="4796647"/>
              <a:ext cx="309361" cy="303855"/>
            </a:xfrm>
            <a:custGeom>
              <a:avLst/>
              <a:gdLst/>
              <a:ahLst/>
              <a:cxnLst/>
              <a:rect l="l" t="t" r="r" b="b"/>
              <a:pathLst>
                <a:path w="1699458" h="1682246">
                  <a:moveTo>
                    <a:pt x="1326352" y="0"/>
                  </a:moveTo>
                  <a:lnTo>
                    <a:pt x="1699458" y="0"/>
                  </a:lnTo>
                  <a:lnTo>
                    <a:pt x="17212" y="1682246"/>
                  </a:lnTo>
                  <a:cubicBezTo>
                    <a:pt x="5314" y="1616074"/>
                    <a:pt x="0" y="1548019"/>
                    <a:pt x="0" y="1478723"/>
                  </a:cubicBezTo>
                  <a:lnTo>
                    <a:pt x="0" y="1326353"/>
                  </a:lnTo>
                  <a:cubicBezTo>
                    <a:pt x="0" y="593828"/>
                    <a:pt x="593828" y="0"/>
                    <a:pt x="1326352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lIns="0" tIns="0" rIns="0" bIns="0" rtlCol="0" anchor="ctr"/>
            <a:lstStyle/>
            <a:p>
              <a:pPr algn="ctr" defTabSz="1252855"/>
              <a:endParaRPr lang="es-SV" sz="985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</p:grpSp>
      <p:sp>
        <p:nvSpPr>
          <p:cNvPr id="31" name="Textbox 1"/>
          <p:cNvSpPr/>
          <p:nvPr/>
        </p:nvSpPr>
        <p:spPr>
          <a:xfrm>
            <a:off x="5637287" y="5681632"/>
            <a:ext cx="1562527" cy="957482"/>
          </a:xfrm>
          <a:prstGeom prst="rect">
            <a:avLst/>
          </a:prstGeom>
        </p:spPr>
        <p:txBody>
          <a:bodyPr wrap="square" lIns="125327" tIns="62631" rIns="125327" bIns="62631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请替换文字内容，点击添加相关标题文字，修改文字内容，也可以直接复制你的内容到此。</a:t>
            </a:r>
            <a:endParaRPr lang="zh-CN" altLang="en-US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2" name="Textbox 1"/>
          <p:cNvSpPr/>
          <p:nvPr/>
        </p:nvSpPr>
        <p:spPr>
          <a:xfrm>
            <a:off x="7321267" y="5681630"/>
            <a:ext cx="1536569" cy="957482"/>
          </a:xfrm>
          <a:prstGeom prst="rect">
            <a:avLst/>
          </a:prstGeom>
        </p:spPr>
        <p:txBody>
          <a:bodyPr wrap="square" lIns="125327" tIns="62631" rIns="125327" bIns="62631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请替换文字内容，点击添加相关标题文字，修改文字内容，也可以直接复制你的内容到此。</a:t>
            </a:r>
            <a:endParaRPr lang="zh-CN" altLang="en-US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Textbox 1"/>
          <p:cNvSpPr/>
          <p:nvPr/>
        </p:nvSpPr>
        <p:spPr>
          <a:xfrm>
            <a:off x="8976347" y="5681632"/>
            <a:ext cx="1566244" cy="957482"/>
          </a:xfrm>
          <a:prstGeom prst="rect">
            <a:avLst/>
          </a:prstGeom>
        </p:spPr>
        <p:txBody>
          <a:bodyPr wrap="square" lIns="125327" tIns="62631" rIns="125327" bIns="62631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请替换文字内容，点击添加相关标题文字，修改文字内容，也可以直接复制你的内容到此。</a:t>
            </a:r>
            <a:endParaRPr lang="zh-CN" altLang="en-US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4" name="Textbox 1"/>
          <p:cNvSpPr/>
          <p:nvPr/>
        </p:nvSpPr>
        <p:spPr>
          <a:xfrm>
            <a:off x="10641196" y="5681632"/>
            <a:ext cx="1667402" cy="957482"/>
          </a:xfrm>
          <a:prstGeom prst="rect">
            <a:avLst/>
          </a:prstGeom>
        </p:spPr>
        <p:txBody>
          <a:bodyPr wrap="square" lIns="125327" tIns="62631" rIns="125327" bIns="62631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请替换文字内容，点击添加相关标题文字，修改文字内容，也可以直接复制你的内容到此。</a:t>
            </a:r>
            <a:endParaRPr lang="zh-CN" altLang="en-US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35" name="Group 4"/>
          <p:cNvGrpSpPr>
            <a:grpSpLocks noChangeAspect="1"/>
          </p:cNvGrpSpPr>
          <p:nvPr/>
        </p:nvGrpSpPr>
        <p:grpSpPr bwMode="auto">
          <a:xfrm>
            <a:off x="8969829" y="2571177"/>
            <a:ext cx="246210" cy="357982"/>
            <a:chOff x="14052" y="2464"/>
            <a:chExt cx="1099" cy="1598"/>
          </a:xfrm>
          <a:solidFill>
            <a:schemeClr val="bg1"/>
          </a:solidFill>
        </p:grpSpPr>
        <p:sp>
          <p:nvSpPr>
            <p:cNvPr id="36" name="Freeform 6"/>
            <p:cNvSpPr>
              <a:spLocks noEditPoints="1"/>
            </p:cNvSpPr>
            <p:nvPr/>
          </p:nvSpPr>
          <p:spPr bwMode="auto">
            <a:xfrm>
              <a:off x="14052" y="2464"/>
              <a:ext cx="1099" cy="1598"/>
            </a:xfrm>
            <a:custGeom>
              <a:avLst/>
              <a:gdLst>
                <a:gd name="T0" fmla="*/ 934 w 2198"/>
                <a:gd name="T1" fmla="*/ 2932 h 3195"/>
                <a:gd name="T2" fmla="*/ 1014 w 2198"/>
                <a:gd name="T3" fmla="*/ 2988 h 3195"/>
                <a:gd name="T4" fmla="*/ 1127 w 2198"/>
                <a:gd name="T5" fmla="*/ 2995 h 3195"/>
                <a:gd name="T6" fmla="*/ 1215 w 2198"/>
                <a:gd name="T7" fmla="*/ 2979 h 3195"/>
                <a:gd name="T8" fmla="*/ 1278 w 2198"/>
                <a:gd name="T9" fmla="*/ 2915 h 3195"/>
                <a:gd name="T10" fmla="*/ 1420 w 2198"/>
                <a:gd name="T11" fmla="*/ 2506 h 3195"/>
                <a:gd name="T12" fmla="*/ 816 w 2198"/>
                <a:gd name="T13" fmla="*/ 2631 h 3195"/>
                <a:gd name="T14" fmla="*/ 862 w 2198"/>
                <a:gd name="T15" fmla="*/ 2775 h 3195"/>
                <a:gd name="T16" fmla="*/ 1394 w 2198"/>
                <a:gd name="T17" fmla="*/ 2594 h 3195"/>
                <a:gd name="T18" fmla="*/ 734 w 2198"/>
                <a:gd name="T19" fmla="*/ 2362 h 3195"/>
                <a:gd name="T20" fmla="*/ 1469 w 2198"/>
                <a:gd name="T21" fmla="*/ 2350 h 3195"/>
                <a:gd name="T22" fmla="*/ 1026 w 2198"/>
                <a:gd name="T23" fmla="*/ 203 h 3195"/>
                <a:gd name="T24" fmla="*/ 749 w 2198"/>
                <a:gd name="T25" fmla="*/ 271 h 3195"/>
                <a:gd name="T26" fmla="*/ 514 w 2198"/>
                <a:gd name="T27" fmla="*/ 417 h 3195"/>
                <a:gd name="T28" fmla="*/ 335 w 2198"/>
                <a:gd name="T29" fmla="*/ 625 h 3195"/>
                <a:gd name="T30" fmla="*/ 226 w 2198"/>
                <a:gd name="T31" fmla="*/ 882 h 3195"/>
                <a:gd name="T32" fmla="*/ 202 w 2198"/>
                <a:gd name="T33" fmla="*/ 1150 h 3195"/>
                <a:gd name="T34" fmla="*/ 261 w 2198"/>
                <a:gd name="T35" fmla="*/ 1368 h 3195"/>
                <a:gd name="T36" fmla="*/ 369 w 2198"/>
                <a:gd name="T37" fmla="*/ 1600 h 3195"/>
                <a:gd name="T38" fmla="*/ 524 w 2198"/>
                <a:gd name="T39" fmla="*/ 1882 h 3195"/>
                <a:gd name="T40" fmla="*/ 1619 w 2198"/>
                <a:gd name="T41" fmla="*/ 1989 h 3195"/>
                <a:gd name="T42" fmla="*/ 1798 w 2198"/>
                <a:gd name="T43" fmla="*/ 1658 h 3195"/>
                <a:gd name="T44" fmla="*/ 1915 w 2198"/>
                <a:gd name="T45" fmla="*/ 1425 h 3195"/>
                <a:gd name="T46" fmla="*/ 1987 w 2198"/>
                <a:gd name="T47" fmla="*/ 1202 h 3195"/>
                <a:gd name="T48" fmla="*/ 1986 w 2198"/>
                <a:gd name="T49" fmla="*/ 953 h 3195"/>
                <a:gd name="T50" fmla="*/ 1898 w 2198"/>
                <a:gd name="T51" fmla="*/ 685 h 3195"/>
                <a:gd name="T52" fmla="*/ 1735 w 2198"/>
                <a:gd name="T53" fmla="*/ 464 h 3195"/>
                <a:gd name="T54" fmla="*/ 1512 w 2198"/>
                <a:gd name="T55" fmla="*/ 300 h 3195"/>
                <a:gd name="T56" fmla="*/ 1245 w 2198"/>
                <a:gd name="T57" fmla="*/ 211 h 3195"/>
                <a:gd name="T58" fmla="*/ 1181 w 2198"/>
                <a:gd name="T59" fmla="*/ 3 h 3195"/>
                <a:gd name="T60" fmla="*/ 1491 w 2198"/>
                <a:gd name="T61" fmla="*/ 72 h 3195"/>
                <a:gd name="T62" fmla="*/ 1761 w 2198"/>
                <a:gd name="T63" fmla="*/ 221 h 3195"/>
                <a:gd name="T64" fmla="*/ 1977 w 2198"/>
                <a:gd name="T65" fmla="*/ 437 h 3195"/>
                <a:gd name="T66" fmla="*/ 2126 w 2198"/>
                <a:gd name="T67" fmla="*/ 707 h 3195"/>
                <a:gd name="T68" fmla="*/ 2195 w 2198"/>
                <a:gd name="T69" fmla="*/ 1016 h 3195"/>
                <a:gd name="T70" fmla="*/ 2170 w 2198"/>
                <a:gd name="T71" fmla="*/ 1300 h 3195"/>
                <a:gd name="T72" fmla="*/ 2066 w 2198"/>
                <a:gd name="T73" fmla="*/ 1574 h 3195"/>
                <a:gd name="T74" fmla="*/ 1923 w 2198"/>
                <a:gd name="T75" fmla="*/ 1846 h 3195"/>
                <a:gd name="T76" fmla="*/ 1779 w 2198"/>
                <a:gd name="T77" fmla="*/ 2112 h 3195"/>
                <a:gd name="T78" fmla="*/ 1673 w 2198"/>
                <a:gd name="T79" fmla="*/ 2370 h 3195"/>
                <a:gd name="T80" fmla="*/ 1597 w 2198"/>
                <a:gd name="T81" fmla="*/ 2611 h 3195"/>
                <a:gd name="T82" fmla="*/ 1536 w 2198"/>
                <a:gd name="T83" fmla="*/ 2815 h 3195"/>
                <a:gd name="T84" fmla="*/ 1472 w 2198"/>
                <a:gd name="T85" fmla="*/ 2977 h 3195"/>
                <a:gd name="T86" fmla="*/ 1390 w 2198"/>
                <a:gd name="T87" fmla="*/ 3096 h 3195"/>
                <a:gd name="T88" fmla="*/ 1271 w 2198"/>
                <a:gd name="T89" fmla="*/ 3170 h 3195"/>
                <a:gd name="T90" fmla="*/ 1099 w 2198"/>
                <a:gd name="T91" fmla="*/ 3195 h 3195"/>
                <a:gd name="T92" fmla="*/ 924 w 2198"/>
                <a:gd name="T93" fmla="*/ 3168 h 3195"/>
                <a:gd name="T94" fmla="*/ 803 w 2198"/>
                <a:gd name="T95" fmla="*/ 3088 h 3195"/>
                <a:gd name="T96" fmla="*/ 719 w 2198"/>
                <a:gd name="T97" fmla="*/ 2958 h 3195"/>
                <a:gd name="T98" fmla="*/ 653 w 2198"/>
                <a:gd name="T99" fmla="*/ 2782 h 3195"/>
                <a:gd name="T100" fmla="*/ 588 w 2198"/>
                <a:gd name="T101" fmla="*/ 2562 h 3195"/>
                <a:gd name="T102" fmla="*/ 503 w 2198"/>
                <a:gd name="T103" fmla="*/ 2302 h 3195"/>
                <a:gd name="T104" fmla="*/ 377 w 2198"/>
                <a:gd name="T105" fmla="*/ 2030 h 3195"/>
                <a:gd name="T106" fmla="*/ 221 w 2198"/>
                <a:gd name="T107" fmla="*/ 1746 h 3195"/>
                <a:gd name="T108" fmla="*/ 81 w 2198"/>
                <a:gd name="T109" fmla="*/ 1457 h 3195"/>
                <a:gd name="T110" fmla="*/ 4 w 2198"/>
                <a:gd name="T111" fmla="*/ 1169 h 3195"/>
                <a:gd name="T112" fmla="*/ 27 w 2198"/>
                <a:gd name="T113" fmla="*/ 858 h 3195"/>
                <a:gd name="T114" fmla="*/ 137 w 2198"/>
                <a:gd name="T115" fmla="*/ 566 h 3195"/>
                <a:gd name="T116" fmla="*/ 322 w 2198"/>
                <a:gd name="T117" fmla="*/ 322 h 3195"/>
                <a:gd name="T118" fmla="*/ 567 w 2198"/>
                <a:gd name="T119" fmla="*/ 137 h 3195"/>
                <a:gd name="T120" fmla="*/ 858 w 2198"/>
                <a:gd name="T121" fmla="*/ 27 h 3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198" h="3195">
                  <a:moveTo>
                    <a:pt x="1323" y="2818"/>
                  </a:moveTo>
                  <a:lnTo>
                    <a:pt x="899" y="2871"/>
                  </a:lnTo>
                  <a:lnTo>
                    <a:pt x="917" y="2904"/>
                  </a:lnTo>
                  <a:lnTo>
                    <a:pt x="934" y="2932"/>
                  </a:lnTo>
                  <a:lnTo>
                    <a:pt x="951" y="2953"/>
                  </a:lnTo>
                  <a:lnTo>
                    <a:pt x="971" y="2970"/>
                  </a:lnTo>
                  <a:lnTo>
                    <a:pt x="991" y="2981"/>
                  </a:lnTo>
                  <a:lnTo>
                    <a:pt x="1014" y="2988"/>
                  </a:lnTo>
                  <a:lnTo>
                    <a:pt x="1039" y="2993"/>
                  </a:lnTo>
                  <a:lnTo>
                    <a:pt x="1067" y="2995"/>
                  </a:lnTo>
                  <a:lnTo>
                    <a:pt x="1099" y="2995"/>
                  </a:lnTo>
                  <a:lnTo>
                    <a:pt x="1127" y="2995"/>
                  </a:lnTo>
                  <a:lnTo>
                    <a:pt x="1153" y="2994"/>
                  </a:lnTo>
                  <a:lnTo>
                    <a:pt x="1175" y="2991"/>
                  </a:lnTo>
                  <a:lnTo>
                    <a:pt x="1196" y="2986"/>
                  </a:lnTo>
                  <a:lnTo>
                    <a:pt x="1215" y="2979"/>
                  </a:lnTo>
                  <a:lnTo>
                    <a:pt x="1232" y="2969"/>
                  </a:lnTo>
                  <a:lnTo>
                    <a:pt x="1249" y="2954"/>
                  </a:lnTo>
                  <a:lnTo>
                    <a:pt x="1264" y="2937"/>
                  </a:lnTo>
                  <a:lnTo>
                    <a:pt x="1278" y="2915"/>
                  </a:lnTo>
                  <a:lnTo>
                    <a:pt x="1294" y="2888"/>
                  </a:lnTo>
                  <a:lnTo>
                    <a:pt x="1308" y="2855"/>
                  </a:lnTo>
                  <a:lnTo>
                    <a:pt x="1323" y="2818"/>
                  </a:lnTo>
                  <a:close/>
                  <a:moveTo>
                    <a:pt x="1420" y="2506"/>
                  </a:moveTo>
                  <a:lnTo>
                    <a:pt x="802" y="2583"/>
                  </a:lnTo>
                  <a:lnTo>
                    <a:pt x="802" y="2585"/>
                  </a:lnTo>
                  <a:lnTo>
                    <a:pt x="803" y="2587"/>
                  </a:lnTo>
                  <a:lnTo>
                    <a:pt x="816" y="2631"/>
                  </a:lnTo>
                  <a:lnTo>
                    <a:pt x="829" y="2672"/>
                  </a:lnTo>
                  <a:lnTo>
                    <a:pt x="841" y="2709"/>
                  </a:lnTo>
                  <a:lnTo>
                    <a:pt x="852" y="2743"/>
                  </a:lnTo>
                  <a:lnTo>
                    <a:pt x="862" y="2775"/>
                  </a:lnTo>
                  <a:lnTo>
                    <a:pt x="1358" y="2713"/>
                  </a:lnTo>
                  <a:lnTo>
                    <a:pt x="1369" y="2677"/>
                  </a:lnTo>
                  <a:lnTo>
                    <a:pt x="1381" y="2637"/>
                  </a:lnTo>
                  <a:lnTo>
                    <a:pt x="1394" y="2594"/>
                  </a:lnTo>
                  <a:lnTo>
                    <a:pt x="1407" y="2551"/>
                  </a:lnTo>
                  <a:lnTo>
                    <a:pt x="1420" y="2506"/>
                  </a:lnTo>
                  <a:close/>
                  <a:moveTo>
                    <a:pt x="711" y="2297"/>
                  </a:moveTo>
                  <a:lnTo>
                    <a:pt x="734" y="2362"/>
                  </a:lnTo>
                  <a:lnTo>
                    <a:pt x="754" y="2425"/>
                  </a:lnTo>
                  <a:lnTo>
                    <a:pt x="772" y="2487"/>
                  </a:lnTo>
                  <a:lnTo>
                    <a:pt x="1452" y="2402"/>
                  </a:lnTo>
                  <a:lnTo>
                    <a:pt x="1469" y="2350"/>
                  </a:lnTo>
                  <a:lnTo>
                    <a:pt x="1488" y="2297"/>
                  </a:lnTo>
                  <a:lnTo>
                    <a:pt x="711" y="2297"/>
                  </a:lnTo>
                  <a:close/>
                  <a:moveTo>
                    <a:pt x="1099" y="200"/>
                  </a:moveTo>
                  <a:lnTo>
                    <a:pt x="1026" y="203"/>
                  </a:lnTo>
                  <a:lnTo>
                    <a:pt x="953" y="211"/>
                  </a:lnTo>
                  <a:lnTo>
                    <a:pt x="883" y="226"/>
                  </a:lnTo>
                  <a:lnTo>
                    <a:pt x="815" y="246"/>
                  </a:lnTo>
                  <a:lnTo>
                    <a:pt x="749" y="271"/>
                  </a:lnTo>
                  <a:lnTo>
                    <a:pt x="686" y="300"/>
                  </a:lnTo>
                  <a:lnTo>
                    <a:pt x="625" y="335"/>
                  </a:lnTo>
                  <a:lnTo>
                    <a:pt x="568" y="374"/>
                  </a:lnTo>
                  <a:lnTo>
                    <a:pt x="514" y="417"/>
                  </a:lnTo>
                  <a:lnTo>
                    <a:pt x="464" y="464"/>
                  </a:lnTo>
                  <a:lnTo>
                    <a:pt x="417" y="514"/>
                  </a:lnTo>
                  <a:lnTo>
                    <a:pt x="374" y="568"/>
                  </a:lnTo>
                  <a:lnTo>
                    <a:pt x="335" y="625"/>
                  </a:lnTo>
                  <a:lnTo>
                    <a:pt x="300" y="685"/>
                  </a:lnTo>
                  <a:lnTo>
                    <a:pt x="271" y="749"/>
                  </a:lnTo>
                  <a:lnTo>
                    <a:pt x="246" y="815"/>
                  </a:lnTo>
                  <a:lnTo>
                    <a:pt x="226" y="882"/>
                  </a:lnTo>
                  <a:lnTo>
                    <a:pt x="212" y="953"/>
                  </a:lnTo>
                  <a:lnTo>
                    <a:pt x="203" y="1024"/>
                  </a:lnTo>
                  <a:lnTo>
                    <a:pt x="200" y="1099"/>
                  </a:lnTo>
                  <a:lnTo>
                    <a:pt x="202" y="1150"/>
                  </a:lnTo>
                  <a:lnTo>
                    <a:pt x="210" y="1203"/>
                  </a:lnTo>
                  <a:lnTo>
                    <a:pt x="223" y="1257"/>
                  </a:lnTo>
                  <a:lnTo>
                    <a:pt x="240" y="1312"/>
                  </a:lnTo>
                  <a:lnTo>
                    <a:pt x="261" y="1368"/>
                  </a:lnTo>
                  <a:lnTo>
                    <a:pt x="284" y="1426"/>
                  </a:lnTo>
                  <a:lnTo>
                    <a:pt x="310" y="1484"/>
                  </a:lnTo>
                  <a:lnTo>
                    <a:pt x="338" y="1541"/>
                  </a:lnTo>
                  <a:lnTo>
                    <a:pt x="369" y="1600"/>
                  </a:lnTo>
                  <a:lnTo>
                    <a:pt x="401" y="1658"/>
                  </a:lnTo>
                  <a:lnTo>
                    <a:pt x="432" y="1718"/>
                  </a:lnTo>
                  <a:lnTo>
                    <a:pt x="465" y="1776"/>
                  </a:lnTo>
                  <a:lnTo>
                    <a:pt x="524" y="1882"/>
                  </a:lnTo>
                  <a:lnTo>
                    <a:pt x="580" y="1989"/>
                  </a:lnTo>
                  <a:lnTo>
                    <a:pt x="634" y="2097"/>
                  </a:lnTo>
                  <a:lnTo>
                    <a:pt x="1566" y="2097"/>
                  </a:lnTo>
                  <a:lnTo>
                    <a:pt x="1619" y="1989"/>
                  </a:lnTo>
                  <a:lnTo>
                    <a:pt x="1675" y="1882"/>
                  </a:lnTo>
                  <a:lnTo>
                    <a:pt x="1733" y="1777"/>
                  </a:lnTo>
                  <a:lnTo>
                    <a:pt x="1766" y="1718"/>
                  </a:lnTo>
                  <a:lnTo>
                    <a:pt x="1798" y="1658"/>
                  </a:lnTo>
                  <a:lnTo>
                    <a:pt x="1829" y="1600"/>
                  </a:lnTo>
                  <a:lnTo>
                    <a:pt x="1860" y="1541"/>
                  </a:lnTo>
                  <a:lnTo>
                    <a:pt x="1888" y="1483"/>
                  </a:lnTo>
                  <a:lnTo>
                    <a:pt x="1915" y="1425"/>
                  </a:lnTo>
                  <a:lnTo>
                    <a:pt x="1938" y="1367"/>
                  </a:lnTo>
                  <a:lnTo>
                    <a:pt x="1959" y="1311"/>
                  </a:lnTo>
                  <a:lnTo>
                    <a:pt x="1975" y="1256"/>
                  </a:lnTo>
                  <a:lnTo>
                    <a:pt x="1987" y="1202"/>
                  </a:lnTo>
                  <a:lnTo>
                    <a:pt x="1996" y="1150"/>
                  </a:lnTo>
                  <a:lnTo>
                    <a:pt x="1999" y="1099"/>
                  </a:lnTo>
                  <a:lnTo>
                    <a:pt x="1996" y="1024"/>
                  </a:lnTo>
                  <a:lnTo>
                    <a:pt x="1986" y="953"/>
                  </a:lnTo>
                  <a:lnTo>
                    <a:pt x="1972" y="882"/>
                  </a:lnTo>
                  <a:lnTo>
                    <a:pt x="1953" y="815"/>
                  </a:lnTo>
                  <a:lnTo>
                    <a:pt x="1927" y="749"/>
                  </a:lnTo>
                  <a:lnTo>
                    <a:pt x="1898" y="685"/>
                  </a:lnTo>
                  <a:lnTo>
                    <a:pt x="1864" y="625"/>
                  </a:lnTo>
                  <a:lnTo>
                    <a:pt x="1825" y="568"/>
                  </a:lnTo>
                  <a:lnTo>
                    <a:pt x="1781" y="514"/>
                  </a:lnTo>
                  <a:lnTo>
                    <a:pt x="1735" y="464"/>
                  </a:lnTo>
                  <a:lnTo>
                    <a:pt x="1684" y="417"/>
                  </a:lnTo>
                  <a:lnTo>
                    <a:pt x="1630" y="374"/>
                  </a:lnTo>
                  <a:lnTo>
                    <a:pt x="1573" y="335"/>
                  </a:lnTo>
                  <a:lnTo>
                    <a:pt x="1512" y="300"/>
                  </a:lnTo>
                  <a:lnTo>
                    <a:pt x="1449" y="271"/>
                  </a:lnTo>
                  <a:lnTo>
                    <a:pt x="1383" y="246"/>
                  </a:lnTo>
                  <a:lnTo>
                    <a:pt x="1315" y="226"/>
                  </a:lnTo>
                  <a:lnTo>
                    <a:pt x="1245" y="211"/>
                  </a:lnTo>
                  <a:lnTo>
                    <a:pt x="1173" y="203"/>
                  </a:lnTo>
                  <a:lnTo>
                    <a:pt x="1099" y="200"/>
                  </a:lnTo>
                  <a:close/>
                  <a:moveTo>
                    <a:pt x="1099" y="0"/>
                  </a:moveTo>
                  <a:lnTo>
                    <a:pt x="1181" y="3"/>
                  </a:lnTo>
                  <a:lnTo>
                    <a:pt x="1262" y="12"/>
                  </a:lnTo>
                  <a:lnTo>
                    <a:pt x="1340" y="27"/>
                  </a:lnTo>
                  <a:lnTo>
                    <a:pt x="1416" y="46"/>
                  </a:lnTo>
                  <a:lnTo>
                    <a:pt x="1491" y="72"/>
                  </a:lnTo>
                  <a:lnTo>
                    <a:pt x="1562" y="102"/>
                  </a:lnTo>
                  <a:lnTo>
                    <a:pt x="1632" y="137"/>
                  </a:lnTo>
                  <a:lnTo>
                    <a:pt x="1697" y="177"/>
                  </a:lnTo>
                  <a:lnTo>
                    <a:pt x="1761" y="221"/>
                  </a:lnTo>
                  <a:lnTo>
                    <a:pt x="1820" y="270"/>
                  </a:lnTo>
                  <a:lnTo>
                    <a:pt x="1876" y="322"/>
                  </a:lnTo>
                  <a:lnTo>
                    <a:pt x="1928" y="378"/>
                  </a:lnTo>
                  <a:lnTo>
                    <a:pt x="1977" y="437"/>
                  </a:lnTo>
                  <a:lnTo>
                    <a:pt x="2021" y="500"/>
                  </a:lnTo>
                  <a:lnTo>
                    <a:pt x="2061" y="566"/>
                  </a:lnTo>
                  <a:lnTo>
                    <a:pt x="2096" y="635"/>
                  </a:lnTo>
                  <a:lnTo>
                    <a:pt x="2126" y="707"/>
                  </a:lnTo>
                  <a:lnTo>
                    <a:pt x="2152" y="781"/>
                  </a:lnTo>
                  <a:lnTo>
                    <a:pt x="2171" y="858"/>
                  </a:lnTo>
                  <a:lnTo>
                    <a:pt x="2187" y="936"/>
                  </a:lnTo>
                  <a:lnTo>
                    <a:pt x="2195" y="1016"/>
                  </a:lnTo>
                  <a:lnTo>
                    <a:pt x="2198" y="1099"/>
                  </a:lnTo>
                  <a:lnTo>
                    <a:pt x="2195" y="1165"/>
                  </a:lnTo>
                  <a:lnTo>
                    <a:pt x="2186" y="1233"/>
                  </a:lnTo>
                  <a:lnTo>
                    <a:pt x="2170" y="1300"/>
                  </a:lnTo>
                  <a:lnTo>
                    <a:pt x="2150" y="1368"/>
                  </a:lnTo>
                  <a:lnTo>
                    <a:pt x="2126" y="1437"/>
                  </a:lnTo>
                  <a:lnTo>
                    <a:pt x="2098" y="1505"/>
                  </a:lnTo>
                  <a:lnTo>
                    <a:pt x="2066" y="1574"/>
                  </a:lnTo>
                  <a:lnTo>
                    <a:pt x="2032" y="1642"/>
                  </a:lnTo>
                  <a:lnTo>
                    <a:pt x="1998" y="1711"/>
                  </a:lnTo>
                  <a:lnTo>
                    <a:pt x="1961" y="1778"/>
                  </a:lnTo>
                  <a:lnTo>
                    <a:pt x="1923" y="1846"/>
                  </a:lnTo>
                  <a:lnTo>
                    <a:pt x="1885" y="1914"/>
                  </a:lnTo>
                  <a:lnTo>
                    <a:pt x="1848" y="1980"/>
                  </a:lnTo>
                  <a:lnTo>
                    <a:pt x="1813" y="2047"/>
                  </a:lnTo>
                  <a:lnTo>
                    <a:pt x="1779" y="2112"/>
                  </a:lnTo>
                  <a:lnTo>
                    <a:pt x="1748" y="2177"/>
                  </a:lnTo>
                  <a:lnTo>
                    <a:pt x="1720" y="2241"/>
                  </a:lnTo>
                  <a:lnTo>
                    <a:pt x="1695" y="2304"/>
                  </a:lnTo>
                  <a:lnTo>
                    <a:pt x="1673" y="2370"/>
                  </a:lnTo>
                  <a:lnTo>
                    <a:pt x="1651" y="2434"/>
                  </a:lnTo>
                  <a:lnTo>
                    <a:pt x="1632" y="2495"/>
                  </a:lnTo>
                  <a:lnTo>
                    <a:pt x="1614" y="2554"/>
                  </a:lnTo>
                  <a:lnTo>
                    <a:pt x="1597" y="2611"/>
                  </a:lnTo>
                  <a:lnTo>
                    <a:pt x="1582" y="2665"/>
                  </a:lnTo>
                  <a:lnTo>
                    <a:pt x="1566" y="2717"/>
                  </a:lnTo>
                  <a:lnTo>
                    <a:pt x="1551" y="2768"/>
                  </a:lnTo>
                  <a:lnTo>
                    <a:pt x="1536" y="2815"/>
                  </a:lnTo>
                  <a:lnTo>
                    <a:pt x="1521" y="2859"/>
                  </a:lnTo>
                  <a:lnTo>
                    <a:pt x="1506" y="2901"/>
                  </a:lnTo>
                  <a:lnTo>
                    <a:pt x="1490" y="2940"/>
                  </a:lnTo>
                  <a:lnTo>
                    <a:pt x="1472" y="2977"/>
                  </a:lnTo>
                  <a:lnTo>
                    <a:pt x="1454" y="3012"/>
                  </a:lnTo>
                  <a:lnTo>
                    <a:pt x="1435" y="3042"/>
                  </a:lnTo>
                  <a:lnTo>
                    <a:pt x="1413" y="3071"/>
                  </a:lnTo>
                  <a:lnTo>
                    <a:pt x="1390" y="3096"/>
                  </a:lnTo>
                  <a:lnTo>
                    <a:pt x="1364" y="3120"/>
                  </a:lnTo>
                  <a:lnTo>
                    <a:pt x="1336" y="3139"/>
                  </a:lnTo>
                  <a:lnTo>
                    <a:pt x="1305" y="3157"/>
                  </a:lnTo>
                  <a:lnTo>
                    <a:pt x="1271" y="3170"/>
                  </a:lnTo>
                  <a:lnTo>
                    <a:pt x="1233" y="3181"/>
                  </a:lnTo>
                  <a:lnTo>
                    <a:pt x="1192" y="3189"/>
                  </a:lnTo>
                  <a:lnTo>
                    <a:pt x="1148" y="3193"/>
                  </a:lnTo>
                  <a:lnTo>
                    <a:pt x="1099" y="3195"/>
                  </a:lnTo>
                  <a:lnTo>
                    <a:pt x="1049" y="3193"/>
                  </a:lnTo>
                  <a:lnTo>
                    <a:pt x="1003" y="3188"/>
                  </a:lnTo>
                  <a:lnTo>
                    <a:pt x="962" y="3180"/>
                  </a:lnTo>
                  <a:lnTo>
                    <a:pt x="924" y="3168"/>
                  </a:lnTo>
                  <a:lnTo>
                    <a:pt x="889" y="3153"/>
                  </a:lnTo>
                  <a:lnTo>
                    <a:pt x="857" y="3134"/>
                  </a:lnTo>
                  <a:lnTo>
                    <a:pt x="829" y="3113"/>
                  </a:lnTo>
                  <a:lnTo>
                    <a:pt x="803" y="3088"/>
                  </a:lnTo>
                  <a:lnTo>
                    <a:pt x="780" y="3061"/>
                  </a:lnTo>
                  <a:lnTo>
                    <a:pt x="757" y="3029"/>
                  </a:lnTo>
                  <a:lnTo>
                    <a:pt x="738" y="2995"/>
                  </a:lnTo>
                  <a:lnTo>
                    <a:pt x="719" y="2958"/>
                  </a:lnTo>
                  <a:lnTo>
                    <a:pt x="702" y="2919"/>
                  </a:lnTo>
                  <a:lnTo>
                    <a:pt x="685" y="2876"/>
                  </a:lnTo>
                  <a:lnTo>
                    <a:pt x="669" y="2831"/>
                  </a:lnTo>
                  <a:lnTo>
                    <a:pt x="653" y="2782"/>
                  </a:lnTo>
                  <a:lnTo>
                    <a:pt x="638" y="2731"/>
                  </a:lnTo>
                  <a:lnTo>
                    <a:pt x="621" y="2678"/>
                  </a:lnTo>
                  <a:lnTo>
                    <a:pt x="605" y="2621"/>
                  </a:lnTo>
                  <a:lnTo>
                    <a:pt x="588" y="2562"/>
                  </a:lnTo>
                  <a:lnTo>
                    <a:pt x="568" y="2501"/>
                  </a:lnTo>
                  <a:lnTo>
                    <a:pt x="549" y="2437"/>
                  </a:lnTo>
                  <a:lnTo>
                    <a:pt x="526" y="2371"/>
                  </a:lnTo>
                  <a:lnTo>
                    <a:pt x="503" y="2302"/>
                  </a:lnTo>
                  <a:lnTo>
                    <a:pt x="476" y="2235"/>
                  </a:lnTo>
                  <a:lnTo>
                    <a:pt x="447" y="2168"/>
                  </a:lnTo>
                  <a:lnTo>
                    <a:pt x="413" y="2100"/>
                  </a:lnTo>
                  <a:lnTo>
                    <a:pt x="377" y="2030"/>
                  </a:lnTo>
                  <a:lnTo>
                    <a:pt x="338" y="1960"/>
                  </a:lnTo>
                  <a:lnTo>
                    <a:pt x="299" y="1889"/>
                  </a:lnTo>
                  <a:lnTo>
                    <a:pt x="260" y="1818"/>
                  </a:lnTo>
                  <a:lnTo>
                    <a:pt x="221" y="1746"/>
                  </a:lnTo>
                  <a:lnTo>
                    <a:pt x="182" y="1675"/>
                  </a:lnTo>
                  <a:lnTo>
                    <a:pt x="145" y="1602"/>
                  </a:lnTo>
                  <a:lnTo>
                    <a:pt x="111" y="1530"/>
                  </a:lnTo>
                  <a:lnTo>
                    <a:pt x="81" y="1457"/>
                  </a:lnTo>
                  <a:lnTo>
                    <a:pt x="53" y="1386"/>
                  </a:lnTo>
                  <a:lnTo>
                    <a:pt x="31" y="1313"/>
                  </a:lnTo>
                  <a:lnTo>
                    <a:pt x="14" y="1241"/>
                  </a:lnTo>
                  <a:lnTo>
                    <a:pt x="4" y="1169"/>
                  </a:lnTo>
                  <a:lnTo>
                    <a:pt x="0" y="1099"/>
                  </a:lnTo>
                  <a:lnTo>
                    <a:pt x="3" y="1016"/>
                  </a:lnTo>
                  <a:lnTo>
                    <a:pt x="12" y="936"/>
                  </a:lnTo>
                  <a:lnTo>
                    <a:pt x="27" y="858"/>
                  </a:lnTo>
                  <a:lnTo>
                    <a:pt x="47" y="781"/>
                  </a:lnTo>
                  <a:lnTo>
                    <a:pt x="72" y="707"/>
                  </a:lnTo>
                  <a:lnTo>
                    <a:pt x="102" y="635"/>
                  </a:lnTo>
                  <a:lnTo>
                    <a:pt x="137" y="566"/>
                  </a:lnTo>
                  <a:lnTo>
                    <a:pt x="177" y="500"/>
                  </a:lnTo>
                  <a:lnTo>
                    <a:pt x="221" y="437"/>
                  </a:lnTo>
                  <a:lnTo>
                    <a:pt x="270" y="378"/>
                  </a:lnTo>
                  <a:lnTo>
                    <a:pt x="322" y="322"/>
                  </a:lnTo>
                  <a:lnTo>
                    <a:pt x="378" y="270"/>
                  </a:lnTo>
                  <a:lnTo>
                    <a:pt x="437" y="221"/>
                  </a:lnTo>
                  <a:lnTo>
                    <a:pt x="501" y="177"/>
                  </a:lnTo>
                  <a:lnTo>
                    <a:pt x="567" y="137"/>
                  </a:lnTo>
                  <a:lnTo>
                    <a:pt x="636" y="102"/>
                  </a:lnTo>
                  <a:lnTo>
                    <a:pt x="707" y="72"/>
                  </a:lnTo>
                  <a:lnTo>
                    <a:pt x="782" y="46"/>
                  </a:lnTo>
                  <a:lnTo>
                    <a:pt x="858" y="27"/>
                  </a:lnTo>
                  <a:lnTo>
                    <a:pt x="937" y="12"/>
                  </a:lnTo>
                  <a:lnTo>
                    <a:pt x="1017" y="3"/>
                  </a:lnTo>
                  <a:lnTo>
                    <a:pt x="10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128580" tIns="64292" rIns="128580" bIns="64292" numCol="1" anchor="t" anchorCtr="0" compatLnSpc="1"/>
            <a:lstStyle/>
            <a:p>
              <a:pPr defTabSz="1252855"/>
              <a:endParaRPr lang="es-ES" sz="985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" name="Freeform 7"/>
            <p:cNvSpPr/>
            <p:nvPr/>
          </p:nvSpPr>
          <p:spPr bwMode="auto">
            <a:xfrm>
              <a:off x="14302" y="2714"/>
              <a:ext cx="324" cy="324"/>
            </a:xfrm>
            <a:custGeom>
              <a:avLst/>
              <a:gdLst>
                <a:gd name="T0" fmla="*/ 599 w 649"/>
                <a:gd name="T1" fmla="*/ 0 h 649"/>
                <a:gd name="T2" fmla="*/ 615 w 649"/>
                <a:gd name="T3" fmla="*/ 2 h 649"/>
                <a:gd name="T4" fmla="*/ 628 w 649"/>
                <a:gd name="T5" fmla="*/ 10 h 649"/>
                <a:gd name="T6" fmla="*/ 639 w 649"/>
                <a:gd name="T7" fmla="*/ 21 h 649"/>
                <a:gd name="T8" fmla="*/ 646 w 649"/>
                <a:gd name="T9" fmla="*/ 34 h 649"/>
                <a:gd name="T10" fmla="*/ 649 w 649"/>
                <a:gd name="T11" fmla="*/ 49 h 649"/>
                <a:gd name="T12" fmla="*/ 646 w 649"/>
                <a:gd name="T13" fmla="*/ 66 h 649"/>
                <a:gd name="T14" fmla="*/ 639 w 649"/>
                <a:gd name="T15" fmla="*/ 80 h 649"/>
                <a:gd name="T16" fmla="*/ 628 w 649"/>
                <a:gd name="T17" fmla="*/ 90 h 649"/>
                <a:gd name="T18" fmla="*/ 615 w 649"/>
                <a:gd name="T19" fmla="*/ 97 h 649"/>
                <a:gd name="T20" fmla="*/ 599 w 649"/>
                <a:gd name="T21" fmla="*/ 100 h 649"/>
                <a:gd name="T22" fmla="*/ 544 w 649"/>
                <a:gd name="T23" fmla="*/ 104 h 649"/>
                <a:gd name="T24" fmla="*/ 492 w 649"/>
                <a:gd name="T25" fmla="*/ 112 h 649"/>
                <a:gd name="T26" fmla="*/ 441 w 649"/>
                <a:gd name="T27" fmla="*/ 126 h 649"/>
                <a:gd name="T28" fmla="*/ 393 w 649"/>
                <a:gd name="T29" fmla="*/ 144 h 649"/>
                <a:gd name="T30" fmla="*/ 347 w 649"/>
                <a:gd name="T31" fmla="*/ 168 h 649"/>
                <a:gd name="T32" fmla="*/ 304 w 649"/>
                <a:gd name="T33" fmla="*/ 196 h 649"/>
                <a:gd name="T34" fmla="*/ 264 w 649"/>
                <a:gd name="T35" fmla="*/ 229 h 649"/>
                <a:gd name="T36" fmla="*/ 229 w 649"/>
                <a:gd name="T37" fmla="*/ 265 h 649"/>
                <a:gd name="T38" fmla="*/ 196 w 649"/>
                <a:gd name="T39" fmla="*/ 305 h 649"/>
                <a:gd name="T40" fmla="*/ 168 w 649"/>
                <a:gd name="T41" fmla="*/ 348 h 649"/>
                <a:gd name="T42" fmla="*/ 144 w 649"/>
                <a:gd name="T43" fmla="*/ 394 h 649"/>
                <a:gd name="T44" fmla="*/ 125 w 649"/>
                <a:gd name="T45" fmla="*/ 442 h 649"/>
                <a:gd name="T46" fmla="*/ 111 w 649"/>
                <a:gd name="T47" fmla="*/ 493 h 649"/>
                <a:gd name="T48" fmla="*/ 103 w 649"/>
                <a:gd name="T49" fmla="*/ 545 h 649"/>
                <a:gd name="T50" fmla="*/ 100 w 649"/>
                <a:gd name="T51" fmla="*/ 600 h 649"/>
                <a:gd name="T52" fmla="*/ 97 w 649"/>
                <a:gd name="T53" fmla="*/ 615 h 649"/>
                <a:gd name="T54" fmla="*/ 90 w 649"/>
                <a:gd name="T55" fmla="*/ 628 h 649"/>
                <a:gd name="T56" fmla="*/ 79 w 649"/>
                <a:gd name="T57" fmla="*/ 640 h 649"/>
                <a:gd name="T58" fmla="*/ 65 w 649"/>
                <a:gd name="T59" fmla="*/ 647 h 649"/>
                <a:gd name="T60" fmla="*/ 50 w 649"/>
                <a:gd name="T61" fmla="*/ 649 h 649"/>
                <a:gd name="T62" fmla="*/ 33 w 649"/>
                <a:gd name="T63" fmla="*/ 647 h 649"/>
                <a:gd name="T64" fmla="*/ 20 w 649"/>
                <a:gd name="T65" fmla="*/ 640 h 649"/>
                <a:gd name="T66" fmla="*/ 9 w 649"/>
                <a:gd name="T67" fmla="*/ 628 h 649"/>
                <a:gd name="T68" fmla="*/ 2 w 649"/>
                <a:gd name="T69" fmla="*/ 615 h 649"/>
                <a:gd name="T70" fmla="*/ 0 w 649"/>
                <a:gd name="T71" fmla="*/ 600 h 649"/>
                <a:gd name="T72" fmla="*/ 3 w 649"/>
                <a:gd name="T73" fmla="*/ 539 h 649"/>
                <a:gd name="T74" fmla="*/ 12 w 649"/>
                <a:gd name="T75" fmla="*/ 478 h 649"/>
                <a:gd name="T76" fmla="*/ 26 w 649"/>
                <a:gd name="T77" fmla="*/ 421 h 649"/>
                <a:gd name="T78" fmla="*/ 47 w 649"/>
                <a:gd name="T79" fmla="*/ 366 h 649"/>
                <a:gd name="T80" fmla="*/ 72 w 649"/>
                <a:gd name="T81" fmla="*/ 314 h 649"/>
                <a:gd name="T82" fmla="*/ 102 w 649"/>
                <a:gd name="T83" fmla="*/ 265 h 649"/>
                <a:gd name="T84" fmla="*/ 137 w 649"/>
                <a:gd name="T85" fmla="*/ 218 h 649"/>
                <a:gd name="T86" fmla="*/ 175 w 649"/>
                <a:gd name="T87" fmla="*/ 176 h 649"/>
                <a:gd name="T88" fmla="*/ 218 w 649"/>
                <a:gd name="T89" fmla="*/ 137 h 649"/>
                <a:gd name="T90" fmla="*/ 264 w 649"/>
                <a:gd name="T91" fmla="*/ 103 h 649"/>
                <a:gd name="T92" fmla="*/ 313 w 649"/>
                <a:gd name="T93" fmla="*/ 73 h 649"/>
                <a:gd name="T94" fmla="*/ 365 w 649"/>
                <a:gd name="T95" fmla="*/ 47 h 649"/>
                <a:gd name="T96" fmla="*/ 421 w 649"/>
                <a:gd name="T97" fmla="*/ 27 h 649"/>
                <a:gd name="T98" fmla="*/ 479 w 649"/>
                <a:gd name="T99" fmla="*/ 13 h 649"/>
                <a:gd name="T100" fmla="*/ 538 w 649"/>
                <a:gd name="T101" fmla="*/ 3 h 649"/>
                <a:gd name="T102" fmla="*/ 599 w 649"/>
                <a:gd name="T103" fmla="*/ 0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49" h="649">
                  <a:moveTo>
                    <a:pt x="599" y="0"/>
                  </a:moveTo>
                  <a:lnTo>
                    <a:pt x="615" y="2"/>
                  </a:lnTo>
                  <a:lnTo>
                    <a:pt x="628" y="10"/>
                  </a:lnTo>
                  <a:lnTo>
                    <a:pt x="639" y="21"/>
                  </a:lnTo>
                  <a:lnTo>
                    <a:pt x="646" y="34"/>
                  </a:lnTo>
                  <a:lnTo>
                    <a:pt x="649" y="49"/>
                  </a:lnTo>
                  <a:lnTo>
                    <a:pt x="646" y="66"/>
                  </a:lnTo>
                  <a:lnTo>
                    <a:pt x="639" y="80"/>
                  </a:lnTo>
                  <a:lnTo>
                    <a:pt x="628" y="90"/>
                  </a:lnTo>
                  <a:lnTo>
                    <a:pt x="615" y="97"/>
                  </a:lnTo>
                  <a:lnTo>
                    <a:pt x="599" y="100"/>
                  </a:lnTo>
                  <a:lnTo>
                    <a:pt x="544" y="104"/>
                  </a:lnTo>
                  <a:lnTo>
                    <a:pt x="492" y="112"/>
                  </a:lnTo>
                  <a:lnTo>
                    <a:pt x="441" y="126"/>
                  </a:lnTo>
                  <a:lnTo>
                    <a:pt x="393" y="144"/>
                  </a:lnTo>
                  <a:lnTo>
                    <a:pt x="347" y="168"/>
                  </a:lnTo>
                  <a:lnTo>
                    <a:pt x="304" y="196"/>
                  </a:lnTo>
                  <a:lnTo>
                    <a:pt x="264" y="229"/>
                  </a:lnTo>
                  <a:lnTo>
                    <a:pt x="229" y="265"/>
                  </a:lnTo>
                  <a:lnTo>
                    <a:pt x="196" y="305"/>
                  </a:lnTo>
                  <a:lnTo>
                    <a:pt x="168" y="348"/>
                  </a:lnTo>
                  <a:lnTo>
                    <a:pt x="144" y="394"/>
                  </a:lnTo>
                  <a:lnTo>
                    <a:pt x="125" y="442"/>
                  </a:lnTo>
                  <a:lnTo>
                    <a:pt x="111" y="493"/>
                  </a:lnTo>
                  <a:lnTo>
                    <a:pt x="103" y="545"/>
                  </a:lnTo>
                  <a:lnTo>
                    <a:pt x="100" y="600"/>
                  </a:lnTo>
                  <a:lnTo>
                    <a:pt x="97" y="615"/>
                  </a:lnTo>
                  <a:lnTo>
                    <a:pt x="90" y="628"/>
                  </a:lnTo>
                  <a:lnTo>
                    <a:pt x="79" y="640"/>
                  </a:lnTo>
                  <a:lnTo>
                    <a:pt x="65" y="647"/>
                  </a:lnTo>
                  <a:lnTo>
                    <a:pt x="50" y="649"/>
                  </a:lnTo>
                  <a:lnTo>
                    <a:pt x="33" y="647"/>
                  </a:lnTo>
                  <a:lnTo>
                    <a:pt x="20" y="640"/>
                  </a:lnTo>
                  <a:lnTo>
                    <a:pt x="9" y="628"/>
                  </a:lnTo>
                  <a:lnTo>
                    <a:pt x="2" y="615"/>
                  </a:lnTo>
                  <a:lnTo>
                    <a:pt x="0" y="600"/>
                  </a:lnTo>
                  <a:lnTo>
                    <a:pt x="3" y="539"/>
                  </a:lnTo>
                  <a:lnTo>
                    <a:pt x="12" y="478"/>
                  </a:lnTo>
                  <a:lnTo>
                    <a:pt x="26" y="421"/>
                  </a:lnTo>
                  <a:lnTo>
                    <a:pt x="47" y="366"/>
                  </a:lnTo>
                  <a:lnTo>
                    <a:pt x="72" y="314"/>
                  </a:lnTo>
                  <a:lnTo>
                    <a:pt x="102" y="265"/>
                  </a:lnTo>
                  <a:lnTo>
                    <a:pt x="137" y="218"/>
                  </a:lnTo>
                  <a:lnTo>
                    <a:pt x="175" y="176"/>
                  </a:lnTo>
                  <a:lnTo>
                    <a:pt x="218" y="137"/>
                  </a:lnTo>
                  <a:lnTo>
                    <a:pt x="264" y="103"/>
                  </a:lnTo>
                  <a:lnTo>
                    <a:pt x="313" y="73"/>
                  </a:lnTo>
                  <a:lnTo>
                    <a:pt x="365" y="47"/>
                  </a:lnTo>
                  <a:lnTo>
                    <a:pt x="421" y="27"/>
                  </a:lnTo>
                  <a:lnTo>
                    <a:pt x="479" y="13"/>
                  </a:lnTo>
                  <a:lnTo>
                    <a:pt x="538" y="3"/>
                  </a:lnTo>
                  <a:lnTo>
                    <a:pt x="5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128580" tIns="64292" rIns="128580" bIns="64292" numCol="1" anchor="t" anchorCtr="0" compatLnSpc="1"/>
            <a:lstStyle/>
            <a:p>
              <a:pPr defTabSz="1252855"/>
              <a:endParaRPr lang="es-ES" sz="985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8" name="Freeform 12"/>
          <p:cNvSpPr>
            <a:spLocks noChangeAspect="1" noEditPoints="1"/>
          </p:cNvSpPr>
          <p:nvPr/>
        </p:nvSpPr>
        <p:spPr bwMode="auto">
          <a:xfrm>
            <a:off x="7244369" y="2571176"/>
            <a:ext cx="361810" cy="357983"/>
          </a:xfrm>
          <a:custGeom>
            <a:avLst/>
            <a:gdLst>
              <a:gd name="T0" fmla="*/ 1210 w 3228"/>
              <a:gd name="T1" fmla="*/ 2995 h 3195"/>
              <a:gd name="T2" fmla="*/ 1118 w 3228"/>
              <a:gd name="T3" fmla="*/ 2762 h 3195"/>
              <a:gd name="T4" fmla="*/ 822 w 3228"/>
              <a:gd name="T5" fmla="*/ 1897 h 3195"/>
              <a:gd name="T6" fmla="*/ 2035 w 3228"/>
              <a:gd name="T7" fmla="*/ 1697 h 3195"/>
              <a:gd name="T8" fmla="*/ 2490 w 3228"/>
              <a:gd name="T9" fmla="*/ 1561 h 3195"/>
              <a:gd name="T10" fmla="*/ 2490 w 3228"/>
              <a:gd name="T11" fmla="*/ 1235 h 3195"/>
              <a:gd name="T12" fmla="*/ 2035 w 3228"/>
              <a:gd name="T13" fmla="*/ 1099 h 3195"/>
              <a:gd name="T14" fmla="*/ 234 w 3228"/>
              <a:gd name="T15" fmla="*/ 1235 h 3195"/>
              <a:gd name="T16" fmla="*/ 234 w 3228"/>
              <a:gd name="T17" fmla="*/ 1561 h 3195"/>
              <a:gd name="T18" fmla="*/ 1111 w 3228"/>
              <a:gd name="T19" fmla="*/ 1697 h 3195"/>
              <a:gd name="T20" fmla="*/ 1011 w 3228"/>
              <a:gd name="T21" fmla="*/ 1347 h 3195"/>
              <a:gd name="T22" fmla="*/ 1859 w 3228"/>
              <a:gd name="T23" fmla="*/ 897 h 3195"/>
              <a:gd name="T24" fmla="*/ 1334 w 3228"/>
              <a:gd name="T25" fmla="*/ 1099 h 3195"/>
              <a:gd name="T26" fmla="*/ 1142 w 3228"/>
              <a:gd name="T27" fmla="*/ 1235 h 3195"/>
              <a:gd name="T28" fmla="*/ 1142 w 3228"/>
              <a:gd name="T29" fmla="*/ 1561 h 3195"/>
              <a:gd name="T30" fmla="*/ 1311 w 3228"/>
              <a:gd name="T31" fmla="*/ 1698 h 3195"/>
              <a:gd name="T32" fmla="*/ 1800 w 3228"/>
              <a:gd name="T33" fmla="*/ 1856 h 3195"/>
              <a:gd name="T34" fmla="*/ 1823 w 3228"/>
              <a:gd name="T35" fmla="*/ 1194 h 3195"/>
              <a:gd name="T36" fmla="*/ 2376 w 3228"/>
              <a:gd name="T37" fmla="*/ 251 h 3195"/>
              <a:gd name="T38" fmla="*/ 2141 w 3228"/>
              <a:gd name="T39" fmla="*/ 616 h 3195"/>
              <a:gd name="T40" fmla="*/ 2449 w 3228"/>
              <a:gd name="T41" fmla="*/ 923 h 3195"/>
              <a:gd name="T42" fmla="*/ 2689 w 3228"/>
              <a:gd name="T43" fmla="*/ 1190 h 3195"/>
              <a:gd name="T44" fmla="*/ 2689 w 3228"/>
              <a:gd name="T45" fmla="*/ 1606 h 3195"/>
              <a:gd name="T46" fmla="*/ 2449 w 3228"/>
              <a:gd name="T47" fmla="*/ 1872 h 3195"/>
              <a:gd name="T48" fmla="*/ 2141 w 3228"/>
              <a:gd name="T49" fmla="*/ 2180 h 3195"/>
              <a:gd name="T50" fmla="*/ 2376 w 3228"/>
              <a:gd name="T51" fmla="*/ 2545 h 3195"/>
              <a:gd name="T52" fmla="*/ 2674 w 3228"/>
              <a:gd name="T53" fmla="*/ 2541 h 3195"/>
              <a:gd name="T54" fmla="*/ 2916 w 3228"/>
              <a:gd name="T55" fmla="*/ 2148 h 3195"/>
              <a:gd name="T56" fmla="*/ 3025 w 3228"/>
              <a:gd name="T57" fmla="*/ 1491 h 3195"/>
              <a:gd name="T58" fmla="*/ 2958 w 3228"/>
              <a:gd name="T59" fmla="*/ 794 h 3195"/>
              <a:gd name="T60" fmla="*/ 2745 w 3228"/>
              <a:gd name="T61" fmla="*/ 322 h 3195"/>
              <a:gd name="T62" fmla="*/ 2573 w 3228"/>
              <a:gd name="T63" fmla="*/ 3 h 3195"/>
              <a:gd name="T64" fmla="*/ 2912 w 3228"/>
              <a:gd name="T65" fmla="*/ 208 h 3195"/>
              <a:gd name="T66" fmla="*/ 3129 w 3228"/>
              <a:gd name="T67" fmla="*/ 659 h 3195"/>
              <a:gd name="T68" fmla="*/ 3224 w 3228"/>
              <a:gd name="T69" fmla="*/ 1244 h 3195"/>
              <a:gd name="T70" fmla="*/ 3193 w 3228"/>
              <a:gd name="T71" fmla="*/ 1855 h 3195"/>
              <a:gd name="T72" fmla="*/ 3035 w 3228"/>
              <a:gd name="T73" fmla="*/ 2386 h 3195"/>
              <a:gd name="T74" fmla="*/ 2757 w 3228"/>
              <a:gd name="T75" fmla="*/ 2728 h 3195"/>
              <a:gd name="T76" fmla="*/ 2375 w 3228"/>
              <a:gd name="T77" fmla="*/ 2771 h 3195"/>
              <a:gd name="T78" fmla="*/ 2067 w 3228"/>
              <a:gd name="T79" fmla="*/ 2491 h 3195"/>
              <a:gd name="T80" fmla="*/ 1773 w 3228"/>
              <a:gd name="T81" fmla="*/ 2088 h 3195"/>
              <a:gd name="T82" fmla="*/ 1382 w 3228"/>
              <a:gd name="T83" fmla="*/ 1906 h 3195"/>
              <a:gd name="T84" fmla="*/ 1343 w 3228"/>
              <a:gd name="T85" fmla="*/ 1926 h 3195"/>
              <a:gd name="T86" fmla="*/ 1311 w 3228"/>
              <a:gd name="T87" fmla="*/ 2696 h 3195"/>
              <a:gd name="T88" fmla="*/ 1394 w 3228"/>
              <a:gd name="T89" fmla="*/ 2825 h 3195"/>
              <a:gd name="T90" fmla="*/ 1373 w 3228"/>
              <a:gd name="T91" fmla="*/ 3114 h 3195"/>
              <a:gd name="T92" fmla="*/ 774 w 3228"/>
              <a:gd name="T93" fmla="*/ 3192 h 3195"/>
              <a:gd name="T94" fmla="*/ 608 w 3228"/>
              <a:gd name="T95" fmla="*/ 3028 h 3195"/>
              <a:gd name="T96" fmla="*/ 506 w 3228"/>
              <a:gd name="T97" fmla="*/ 1925 h 3195"/>
              <a:gd name="T98" fmla="*/ 198 w 3228"/>
              <a:gd name="T99" fmla="*/ 1830 h 3195"/>
              <a:gd name="T100" fmla="*/ 9 w 3228"/>
              <a:gd name="T101" fmla="*/ 1506 h 3195"/>
              <a:gd name="T102" fmla="*/ 77 w 3228"/>
              <a:gd name="T103" fmla="*/ 1101 h 3195"/>
              <a:gd name="T104" fmla="*/ 359 w 3228"/>
              <a:gd name="T105" fmla="*/ 902 h 3195"/>
              <a:gd name="T106" fmla="*/ 1673 w 3228"/>
              <a:gd name="T107" fmla="*/ 788 h 3195"/>
              <a:gd name="T108" fmla="*/ 2034 w 3228"/>
              <a:gd name="T109" fmla="*/ 356 h 3195"/>
              <a:gd name="T110" fmla="*/ 2286 w 3228"/>
              <a:gd name="T111" fmla="*/ 68 h 3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228" h="3195">
                <a:moveTo>
                  <a:pt x="752" y="1897"/>
                </a:moveTo>
                <a:lnTo>
                  <a:pt x="771" y="1933"/>
                </a:lnTo>
                <a:lnTo>
                  <a:pt x="786" y="1972"/>
                </a:lnTo>
                <a:lnTo>
                  <a:pt x="798" y="2012"/>
                </a:lnTo>
                <a:lnTo>
                  <a:pt x="804" y="2054"/>
                </a:lnTo>
                <a:lnTo>
                  <a:pt x="807" y="2097"/>
                </a:lnTo>
                <a:lnTo>
                  <a:pt x="807" y="2995"/>
                </a:lnTo>
                <a:lnTo>
                  <a:pt x="1210" y="2995"/>
                </a:lnTo>
                <a:lnTo>
                  <a:pt x="1210" y="2910"/>
                </a:lnTo>
                <a:lnTo>
                  <a:pt x="1196" y="2894"/>
                </a:lnTo>
                <a:lnTo>
                  <a:pt x="1183" y="2879"/>
                </a:lnTo>
                <a:lnTo>
                  <a:pt x="1169" y="2860"/>
                </a:lnTo>
                <a:lnTo>
                  <a:pt x="1155" y="2840"/>
                </a:lnTo>
                <a:lnTo>
                  <a:pt x="1141" y="2817"/>
                </a:lnTo>
                <a:lnTo>
                  <a:pt x="1129" y="2791"/>
                </a:lnTo>
                <a:lnTo>
                  <a:pt x="1118" y="2762"/>
                </a:lnTo>
                <a:lnTo>
                  <a:pt x="1112" y="2731"/>
                </a:lnTo>
                <a:lnTo>
                  <a:pt x="1109" y="2696"/>
                </a:lnTo>
                <a:lnTo>
                  <a:pt x="1109" y="1997"/>
                </a:lnTo>
                <a:lnTo>
                  <a:pt x="1111" y="1963"/>
                </a:lnTo>
                <a:lnTo>
                  <a:pt x="1117" y="1930"/>
                </a:lnTo>
                <a:lnTo>
                  <a:pt x="1127" y="1898"/>
                </a:lnTo>
                <a:lnTo>
                  <a:pt x="822" y="1898"/>
                </a:lnTo>
                <a:lnTo>
                  <a:pt x="822" y="1897"/>
                </a:lnTo>
                <a:lnTo>
                  <a:pt x="752" y="1897"/>
                </a:lnTo>
                <a:close/>
                <a:moveTo>
                  <a:pt x="2035" y="1099"/>
                </a:moveTo>
                <a:lnTo>
                  <a:pt x="2025" y="1196"/>
                </a:lnTo>
                <a:lnTo>
                  <a:pt x="2020" y="1296"/>
                </a:lnTo>
                <a:lnTo>
                  <a:pt x="2018" y="1398"/>
                </a:lnTo>
                <a:lnTo>
                  <a:pt x="2020" y="1500"/>
                </a:lnTo>
                <a:lnTo>
                  <a:pt x="2025" y="1600"/>
                </a:lnTo>
                <a:lnTo>
                  <a:pt x="2035" y="1697"/>
                </a:lnTo>
                <a:lnTo>
                  <a:pt x="2320" y="1697"/>
                </a:lnTo>
                <a:lnTo>
                  <a:pt x="2350" y="1694"/>
                </a:lnTo>
                <a:lnTo>
                  <a:pt x="2378" y="1685"/>
                </a:lnTo>
                <a:lnTo>
                  <a:pt x="2405" y="1670"/>
                </a:lnTo>
                <a:lnTo>
                  <a:pt x="2430" y="1649"/>
                </a:lnTo>
                <a:lnTo>
                  <a:pt x="2453" y="1624"/>
                </a:lnTo>
                <a:lnTo>
                  <a:pt x="2472" y="1594"/>
                </a:lnTo>
                <a:lnTo>
                  <a:pt x="2490" y="1561"/>
                </a:lnTo>
                <a:lnTo>
                  <a:pt x="2503" y="1525"/>
                </a:lnTo>
                <a:lnTo>
                  <a:pt x="2513" y="1485"/>
                </a:lnTo>
                <a:lnTo>
                  <a:pt x="2520" y="1442"/>
                </a:lnTo>
                <a:lnTo>
                  <a:pt x="2523" y="1398"/>
                </a:lnTo>
                <a:lnTo>
                  <a:pt x="2520" y="1353"/>
                </a:lnTo>
                <a:lnTo>
                  <a:pt x="2513" y="1311"/>
                </a:lnTo>
                <a:lnTo>
                  <a:pt x="2503" y="1271"/>
                </a:lnTo>
                <a:lnTo>
                  <a:pt x="2490" y="1235"/>
                </a:lnTo>
                <a:lnTo>
                  <a:pt x="2472" y="1201"/>
                </a:lnTo>
                <a:lnTo>
                  <a:pt x="2453" y="1171"/>
                </a:lnTo>
                <a:lnTo>
                  <a:pt x="2430" y="1147"/>
                </a:lnTo>
                <a:lnTo>
                  <a:pt x="2405" y="1126"/>
                </a:lnTo>
                <a:lnTo>
                  <a:pt x="2378" y="1111"/>
                </a:lnTo>
                <a:lnTo>
                  <a:pt x="2350" y="1102"/>
                </a:lnTo>
                <a:lnTo>
                  <a:pt x="2320" y="1099"/>
                </a:lnTo>
                <a:lnTo>
                  <a:pt x="2035" y="1099"/>
                </a:lnTo>
                <a:close/>
                <a:moveTo>
                  <a:pt x="403" y="1099"/>
                </a:moveTo>
                <a:lnTo>
                  <a:pt x="373" y="1102"/>
                </a:lnTo>
                <a:lnTo>
                  <a:pt x="346" y="1111"/>
                </a:lnTo>
                <a:lnTo>
                  <a:pt x="319" y="1126"/>
                </a:lnTo>
                <a:lnTo>
                  <a:pt x="294" y="1147"/>
                </a:lnTo>
                <a:lnTo>
                  <a:pt x="271" y="1171"/>
                </a:lnTo>
                <a:lnTo>
                  <a:pt x="252" y="1201"/>
                </a:lnTo>
                <a:lnTo>
                  <a:pt x="234" y="1235"/>
                </a:lnTo>
                <a:lnTo>
                  <a:pt x="221" y="1271"/>
                </a:lnTo>
                <a:lnTo>
                  <a:pt x="210" y="1311"/>
                </a:lnTo>
                <a:lnTo>
                  <a:pt x="204" y="1353"/>
                </a:lnTo>
                <a:lnTo>
                  <a:pt x="202" y="1398"/>
                </a:lnTo>
                <a:lnTo>
                  <a:pt x="204" y="1442"/>
                </a:lnTo>
                <a:lnTo>
                  <a:pt x="210" y="1485"/>
                </a:lnTo>
                <a:lnTo>
                  <a:pt x="221" y="1525"/>
                </a:lnTo>
                <a:lnTo>
                  <a:pt x="234" y="1561"/>
                </a:lnTo>
                <a:lnTo>
                  <a:pt x="252" y="1594"/>
                </a:lnTo>
                <a:lnTo>
                  <a:pt x="271" y="1624"/>
                </a:lnTo>
                <a:lnTo>
                  <a:pt x="294" y="1649"/>
                </a:lnTo>
                <a:lnTo>
                  <a:pt x="319" y="1670"/>
                </a:lnTo>
                <a:lnTo>
                  <a:pt x="346" y="1685"/>
                </a:lnTo>
                <a:lnTo>
                  <a:pt x="373" y="1694"/>
                </a:lnTo>
                <a:lnTo>
                  <a:pt x="403" y="1697"/>
                </a:lnTo>
                <a:lnTo>
                  <a:pt x="1111" y="1697"/>
                </a:lnTo>
                <a:lnTo>
                  <a:pt x="1086" y="1665"/>
                </a:lnTo>
                <a:lnTo>
                  <a:pt x="1064" y="1628"/>
                </a:lnTo>
                <a:lnTo>
                  <a:pt x="1045" y="1587"/>
                </a:lnTo>
                <a:lnTo>
                  <a:pt x="1030" y="1544"/>
                </a:lnTo>
                <a:lnTo>
                  <a:pt x="1018" y="1497"/>
                </a:lnTo>
                <a:lnTo>
                  <a:pt x="1011" y="1449"/>
                </a:lnTo>
                <a:lnTo>
                  <a:pt x="1009" y="1398"/>
                </a:lnTo>
                <a:lnTo>
                  <a:pt x="1011" y="1347"/>
                </a:lnTo>
                <a:lnTo>
                  <a:pt x="1018" y="1298"/>
                </a:lnTo>
                <a:lnTo>
                  <a:pt x="1030" y="1252"/>
                </a:lnTo>
                <a:lnTo>
                  <a:pt x="1045" y="1208"/>
                </a:lnTo>
                <a:lnTo>
                  <a:pt x="1064" y="1168"/>
                </a:lnTo>
                <a:lnTo>
                  <a:pt x="1086" y="1132"/>
                </a:lnTo>
                <a:lnTo>
                  <a:pt x="1111" y="1099"/>
                </a:lnTo>
                <a:lnTo>
                  <a:pt x="403" y="1099"/>
                </a:lnTo>
                <a:close/>
                <a:moveTo>
                  <a:pt x="1859" y="897"/>
                </a:moveTo>
                <a:lnTo>
                  <a:pt x="1800" y="943"/>
                </a:lnTo>
                <a:lnTo>
                  <a:pt x="1739" y="982"/>
                </a:lnTo>
                <a:lnTo>
                  <a:pt x="1675" y="1017"/>
                </a:lnTo>
                <a:lnTo>
                  <a:pt x="1610" y="1046"/>
                </a:lnTo>
                <a:lnTo>
                  <a:pt x="1542" y="1068"/>
                </a:lnTo>
                <a:lnTo>
                  <a:pt x="1474" y="1085"/>
                </a:lnTo>
                <a:lnTo>
                  <a:pt x="1405" y="1095"/>
                </a:lnTo>
                <a:lnTo>
                  <a:pt x="1334" y="1099"/>
                </a:lnTo>
                <a:lnTo>
                  <a:pt x="1311" y="1099"/>
                </a:lnTo>
                <a:lnTo>
                  <a:pt x="1281" y="1102"/>
                </a:lnTo>
                <a:lnTo>
                  <a:pt x="1254" y="1111"/>
                </a:lnTo>
                <a:lnTo>
                  <a:pt x="1227" y="1126"/>
                </a:lnTo>
                <a:lnTo>
                  <a:pt x="1202" y="1147"/>
                </a:lnTo>
                <a:lnTo>
                  <a:pt x="1179" y="1171"/>
                </a:lnTo>
                <a:lnTo>
                  <a:pt x="1160" y="1201"/>
                </a:lnTo>
                <a:lnTo>
                  <a:pt x="1142" y="1235"/>
                </a:lnTo>
                <a:lnTo>
                  <a:pt x="1129" y="1271"/>
                </a:lnTo>
                <a:lnTo>
                  <a:pt x="1118" y="1311"/>
                </a:lnTo>
                <a:lnTo>
                  <a:pt x="1112" y="1353"/>
                </a:lnTo>
                <a:lnTo>
                  <a:pt x="1110" y="1398"/>
                </a:lnTo>
                <a:lnTo>
                  <a:pt x="1112" y="1442"/>
                </a:lnTo>
                <a:lnTo>
                  <a:pt x="1118" y="1485"/>
                </a:lnTo>
                <a:lnTo>
                  <a:pt x="1129" y="1525"/>
                </a:lnTo>
                <a:lnTo>
                  <a:pt x="1142" y="1561"/>
                </a:lnTo>
                <a:lnTo>
                  <a:pt x="1160" y="1594"/>
                </a:lnTo>
                <a:lnTo>
                  <a:pt x="1179" y="1624"/>
                </a:lnTo>
                <a:lnTo>
                  <a:pt x="1202" y="1649"/>
                </a:lnTo>
                <a:lnTo>
                  <a:pt x="1227" y="1670"/>
                </a:lnTo>
                <a:lnTo>
                  <a:pt x="1254" y="1685"/>
                </a:lnTo>
                <a:lnTo>
                  <a:pt x="1281" y="1694"/>
                </a:lnTo>
                <a:lnTo>
                  <a:pt x="1311" y="1697"/>
                </a:lnTo>
                <a:lnTo>
                  <a:pt x="1311" y="1698"/>
                </a:lnTo>
                <a:lnTo>
                  <a:pt x="1334" y="1698"/>
                </a:lnTo>
                <a:lnTo>
                  <a:pt x="1405" y="1702"/>
                </a:lnTo>
                <a:lnTo>
                  <a:pt x="1474" y="1713"/>
                </a:lnTo>
                <a:lnTo>
                  <a:pt x="1542" y="1729"/>
                </a:lnTo>
                <a:lnTo>
                  <a:pt x="1610" y="1751"/>
                </a:lnTo>
                <a:lnTo>
                  <a:pt x="1675" y="1780"/>
                </a:lnTo>
                <a:lnTo>
                  <a:pt x="1739" y="1815"/>
                </a:lnTo>
                <a:lnTo>
                  <a:pt x="1800" y="1856"/>
                </a:lnTo>
                <a:lnTo>
                  <a:pt x="1859" y="1901"/>
                </a:lnTo>
                <a:lnTo>
                  <a:pt x="1844" y="1802"/>
                </a:lnTo>
                <a:lnTo>
                  <a:pt x="1831" y="1703"/>
                </a:lnTo>
                <a:lnTo>
                  <a:pt x="1823" y="1602"/>
                </a:lnTo>
                <a:lnTo>
                  <a:pt x="1818" y="1500"/>
                </a:lnTo>
                <a:lnTo>
                  <a:pt x="1816" y="1398"/>
                </a:lnTo>
                <a:lnTo>
                  <a:pt x="1818" y="1296"/>
                </a:lnTo>
                <a:lnTo>
                  <a:pt x="1823" y="1194"/>
                </a:lnTo>
                <a:lnTo>
                  <a:pt x="1831" y="1094"/>
                </a:lnTo>
                <a:lnTo>
                  <a:pt x="1844" y="995"/>
                </a:lnTo>
                <a:lnTo>
                  <a:pt x="1859" y="897"/>
                </a:lnTo>
                <a:close/>
                <a:moveTo>
                  <a:pt x="2523" y="200"/>
                </a:moveTo>
                <a:lnTo>
                  <a:pt x="2485" y="203"/>
                </a:lnTo>
                <a:lnTo>
                  <a:pt x="2447" y="213"/>
                </a:lnTo>
                <a:lnTo>
                  <a:pt x="2411" y="229"/>
                </a:lnTo>
                <a:lnTo>
                  <a:pt x="2376" y="251"/>
                </a:lnTo>
                <a:lnTo>
                  <a:pt x="2342" y="279"/>
                </a:lnTo>
                <a:lnTo>
                  <a:pt x="2309" y="313"/>
                </a:lnTo>
                <a:lnTo>
                  <a:pt x="2277" y="351"/>
                </a:lnTo>
                <a:lnTo>
                  <a:pt x="2247" y="394"/>
                </a:lnTo>
                <a:lnTo>
                  <a:pt x="2218" y="443"/>
                </a:lnTo>
                <a:lnTo>
                  <a:pt x="2190" y="496"/>
                </a:lnTo>
                <a:lnTo>
                  <a:pt x="2165" y="554"/>
                </a:lnTo>
                <a:lnTo>
                  <a:pt x="2141" y="616"/>
                </a:lnTo>
                <a:lnTo>
                  <a:pt x="2118" y="681"/>
                </a:lnTo>
                <a:lnTo>
                  <a:pt x="2099" y="751"/>
                </a:lnTo>
                <a:lnTo>
                  <a:pt x="2080" y="823"/>
                </a:lnTo>
                <a:lnTo>
                  <a:pt x="2065" y="899"/>
                </a:lnTo>
                <a:lnTo>
                  <a:pt x="2320" y="899"/>
                </a:lnTo>
                <a:lnTo>
                  <a:pt x="2365" y="902"/>
                </a:lnTo>
                <a:lnTo>
                  <a:pt x="2408" y="910"/>
                </a:lnTo>
                <a:lnTo>
                  <a:pt x="2449" y="923"/>
                </a:lnTo>
                <a:lnTo>
                  <a:pt x="2489" y="943"/>
                </a:lnTo>
                <a:lnTo>
                  <a:pt x="2526" y="966"/>
                </a:lnTo>
                <a:lnTo>
                  <a:pt x="2560" y="994"/>
                </a:lnTo>
                <a:lnTo>
                  <a:pt x="2592" y="1025"/>
                </a:lnTo>
                <a:lnTo>
                  <a:pt x="2622" y="1061"/>
                </a:lnTo>
                <a:lnTo>
                  <a:pt x="2648" y="1101"/>
                </a:lnTo>
                <a:lnTo>
                  <a:pt x="2670" y="1144"/>
                </a:lnTo>
                <a:lnTo>
                  <a:pt x="2689" y="1190"/>
                </a:lnTo>
                <a:lnTo>
                  <a:pt x="2704" y="1239"/>
                </a:lnTo>
                <a:lnTo>
                  <a:pt x="2715" y="1290"/>
                </a:lnTo>
                <a:lnTo>
                  <a:pt x="2722" y="1343"/>
                </a:lnTo>
                <a:lnTo>
                  <a:pt x="2724" y="1398"/>
                </a:lnTo>
                <a:lnTo>
                  <a:pt x="2722" y="1453"/>
                </a:lnTo>
                <a:lnTo>
                  <a:pt x="2715" y="1506"/>
                </a:lnTo>
                <a:lnTo>
                  <a:pt x="2704" y="1557"/>
                </a:lnTo>
                <a:lnTo>
                  <a:pt x="2689" y="1606"/>
                </a:lnTo>
                <a:lnTo>
                  <a:pt x="2670" y="1651"/>
                </a:lnTo>
                <a:lnTo>
                  <a:pt x="2648" y="1694"/>
                </a:lnTo>
                <a:lnTo>
                  <a:pt x="2622" y="1734"/>
                </a:lnTo>
                <a:lnTo>
                  <a:pt x="2592" y="1770"/>
                </a:lnTo>
                <a:lnTo>
                  <a:pt x="2560" y="1802"/>
                </a:lnTo>
                <a:lnTo>
                  <a:pt x="2526" y="1830"/>
                </a:lnTo>
                <a:lnTo>
                  <a:pt x="2489" y="1854"/>
                </a:lnTo>
                <a:lnTo>
                  <a:pt x="2449" y="1872"/>
                </a:lnTo>
                <a:lnTo>
                  <a:pt x="2408" y="1885"/>
                </a:lnTo>
                <a:lnTo>
                  <a:pt x="2365" y="1894"/>
                </a:lnTo>
                <a:lnTo>
                  <a:pt x="2320" y="1897"/>
                </a:lnTo>
                <a:lnTo>
                  <a:pt x="2065" y="1897"/>
                </a:lnTo>
                <a:lnTo>
                  <a:pt x="2080" y="1973"/>
                </a:lnTo>
                <a:lnTo>
                  <a:pt x="2099" y="2046"/>
                </a:lnTo>
                <a:lnTo>
                  <a:pt x="2118" y="2115"/>
                </a:lnTo>
                <a:lnTo>
                  <a:pt x="2141" y="2180"/>
                </a:lnTo>
                <a:lnTo>
                  <a:pt x="2165" y="2242"/>
                </a:lnTo>
                <a:lnTo>
                  <a:pt x="2190" y="2300"/>
                </a:lnTo>
                <a:lnTo>
                  <a:pt x="2218" y="2353"/>
                </a:lnTo>
                <a:lnTo>
                  <a:pt x="2247" y="2401"/>
                </a:lnTo>
                <a:lnTo>
                  <a:pt x="2277" y="2445"/>
                </a:lnTo>
                <a:lnTo>
                  <a:pt x="2309" y="2484"/>
                </a:lnTo>
                <a:lnTo>
                  <a:pt x="2342" y="2517"/>
                </a:lnTo>
                <a:lnTo>
                  <a:pt x="2376" y="2545"/>
                </a:lnTo>
                <a:lnTo>
                  <a:pt x="2411" y="2567"/>
                </a:lnTo>
                <a:lnTo>
                  <a:pt x="2447" y="2583"/>
                </a:lnTo>
                <a:lnTo>
                  <a:pt x="2485" y="2593"/>
                </a:lnTo>
                <a:lnTo>
                  <a:pt x="2523" y="2596"/>
                </a:lnTo>
                <a:lnTo>
                  <a:pt x="2562" y="2593"/>
                </a:lnTo>
                <a:lnTo>
                  <a:pt x="2600" y="2582"/>
                </a:lnTo>
                <a:lnTo>
                  <a:pt x="2638" y="2564"/>
                </a:lnTo>
                <a:lnTo>
                  <a:pt x="2674" y="2541"/>
                </a:lnTo>
                <a:lnTo>
                  <a:pt x="2710" y="2510"/>
                </a:lnTo>
                <a:lnTo>
                  <a:pt x="2745" y="2474"/>
                </a:lnTo>
                <a:lnTo>
                  <a:pt x="2777" y="2433"/>
                </a:lnTo>
                <a:lnTo>
                  <a:pt x="2809" y="2386"/>
                </a:lnTo>
                <a:lnTo>
                  <a:pt x="2837" y="2332"/>
                </a:lnTo>
                <a:lnTo>
                  <a:pt x="2865" y="2275"/>
                </a:lnTo>
                <a:lnTo>
                  <a:pt x="2892" y="2214"/>
                </a:lnTo>
                <a:lnTo>
                  <a:pt x="2916" y="2148"/>
                </a:lnTo>
                <a:lnTo>
                  <a:pt x="2937" y="2077"/>
                </a:lnTo>
                <a:lnTo>
                  <a:pt x="2958" y="2003"/>
                </a:lnTo>
                <a:lnTo>
                  <a:pt x="2976" y="1925"/>
                </a:lnTo>
                <a:lnTo>
                  <a:pt x="2991" y="1843"/>
                </a:lnTo>
                <a:lnTo>
                  <a:pt x="3004" y="1760"/>
                </a:lnTo>
                <a:lnTo>
                  <a:pt x="3014" y="1673"/>
                </a:lnTo>
                <a:lnTo>
                  <a:pt x="3021" y="1583"/>
                </a:lnTo>
                <a:lnTo>
                  <a:pt x="3025" y="1491"/>
                </a:lnTo>
                <a:lnTo>
                  <a:pt x="3026" y="1398"/>
                </a:lnTo>
                <a:lnTo>
                  <a:pt x="3025" y="1304"/>
                </a:lnTo>
                <a:lnTo>
                  <a:pt x="3021" y="1212"/>
                </a:lnTo>
                <a:lnTo>
                  <a:pt x="3014" y="1123"/>
                </a:lnTo>
                <a:lnTo>
                  <a:pt x="3004" y="1037"/>
                </a:lnTo>
                <a:lnTo>
                  <a:pt x="2991" y="952"/>
                </a:lnTo>
                <a:lnTo>
                  <a:pt x="2976" y="871"/>
                </a:lnTo>
                <a:lnTo>
                  <a:pt x="2958" y="794"/>
                </a:lnTo>
                <a:lnTo>
                  <a:pt x="2937" y="719"/>
                </a:lnTo>
                <a:lnTo>
                  <a:pt x="2916" y="649"/>
                </a:lnTo>
                <a:lnTo>
                  <a:pt x="2892" y="582"/>
                </a:lnTo>
                <a:lnTo>
                  <a:pt x="2865" y="520"/>
                </a:lnTo>
                <a:lnTo>
                  <a:pt x="2837" y="463"/>
                </a:lnTo>
                <a:lnTo>
                  <a:pt x="2809" y="411"/>
                </a:lnTo>
                <a:lnTo>
                  <a:pt x="2777" y="364"/>
                </a:lnTo>
                <a:lnTo>
                  <a:pt x="2745" y="322"/>
                </a:lnTo>
                <a:lnTo>
                  <a:pt x="2710" y="286"/>
                </a:lnTo>
                <a:lnTo>
                  <a:pt x="2674" y="255"/>
                </a:lnTo>
                <a:lnTo>
                  <a:pt x="2638" y="232"/>
                </a:lnTo>
                <a:lnTo>
                  <a:pt x="2600" y="214"/>
                </a:lnTo>
                <a:lnTo>
                  <a:pt x="2562" y="203"/>
                </a:lnTo>
                <a:lnTo>
                  <a:pt x="2523" y="200"/>
                </a:lnTo>
                <a:close/>
                <a:moveTo>
                  <a:pt x="2523" y="0"/>
                </a:moveTo>
                <a:lnTo>
                  <a:pt x="2573" y="3"/>
                </a:lnTo>
                <a:lnTo>
                  <a:pt x="2622" y="11"/>
                </a:lnTo>
                <a:lnTo>
                  <a:pt x="2668" y="25"/>
                </a:lnTo>
                <a:lnTo>
                  <a:pt x="2714" y="44"/>
                </a:lnTo>
                <a:lnTo>
                  <a:pt x="2757" y="67"/>
                </a:lnTo>
                <a:lnTo>
                  <a:pt x="2798" y="96"/>
                </a:lnTo>
                <a:lnTo>
                  <a:pt x="2837" y="130"/>
                </a:lnTo>
                <a:lnTo>
                  <a:pt x="2876" y="166"/>
                </a:lnTo>
                <a:lnTo>
                  <a:pt x="2912" y="208"/>
                </a:lnTo>
                <a:lnTo>
                  <a:pt x="2946" y="253"/>
                </a:lnTo>
                <a:lnTo>
                  <a:pt x="2978" y="302"/>
                </a:lnTo>
                <a:lnTo>
                  <a:pt x="3008" y="354"/>
                </a:lnTo>
                <a:lnTo>
                  <a:pt x="3035" y="410"/>
                </a:lnTo>
                <a:lnTo>
                  <a:pt x="3062" y="468"/>
                </a:lnTo>
                <a:lnTo>
                  <a:pt x="3087" y="529"/>
                </a:lnTo>
                <a:lnTo>
                  <a:pt x="3109" y="592"/>
                </a:lnTo>
                <a:lnTo>
                  <a:pt x="3129" y="659"/>
                </a:lnTo>
                <a:lnTo>
                  <a:pt x="3149" y="726"/>
                </a:lnTo>
                <a:lnTo>
                  <a:pt x="3166" y="797"/>
                </a:lnTo>
                <a:lnTo>
                  <a:pt x="3180" y="868"/>
                </a:lnTo>
                <a:lnTo>
                  <a:pt x="3193" y="942"/>
                </a:lnTo>
                <a:lnTo>
                  <a:pt x="3204" y="1015"/>
                </a:lnTo>
                <a:lnTo>
                  <a:pt x="3213" y="1091"/>
                </a:lnTo>
                <a:lnTo>
                  <a:pt x="3220" y="1167"/>
                </a:lnTo>
                <a:lnTo>
                  <a:pt x="3224" y="1244"/>
                </a:lnTo>
                <a:lnTo>
                  <a:pt x="3227" y="1320"/>
                </a:lnTo>
                <a:lnTo>
                  <a:pt x="3228" y="1398"/>
                </a:lnTo>
                <a:lnTo>
                  <a:pt x="3227" y="1475"/>
                </a:lnTo>
                <a:lnTo>
                  <a:pt x="3224" y="1552"/>
                </a:lnTo>
                <a:lnTo>
                  <a:pt x="3220" y="1629"/>
                </a:lnTo>
                <a:lnTo>
                  <a:pt x="3213" y="1704"/>
                </a:lnTo>
                <a:lnTo>
                  <a:pt x="3204" y="1780"/>
                </a:lnTo>
                <a:lnTo>
                  <a:pt x="3193" y="1855"/>
                </a:lnTo>
                <a:lnTo>
                  <a:pt x="3180" y="1927"/>
                </a:lnTo>
                <a:lnTo>
                  <a:pt x="3166" y="1999"/>
                </a:lnTo>
                <a:lnTo>
                  <a:pt x="3149" y="2069"/>
                </a:lnTo>
                <a:lnTo>
                  <a:pt x="3129" y="2137"/>
                </a:lnTo>
                <a:lnTo>
                  <a:pt x="3109" y="2203"/>
                </a:lnTo>
                <a:lnTo>
                  <a:pt x="3087" y="2266"/>
                </a:lnTo>
                <a:lnTo>
                  <a:pt x="3062" y="2327"/>
                </a:lnTo>
                <a:lnTo>
                  <a:pt x="3035" y="2386"/>
                </a:lnTo>
                <a:lnTo>
                  <a:pt x="3008" y="2442"/>
                </a:lnTo>
                <a:lnTo>
                  <a:pt x="2978" y="2494"/>
                </a:lnTo>
                <a:lnTo>
                  <a:pt x="2946" y="2543"/>
                </a:lnTo>
                <a:lnTo>
                  <a:pt x="2912" y="2588"/>
                </a:lnTo>
                <a:lnTo>
                  <a:pt x="2876" y="2629"/>
                </a:lnTo>
                <a:lnTo>
                  <a:pt x="2837" y="2666"/>
                </a:lnTo>
                <a:lnTo>
                  <a:pt x="2798" y="2699"/>
                </a:lnTo>
                <a:lnTo>
                  <a:pt x="2757" y="2728"/>
                </a:lnTo>
                <a:lnTo>
                  <a:pt x="2714" y="2751"/>
                </a:lnTo>
                <a:lnTo>
                  <a:pt x="2668" y="2771"/>
                </a:lnTo>
                <a:lnTo>
                  <a:pt x="2622" y="2784"/>
                </a:lnTo>
                <a:lnTo>
                  <a:pt x="2573" y="2793"/>
                </a:lnTo>
                <a:lnTo>
                  <a:pt x="2523" y="2795"/>
                </a:lnTo>
                <a:lnTo>
                  <a:pt x="2471" y="2793"/>
                </a:lnTo>
                <a:lnTo>
                  <a:pt x="2423" y="2784"/>
                </a:lnTo>
                <a:lnTo>
                  <a:pt x="2375" y="2771"/>
                </a:lnTo>
                <a:lnTo>
                  <a:pt x="2330" y="2751"/>
                </a:lnTo>
                <a:lnTo>
                  <a:pt x="2286" y="2727"/>
                </a:lnTo>
                <a:lnTo>
                  <a:pt x="2245" y="2698"/>
                </a:lnTo>
                <a:lnTo>
                  <a:pt x="2206" y="2665"/>
                </a:lnTo>
                <a:lnTo>
                  <a:pt x="2168" y="2628"/>
                </a:lnTo>
                <a:lnTo>
                  <a:pt x="2132" y="2586"/>
                </a:lnTo>
                <a:lnTo>
                  <a:pt x="2099" y="2540"/>
                </a:lnTo>
                <a:lnTo>
                  <a:pt x="2067" y="2491"/>
                </a:lnTo>
                <a:lnTo>
                  <a:pt x="2036" y="2439"/>
                </a:lnTo>
                <a:lnTo>
                  <a:pt x="2034" y="2440"/>
                </a:lnTo>
                <a:lnTo>
                  <a:pt x="1995" y="2371"/>
                </a:lnTo>
                <a:lnTo>
                  <a:pt x="1955" y="2306"/>
                </a:lnTo>
                <a:lnTo>
                  <a:pt x="1913" y="2246"/>
                </a:lnTo>
                <a:lnTo>
                  <a:pt x="1869" y="2188"/>
                </a:lnTo>
                <a:lnTo>
                  <a:pt x="1822" y="2136"/>
                </a:lnTo>
                <a:lnTo>
                  <a:pt x="1773" y="2088"/>
                </a:lnTo>
                <a:lnTo>
                  <a:pt x="1723" y="2047"/>
                </a:lnTo>
                <a:lnTo>
                  <a:pt x="1670" y="2009"/>
                </a:lnTo>
                <a:lnTo>
                  <a:pt x="1617" y="1976"/>
                </a:lnTo>
                <a:lnTo>
                  <a:pt x="1562" y="1950"/>
                </a:lnTo>
                <a:lnTo>
                  <a:pt x="1505" y="1928"/>
                </a:lnTo>
                <a:lnTo>
                  <a:pt x="1449" y="1913"/>
                </a:lnTo>
                <a:lnTo>
                  <a:pt x="1390" y="1904"/>
                </a:lnTo>
                <a:lnTo>
                  <a:pt x="1382" y="1906"/>
                </a:lnTo>
                <a:lnTo>
                  <a:pt x="1372" y="1908"/>
                </a:lnTo>
                <a:lnTo>
                  <a:pt x="1363" y="1912"/>
                </a:lnTo>
                <a:lnTo>
                  <a:pt x="1363" y="1912"/>
                </a:lnTo>
                <a:lnTo>
                  <a:pt x="1362" y="1912"/>
                </a:lnTo>
                <a:lnTo>
                  <a:pt x="1362" y="1913"/>
                </a:lnTo>
                <a:lnTo>
                  <a:pt x="1361" y="1913"/>
                </a:lnTo>
                <a:lnTo>
                  <a:pt x="1361" y="1913"/>
                </a:lnTo>
                <a:lnTo>
                  <a:pt x="1343" y="1926"/>
                </a:lnTo>
                <a:lnTo>
                  <a:pt x="1330" y="1942"/>
                </a:lnTo>
                <a:lnTo>
                  <a:pt x="1324" y="1952"/>
                </a:lnTo>
                <a:lnTo>
                  <a:pt x="1317" y="1970"/>
                </a:lnTo>
                <a:lnTo>
                  <a:pt x="1312" y="1990"/>
                </a:lnTo>
                <a:lnTo>
                  <a:pt x="1312" y="1992"/>
                </a:lnTo>
                <a:lnTo>
                  <a:pt x="1311" y="1994"/>
                </a:lnTo>
                <a:lnTo>
                  <a:pt x="1311" y="1997"/>
                </a:lnTo>
                <a:lnTo>
                  <a:pt x="1311" y="2696"/>
                </a:lnTo>
                <a:lnTo>
                  <a:pt x="1313" y="2711"/>
                </a:lnTo>
                <a:lnTo>
                  <a:pt x="1320" y="2726"/>
                </a:lnTo>
                <a:lnTo>
                  <a:pt x="1329" y="2740"/>
                </a:lnTo>
                <a:lnTo>
                  <a:pt x="1341" y="2755"/>
                </a:lnTo>
                <a:lnTo>
                  <a:pt x="1355" y="2771"/>
                </a:lnTo>
                <a:lnTo>
                  <a:pt x="1368" y="2788"/>
                </a:lnTo>
                <a:lnTo>
                  <a:pt x="1382" y="2805"/>
                </a:lnTo>
                <a:lnTo>
                  <a:pt x="1394" y="2825"/>
                </a:lnTo>
                <a:lnTo>
                  <a:pt x="1403" y="2846"/>
                </a:lnTo>
                <a:lnTo>
                  <a:pt x="1409" y="2870"/>
                </a:lnTo>
                <a:lnTo>
                  <a:pt x="1411" y="2895"/>
                </a:lnTo>
                <a:lnTo>
                  <a:pt x="1411" y="2995"/>
                </a:lnTo>
                <a:lnTo>
                  <a:pt x="1409" y="3028"/>
                </a:lnTo>
                <a:lnTo>
                  <a:pt x="1401" y="3059"/>
                </a:lnTo>
                <a:lnTo>
                  <a:pt x="1390" y="3087"/>
                </a:lnTo>
                <a:lnTo>
                  <a:pt x="1373" y="3114"/>
                </a:lnTo>
                <a:lnTo>
                  <a:pt x="1353" y="3137"/>
                </a:lnTo>
                <a:lnTo>
                  <a:pt x="1329" y="3157"/>
                </a:lnTo>
                <a:lnTo>
                  <a:pt x="1303" y="3173"/>
                </a:lnTo>
                <a:lnTo>
                  <a:pt x="1274" y="3185"/>
                </a:lnTo>
                <a:lnTo>
                  <a:pt x="1243" y="3192"/>
                </a:lnTo>
                <a:lnTo>
                  <a:pt x="1210" y="3195"/>
                </a:lnTo>
                <a:lnTo>
                  <a:pt x="807" y="3195"/>
                </a:lnTo>
                <a:lnTo>
                  <a:pt x="774" y="3192"/>
                </a:lnTo>
                <a:lnTo>
                  <a:pt x="743" y="3185"/>
                </a:lnTo>
                <a:lnTo>
                  <a:pt x="714" y="3173"/>
                </a:lnTo>
                <a:lnTo>
                  <a:pt x="687" y="3157"/>
                </a:lnTo>
                <a:lnTo>
                  <a:pt x="664" y="3137"/>
                </a:lnTo>
                <a:lnTo>
                  <a:pt x="644" y="3114"/>
                </a:lnTo>
                <a:lnTo>
                  <a:pt x="627" y="3087"/>
                </a:lnTo>
                <a:lnTo>
                  <a:pt x="615" y="3059"/>
                </a:lnTo>
                <a:lnTo>
                  <a:pt x="608" y="3028"/>
                </a:lnTo>
                <a:lnTo>
                  <a:pt x="605" y="2995"/>
                </a:lnTo>
                <a:lnTo>
                  <a:pt x="605" y="2097"/>
                </a:lnTo>
                <a:lnTo>
                  <a:pt x="602" y="2061"/>
                </a:lnTo>
                <a:lnTo>
                  <a:pt x="592" y="2027"/>
                </a:lnTo>
                <a:lnTo>
                  <a:pt x="578" y="1997"/>
                </a:lnTo>
                <a:lnTo>
                  <a:pt x="557" y="1968"/>
                </a:lnTo>
                <a:lnTo>
                  <a:pt x="533" y="1944"/>
                </a:lnTo>
                <a:lnTo>
                  <a:pt x="506" y="1925"/>
                </a:lnTo>
                <a:lnTo>
                  <a:pt x="474" y="1910"/>
                </a:lnTo>
                <a:lnTo>
                  <a:pt x="440" y="1901"/>
                </a:lnTo>
                <a:lnTo>
                  <a:pt x="403" y="1897"/>
                </a:lnTo>
                <a:lnTo>
                  <a:pt x="359" y="1894"/>
                </a:lnTo>
                <a:lnTo>
                  <a:pt x="316" y="1885"/>
                </a:lnTo>
                <a:lnTo>
                  <a:pt x="274" y="1872"/>
                </a:lnTo>
                <a:lnTo>
                  <a:pt x="235" y="1854"/>
                </a:lnTo>
                <a:lnTo>
                  <a:pt x="198" y="1830"/>
                </a:lnTo>
                <a:lnTo>
                  <a:pt x="164" y="1802"/>
                </a:lnTo>
                <a:lnTo>
                  <a:pt x="132" y="1770"/>
                </a:lnTo>
                <a:lnTo>
                  <a:pt x="103" y="1734"/>
                </a:lnTo>
                <a:lnTo>
                  <a:pt x="77" y="1694"/>
                </a:lnTo>
                <a:lnTo>
                  <a:pt x="55" y="1651"/>
                </a:lnTo>
                <a:lnTo>
                  <a:pt x="35" y="1606"/>
                </a:lnTo>
                <a:lnTo>
                  <a:pt x="21" y="1557"/>
                </a:lnTo>
                <a:lnTo>
                  <a:pt x="9" y="1506"/>
                </a:lnTo>
                <a:lnTo>
                  <a:pt x="2" y="1453"/>
                </a:lnTo>
                <a:lnTo>
                  <a:pt x="0" y="1398"/>
                </a:lnTo>
                <a:lnTo>
                  <a:pt x="2" y="1343"/>
                </a:lnTo>
                <a:lnTo>
                  <a:pt x="9" y="1290"/>
                </a:lnTo>
                <a:lnTo>
                  <a:pt x="21" y="1239"/>
                </a:lnTo>
                <a:lnTo>
                  <a:pt x="35" y="1190"/>
                </a:lnTo>
                <a:lnTo>
                  <a:pt x="55" y="1144"/>
                </a:lnTo>
                <a:lnTo>
                  <a:pt x="77" y="1101"/>
                </a:lnTo>
                <a:lnTo>
                  <a:pt x="103" y="1061"/>
                </a:lnTo>
                <a:lnTo>
                  <a:pt x="132" y="1025"/>
                </a:lnTo>
                <a:lnTo>
                  <a:pt x="164" y="994"/>
                </a:lnTo>
                <a:lnTo>
                  <a:pt x="198" y="966"/>
                </a:lnTo>
                <a:lnTo>
                  <a:pt x="235" y="943"/>
                </a:lnTo>
                <a:lnTo>
                  <a:pt x="274" y="923"/>
                </a:lnTo>
                <a:lnTo>
                  <a:pt x="316" y="910"/>
                </a:lnTo>
                <a:lnTo>
                  <a:pt x="359" y="902"/>
                </a:lnTo>
                <a:lnTo>
                  <a:pt x="403" y="899"/>
                </a:lnTo>
                <a:lnTo>
                  <a:pt x="1334" y="899"/>
                </a:lnTo>
                <a:lnTo>
                  <a:pt x="1393" y="896"/>
                </a:lnTo>
                <a:lnTo>
                  <a:pt x="1452" y="885"/>
                </a:lnTo>
                <a:lnTo>
                  <a:pt x="1508" y="870"/>
                </a:lnTo>
                <a:lnTo>
                  <a:pt x="1564" y="849"/>
                </a:lnTo>
                <a:lnTo>
                  <a:pt x="1619" y="821"/>
                </a:lnTo>
                <a:lnTo>
                  <a:pt x="1673" y="788"/>
                </a:lnTo>
                <a:lnTo>
                  <a:pt x="1724" y="751"/>
                </a:lnTo>
                <a:lnTo>
                  <a:pt x="1774" y="708"/>
                </a:lnTo>
                <a:lnTo>
                  <a:pt x="1822" y="660"/>
                </a:lnTo>
                <a:lnTo>
                  <a:pt x="1869" y="608"/>
                </a:lnTo>
                <a:lnTo>
                  <a:pt x="1914" y="551"/>
                </a:lnTo>
                <a:lnTo>
                  <a:pt x="1956" y="490"/>
                </a:lnTo>
                <a:lnTo>
                  <a:pt x="1995" y="426"/>
                </a:lnTo>
                <a:lnTo>
                  <a:pt x="2034" y="356"/>
                </a:lnTo>
                <a:lnTo>
                  <a:pt x="2036" y="357"/>
                </a:lnTo>
                <a:lnTo>
                  <a:pt x="2066" y="305"/>
                </a:lnTo>
                <a:lnTo>
                  <a:pt x="2098" y="256"/>
                </a:lnTo>
                <a:lnTo>
                  <a:pt x="2132" y="210"/>
                </a:lnTo>
                <a:lnTo>
                  <a:pt x="2168" y="169"/>
                </a:lnTo>
                <a:lnTo>
                  <a:pt x="2205" y="131"/>
                </a:lnTo>
                <a:lnTo>
                  <a:pt x="2245" y="97"/>
                </a:lnTo>
                <a:lnTo>
                  <a:pt x="2286" y="68"/>
                </a:lnTo>
                <a:lnTo>
                  <a:pt x="2330" y="45"/>
                </a:lnTo>
                <a:lnTo>
                  <a:pt x="2375" y="26"/>
                </a:lnTo>
                <a:lnTo>
                  <a:pt x="2423" y="11"/>
                </a:lnTo>
                <a:lnTo>
                  <a:pt x="2471" y="3"/>
                </a:lnTo>
                <a:lnTo>
                  <a:pt x="2523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47441" tIns="23681" rIns="47441" bIns="23681" numCol="1" anchor="t" anchorCtr="0" compatLnSpc="1"/>
          <a:lstStyle/>
          <a:p>
            <a:pPr defTabSz="1252855"/>
            <a:endParaRPr lang="es-ES" sz="985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39" name="Group 15"/>
          <p:cNvGrpSpPr>
            <a:grpSpLocks noChangeAspect="1"/>
          </p:cNvGrpSpPr>
          <p:nvPr/>
        </p:nvGrpSpPr>
        <p:grpSpPr bwMode="auto">
          <a:xfrm>
            <a:off x="5518800" y="2571176"/>
            <a:ext cx="361810" cy="357983"/>
            <a:chOff x="12172" y="2923"/>
            <a:chExt cx="1615" cy="1598"/>
          </a:xfrm>
          <a:solidFill>
            <a:schemeClr val="bg1"/>
          </a:solidFill>
        </p:grpSpPr>
        <p:sp>
          <p:nvSpPr>
            <p:cNvPr id="40" name="Freeform 17"/>
            <p:cNvSpPr>
              <a:spLocks noEditPoints="1"/>
            </p:cNvSpPr>
            <p:nvPr/>
          </p:nvSpPr>
          <p:spPr bwMode="auto">
            <a:xfrm>
              <a:off x="12172" y="2923"/>
              <a:ext cx="1615" cy="1598"/>
            </a:xfrm>
            <a:custGeom>
              <a:avLst/>
              <a:gdLst>
                <a:gd name="T0" fmla="*/ 214 w 3228"/>
                <a:gd name="T1" fmla="*/ 2737 h 3195"/>
                <a:gd name="T2" fmla="*/ 177 w 3228"/>
                <a:gd name="T3" fmla="*/ 2843 h 3195"/>
                <a:gd name="T4" fmla="*/ 220 w 3228"/>
                <a:gd name="T5" fmla="*/ 2956 h 3195"/>
                <a:gd name="T6" fmla="*/ 324 w 3228"/>
                <a:gd name="T7" fmla="*/ 3016 h 3195"/>
                <a:gd name="T8" fmla="*/ 440 w 3228"/>
                <a:gd name="T9" fmla="*/ 2998 h 3195"/>
                <a:gd name="T10" fmla="*/ 1241 w 3228"/>
                <a:gd name="T11" fmla="*/ 2116 h 3195"/>
                <a:gd name="T12" fmla="*/ 1046 w 3228"/>
                <a:gd name="T13" fmla="*/ 1910 h 3195"/>
                <a:gd name="T14" fmla="*/ 1786 w 3228"/>
                <a:gd name="T15" fmla="*/ 226 h 3195"/>
                <a:gd name="T16" fmla="*/ 1508 w 3228"/>
                <a:gd name="T17" fmla="*/ 336 h 3195"/>
                <a:gd name="T18" fmla="*/ 1278 w 3228"/>
                <a:gd name="T19" fmla="*/ 519 h 3195"/>
                <a:gd name="T20" fmla="*/ 1111 w 3228"/>
                <a:gd name="T21" fmla="*/ 759 h 3195"/>
                <a:gd name="T22" fmla="*/ 1021 w 3228"/>
                <a:gd name="T23" fmla="*/ 1044 h 3195"/>
                <a:gd name="T24" fmla="*/ 1021 w 3228"/>
                <a:gd name="T25" fmla="*/ 1353 h 3195"/>
                <a:gd name="T26" fmla="*/ 1111 w 3228"/>
                <a:gd name="T27" fmla="*/ 1637 h 3195"/>
                <a:gd name="T28" fmla="*/ 1278 w 3228"/>
                <a:gd name="T29" fmla="*/ 1878 h 3195"/>
                <a:gd name="T30" fmla="*/ 1508 w 3228"/>
                <a:gd name="T31" fmla="*/ 2061 h 3195"/>
                <a:gd name="T32" fmla="*/ 1786 w 3228"/>
                <a:gd name="T33" fmla="*/ 2170 h 3195"/>
                <a:gd name="T34" fmla="*/ 2097 w 3228"/>
                <a:gd name="T35" fmla="*/ 2194 h 3195"/>
                <a:gd name="T36" fmla="*/ 2393 w 3228"/>
                <a:gd name="T37" fmla="*/ 2125 h 3195"/>
                <a:gd name="T38" fmla="*/ 2649 w 3228"/>
                <a:gd name="T39" fmla="*/ 1977 h 3195"/>
                <a:gd name="T40" fmla="*/ 2849 w 3228"/>
                <a:gd name="T41" fmla="*/ 1764 h 3195"/>
                <a:gd name="T42" fmla="*/ 2980 w 3228"/>
                <a:gd name="T43" fmla="*/ 1499 h 3195"/>
                <a:gd name="T44" fmla="*/ 3026 w 3228"/>
                <a:gd name="T45" fmla="*/ 1198 h 3195"/>
                <a:gd name="T46" fmla="*/ 2980 w 3228"/>
                <a:gd name="T47" fmla="*/ 897 h 3195"/>
                <a:gd name="T48" fmla="*/ 2849 w 3228"/>
                <a:gd name="T49" fmla="*/ 632 h 3195"/>
                <a:gd name="T50" fmla="*/ 2649 w 3228"/>
                <a:gd name="T51" fmla="*/ 419 h 3195"/>
                <a:gd name="T52" fmla="*/ 2393 w 3228"/>
                <a:gd name="T53" fmla="*/ 271 h 3195"/>
                <a:gd name="T54" fmla="*/ 2097 w 3228"/>
                <a:gd name="T55" fmla="*/ 203 h 3195"/>
                <a:gd name="T56" fmla="*/ 2104 w 3228"/>
                <a:gd name="T57" fmla="*/ 3 h 3195"/>
                <a:gd name="T58" fmla="*/ 2432 w 3228"/>
                <a:gd name="T59" fmla="*/ 72 h 3195"/>
                <a:gd name="T60" fmla="*/ 2720 w 3228"/>
                <a:gd name="T61" fmla="*/ 222 h 3195"/>
                <a:gd name="T62" fmla="*/ 2955 w 3228"/>
                <a:gd name="T63" fmla="*/ 440 h 3195"/>
                <a:gd name="T64" fmla="*/ 3125 w 3228"/>
                <a:gd name="T65" fmla="*/ 713 h 3195"/>
                <a:gd name="T66" fmla="*/ 3217 w 3228"/>
                <a:gd name="T67" fmla="*/ 1028 h 3195"/>
                <a:gd name="T68" fmla="*/ 3217 w 3228"/>
                <a:gd name="T69" fmla="*/ 1367 h 3195"/>
                <a:gd name="T70" fmla="*/ 3125 w 3228"/>
                <a:gd name="T71" fmla="*/ 1683 h 3195"/>
                <a:gd name="T72" fmla="*/ 2955 w 3228"/>
                <a:gd name="T73" fmla="*/ 1957 h 3195"/>
                <a:gd name="T74" fmla="*/ 2720 w 3228"/>
                <a:gd name="T75" fmla="*/ 2174 h 3195"/>
                <a:gd name="T76" fmla="*/ 2432 w 3228"/>
                <a:gd name="T77" fmla="*/ 2324 h 3195"/>
                <a:gd name="T78" fmla="*/ 2104 w 3228"/>
                <a:gd name="T79" fmla="*/ 2393 h 3195"/>
                <a:gd name="T80" fmla="*/ 1762 w 3228"/>
                <a:gd name="T81" fmla="*/ 2369 h 3195"/>
                <a:gd name="T82" fmla="*/ 1452 w 3228"/>
                <a:gd name="T83" fmla="*/ 2256 h 3195"/>
                <a:gd name="T84" fmla="*/ 549 w 3228"/>
                <a:gd name="T85" fmla="*/ 3139 h 3195"/>
                <a:gd name="T86" fmla="*/ 398 w 3228"/>
                <a:gd name="T87" fmla="*/ 3193 h 3195"/>
                <a:gd name="T88" fmla="*/ 218 w 3228"/>
                <a:gd name="T89" fmla="*/ 3168 h 3195"/>
                <a:gd name="T90" fmla="*/ 74 w 3228"/>
                <a:gd name="T91" fmla="*/ 3059 h 3195"/>
                <a:gd name="T92" fmla="*/ 3 w 3228"/>
                <a:gd name="T93" fmla="*/ 2891 h 3195"/>
                <a:gd name="T94" fmla="*/ 22 w 3228"/>
                <a:gd name="T95" fmla="*/ 2723 h 3195"/>
                <a:gd name="T96" fmla="*/ 107 w 3228"/>
                <a:gd name="T97" fmla="*/ 2592 h 3195"/>
                <a:gd name="T98" fmla="*/ 881 w 3228"/>
                <a:gd name="T99" fmla="*/ 1609 h 3195"/>
                <a:gd name="T100" fmla="*/ 810 w 3228"/>
                <a:gd name="T101" fmla="*/ 1284 h 3195"/>
                <a:gd name="T102" fmla="*/ 834 w 3228"/>
                <a:gd name="T103" fmla="*/ 947 h 3195"/>
                <a:gd name="T104" fmla="*/ 946 w 3228"/>
                <a:gd name="T105" fmla="*/ 640 h 3195"/>
                <a:gd name="T106" fmla="*/ 1134 w 3228"/>
                <a:gd name="T107" fmla="*/ 380 h 3195"/>
                <a:gd name="T108" fmla="*/ 1384 w 3228"/>
                <a:gd name="T109" fmla="*/ 177 h 3195"/>
                <a:gd name="T110" fmla="*/ 1683 w 3228"/>
                <a:gd name="T111" fmla="*/ 46 h 3195"/>
                <a:gd name="T112" fmla="*/ 2018 w 3228"/>
                <a:gd name="T113" fmla="*/ 0 h 3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228" h="3195">
                  <a:moveTo>
                    <a:pt x="1046" y="1910"/>
                  </a:moveTo>
                  <a:lnTo>
                    <a:pt x="232" y="2715"/>
                  </a:lnTo>
                  <a:lnTo>
                    <a:pt x="232" y="2716"/>
                  </a:lnTo>
                  <a:lnTo>
                    <a:pt x="214" y="2737"/>
                  </a:lnTo>
                  <a:lnTo>
                    <a:pt x="199" y="2760"/>
                  </a:lnTo>
                  <a:lnTo>
                    <a:pt x="188" y="2786"/>
                  </a:lnTo>
                  <a:lnTo>
                    <a:pt x="181" y="2813"/>
                  </a:lnTo>
                  <a:lnTo>
                    <a:pt x="177" y="2843"/>
                  </a:lnTo>
                  <a:lnTo>
                    <a:pt x="181" y="2875"/>
                  </a:lnTo>
                  <a:lnTo>
                    <a:pt x="189" y="2904"/>
                  </a:lnTo>
                  <a:lnTo>
                    <a:pt x="202" y="2932"/>
                  </a:lnTo>
                  <a:lnTo>
                    <a:pt x="220" y="2956"/>
                  </a:lnTo>
                  <a:lnTo>
                    <a:pt x="241" y="2978"/>
                  </a:lnTo>
                  <a:lnTo>
                    <a:pt x="266" y="2995"/>
                  </a:lnTo>
                  <a:lnTo>
                    <a:pt x="294" y="3008"/>
                  </a:lnTo>
                  <a:lnTo>
                    <a:pt x="324" y="3016"/>
                  </a:lnTo>
                  <a:lnTo>
                    <a:pt x="356" y="3019"/>
                  </a:lnTo>
                  <a:lnTo>
                    <a:pt x="386" y="3017"/>
                  </a:lnTo>
                  <a:lnTo>
                    <a:pt x="414" y="3010"/>
                  </a:lnTo>
                  <a:lnTo>
                    <a:pt x="440" y="2998"/>
                  </a:lnTo>
                  <a:lnTo>
                    <a:pt x="463" y="2983"/>
                  </a:lnTo>
                  <a:lnTo>
                    <a:pt x="484" y="2965"/>
                  </a:lnTo>
                  <a:lnTo>
                    <a:pt x="1297" y="2160"/>
                  </a:lnTo>
                  <a:lnTo>
                    <a:pt x="1241" y="2116"/>
                  </a:lnTo>
                  <a:lnTo>
                    <a:pt x="1188" y="2069"/>
                  </a:lnTo>
                  <a:lnTo>
                    <a:pt x="1137" y="2019"/>
                  </a:lnTo>
                  <a:lnTo>
                    <a:pt x="1091" y="1966"/>
                  </a:lnTo>
                  <a:lnTo>
                    <a:pt x="1046" y="1910"/>
                  </a:lnTo>
                  <a:close/>
                  <a:moveTo>
                    <a:pt x="2018" y="200"/>
                  </a:moveTo>
                  <a:lnTo>
                    <a:pt x="1939" y="203"/>
                  </a:lnTo>
                  <a:lnTo>
                    <a:pt x="1861" y="211"/>
                  </a:lnTo>
                  <a:lnTo>
                    <a:pt x="1786" y="226"/>
                  </a:lnTo>
                  <a:lnTo>
                    <a:pt x="1714" y="246"/>
                  </a:lnTo>
                  <a:lnTo>
                    <a:pt x="1643" y="271"/>
                  </a:lnTo>
                  <a:lnTo>
                    <a:pt x="1574" y="301"/>
                  </a:lnTo>
                  <a:lnTo>
                    <a:pt x="1508" y="336"/>
                  </a:lnTo>
                  <a:lnTo>
                    <a:pt x="1447" y="376"/>
                  </a:lnTo>
                  <a:lnTo>
                    <a:pt x="1387" y="419"/>
                  </a:lnTo>
                  <a:lnTo>
                    <a:pt x="1331" y="467"/>
                  </a:lnTo>
                  <a:lnTo>
                    <a:pt x="1278" y="519"/>
                  </a:lnTo>
                  <a:lnTo>
                    <a:pt x="1231" y="574"/>
                  </a:lnTo>
                  <a:lnTo>
                    <a:pt x="1187" y="632"/>
                  </a:lnTo>
                  <a:lnTo>
                    <a:pt x="1146" y="694"/>
                  </a:lnTo>
                  <a:lnTo>
                    <a:pt x="1111" y="759"/>
                  </a:lnTo>
                  <a:lnTo>
                    <a:pt x="1081" y="827"/>
                  </a:lnTo>
                  <a:lnTo>
                    <a:pt x="1055" y="897"/>
                  </a:lnTo>
                  <a:lnTo>
                    <a:pt x="1036" y="969"/>
                  </a:lnTo>
                  <a:lnTo>
                    <a:pt x="1021" y="1044"/>
                  </a:lnTo>
                  <a:lnTo>
                    <a:pt x="1012" y="1120"/>
                  </a:lnTo>
                  <a:lnTo>
                    <a:pt x="1009" y="1198"/>
                  </a:lnTo>
                  <a:lnTo>
                    <a:pt x="1012" y="1277"/>
                  </a:lnTo>
                  <a:lnTo>
                    <a:pt x="1021" y="1353"/>
                  </a:lnTo>
                  <a:lnTo>
                    <a:pt x="1036" y="1428"/>
                  </a:lnTo>
                  <a:lnTo>
                    <a:pt x="1055" y="1499"/>
                  </a:lnTo>
                  <a:lnTo>
                    <a:pt x="1081" y="1570"/>
                  </a:lnTo>
                  <a:lnTo>
                    <a:pt x="1111" y="1637"/>
                  </a:lnTo>
                  <a:lnTo>
                    <a:pt x="1146" y="1702"/>
                  </a:lnTo>
                  <a:lnTo>
                    <a:pt x="1187" y="1764"/>
                  </a:lnTo>
                  <a:lnTo>
                    <a:pt x="1231" y="1823"/>
                  </a:lnTo>
                  <a:lnTo>
                    <a:pt x="1278" y="1878"/>
                  </a:lnTo>
                  <a:lnTo>
                    <a:pt x="1331" y="1930"/>
                  </a:lnTo>
                  <a:lnTo>
                    <a:pt x="1387" y="1977"/>
                  </a:lnTo>
                  <a:lnTo>
                    <a:pt x="1447" y="2021"/>
                  </a:lnTo>
                  <a:lnTo>
                    <a:pt x="1508" y="2061"/>
                  </a:lnTo>
                  <a:lnTo>
                    <a:pt x="1574" y="2096"/>
                  </a:lnTo>
                  <a:lnTo>
                    <a:pt x="1643" y="2125"/>
                  </a:lnTo>
                  <a:lnTo>
                    <a:pt x="1714" y="2151"/>
                  </a:lnTo>
                  <a:lnTo>
                    <a:pt x="1786" y="2170"/>
                  </a:lnTo>
                  <a:lnTo>
                    <a:pt x="1861" y="2184"/>
                  </a:lnTo>
                  <a:lnTo>
                    <a:pt x="1939" y="2194"/>
                  </a:lnTo>
                  <a:lnTo>
                    <a:pt x="2018" y="2197"/>
                  </a:lnTo>
                  <a:lnTo>
                    <a:pt x="2097" y="2194"/>
                  </a:lnTo>
                  <a:lnTo>
                    <a:pt x="2174" y="2184"/>
                  </a:lnTo>
                  <a:lnTo>
                    <a:pt x="2249" y="2170"/>
                  </a:lnTo>
                  <a:lnTo>
                    <a:pt x="2323" y="2151"/>
                  </a:lnTo>
                  <a:lnTo>
                    <a:pt x="2393" y="2125"/>
                  </a:lnTo>
                  <a:lnTo>
                    <a:pt x="2462" y="2096"/>
                  </a:lnTo>
                  <a:lnTo>
                    <a:pt x="2527" y="2061"/>
                  </a:lnTo>
                  <a:lnTo>
                    <a:pt x="2590" y="2021"/>
                  </a:lnTo>
                  <a:lnTo>
                    <a:pt x="2649" y="1977"/>
                  </a:lnTo>
                  <a:lnTo>
                    <a:pt x="2704" y="1930"/>
                  </a:lnTo>
                  <a:lnTo>
                    <a:pt x="2757" y="1878"/>
                  </a:lnTo>
                  <a:lnTo>
                    <a:pt x="2805" y="1823"/>
                  </a:lnTo>
                  <a:lnTo>
                    <a:pt x="2849" y="1764"/>
                  </a:lnTo>
                  <a:lnTo>
                    <a:pt x="2889" y="1702"/>
                  </a:lnTo>
                  <a:lnTo>
                    <a:pt x="2924" y="1637"/>
                  </a:lnTo>
                  <a:lnTo>
                    <a:pt x="2955" y="1570"/>
                  </a:lnTo>
                  <a:lnTo>
                    <a:pt x="2980" y="1499"/>
                  </a:lnTo>
                  <a:lnTo>
                    <a:pt x="3000" y="1428"/>
                  </a:lnTo>
                  <a:lnTo>
                    <a:pt x="3015" y="1353"/>
                  </a:lnTo>
                  <a:lnTo>
                    <a:pt x="3024" y="1277"/>
                  </a:lnTo>
                  <a:lnTo>
                    <a:pt x="3026" y="1198"/>
                  </a:lnTo>
                  <a:lnTo>
                    <a:pt x="3024" y="1120"/>
                  </a:lnTo>
                  <a:lnTo>
                    <a:pt x="3015" y="1044"/>
                  </a:lnTo>
                  <a:lnTo>
                    <a:pt x="3000" y="969"/>
                  </a:lnTo>
                  <a:lnTo>
                    <a:pt x="2980" y="897"/>
                  </a:lnTo>
                  <a:lnTo>
                    <a:pt x="2955" y="827"/>
                  </a:lnTo>
                  <a:lnTo>
                    <a:pt x="2924" y="759"/>
                  </a:lnTo>
                  <a:lnTo>
                    <a:pt x="2889" y="694"/>
                  </a:lnTo>
                  <a:lnTo>
                    <a:pt x="2849" y="632"/>
                  </a:lnTo>
                  <a:lnTo>
                    <a:pt x="2805" y="574"/>
                  </a:lnTo>
                  <a:lnTo>
                    <a:pt x="2757" y="519"/>
                  </a:lnTo>
                  <a:lnTo>
                    <a:pt x="2704" y="467"/>
                  </a:lnTo>
                  <a:lnTo>
                    <a:pt x="2649" y="419"/>
                  </a:lnTo>
                  <a:lnTo>
                    <a:pt x="2590" y="376"/>
                  </a:lnTo>
                  <a:lnTo>
                    <a:pt x="2527" y="336"/>
                  </a:lnTo>
                  <a:lnTo>
                    <a:pt x="2462" y="301"/>
                  </a:lnTo>
                  <a:lnTo>
                    <a:pt x="2393" y="271"/>
                  </a:lnTo>
                  <a:lnTo>
                    <a:pt x="2323" y="246"/>
                  </a:lnTo>
                  <a:lnTo>
                    <a:pt x="2249" y="226"/>
                  </a:lnTo>
                  <a:lnTo>
                    <a:pt x="2174" y="211"/>
                  </a:lnTo>
                  <a:lnTo>
                    <a:pt x="2097" y="203"/>
                  </a:lnTo>
                  <a:lnTo>
                    <a:pt x="2018" y="200"/>
                  </a:lnTo>
                  <a:close/>
                  <a:moveTo>
                    <a:pt x="2018" y="0"/>
                  </a:moveTo>
                  <a:lnTo>
                    <a:pt x="2018" y="0"/>
                  </a:lnTo>
                  <a:lnTo>
                    <a:pt x="2104" y="3"/>
                  </a:lnTo>
                  <a:lnTo>
                    <a:pt x="2189" y="11"/>
                  </a:lnTo>
                  <a:lnTo>
                    <a:pt x="2272" y="27"/>
                  </a:lnTo>
                  <a:lnTo>
                    <a:pt x="2352" y="46"/>
                  </a:lnTo>
                  <a:lnTo>
                    <a:pt x="2432" y="72"/>
                  </a:lnTo>
                  <a:lnTo>
                    <a:pt x="2508" y="102"/>
                  </a:lnTo>
                  <a:lnTo>
                    <a:pt x="2582" y="137"/>
                  </a:lnTo>
                  <a:lnTo>
                    <a:pt x="2652" y="177"/>
                  </a:lnTo>
                  <a:lnTo>
                    <a:pt x="2720" y="222"/>
                  </a:lnTo>
                  <a:lnTo>
                    <a:pt x="2784" y="271"/>
                  </a:lnTo>
                  <a:lnTo>
                    <a:pt x="2845" y="323"/>
                  </a:lnTo>
                  <a:lnTo>
                    <a:pt x="2902" y="380"/>
                  </a:lnTo>
                  <a:lnTo>
                    <a:pt x="2955" y="440"/>
                  </a:lnTo>
                  <a:lnTo>
                    <a:pt x="3005" y="503"/>
                  </a:lnTo>
                  <a:lnTo>
                    <a:pt x="3049" y="570"/>
                  </a:lnTo>
                  <a:lnTo>
                    <a:pt x="3090" y="640"/>
                  </a:lnTo>
                  <a:lnTo>
                    <a:pt x="3125" y="713"/>
                  </a:lnTo>
                  <a:lnTo>
                    <a:pt x="3156" y="788"/>
                  </a:lnTo>
                  <a:lnTo>
                    <a:pt x="3182" y="866"/>
                  </a:lnTo>
                  <a:lnTo>
                    <a:pt x="3202" y="947"/>
                  </a:lnTo>
                  <a:lnTo>
                    <a:pt x="3217" y="1028"/>
                  </a:lnTo>
                  <a:lnTo>
                    <a:pt x="3225" y="1113"/>
                  </a:lnTo>
                  <a:lnTo>
                    <a:pt x="3228" y="1198"/>
                  </a:lnTo>
                  <a:lnTo>
                    <a:pt x="3225" y="1284"/>
                  </a:lnTo>
                  <a:lnTo>
                    <a:pt x="3217" y="1367"/>
                  </a:lnTo>
                  <a:lnTo>
                    <a:pt x="3202" y="1450"/>
                  </a:lnTo>
                  <a:lnTo>
                    <a:pt x="3182" y="1530"/>
                  </a:lnTo>
                  <a:lnTo>
                    <a:pt x="3156" y="1607"/>
                  </a:lnTo>
                  <a:lnTo>
                    <a:pt x="3125" y="1683"/>
                  </a:lnTo>
                  <a:lnTo>
                    <a:pt x="3090" y="1756"/>
                  </a:lnTo>
                  <a:lnTo>
                    <a:pt x="3049" y="1826"/>
                  </a:lnTo>
                  <a:lnTo>
                    <a:pt x="3005" y="1892"/>
                  </a:lnTo>
                  <a:lnTo>
                    <a:pt x="2955" y="1957"/>
                  </a:lnTo>
                  <a:lnTo>
                    <a:pt x="2902" y="2017"/>
                  </a:lnTo>
                  <a:lnTo>
                    <a:pt x="2845" y="2073"/>
                  </a:lnTo>
                  <a:lnTo>
                    <a:pt x="2784" y="2126"/>
                  </a:lnTo>
                  <a:lnTo>
                    <a:pt x="2720" y="2174"/>
                  </a:lnTo>
                  <a:lnTo>
                    <a:pt x="2652" y="2219"/>
                  </a:lnTo>
                  <a:lnTo>
                    <a:pt x="2582" y="2259"/>
                  </a:lnTo>
                  <a:lnTo>
                    <a:pt x="2508" y="2294"/>
                  </a:lnTo>
                  <a:lnTo>
                    <a:pt x="2432" y="2324"/>
                  </a:lnTo>
                  <a:lnTo>
                    <a:pt x="2352" y="2350"/>
                  </a:lnTo>
                  <a:lnTo>
                    <a:pt x="2272" y="2369"/>
                  </a:lnTo>
                  <a:lnTo>
                    <a:pt x="2189" y="2385"/>
                  </a:lnTo>
                  <a:lnTo>
                    <a:pt x="2104" y="2393"/>
                  </a:lnTo>
                  <a:lnTo>
                    <a:pt x="2018" y="2396"/>
                  </a:lnTo>
                  <a:lnTo>
                    <a:pt x="1930" y="2393"/>
                  </a:lnTo>
                  <a:lnTo>
                    <a:pt x="1846" y="2384"/>
                  </a:lnTo>
                  <a:lnTo>
                    <a:pt x="1762" y="2369"/>
                  </a:lnTo>
                  <a:lnTo>
                    <a:pt x="1681" y="2349"/>
                  </a:lnTo>
                  <a:lnTo>
                    <a:pt x="1601" y="2323"/>
                  </a:lnTo>
                  <a:lnTo>
                    <a:pt x="1525" y="2292"/>
                  </a:lnTo>
                  <a:lnTo>
                    <a:pt x="1452" y="2256"/>
                  </a:lnTo>
                  <a:lnTo>
                    <a:pt x="610" y="3089"/>
                  </a:lnTo>
                  <a:lnTo>
                    <a:pt x="610" y="3089"/>
                  </a:lnTo>
                  <a:lnTo>
                    <a:pt x="581" y="3116"/>
                  </a:lnTo>
                  <a:lnTo>
                    <a:pt x="549" y="3139"/>
                  </a:lnTo>
                  <a:lnTo>
                    <a:pt x="514" y="3159"/>
                  </a:lnTo>
                  <a:lnTo>
                    <a:pt x="478" y="3174"/>
                  </a:lnTo>
                  <a:lnTo>
                    <a:pt x="438" y="3186"/>
                  </a:lnTo>
                  <a:lnTo>
                    <a:pt x="398" y="3193"/>
                  </a:lnTo>
                  <a:lnTo>
                    <a:pt x="356" y="3195"/>
                  </a:lnTo>
                  <a:lnTo>
                    <a:pt x="307" y="3192"/>
                  </a:lnTo>
                  <a:lnTo>
                    <a:pt x="262" y="3183"/>
                  </a:lnTo>
                  <a:lnTo>
                    <a:pt x="218" y="3168"/>
                  </a:lnTo>
                  <a:lnTo>
                    <a:pt x="176" y="3147"/>
                  </a:lnTo>
                  <a:lnTo>
                    <a:pt x="138" y="3122"/>
                  </a:lnTo>
                  <a:lnTo>
                    <a:pt x="104" y="3092"/>
                  </a:lnTo>
                  <a:lnTo>
                    <a:pt x="74" y="3059"/>
                  </a:lnTo>
                  <a:lnTo>
                    <a:pt x="48" y="3021"/>
                  </a:lnTo>
                  <a:lnTo>
                    <a:pt x="28" y="2980"/>
                  </a:lnTo>
                  <a:lnTo>
                    <a:pt x="12" y="2936"/>
                  </a:lnTo>
                  <a:lnTo>
                    <a:pt x="3" y="2891"/>
                  </a:lnTo>
                  <a:lnTo>
                    <a:pt x="0" y="2843"/>
                  </a:lnTo>
                  <a:lnTo>
                    <a:pt x="2" y="2801"/>
                  </a:lnTo>
                  <a:lnTo>
                    <a:pt x="9" y="2761"/>
                  </a:lnTo>
                  <a:lnTo>
                    <a:pt x="22" y="2723"/>
                  </a:lnTo>
                  <a:lnTo>
                    <a:pt x="37" y="2686"/>
                  </a:lnTo>
                  <a:lnTo>
                    <a:pt x="57" y="2652"/>
                  </a:lnTo>
                  <a:lnTo>
                    <a:pt x="80" y="2620"/>
                  </a:lnTo>
                  <a:lnTo>
                    <a:pt x="107" y="2592"/>
                  </a:lnTo>
                  <a:lnTo>
                    <a:pt x="106" y="2591"/>
                  </a:lnTo>
                  <a:lnTo>
                    <a:pt x="948" y="1758"/>
                  </a:lnTo>
                  <a:lnTo>
                    <a:pt x="912" y="1685"/>
                  </a:lnTo>
                  <a:lnTo>
                    <a:pt x="881" y="1609"/>
                  </a:lnTo>
                  <a:lnTo>
                    <a:pt x="854" y="1531"/>
                  </a:lnTo>
                  <a:lnTo>
                    <a:pt x="835" y="1451"/>
                  </a:lnTo>
                  <a:lnTo>
                    <a:pt x="819" y="1368"/>
                  </a:lnTo>
                  <a:lnTo>
                    <a:pt x="810" y="1284"/>
                  </a:lnTo>
                  <a:lnTo>
                    <a:pt x="807" y="1198"/>
                  </a:lnTo>
                  <a:lnTo>
                    <a:pt x="810" y="1113"/>
                  </a:lnTo>
                  <a:lnTo>
                    <a:pt x="819" y="1028"/>
                  </a:lnTo>
                  <a:lnTo>
                    <a:pt x="834" y="947"/>
                  </a:lnTo>
                  <a:lnTo>
                    <a:pt x="854" y="866"/>
                  </a:lnTo>
                  <a:lnTo>
                    <a:pt x="879" y="788"/>
                  </a:lnTo>
                  <a:lnTo>
                    <a:pt x="910" y="713"/>
                  </a:lnTo>
                  <a:lnTo>
                    <a:pt x="946" y="640"/>
                  </a:lnTo>
                  <a:lnTo>
                    <a:pt x="986" y="570"/>
                  </a:lnTo>
                  <a:lnTo>
                    <a:pt x="1031" y="503"/>
                  </a:lnTo>
                  <a:lnTo>
                    <a:pt x="1080" y="440"/>
                  </a:lnTo>
                  <a:lnTo>
                    <a:pt x="1134" y="380"/>
                  </a:lnTo>
                  <a:lnTo>
                    <a:pt x="1191" y="323"/>
                  </a:lnTo>
                  <a:lnTo>
                    <a:pt x="1252" y="271"/>
                  </a:lnTo>
                  <a:lnTo>
                    <a:pt x="1316" y="222"/>
                  </a:lnTo>
                  <a:lnTo>
                    <a:pt x="1384" y="177"/>
                  </a:lnTo>
                  <a:lnTo>
                    <a:pt x="1454" y="137"/>
                  </a:lnTo>
                  <a:lnTo>
                    <a:pt x="1528" y="102"/>
                  </a:lnTo>
                  <a:lnTo>
                    <a:pt x="1604" y="72"/>
                  </a:lnTo>
                  <a:lnTo>
                    <a:pt x="1683" y="46"/>
                  </a:lnTo>
                  <a:lnTo>
                    <a:pt x="1763" y="27"/>
                  </a:lnTo>
                  <a:lnTo>
                    <a:pt x="1847" y="11"/>
                  </a:lnTo>
                  <a:lnTo>
                    <a:pt x="1931" y="3"/>
                  </a:lnTo>
                  <a:lnTo>
                    <a:pt x="20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128580" tIns="64292" rIns="128580" bIns="64292" numCol="1" anchor="t" anchorCtr="0" compatLnSpc="1"/>
            <a:lstStyle/>
            <a:p>
              <a:pPr defTabSz="1252855"/>
              <a:endParaRPr lang="es-ES" sz="985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" name="Freeform 18"/>
            <p:cNvSpPr/>
            <p:nvPr/>
          </p:nvSpPr>
          <p:spPr bwMode="auto">
            <a:xfrm>
              <a:off x="12828" y="3173"/>
              <a:ext cx="378" cy="374"/>
            </a:xfrm>
            <a:custGeom>
              <a:avLst/>
              <a:gdLst>
                <a:gd name="T0" fmla="*/ 707 w 757"/>
                <a:gd name="T1" fmla="*/ 0 h 749"/>
                <a:gd name="T2" fmla="*/ 723 w 757"/>
                <a:gd name="T3" fmla="*/ 2 h 749"/>
                <a:gd name="T4" fmla="*/ 736 w 757"/>
                <a:gd name="T5" fmla="*/ 10 h 749"/>
                <a:gd name="T6" fmla="*/ 747 w 757"/>
                <a:gd name="T7" fmla="*/ 21 h 749"/>
                <a:gd name="T8" fmla="*/ 755 w 757"/>
                <a:gd name="T9" fmla="*/ 34 h 749"/>
                <a:gd name="T10" fmla="*/ 757 w 757"/>
                <a:gd name="T11" fmla="*/ 49 h 749"/>
                <a:gd name="T12" fmla="*/ 755 w 757"/>
                <a:gd name="T13" fmla="*/ 66 h 749"/>
                <a:gd name="T14" fmla="*/ 747 w 757"/>
                <a:gd name="T15" fmla="*/ 79 h 749"/>
                <a:gd name="T16" fmla="*/ 736 w 757"/>
                <a:gd name="T17" fmla="*/ 90 h 749"/>
                <a:gd name="T18" fmla="*/ 723 w 757"/>
                <a:gd name="T19" fmla="*/ 97 h 749"/>
                <a:gd name="T20" fmla="*/ 707 w 757"/>
                <a:gd name="T21" fmla="*/ 100 h 749"/>
                <a:gd name="T22" fmla="*/ 645 w 757"/>
                <a:gd name="T23" fmla="*/ 104 h 749"/>
                <a:gd name="T24" fmla="*/ 584 w 757"/>
                <a:gd name="T25" fmla="*/ 112 h 749"/>
                <a:gd name="T26" fmla="*/ 527 w 757"/>
                <a:gd name="T27" fmla="*/ 127 h 749"/>
                <a:gd name="T28" fmla="*/ 471 w 757"/>
                <a:gd name="T29" fmla="*/ 147 h 749"/>
                <a:gd name="T30" fmla="*/ 418 w 757"/>
                <a:gd name="T31" fmla="*/ 172 h 749"/>
                <a:gd name="T32" fmla="*/ 369 w 757"/>
                <a:gd name="T33" fmla="*/ 203 h 749"/>
                <a:gd name="T34" fmla="*/ 321 w 757"/>
                <a:gd name="T35" fmla="*/ 236 h 749"/>
                <a:gd name="T36" fmla="*/ 279 w 757"/>
                <a:gd name="T37" fmla="*/ 275 h 749"/>
                <a:gd name="T38" fmla="*/ 240 w 757"/>
                <a:gd name="T39" fmla="*/ 318 h 749"/>
                <a:gd name="T40" fmla="*/ 205 w 757"/>
                <a:gd name="T41" fmla="*/ 364 h 749"/>
                <a:gd name="T42" fmla="*/ 175 w 757"/>
                <a:gd name="T43" fmla="*/ 414 h 749"/>
                <a:gd name="T44" fmla="*/ 149 w 757"/>
                <a:gd name="T45" fmla="*/ 466 h 749"/>
                <a:gd name="T46" fmla="*/ 128 w 757"/>
                <a:gd name="T47" fmla="*/ 521 h 749"/>
                <a:gd name="T48" fmla="*/ 114 w 757"/>
                <a:gd name="T49" fmla="*/ 578 h 749"/>
                <a:gd name="T50" fmla="*/ 105 w 757"/>
                <a:gd name="T51" fmla="*/ 638 h 749"/>
                <a:gd name="T52" fmla="*/ 101 w 757"/>
                <a:gd name="T53" fmla="*/ 699 h 749"/>
                <a:gd name="T54" fmla="*/ 98 w 757"/>
                <a:gd name="T55" fmla="*/ 715 h 749"/>
                <a:gd name="T56" fmla="*/ 91 w 757"/>
                <a:gd name="T57" fmla="*/ 729 h 749"/>
                <a:gd name="T58" fmla="*/ 81 w 757"/>
                <a:gd name="T59" fmla="*/ 740 h 749"/>
                <a:gd name="T60" fmla="*/ 67 w 757"/>
                <a:gd name="T61" fmla="*/ 746 h 749"/>
                <a:gd name="T62" fmla="*/ 51 w 757"/>
                <a:gd name="T63" fmla="*/ 749 h 749"/>
                <a:gd name="T64" fmla="*/ 35 w 757"/>
                <a:gd name="T65" fmla="*/ 746 h 749"/>
                <a:gd name="T66" fmla="*/ 21 w 757"/>
                <a:gd name="T67" fmla="*/ 740 h 749"/>
                <a:gd name="T68" fmla="*/ 10 w 757"/>
                <a:gd name="T69" fmla="*/ 729 h 749"/>
                <a:gd name="T70" fmla="*/ 2 w 757"/>
                <a:gd name="T71" fmla="*/ 715 h 749"/>
                <a:gd name="T72" fmla="*/ 0 w 757"/>
                <a:gd name="T73" fmla="*/ 699 h 749"/>
                <a:gd name="T74" fmla="*/ 3 w 757"/>
                <a:gd name="T75" fmla="*/ 632 h 749"/>
                <a:gd name="T76" fmla="*/ 13 w 757"/>
                <a:gd name="T77" fmla="*/ 566 h 749"/>
                <a:gd name="T78" fmla="*/ 28 w 757"/>
                <a:gd name="T79" fmla="*/ 503 h 749"/>
                <a:gd name="T80" fmla="*/ 50 w 757"/>
                <a:gd name="T81" fmla="*/ 442 h 749"/>
                <a:gd name="T82" fmla="*/ 77 w 757"/>
                <a:gd name="T83" fmla="*/ 383 h 749"/>
                <a:gd name="T84" fmla="*/ 108 w 757"/>
                <a:gd name="T85" fmla="*/ 328 h 749"/>
                <a:gd name="T86" fmla="*/ 144 w 757"/>
                <a:gd name="T87" fmla="*/ 276 h 749"/>
                <a:gd name="T88" fmla="*/ 185 w 757"/>
                <a:gd name="T89" fmla="*/ 228 h 749"/>
                <a:gd name="T90" fmla="*/ 230 w 757"/>
                <a:gd name="T91" fmla="*/ 183 h 749"/>
                <a:gd name="T92" fmla="*/ 279 w 757"/>
                <a:gd name="T93" fmla="*/ 142 h 749"/>
                <a:gd name="T94" fmla="*/ 332 w 757"/>
                <a:gd name="T95" fmla="*/ 107 h 749"/>
                <a:gd name="T96" fmla="*/ 388 w 757"/>
                <a:gd name="T97" fmla="*/ 75 h 749"/>
                <a:gd name="T98" fmla="*/ 447 w 757"/>
                <a:gd name="T99" fmla="*/ 49 h 749"/>
                <a:gd name="T100" fmla="*/ 508 w 757"/>
                <a:gd name="T101" fmla="*/ 28 h 749"/>
                <a:gd name="T102" fmla="*/ 573 w 757"/>
                <a:gd name="T103" fmla="*/ 13 h 749"/>
                <a:gd name="T104" fmla="*/ 639 w 757"/>
                <a:gd name="T105" fmla="*/ 3 h 749"/>
                <a:gd name="T106" fmla="*/ 707 w 757"/>
                <a:gd name="T107" fmla="*/ 0 h 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57" h="749">
                  <a:moveTo>
                    <a:pt x="707" y="0"/>
                  </a:moveTo>
                  <a:lnTo>
                    <a:pt x="723" y="2"/>
                  </a:lnTo>
                  <a:lnTo>
                    <a:pt x="736" y="10"/>
                  </a:lnTo>
                  <a:lnTo>
                    <a:pt x="747" y="21"/>
                  </a:lnTo>
                  <a:lnTo>
                    <a:pt x="755" y="34"/>
                  </a:lnTo>
                  <a:lnTo>
                    <a:pt x="757" y="49"/>
                  </a:lnTo>
                  <a:lnTo>
                    <a:pt x="755" y="66"/>
                  </a:lnTo>
                  <a:lnTo>
                    <a:pt x="747" y="79"/>
                  </a:lnTo>
                  <a:lnTo>
                    <a:pt x="736" y="90"/>
                  </a:lnTo>
                  <a:lnTo>
                    <a:pt x="723" y="97"/>
                  </a:lnTo>
                  <a:lnTo>
                    <a:pt x="707" y="100"/>
                  </a:lnTo>
                  <a:lnTo>
                    <a:pt x="645" y="104"/>
                  </a:lnTo>
                  <a:lnTo>
                    <a:pt x="584" y="112"/>
                  </a:lnTo>
                  <a:lnTo>
                    <a:pt x="527" y="127"/>
                  </a:lnTo>
                  <a:lnTo>
                    <a:pt x="471" y="147"/>
                  </a:lnTo>
                  <a:lnTo>
                    <a:pt x="418" y="172"/>
                  </a:lnTo>
                  <a:lnTo>
                    <a:pt x="369" y="203"/>
                  </a:lnTo>
                  <a:lnTo>
                    <a:pt x="321" y="236"/>
                  </a:lnTo>
                  <a:lnTo>
                    <a:pt x="279" y="275"/>
                  </a:lnTo>
                  <a:lnTo>
                    <a:pt x="240" y="318"/>
                  </a:lnTo>
                  <a:lnTo>
                    <a:pt x="205" y="364"/>
                  </a:lnTo>
                  <a:lnTo>
                    <a:pt x="175" y="414"/>
                  </a:lnTo>
                  <a:lnTo>
                    <a:pt x="149" y="466"/>
                  </a:lnTo>
                  <a:lnTo>
                    <a:pt x="128" y="521"/>
                  </a:lnTo>
                  <a:lnTo>
                    <a:pt x="114" y="578"/>
                  </a:lnTo>
                  <a:lnTo>
                    <a:pt x="105" y="638"/>
                  </a:lnTo>
                  <a:lnTo>
                    <a:pt x="101" y="699"/>
                  </a:lnTo>
                  <a:lnTo>
                    <a:pt x="98" y="715"/>
                  </a:lnTo>
                  <a:lnTo>
                    <a:pt x="91" y="729"/>
                  </a:lnTo>
                  <a:lnTo>
                    <a:pt x="81" y="740"/>
                  </a:lnTo>
                  <a:lnTo>
                    <a:pt x="67" y="746"/>
                  </a:lnTo>
                  <a:lnTo>
                    <a:pt x="51" y="749"/>
                  </a:lnTo>
                  <a:lnTo>
                    <a:pt x="35" y="746"/>
                  </a:lnTo>
                  <a:lnTo>
                    <a:pt x="21" y="740"/>
                  </a:lnTo>
                  <a:lnTo>
                    <a:pt x="10" y="729"/>
                  </a:lnTo>
                  <a:lnTo>
                    <a:pt x="2" y="715"/>
                  </a:lnTo>
                  <a:lnTo>
                    <a:pt x="0" y="699"/>
                  </a:lnTo>
                  <a:lnTo>
                    <a:pt x="3" y="632"/>
                  </a:lnTo>
                  <a:lnTo>
                    <a:pt x="13" y="566"/>
                  </a:lnTo>
                  <a:lnTo>
                    <a:pt x="28" y="503"/>
                  </a:lnTo>
                  <a:lnTo>
                    <a:pt x="50" y="442"/>
                  </a:lnTo>
                  <a:lnTo>
                    <a:pt x="77" y="383"/>
                  </a:lnTo>
                  <a:lnTo>
                    <a:pt x="108" y="328"/>
                  </a:lnTo>
                  <a:lnTo>
                    <a:pt x="144" y="276"/>
                  </a:lnTo>
                  <a:lnTo>
                    <a:pt x="185" y="228"/>
                  </a:lnTo>
                  <a:lnTo>
                    <a:pt x="230" y="183"/>
                  </a:lnTo>
                  <a:lnTo>
                    <a:pt x="279" y="142"/>
                  </a:lnTo>
                  <a:lnTo>
                    <a:pt x="332" y="107"/>
                  </a:lnTo>
                  <a:lnTo>
                    <a:pt x="388" y="75"/>
                  </a:lnTo>
                  <a:lnTo>
                    <a:pt x="447" y="49"/>
                  </a:lnTo>
                  <a:lnTo>
                    <a:pt x="508" y="28"/>
                  </a:lnTo>
                  <a:lnTo>
                    <a:pt x="573" y="13"/>
                  </a:lnTo>
                  <a:lnTo>
                    <a:pt x="639" y="3"/>
                  </a:lnTo>
                  <a:lnTo>
                    <a:pt x="70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128580" tIns="64292" rIns="128580" bIns="64292" numCol="1" anchor="t" anchorCtr="0" compatLnSpc="1"/>
            <a:lstStyle/>
            <a:p>
              <a:pPr defTabSz="1252855"/>
              <a:endParaRPr lang="es-ES" sz="985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2" name="Group 27"/>
          <p:cNvGrpSpPr>
            <a:grpSpLocks noChangeAspect="1"/>
          </p:cNvGrpSpPr>
          <p:nvPr/>
        </p:nvGrpSpPr>
        <p:grpSpPr bwMode="auto">
          <a:xfrm>
            <a:off x="10579906" y="2571176"/>
            <a:ext cx="361588" cy="357983"/>
            <a:chOff x="12867" y="5760"/>
            <a:chExt cx="1614" cy="1598"/>
          </a:xfrm>
          <a:solidFill>
            <a:schemeClr val="bg1"/>
          </a:solidFill>
        </p:grpSpPr>
        <p:sp>
          <p:nvSpPr>
            <p:cNvPr id="43" name="Freeform 29"/>
            <p:cNvSpPr>
              <a:spLocks noEditPoints="1"/>
            </p:cNvSpPr>
            <p:nvPr/>
          </p:nvSpPr>
          <p:spPr bwMode="auto">
            <a:xfrm>
              <a:off x="12867" y="5760"/>
              <a:ext cx="1614" cy="1598"/>
            </a:xfrm>
            <a:custGeom>
              <a:avLst/>
              <a:gdLst>
                <a:gd name="T0" fmla="*/ 1358 w 3226"/>
                <a:gd name="T1" fmla="*/ 609 h 3195"/>
                <a:gd name="T2" fmla="*/ 1146 w 3226"/>
                <a:gd name="T3" fmla="*/ 711 h 3195"/>
                <a:gd name="T4" fmla="*/ 974 w 3226"/>
                <a:gd name="T5" fmla="*/ 686 h 3195"/>
                <a:gd name="T6" fmla="*/ 725 w 3226"/>
                <a:gd name="T7" fmla="*/ 1048 h 3195"/>
                <a:gd name="T8" fmla="*/ 662 w 3226"/>
                <a:gd name="T9" fmla="*/ 1270 h 3195"/>
                <a:gd name="T10" fmla="*/ 540 w 3226"/>
                <a:gd name="T11" fmla="*/ 1393 h 3195"/>
                <a:gd name="T12" fmla="*/ 567 w 3226"/>
                <a:gd name="T13" fmla="*/ 1815 h 3195"/>
                <a:gd name="T14" fmla="*/ 683 w 3226"/>
                <a:gd name="T15" fmla="*/ 1979 h 3195"/>
                <a:gd name="T16" fmla="*/ 719 w 3226"/>
                <a:gd name="T17" fmla="*/ 2176 h 3195"/>
                <a:gd name="T18" fmla="*/ 1001 w 3226"/>
                <a:gd name="T19" fmla="*/ 2494 h 3195"/>
                <a:gd name="T20" fmla="*/ 1174 w 3226"/>
                <a:gd name="T21" fmla="*/ 2495 h 3195"/>
                <a:gd name="T22" fmla="*/ 1378 w 3226"/>
                <a:gd name="T23" fmla="*/ 2609 h 3195"/>
                <a:gd name="T24" fmla="*/ 1813 w 3226"/>
                <a:gd name="T25" fmla="*/ 2690 h 3195"/>
                <a:gd name="T26" fmla="*/ 1916 w 3226"/>
                <a:gd name="T27" fmla="*/ 2552 h 3195"/>
                <a:gd name="T28" fmla="*/ 2140 w 3226"/>
                <a:gd name="T29" fmla="*/ 2475 h 3195"/>
                <a:gd name="T30" fmla="*/ 2708 w 3226"/>
                <a:gd name="T31" fmla="*/ 2490 h 3195"/>
                <a:gd name="T32" fmla="*/ 2502 w 3226"/>
                <a:gd name="T33" fmla="*/ 2089 h 3195"/>
                <a:gd name="T34" fmla="*/ 2592 w 3226"/>
                <a:gd name="T35" fmla="*/ 1872 h 3195"/>
                <a:gd name="T36" fmla="*/ 3024 w 3226"/>
                <a:gd name="T37" fmla="*/ 1733 h 3195"/>
                <a:gd name="T38" fmla="*/ 2612 w 3226"/>
                <a:gd name="T39" fmla="*/ 1345 h 3195"/>
                <a:gd name="T40" fmla="*/ 2509 w 3226"/>
                <a:gd name="T41" fmla="*/ 1135 h 3195"/>
                <a:gd name="T42" fmla="*/ 2534 w 3226"/>
                <a:gd name="T43" fmla="*/ 965 h 3195"/>
                <a:gd name="T44" fmla="*/ 2170 w 3226"/>
                <a:gd name="T45" fmla="*/ 718 h 3195"/>
                <a:gd name="T46" fmla="*/ 1944 w 3226"/>
                <a:gd name="T47" fmla="*/ 656 h 3195"/>
                <a:gd name="T48" fmla="*/ 1820 w 3226"/>
                <a:gd name="T49" fmla="*/ 535 h 3195"/>
                <a:gd name="T50" fmla="*/ 1812 w 3226"/>
                <a:gd name="T51" fmla="*/ 9 h 3195"/>
                <a:gd name="T52" fmla="*/ 1940 w 3226"/>
                <a:gd name="T53" fmla="*/ 131 h 3195"/>
                <a:gd name="T54" fmla="*/ 2428 w 3226"/>
                <a:gd name="T55" fmla="*/ 332 h 3195"/>
                <a:gd name="T56" fmla="*/ 2605 w 3226"/>
                <a:gd name="T57" fmla="*/ 335 h 3195"/>
                <a:gd name="T58" fmla="*/ 2900 w 3226"/>
                <a:gd name="T59" fmla="*/ 641 h 3195"/>
                <a:gd name="T60" fmla="*/ 2876 w 3226"/>
                <a:gd name="T61" fmla="*/ 816 h 3195"/>
                <a:gd name="T62" fmla="*/ 3122 w 3226"/>
                <a:gd name="T63" fmla="*/ 1287 h 3195"/>
                <a:gd name="T64" fmla="*/ 3224 w 3226"/>
                <a:gd name="T65" fmla="*/ 1431 h 3195"/>
                <a:gd name="T66" fmla="*/ 3190 w 3226"/>
                <a:gd name="T67" fmla="*/ 1848 h 3195"/>
                <a:gd name="T68" fmla="*/ 2755 w 3226"/>
                <a:gd name="T69" fmla="*/ 1990 h 3195"/>
                <a:gd name="T70" fmla="*/ 2908 w 3226"/>
                <a:gd name="T71" fmla="*/ 2465 h 3195"/>
                <a:gd name="T72" fmla="*/ 2851 w 3226"/>
                <a:gd name="T73" fmla="*/ 2632 h 3195"/>
                <a:gd name="T74" fmla="*/ 2514 w 3226"/>
                <a:gd name="T75" fmla="*/ 2882 h 3195"/>
                <a:gd name="T76" fmla="*/ 2077 w 3226"/>
                <a:gd name="T77" fmla="*/ 2703 h 3195"/>
                <a:gd name="T78" fmla="*/ 1890 w 3226"/>
                <a:gd name="T79" fmla="*/ 3139 h 3195"/>
                <a:gd name="T80" fmla="*/ 1476 w 3226"/>
                <a:gd name="T81" fmla="*/ 3195 h 3195"/>
                <a:gd name="T82" fmla="*/ 1317 w 3226"/>
                <a:gd name="T83" fmla="*/ 3118 h 3195"/>
                <a:gd name="T84" fmla="*/ 1087 w 3226"/>
                <a:gd name="T85" fmla="*/ 2675 h 3195"/>
                <a:gd name="T86" fmla="*/ 682 w 3226"/>
                <a:gd name="T87" fmla="*/ 2880 h 3195"/>
                <a:gd name="T88" fmla="*/ 355 w 3226"/>
                <a:gd name="T89" fmla="*/ 2607 h 3195"/>
                <a:gd name="T90" fmla="*/ 324 w 3226"/>
                <a:gd name="T91" fmla="*/ 2436 h 3195"/>
                <a:gd name="T92" fmla="*/ 162 w 3226"/>
                <a:gd name="T93" fmla="*/ 1929 h 3195"/>
                <a:gd name="T94" fmla="*/ 22 w 3226"/>
                <a:gd name="T95" fmla="*/ 1822 h 3195"/>
                <a:gd name="T96" fmla="*/ 9 w 3226"/>
                <a:gd name="T97" fmla="*/ 1401 h 3195"/>
                <a:gd name="T98" fmla="*/ 132 w 3226"/>
                <a:gd name="T99" fmla="*/ 1275 h 3195"/>
                <a:gd name="T100" fmla="*/ 335 w 3226"/>
                <a:gd name="T101" fmla="*/ 788 h 3195"/>
                <a:gd name="T102" fmla="*/ 339 w 3226"/>
                <a:gd name="T103" fmla="*/ 614 h 3195"/>
                <a:gd name="T104" fmla="*/ 651 w 3226"/>
                <a:gd name="T105" fmla="*/ 323 h 3195"/>
                <a:gd name="T106" fmla="*/ 824 w 3226"/>
                <a:gd name="T107" fmla="*/ 346 h 3195"/>
                <a:gd name="T108" fmla="*/ 1300 w 3226"/>
                <a:gd name="T109" fmla="*/ 102 h 3195"/>
                <a:gd name="T110" fmla="*/ 1445 w 3226"/>
                <a:gd name="T111" fmla="*/ 2 h 3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226" h="3195">
                  <a:moveTo>
                    <a:pt x="1476" y="200"/>
                  </a:moveTo>
                  <a:lnTo>
                    <a:pt x="1414" y="506"/>
                  </a:lnTo>
                  <a:lnTo>
                    <a:pt x="1405" y="535"/>
                  </a:lnTo>
                  <a:lnTo>
                    <a:pt x="1394" y="562"/>
                  </a:lnTo>
                  <a:lnTo>
                    <a:pt x="1378" y="586"/>
                  </a:lnTo>
                  <a:lnTo>
                    <a:pt x="1358" y="609"/>
                  </a:lnTo>
                  <a:lnTo>
                    <a:pt x="1335" y="628"/>
                  </a:lnTo>
                  <a:lnTo>
                    <a:pt x="1311" y="643"/>
                  </a:lnTo>
                  <a:lnTo>
                    <a:pt x="1283" y="656"/>
                  </a:lnTo>
                  <a:lnTo>
                    <a:pt x="1227" y="676"/>
                  </a:lnTo>
                  <a:lnTo>
                    <a:pt x="1174" y="701"/>
                  </a:lnTo>
                  <a:lnTo>
                    <a:pt x="1146" y="711"/>
                  </a:lnTo>
                  <a:lnTo>
                    <a:pt x="1117" y="718"/>
                  </a:lnTo>
                  <a:lnTo>
                    <a:pt x="1087" y="720"/>
                  </a:lnTo>
                  <a:lnTo>
                    <a:pt x="1057" y="718"/>
                  </a:lnTo>
                  <a:lnTo>
                    <a:pt x="1028" y="711"/>
                  </a:lnTo>
                  <a:lnTo>
                    <a:pt x="1001" y="701"/>
                  </a:lnTo>
                  <a:lnTo>
                    <a:pt x="974" y="686"/>
                  </a:lnTo>
                  <a:lnTo>
                    <a:pt x="711" y="513"/>
                  </a:lnTo>
                  <a:lnTo>
                    <a:pt x="518" y="705"/>
                  </a:lnTo>
                  <a:lnTo>
                    <a:pt x="693" y="965"/>
                  </a:lnTo>
                  <a:lnTo>
                    <a:pt x="708" y="992"/>
                  </a:lnTo>
                  <a:lnTo>
                    <a:pt x="719" y="1019"/>
                  </a:lnTo>
                  <a:lnTo>
                    <a:pt x="725" y="1048"/>
                  </a:lnTo>
                  <a:lnTo>
                    <a:pt x="727" y="1077"/>
                  </a:lnTo>
                  <a:lnTo>
                    <a:pt x="725" y="1106"/>
                  </a:lnTo>
                  <a:lnTo>
                    <a:pt x="718" y="1135"/>
                  </a:lnTo>
                  <a:lnTo>
                    <a:pt x="706" y="1163"/>
                  </a:lnTo>
                  <a:lnTo>
                    <a:pt x="683" y="1216"/>
                  </a:lnTo>
                  <a:lnTo>
                    <a:pt x="662" y="1270"/>
                  </a:lnTo>
                  <a:lnTo>
                    <a:pt x="650" y="1298"/>
                  </a:lnTo>
                  <a:lnTo>
                    <a:pt x="634" y="1323"/>
                  </a:lnTo>
                  <a:lnTo>
                    <a:pt x="615" y="1345"/>
                  </a:lnTo>
                  <a:lnTo>
                    <a:pt x="592" y="1364"/>
                  </a:lnTo>
                  <a:lnTo>
                    <a:pt x="567" y="1381"/>
                  </a:lnTo>
                  <a:lnTo>
                    <a:pt x="540" y="1393"/>
                  </a:lnTo>
                  <a:lnTo>
                    <a:pt x="511" y="1401"/>
                  </a:lnTo>
                  <a:lnTo>
                    <a:pt x="202" y="1461"/>
                  </a:lnTo>
                  <a:lnTo>
                    <a:pt x="202" y="1733"/>
                  </a:lnTo>
                  <a:lnTo>
                    <a:pt x="511" y="1794"/>
                  </a:lnTo>
                  <a:lnTo>
                    <a:pt x="540" y="1802"/>
                  </a:lnTo>
                  <a:lnTo>
                    <a:pt x="567" y="1815"/>
                  </a:lnTo>
                  <a:lnTo>
                    <a:pt x="593" y="1831"/>
                  </a:lnTo>
                  <a:lnTo>
                    <a:pt x="615" y="1850"/>
                  </a:lnTo>
                  <a:lnTo>
                    <a:pt x="634" y="1872"/>
                  </a:lnTo>
                  <a:lnTo>
                    <a:pt x="650" y="1897"/>
                  </a:lnTo>
                  <a:lnTo>
                    <a:pt x="662" y="1925"/>
                  </a:lnTo>
                  <a:lnTo>
                    <a:pt x="683" y="1979"/>
                  </a:lnTo>
                  <a:lnTo>
                    <a:pt x="707" y="2032"/>
                  </a:lnTo>
                  <a:lnTo>
                    <a:pt x="718" y="2060"/>
                  </a:lnTo>
                  <a:lnTo>
                    <a:pt x="725" y="2089"/>
                  </a:lnTo>
                  <a:lnTo>
                    <a:pt x="727" y="2118"/>
                  </a:lnTo>
                  <a:lnTo>
                    <a:pt x="725" y="2148"/>
                  </a:lnTo>
                  <a:lnTo>
                    <a:pt x="719" y="2176"/>
                  </a:lnTo>
                  <a:lnTo>
                    <a:pt x="708" y="2204"/>
                  </a:lnTo>
                  <a:lnTo>
                    <a:pt x="693" y="2230"/>
                  </a:lnTo>
                  <a:lnTo>
                    <a:pt x="518" y="2490"/>
                  </a:lnTo>
                  <a:lnTo>
                    <a:pt x="713" y="2682"/>
                  </a:lnTo>
                  <a:lnTo>
                    <a:pt x="974" y="2509"/>
                  </a:lnTo>
                  <a:lnTo>
                    <a:pt x="1001" y="2494"/>
                  </a:lnTo>
                  <a:lnTo>
                    <a:pt x="1028" y="2484"/>
                  </a:lnTo>
                  <a:lnTo>
                    <a:pt x="1057" y="2478"/>
                  </a:lnTo>
                  <a:lnTo>
                    <a:pt x="1087" y="2475"/>
                  </a:lnTo>
                  <a:lnTo>
                    <a:pt x="1117" y="2478"/>
                  </a:lnTo>
                  <a:lnTo>
                    <a:pt x="1146" y="2485"/>
                  </a:lnTo>
                  <a:lnTo>
                    <a:pt x="1174" y="2495"/>
                  </a:lnTo>
                  <a:lnTo>
                    <a:pt x="1228" y="2519"/>
                  </a:lnTo>
                  <a:lnTo>
                    <a:pt x="1283" y="2540"/>
                  </a:lnTo>
                  <a:lnTo>
                    <a:pt x="1311" y="2552"/>
                  </a:lnTo>
                  <a:lnTo>
                    <a:pt x="1336" y="2567"/>
                  </a:lnTo>
                  <a:lnTo>
                    <a:pt x="1359" y="2587"/>
                  </a:lnTo>
                  <a:lnTo>
                    <a:pt x="1378" y="2609"/>
                  </a:lnTo>
                  <a:lnTo>
                    <a:pt x="1394" y="2634"/>
                  </a:lnTo>
                  <a:lnTo>
                    <a:pt x="1406" y="2660"/>
                  </a:lnTo>
                  <a:lnTo>
                    <a:pt x="1415" y="2690"/>
                  </a:lnTo>
                  <a:lnTo>
                    <a:pt x="1476" y="2995"/>
                  </a:lnTo>
                  <a:lnTo>
                    <a:pt x="1750" y="2995"/>
                  </a:lnTo>
                  <a:lnTo>
                    <a:pt x="1813" y="2690"/>
                  </a:lnTo>
                  <a:lnTo>
                    <a:pt x="1821" y="2660"/>
                  </a:lnTo>
                  <a:lnTo>
                    <a:pt x="1832" y="2634"/>
                  </a:lnTo>
                  <a:lnTo>
                    <a:pt x="1849" y="2609"/>
                  </a:lnTo>
                  <a:lnTo>
                    <a:pt x="1868" y="2587"/>
                  </a:lnTo>
                  <a:lnTo>
                    <a:pt x="1891" y="2567"/>
                  </a:lnTo>
                  <a:lnTo>
                    <a:pt x="1916" y="2552"/>
                  </a:lnTo>
                  <a:lnTo>
                    <a:pt x="1944" y="2540"/>
                  </a:lnTo>
                  <a:lnTo>
                    <a:pt x="1998" y="2519"/>
                  </a:lnTo>
                  <a:lnTo>
                    <a:pt x="2052" y="2495"/>
                  </a:lnTo>
                  <a:lnTo>
                    <a:pt x="2081" y="2485"/>
                  </a:lnTo>
                  <a:lnTo>
                    <a:pt x="2110" y="2478"/>
                  </a:lnTo>
                  <a:lnTo>
                    <a:pt x="2140" y="2475"/>
                  </a:lnTo>
                  <a:lnTo>
                    <a:pt x="2170" y="2478"/>
                  </a:lnTo>
                  <a:lnTo>
                    <a:pt x="2198" y="2484"/>
                  </a:lnTo>
                  <a:lnTo>
                    <a:pt x="2226" y="2494"/>
                  </a:lnTo>
                  <a:lnTo>
                    <a:pt x="2252" y="2509"/>
                  </a:lnTo>
                  <a:lnTo>
                    <a:pt x="2514" y="2682"/>
                  </a:lnTo>
                  <a:lnTo>
                    <a:pt x="2708" y="2490"/>
                  </a:lnTo>
                  <a:lnTo>
                    <a:pt x="2534" y="2230"/>
                  </a:lnTo>
                  <a:lnTo>
                    <a:pt x="2518" y="2204"/>
                  </a:lnTo>
                  <a:lnTo>
                    <a:pt x="2508" y="2176"/>
                  </a:lnTo>
                  <a:lnTo>
                    <a:pt x="2502" y="2148"/>
                  </a:lnTo>
                  <a:lnTo>
                    <a:pt x="2500" y="2118"/>
                  </a:lnTo>
                  <a:lnTo>
                    <a:pt x="2502" y="2089"/>
                  </a:lnTo>
                  <a:lnTo>
                    <a:pt x="2509" y="2060"/>
                  </a:lnTo>
                  <a:lnTo>
                    <a:pt x="2520" y="2032"/>
                  </a:lnTo>
                  <a:lnTo>
                    <a:pt x="2544" y="1979"/>
                  </a:lnTo>
                  <a:lnTo>
                    <a:pt x="2565" y="1925"/>
                  </a:lnTo>
                  <a:lnTo>
                    <a:pt x="2577" y="1897"/>
                  </a:lnTo>
                  <a:lnTo>
                    <a:pt x="2592" y="1872"/>
                  </a:lnTo>
                  <a:lnTo>
                    <a:pt x="2612" y="1849"/>
                  </a:lnTo>
                  <a:lnTo>
                    <a:pt x="2635" y="1831"/>
                  </a:lnTo>
                  <a:lnTo>
                    <a:pt x="2659" y="1815"/>
                  </a:lnTo>
                  <a:lnTo>
                    <a:pt x="2686" y="1802"/>
                  </a:lnTo>
                  <a:lnTo>
                    <a:pt x="2716" y="1794"/>
                  </a:lnTo>
                  <a:lnTo>
                    <a:pt x="3024" y="1733"/>
                  </a:lnTo>
                  <a:lnTo>
                    <a:pt x="3024" y="1461"/>
                  </a:lnTo>
                  <a:lnTo>
                    <a:pt x="2716" y="1400"/>
                  </a:lnTo>
                  <a:lnTo>
                    <a:pt x="2686" y="1392"/>
                  </a:lnTo>
                  <a:lnTo>
                    <a:pt x="2659" y="1381"/>
                  </a:lnTo>
                  <a:lnTo>
                    <a:pt x="2635" y="1364"/>
                  </a:lnTo>
                  <a:lnTo>
                    <a:pt x="2612" y="1345"/>
                  </a:lnTo>
                  <a:lnTo>
                    <a:pt x="2592" y="1323"/>
                  </a:lnTo>
                  <a:lnTo>
                    <a:pt x="2577" y="1298"/>
                  </a:lnTo>
                  <a:lnTo>
                    <a:pt x="2564" y="1270"/>
                  </a:lnTo>
                  <a:lnTo>
                    <a:pt x="2544" y="1215"/>
                  </a:lnTo>
                  <a:lnTo>
                    <a:pt x="2520" y="1163"/>
                  </a:lnTo>
                  <a:lnTo>
                    <a:pt x="2509" y="1135"/>
                  </a:lnTo>
                  <a:lnTo>
                    <a:pt x="2502" y="1106"/>
                  </a:lnTo>
                  <a:lnTo>
                    <a:pt x="2500" y="1077"/>
                  </a:lnTo>
                  <a:lnTo>
                    <a:pt x="2502" y="1048"/>
                  </a:lnTo>
                  <a:lnTo>
                    <a:pt x="2508" y="1019"/>
                  </a:lnTo>
                  <a:lnTo>
                    <a:pt x="2519" y="992"/>
                  </a:lnTo>
                  <a:lnTo>
                    <a:pt x="2534" y="965"/>
                  </a:lnTo>
                  <a:lnTo>
                    <a:pt x="2708" y="705"/>
                  </a:lnTo>
                  <a:lnTo>
                    <a:pt x="2514" y="513"/>
                  </a:lnTo>
                  <a:lnTo>
                    <a:pt x="2252" y="686"/>
                  </a:lnTo>
                  <a:lnTo>
                    <a:pt x="2225" y="701"/>
                  </a:lnTo>
                  <a:lnTo>
                    <a:pt x="2197" y="711"/>
                  </a:lnTo>
                  <a:lnTo>
                    <a:pt x="2170" y="718"/>
                  </a:lnTo>
                  <a:lnTo>
                    <a:pt x="2140" y="720"/>
                  </a:lnTo>
                  <a:lnTo>
                    <a:pt x="2110" y="718"/>
                  </a:lnTo>
                  <a:lnTo>
                    <a:pt x="2081" y="711"/>
                  </a:lnTo>
                  <a:lnTo>
                    <a:pt x="2052" y="700"/>
                  </a:lnTo>
                  <a:lnTo>
                    <a:pt x="1998" y="676"/>
                  </a:lnTo>
                  <a:lnTo>
                    <a:pt x="1944" y="656"/>
                  </a:lnTo>
                  <a:lnTo>
                    <a:pt x="1916" y="643"/>
                  </a:lnTo>
                  <a:lnTo>
                    <a:pt x="1890" y="628"/>
                  </a:lnTo>
                  <a:lnTo>
                    <a:pt x="1868" y="609"/>
                  </a:lnTo>
                  <a:lnTo>
                    <a:pt x="1849" y="586"/>
                  </a:lnTo>
                  <a:lnTo>
                    <a:pt x="1832" y="562"/>
                  </a:lnTo>
                  <a:lnTo>
                    <a:pt x="1820" y="535"/>
                  </a:lnTo>
                  <a:lnTo>
                    <a:pt x="1813" y="506"/>
                  </a:lnTo>
                  <a:lnTo>
                    <a:pt x="1750" y="200"/>
                  </a:lnTo>
                  <a:lnTo>
                    <a:pt x="1476" y="200"/>
                  </a:lnTo>
                  <a:close/>
                  <a:moveTo>
                    <a:pt x="1750" y="0"/>
                  </a:moveTo>
                  <a:lnTo>
                    <a:pt x="1782" y="2"/>
                  </a:lnTo>
                  <a:lnTo>
                    <a:pt x="1812" y="9"/>
                  </a:lnTo>
                  <a:lnTo>
                    <a:pt x="1840" y="20"/>
                  </a:lnTo>
                  <a:lnTo>
                    <a:pt x="1866" y="36"/>
                  </a:lnTo>
                  <a:lnTo>
                    <a:pt x="1889" y="55"/>
                  </a:lnTo>
                  <a:lnTo>
                    <a:pt x="1910" y="78"/>
                  </a:lnTo>
                  <a:lnTo>
                    <a:pt x="1927" y="102"/>
                  </a:lnTo>
                  <a:lnTo>
                    <a:pt x="1940" y="131"/>
                  </a:lnTo>
                  <a:lnTo>
                    <a:pt x="1948" y="160"/>
                  </a:lnTo>
                  <a:lnTo>
                    <a:pt x="2010" y="467"/>
                  </a:lnTo>
                  <a:lnTo>
                    <a:pt x="2076" y="491"/>
                  </a:lnTo>
                  <a:lnTo>
                    <a:pt x="2140" y="520"/>
                  </a:lnTo>
                  <a:lnTo>
                    <a:pt x="2403" y="346"/>
                  </a:lnTo>
                  <a:lnTo>
                    <a:pt x="2428" y="332"/>
                  </a:lnTo>
                  <a:lnTo>
                    <a:pt x="2456" y="322"/>
                  </a:lnTo>
                  <a:lnTo>
                    <a:pt x="2485" y="316"/>
                  </a:lnTo>
                  <a:lnTo>
                    <a:pt x="2514" y="314"/>
                  </a:lnTo>
                  <a:lnTo>
                    <a:pt x="2546" y="316"/>
                  </a:lnTo>
                  <a:lnTo>
                    <a:pt x="2576" y="323"/>
                  </a:lnTo>
                  <a:lnTo>
                    <a:pt x="2605" y="335"/>
                  </a:lnTo>
                  <a:lnTo>
                    <a:pt x="2633" y="351"/>
                  </a:lnTo>
                  <a:lnTo>
                    <a:pt x="2657" y="372"/>
                  </a:lnTo>
                  <a:lnTo>
                    <a:pt x="2851" y="564"/>
                  </a:lnTo>
                  <a:lnTo>
                    <a:pt x="2872" y="588"/>
                  </a:lnTo>
                  <a:lnTo>
                    <a:pt x="2887" y="614"/>
                  </a:lnTo>
                  <a:lnTo>
                    <a:pt x="2900" y="641"/>
                  </a:lnTo>
                  <a:lnTo>
                    <a:pt x="2907" y="671"/>
                  </a:lnTo>
                  <a:lnTo>
                    <a:pt x="2910" y="701"/>
                  </a:lnTo>
                  <a:lnTo>
                    <a:pt x="2908" y="730"/>
                  </a:lnTo>
                  <a:lnTo>
                    <a:pt x="2903" y="760"/>
                  </a:lnTo>
                  <a:lnTo>
                    <a:pt x="2891" y="788"/>
                  </a:lnTo>
                  <a:lnTo>
                    <a:pt x="2876" y="816"/>
                  </a:lnTo>
                  <a:lnTo>
                    <a:pt x="2702" y="1076"/>
                  </a:lnTo>
                  <a:lnTo>
                    <a:pt x="2730" y="1140"/>
                  </a:lnTo>
                  <a:lnTo>
                    <a:pt x="2755" y="1205"/>
                  </a:lnTo>
                  <a:lnTo>
                    <a:pt x="3065" y="1265"/>
                  </a:lnTo>
                  <a:lnTo>
                    <a:pt x="3094" y="1275"/>
                  </a:lnTo>
                  <a:lnTo>
                    <a:pt x="3122" y="1287"/>
                  </a:lnTo>
                  <a:lnTo>
                    <a:pt x="3148" y="1304"/>
                  </a:lnTo>
                  <a:lnTo>
                    <a:pt x="3171" y="1324"/>
                  </a:lnTo>
                  <a:lnTo>
                    <a:pt x="3190" y="1347"/>
                  </a:lnTo>
                  <a:lnTo>
                    <a:pt x="3206" y="1373"/>
                  </a:lnTo>
                  <a:lnTo>
                    <a:pt x="3217" y="1401"/>
                  </a:lnTo>
                  <a:lnTo>
                    <a:pt x="3224" y="1431"/>
                  </a:lnTo>
                  <a:lnTo>
                    <a:pt x="3226" y="1461"/>
                  </a:lnTo>
                  <a:lnTo>
                    <a:pt x="3226" y="1733"/>
                  </a:lnTo>
                  <a:lnTo>
                    <a:pt x="3224" y="1765"/>
                  </a:lnTo>
                  <a:lnTo>
                    <a:pt x="3217" y="1794"/>
                  </a:lnTo>
                  <a:lnTo>
                    <a:pt x="3206" y="1822"/>
                  </a:lnTo>
                  <a:lnTo>
                    <a:pt x="3190" y="1848"/>
                  </a:lnTo>
                  <a:lnTo>
                    <a:pt x="3171" y="1871"/>
                  </a:lnTo>
                  <a:lnTo>
                    <a:pt x="3148" y="1891"/>
                  </a:lnTo>
                  <a:lnTo>
                    <a:pt x="3122" y="1908"/>
                  </a:lnTo>
                  <a:lnTo>
                    <a:pt x="3094" y="1921"/>
                  </a:lnTo>
                  <a:lnTo>
                    <a:pt x="3065" y="1929"/>
                  </a:lnTo>
                  <a:lnTo>
                    <a:pt x="2755" y="1990"/>
                  </a:lnTo>
                  <a:lnTo>
                    <a:pt x="2730" y="2056"/>
                  </a:lnTo>
                  <a:lnTo>
                    <a:pt x="2702" y="2119"/>
                  </a:lnTo>
                  <a:lnTo>
                    <a:pt x="2876" y="2379"/>
                  </a:lnTo>
                  <a:lnTo>
                    <a:pt x="2891" y="2406"/>
                  </a:lnTo>
                  <a:lnTo>
                    <a:pt x="2903" y="2436"/>
                  </a:lnTo>
                  <a:lnTo>
                    <a:pt x="2908" y="2465"/>
                  </a:lnTo>
                  <a:lnTo>
                    <a:pt x="2910" y="2495"/>
                  </a:lnTo>
                  <a:lnTo>
                    <a:pt x="2907" y="2524"/>
                  </a:lnTo>
                  <a:lnTo>
                    <a:pt x="2900" y="2554"/>
                  </a:lnTo>
                  <a:lnTo>
                    <a:pt x="2887" y="2582"/>
                  </a:lnTo>
                  <a:lnTo>
                    <a:pt x="2872" y="2607"/>
                  </a:lnTo>
                  <a:lnTo>
                    <a:pt x="2851" y="2632"/>
                  </a:lnTo>
                  <a:lnTo>
                    <a:pt x="2657" y="2824"/>
                  </a:lnTo>
                  <a:lnTo>
                    <a:pt x="2633" y="2844"/>
                  </a:lnTo>
                  <a:lnTo>
                    <a:pt x="2605" y="2860"/>
                  </a:lnTo>
                  <a:lnTo>
                    <a:pt x="2576" y="2873"/>
                  </a:lnTo>
                  <a:lnTo>
                    <a:pt x="2546" y="2880"/>
                  </a:lnTo>
                  <a:lnTo>
                    <a:pt x="2514" y="2882"/>
                  </a:lnTo>
                  <a:lnTo>
                    <a:pt x="2485" y="2880"/>
                  </a:lnTo>
                  <a:lnTo>
                    <a:pt x="2457" y="2874"/>
                  </a:lnTo>
                  <a:lnTo>
                    <a:pt x="2429" y="2864"/>
                  </a:lnTo>
                  <a:lnTo>
                    <a:pt x="2403" y="2848"/>
                  </a:lnTo>
                  <a:lnTo>
                    <a:pt x="2140" y="2675"/>
                  </a:lnTo>
                  <a:lnTo>
                    <a:pt x="2077" y="2703"/>
                  </a:lnTo>
                  <a:lnTo>
                    <a:pt x="2010" y="2729"/>
                  </a:lnTo>
                  <a:lnTo>
                    <a:pt x="1948" y="3034"/>
                  </a:lnTo>
                  <a:lnTo>
                    <a:pt x="1940" y="3065"/>
                  </a:lnTo>
                  <a:lnTo>
                    <a:pt x="1927" y="3092"/>
                  </a:lnTo>
                  <a:lnTo>
                    <a:pt x="1910" y="3118"/>
                  </a:lnTo>
                  <a:lnTo>
                    <a:pt x="1890" y="3139"/>
                  </a:lnTo>
                  <a:lnTo>
                    <a:pt x="1866" y="3159"/>
                  </a:lnTo>
                  <a:lnTo>
                    <a:pt x="1841" y="3174"/>
                  </a:lnTo>
                  <a:lnTo>
                    <a:pt x="1812" y="3185"/>
                  </a:lnTo>
                  <a:lnTo>
                    <a:pt x="1782" y="3192"/>
                  </a:lnTo>
                  <a:lnTo>
                    <a:pt x="1750" y="3195"/>
                  </a:lnTo>
                  <a:lnTo>
                    <a:pt x="1476" y="3195"/>
                  </a:lnTo>
                  <a:lnTo>
                    <a:pt x="1445" y="3192"/>
                  </a:lnTo>
                  <a:lnTo>
                    <a:pt x="1415" y="3185"/>
                  </a:lnTo>
                  <a:lnTo>
                    <a:pt x="1386" y="3174"/>
                  </a:lnTo>
                  <a:lnTo>
                    <a:pt x="1360" y="3159"/>
                  </a:lnTo>
                  <a:lnTo>
                    <a:pt x="1337" y="3140"/>
                  </a:lnTo>
                  <a:lnTo>
                    <a:pt x="1317" y="3118"/>
                  </a:lnTo>
                  <a:lnTo>
                    <a:pt x="1300" y="3092"/>
                  </a:lnTo>
                  <a:lnTo>
                    <a:pt x="1287" y="3065"/>
                  </a:lnTo>
                  <a:lnTo>
                    <a:pt x="1279" y="3034"/>
                  </a:lnTo>
                  <a:lnTo>
                    <a:pt x="1217" y="2729"/>
                  </a:lnTo>
                  <a:lnTo>
                    <a:pt x="1151" y="2703"/>
                  </a:lnTo>
                  <a:lnTo>
                    <a:pt x="1087" y="2675"/>
                  </a:lnTo>
                  <a:lnTo>
                    <a:pt x="824" y="2848"/>
                  </a:lnTo>
                  <a:lnTo>
                    <a:pt x="798" y="2864"/>
                  </a:lnTo>
                  <a:lnTo>
                    <a:pt x="770" y="2874"/>
                  </a:lnTo>
                  <a:lnTo>
                    <a:pt x="741" y="2880"/>
                  </a:lnTo>
                  <a:lnTo>
                    <a:pt x="713" y="2882"/>
                  </a:lnTo>
                  <a:lnTo>
                    <a:pt x="682" y="2880"/>
                  </a:lnTo>
                  <a:lnTo>
                    <a:pt x="651" y="2873"/>
                  </a:lnTo>
                  <a:lnTo>
                    <a:pt x="622" y="2860"/>
                  </a:lnTo>
                  <a:lnTo>
                    <a:pt x="595" y="2844"/>
                  </a:lnTo>
                  <a:lnTo>
                    <a:pt x="570" y="2824"/>
                  </a:lnTo>
                  <a:lnTo>
                    <a:pt x="375" y="2632"/>
                  </a:lnTo>
                  <a:lnTo>
                    <a:pt x="355" y="2607"/>
                  </a:lnTo>
                  <a:lnTo>
                    <a:pt x="339" y="2582"/>
                  </a:lnTo>
                  <a:lnTo>
                    <a:pt x="327" y="2554"/>
                  </a:lnTo>
                  <a:lnTo>
                    <a:pt x="320" y="2524"/>
                  </a:lnTo>
                  <a:lnTo>
                    <a:pt x="317" y="2495"/>
                  </a:lnTo>
                  <a:lnTo>
                    <a:pt x="319" y="2465"/>
                  </a:lnTo>
                  <a:lnTo>
                    <a:pt x="324" y="2436"/>
                  </a:lnTo>
                  <a:lnTo>
                    <a:pt x="335" y="2406"/>
                  </a:lnTo>
                  <a:lnTo>
                    <a:pt x="351" y="2379"/>
                  </a:lnTo>
                  <a:lnTo>
                    <a:pt x="526" y="2119"/>
                  </a:lnTo>
                  <a:lnTo>
                    <a:pt x="497" y="2056"/>
                  </a:lnTo>
                  <a:lnTo>
                    <a:pt x="471" y="1990"/>
                  </a:lnTo>
                  <a:lnTo>
                    <a:pt x="162" y="1929"/>
                  </a:lnTo>
                  <a:lnTo>
                    <a:pt x="132" y="1921"/>
                  </a:lnTo>
                  <a:lnTo>
                    <a:pt x="104" y="1908"/>
                  </a:lnTo>
                  <a:lnTo>
                    <a:pt x="78" y="1891"/>
                  </a:lnTo>
                  <a:lnTo>
                    <a:pt x="56" y="1871"/>
                  </a:lnTo>
                  <a:lnTo>
                    <a:pt x="37" y="1848"/>
                  </a:lnTo>
                  <a:lnTo>
                    <a:pt x="22" y="1822"/>
                  </a:lnTo>
                  <a:lnTo>
                    <a:pt x="9" y="1794"/>
                  </a:lnTo>
                  <a:lnTo>
                    <a:pt x="2" y="1765"/>
                  </a:lnTo>
                  <a:lnTo>
                    <a:pt x="0" y="1733"/>
                  </a:lnTo>
                  <a:lnTo>
                    <a:pt x="0" y="1461"/>
                  </a:lnTo>
                  <a:lnTo>
                    <a:pt x="2" y="1431"/>
                  </a:lnTo>
                  <a:lnTo>
                    <a:pt x="9" y="1401"/>
                  </a:lnTo>
                  <a:lnTo>
                    <a:pt x="22" y="1373"/>
                  </a:lnTo>
                  <a:lnTo>
                    <a:pt x="37" y="1347"/>
                  </a:lnTo>
                  <a:lnTo>
                    <a:pt x="56" y="1324"/>
                  </a:lnTo>
                  <a:lnTo>
                    <a:pt x="78" y="1304"/>
                  </a:lnTo>
                  <a:lnTo>
                    <a:pt x="104" y="1287"/>
                  </a:lnTo>
                  <a:lnTo>
                    <a:pt x="132" y="1275"/>
                  </a:lnTo>
                  <a:lnTo>
                    <a:pt x="162" y="1265"/>
                  </a:lnTo>
                  <a:lnTo>
                    <a:pt x="471" y="1205"/>
                  </a:lnTo>
                  <a:lnTo>
                    <a:pt x="497" y="1140"/>
                  </a:lnTo>
                  <a:lnTo>
                    <a:pt x="526" y="1076"/>
                  </a:lnTo>
                  <a:lnTo>
                    <a:pt x="351" y="816"/>
                  </a:lnTo>
                  <a:lnTo>
                    <a:pt x="335" y="788"/>
                  </a:lnTo>
                  <a:lnTo>
                    <a:pt x="324" y="760"/>
                  </a:lnTo>
                  <a:lnTo>
                    <a:pt x="319" y="730"/>
                  </a:lnTo>
                  <a:lnTo>
                    <a:pt x="317" y="701"/>
                  </a:lnTo>
                  <a:lnTo>
                    <a:pt x="320" y="671"/>
                  </a:lnTo>
                  <a:lnTo>
                    <a:pt x="327" y="641"/>
                  </a:lnTo>
                  <a:lnTo>
                    <a:pt x="339" y="614"/>
                  </a:lnTo>
                  <a:lnTo>
                    <a:pt x="355" y="588"/>
                  </a:lnTo>
                  <a:lnTo>
                    <a:pt x="375" y="564"/>
                  </a:lnTo>
                  <a:lnTo>
                    <a:pt x="570" y="372"/>
                  </a:lnTo>
                  <a:lnTo>
                    <a:pt x="595" y="351"/>
                  </a:lnTo>
                  <a:lnTo>
                    <a:pt x="622" y="335"/>
                  </a:lnTo>
                  <a:lnTo>
                    <a:pt x="651" y="323"/>
                  </a:lnTo>
                  <a:lnTo>
                    <a:pt x="682" y="316"/>
                  </a:lnTo>
                  <a:lnTo>
                    <a:pt x="713" y="314"/>
                  </a:lnTo>
                  <a:lnTo>
                    <a:pt x="741" y="316"/>
                  </a:lnTo>
                  <a:lnTo>
                    <a:pt x="770" y="322"/>
                  </a:lnTo>
                  <a:lnTo>
                    <a:pt x="798" y="332"/>
                  </a:lnTo>
                  <a:lnTo>
                    <a:pt x="824" y="346"/>
                  </a:lnTo>
                  <a:lnTo>
                    <a:pt x="1087" y="520"/>
                  </a:lnTo>
                  <a:lnTo>
                    <a:pt x="1151" y="492"/>
                  </a:lnTo>
                  <a:lnTo>
                    <a:pt x="1217" y="467"/>
                  </a:lnTo>
                  <a:lnTo>
                    <a:pt x="1279" y="160"/>
                  </a:lnTo>
                  <a:lnTo>
                    <a:pt x="1287" y="131"/>
                  </a:lnTo>
                  <a:lnTo>
                    <a:pt x="1300" y="102"/>
                  </a:lnTo>
                  <a:lnTo>
                    <a:pt x="1317" y="78"/>
                  </a:lnTo>
                  <a:lnTo>
                    <a:pt x="1337" y="55"/>
                  </a:lnTo>
                  <a:lnTo>
                    <a:pt x="1360" y="36"/>
                  </a:lnTo>
                  <a:lnTo>
                    <a:pt x="1386" y="20"/>
                  </a:lnTo>
                  <a:lnTo>
                    <a:pt x="1415" y="9"/>
                  </a:lnTo>
                  <a:lnTo>
                    <a:pt x="1445" y="2"/>
                  </a:lnTo>
                  <a:lnTo>
                    <a:pt x="1476" y="0"/>
                  </a:lnTo>
                  <a:lnTo>
                    <a:pt x="17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128580" tIns="64292" rIns="128580" bIns="64292" numCol="1" anchor="t" anchorCtr="0" compatLnSpc="1"/>
            <a:lstStyle/>
            <a:p>
              <a:pPr defTabSz="1252855"/>
              <a:endParaRPr lang="es-ES" sz="985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4" name="Freeform 30"/>
            <p:cNvSpPr>
              <a:spLocks noEditPoints="1"/>
            </p:cNvSpPr>
            <p:nvPr/>
          </p:nvSpPr>
          <p:spPr bwMode="auto">
            <a:xfrm>
              <a:off x="13321" y="6209"/>
              <a:ext cx="706" cy="699"/>
            </a:xfrm>
            <a:custGeom>
              <a:avLst/>
              <a:gdLst>
                <a:gd name="T0" fmla="*/ 582 w 1412"/>
                <a:gd name="T1" fmla="*/ 100 h 1398"/>
                <a:gd name="T2" fmla="*/ 412 w 1412"/>
                <a:gd name="T3" fmla="*/ 161 h 1398"/>
                <a:gd name="T4" fmla="*/ 270 w 1412"/>
                <a:gd name="T5" fmla="*/ 266 h 1398"/>
                <a:gd name="T6" fmla="*/ 163 w 1412"/>
                <a:gd name="T7" fmla="*/ 407 h 1398"/>
                <a:gd name="T8" fmla="*/ 101 w 1412"/>
                <a:gd name="T9" fmla="*/ 576 h 1398"/>
                <a:gd name="T10" fmla="*/ 92 w 1412"/>
                <a:gd name="T11" fmla="*/ 762 h 1398"/>
                <a:gd name="T12" fmla="*/ 138 w 1412"/>
                <a:gd name="T13" fmla="*/ 936 h 1398"/>
                <a:gd name="T14" fmla="*/ 229 w 1412"/>
                <a:gd name="T15" fmla="*/ 1087 h 1398"/>
                <a:gd name="T16" fmla="*/ 361 w 1412"/>
                <a:gd name="T17" fmla="*/ 1206 h 1398"/>
                <a:gd name="T18" fmla="*/ 523 w 1412"/>
                <a:gd name="T19" fmla="*/ 1282 h 1398"/>
                <a:gd name="T20" fmla="*/ 707 w 1412"/>
                <a:gd name="T21" fmla="*/ 1310 h 1398"/>
                <a:gd name="T22" fmla="*/ 890 w 1412"/>
                <a:gd name="T23" fmla="*/ 1282 h 1398"/>
                <a:gd name="T24" fmla="*/ 1051 w 1412"/>
                <a:gd name="T25" fmla="*/ 1206 h 1398"/>
                <a:gd name="T26" fmla="*/ 1183 w 1412"/>
                <a:gd name="T27" fmla="*/ 1087 h 1398"/>
                <a:gd name="T28" fmla="*/ 1275 w 1412"/>
                <a:gd name="T29" fmla="*/ 936 h 1398"/>
                <a:gd name="T30" fmla="*/ 1320 w 1412"/>
                <a:gd name="T31" fmla="*/ 762 h 1398"/>
                <a:gd name="T32" fmla="*/ 1311 w 1412"/>
                <a:gd name="T33" fmla="*/ 576 h 1398"/>
                <a:gd name="T34" fmla="*/ 1249 w 1412"/>
                <a:gd name="T35" fmla="*/ 407 h 1398"/>
                <a:gd name="T36" fmla="*/ 1143 w 1412"/>
                <a:gd name="T37" fmla="*/ 266 h 1398"/>
                <a:gd name="T38" fmla="*/ 1001 w 1412"/>
                <a:gd name="T39" fmla="*/ 161 h 1398"/>
                <a:gd name="T40" fmla="*/ 830 w 1412"/>
                <a:gd name="T41" fmla="*/ 100 h 1398"/>
                <a:gd name="T42" fmla="*/ 707 w 1412"/>
                <a:gd name="T43" fmla="*/ 0 h 1398"/>
                <a:gd name="T44" fmla="*/ 905 w 1412"/>
                <a:gd name="T45" fmla="*/ 27 h 1398"/>
                <a:gd name="T46" fmla="*/ 1081 w 1412"/>
                <a:gd name="T47" fmla="*/ 106 h 1398"/>
                <a:gd name="T48" fmla="*/ 1227 w 1412"/>
                <a:gd name="T49" fmla="*/ 227 h 1398"/>
                <a:gd name="T50" fmla="*/ 1336 w 1412"/>
                <a:gd name="T51" fmla="*/ 383 h 1398"/>
                <a:gd name="T52" fmla="*/ 1399 w 1412"/>
                <a:gd name="T53" fmla="*/ 565 h 1398"/>
                <a:gd name="T54" fmla="*/ 1409 w 1412"/>
                <a:gd name="T55" fmla="*/ 766 h 1398"/>
                <a:gd name="T56" fmla="*/ 1363 w 1412"/>
                <a:gd name="T57" fmla="*/ 956 h 1398"/>
                <a:gd name="T58" fmla="*/ 1268 w 1412"/>
                <a:gd name="T59" fmla="*/ 1121 h 1398"/>
                <a:gd name="T60" fmla="*/ 1134 w 1412"/>
                <a:gd name="T61" fmla="*/ 1255 h 1398"/>
                <a:gd name="T62" fmla="*/ 966 w 1412"/>
                <a:gd name="T63" fmla="*/ 1349 h 1398"/>
                <a:gd name="T64" fmla="*/ 775 w 1412"/>
                <a:gd name="T65" fmla="*/ 1395 h 1398"/>
                <a:gd name="T66" fmla="*/ 573 w 1412"/>
                <a:gd name="T67" fmla="*/ 1384 h 1398"/>
                <a:gd name="T68" fmla="*/ 388 w 1412"/>
                <a:gd name="T69" fmla="*/ 1322 h 1398"/>
                <a:gd name="T70" fmla="*/ 230 w 1412"/>
                <a:gd name="T71" fmla="*/ 1215 h 1398"/>
                <a:gd name="T72" fmla="*/ 108 w 1412"/>
                <a:gd name="T73" fmla="*/ 1069 h 1398"/>
                <a:gd name="T74" fmla="*/ 28 w 1412"/>
                <a:gd name="T75" fmla="*/ 895 h 1398"/>
                <a:gd name="T76" fmla="*/ 0 w 1412"/>
                <a:gd name="T77" fmla="*/ 699 h 1398"/>
                <a:gd name="T78" fmla="*/ 28 w 1412"/>
                <a:gd name="T79" fmla="*/ 502 h 1398"/>
                <a:gd name="T80" fmla="*/ 108 w 1412"/>
                <a:gd name="T81" fmla="*/ 328 h 1398"/>
                <a:gd name="T82" fmla="*/ 230 w 1412"/>
                <a:gd name="T83" fmla="*/ 183 h 1398"/>
                <a:gd name="T84" fmla="*/ 388 w 1412"/>
                <a:gd name="T85" fmla="*/ 74 h 1398"/>
                <a:gd name="T86" fmla="*/ 573 w 1412"/>
                <a:gd name="T87" fmla="*/ 12 h 1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12" h="1398">
                  <a:moveTo>
                    <a:pt x="707" y="87"/>
                  </a:moveTo>
                  <a:lnTo>
                    <a:pt x="643" y="90"/>
                  </a:lnTo>
                  <a:lnTo>
                    <a:pt x="582" y="100"/>
                  </a:lnTo>
                  <a:lnTo>
                    <a:pt x="523" y="114"/>
                  </a:lnTo>
                  <a:lnTo>
                    <a:pt x="465" y="135"/>
                  </a:lnTo>
                  <a:lnTo>
                    <a:pt x="412" y="161"/>
                  </a:lnTo>
                  <a:lnTo>
                    <a:pt x="361" y="192"/>
                  </a:lnTo>
                  <a:lnTo>
                    <a:pt x="314" y="226"/>
                  </a:lnTo>
                  <a:lnTo>
                    <a:pt x="270" y="266"/>
                  </a:lnTo>
                  <a:lnTo>
                    <a:pt x="229" y="309"/>
                  </a:lnTo>
                  <a:lnTo>
                    <a:pt x="194" y="357"/>
                  </a:lnTo>
                  <a:lnTo>
                    <a:pt x="163" y="407"/>
                  </a:lnTo>
                  <a:lnTo>
                    <a:pt x="138" y="460"/>
                  </a:lnTo>
                  <a:lnTo>
                    <a:pt x="116" y="516"/>
                  </a:lnTo>
                  <a:lnTo>
                    <a:pt x="101" y="576"/>
                  </a:lnTo>
                  <a:lnTo>
                    <a:pt x="92" y="636"/>
                  </a:lnTo>
                  <a:lnTo>
                    <a:pt x="88" y="699"/>
                  </a:lnTo>
                  <a:lnTo>
                    <a:pt x="92" y="762"/>
                  </a:lnTo>
                  <a:lnTo>
                    <a:pt x="101" y="822"/>
                  </a:lnTo>
                  <a:lnTo>
                    <a:pt x="116" y="881"/>
                  </a:lnTo>
                  <a:lnTo>
                    <a:pt x="138" y="936"/>
                  </a:lnTo>
                  <a:lnTo>
                    <a:pt x="163" y="990"/>
                  </a:lnTo>
                  <a:lnTo>
                    <a:pt x="194" y="1040"/>
                  </a:lnTo>
                  <a:lnTo>
                    <a:pt x="229" y="1087"/>
                  </a:lnTo>
                  <a:lnTo>
                    <a:pt x="270" y="1131"/>
                  </a:lnTo>
                  <a:lnTo>
                    <a:pt x="314" y="1170"/>
                  </a:lnTo>
                  <a:lnTo>
                    <a:pt x="361" y="1206"/>
                  </a:lnTo>
                  <a:lnTo>
                    <a:pt x="412" y="1236"/>
                  </a:lnTo>
                  <a:lnTo>
                    <a:pt x="465" y="1262"/>
                  </a:lnTo>
                  <a:lnTo>
                    <a:pt x="523" y="1282"/>
                  </a:lnTo>
                  <a:lnTo>
                    <a:pt x="582" y="1298"/>
                  </a:lnTo>
                  <a:lnTo>
                    <a:pt x="643" y="1307"/>
                  </a:lnTo>
                  <a:lnTo>
                    <a:pt x="707" y="1310"/>
                  </a:lnTo>
                  <a:lnTo>
                    <a:pt x="770" y="1307"/>
                  </a:lnTo>
                  <a:lnTo>
                    <a:pt x="830" y="1298"/>
                  </a:lnTo>
                  <a:lnTo>
                    <a:pt x="890" y="1282"/>
                  </a:lnTo>
                  <a:lnTo>
                    <a:pt x="947" y="1262"/>
                  </a:lnTo>
                  <a:lnTo>
                    <a:pt x="1001" y="1236"/>
                  </a:lnTo>
                  <a:lnTo>
                    <a:pt x="1051" y="1206"/>
                  </a:lnTo>
                  <a:lnTo>
                    <a:pt x="1099" y="1170"/>
                  </a:lnTo>
                  <a:lnTo>
                    <a:pt x="1143" y="1131"/>
                  </a:lnTo>
                  <a:lnTo>
                    <a:pt x="1183" y="1087"/>
                  </a:lnTo>
                  <a:lnTo>
                    <a:pt x="1218" y="1040"/>
                  </a:lnTo>
                  <a:lnTo>
                    <a:pt x="1249" y="990"/>
                  </a:lnTo>
                  <a:lnTo>
                    <a:pt x="1275" y="936"/>
                  </a:lnTo>
                  <a:lnTo>
                    <a:pt x="1296" y="881"/>
                  </a:lnTo>
                  <a:lnTo>
                    <a:pt x="1311" y="822"/>
                  </a:lnTo>
                  <a:lnTo>
                    <a:pt x="1320" y="762"/>
                  </a:lnTo>
                  <a:lnTo>
                    <a:pt x="1323" y="699"/>
                  </a:lnTo>
                  <a:lnTo>
                    <a:pt x="1320" y="636"/>
                  </a:lnTo>
                  <a:lnTo>
                    <a:pt x="1311" y="576"/>
                  </a:lnTo>
                  <a:lnTo>
                    <a:pt x="1296" y="516"/>
                  </a:lnTo>
                  <a:lnTo>
                    <a:pt x="1275" y="460"/>
                  </a:lnTo>
                  <a:lnTo>
                    <a:pt x="1249" y="407"/>
                  </a:lnTo>
                  <a:lnTo>
                    <a:pt x="1218" y="357"/>
                  </a:lnTo>
                  <a:lnTo>
                    <a:pt x="1183" y="309"/>
                  </a:lnTo>
                  <a:lnTo>
                    <a:pt x="1143" y="266"/>
                  </a:lnTo>
                  <a:lnTo>
                    <a:pt x="1099" y="226"/>
                  </a:lnTo>
                  <a:lnTo>
                    <a:pt x="1051" y="192"/>
                  </a:lnTo>
                  <a:lnTo>
                    <a:pt x="1001" y="161"/>
                  </a:lnTo>
                  <a:lnTo>
                    <a:pt x="947" y="135"/>
                  </a:lnTo>
                  <a:lnTo>
                    <a:pt x="890" y="114"/>
                  </a:lnTo>
                  <a:lnTo>
                    <a:pt x="830" y="100"/>
                  </a:lnTo>
                  <a:lnTo>
                    <a:pt x="770" y="90"/>
                  </a:lnTo>
                  <a:lnTo>
                    <a:pt x="707" y="87"/>
                  </a:lnTo>
                  <a:close/>
                  <a:moveTo>
                    <a:pt x="707" y="0"/>
                  </a:moveTo>
                  <a:lnTo>
                    <a:pt x="775" y="3"/>
                  </a:lnTo>
                  <a:lnTo>
                    <a:pt x="841" y="12"/>
                  </a:lnTo>
                  <a:lnTo>
                    <a:pt x="905" y="27"/>
                  </a:lnTo>
                  <a:lnTo>
                    <a:pt x="966" y="49"/>
                  </a:lnTo>
                  <a:lnTo>
                    <a:pt x="1024" y="74"/>
                  </a:lnTo>
                  <a:lnTo>
                    <a:pt x="1081" y="106"/>
                  </a:lnTo>
                  <a:lnTo>
                    <a:pt x="1134" y="142"/>
                  </a:lnTo>
                  <a:lnTo>
                    <a:pt x="1182" y="183"/>
                  </a:lnTo>
                  <a:lnTo>
                    <a:pt x="1227" y="227"/>
                  </a:lnTo>
                  <a:lnTo>
                    <a:pt x="1268" y="275"/>
                  </a:lnTo>
                  <a:lnTo>
                    <a:pt x="1305" y="328"/>
                  </a:lnTo>
                  <a:lnTo>
                    <a:pt x="1336" y="383"/>
                  </a:lnTo>
                  <a:lnTo>
                    <a:pt x="1363" y="442"/>
                  </a:lnTo>
                  <a:lnTo>
                    <a:pt x="1383" y="502"/>
                  </a:lnTo>
                  <a:lnTo>
                    <a:pt x="1399" y="565"/>
                  </a:lnTo>
                  <a:lnTo>
                    <a:pt x="1409" y="632"/>
                  </a:lnTo>
                  <a:lnTo>
                    <a:pt x="1412" y="699"/>
                  </a:lnTo>
                  <a:lnTo>
                    <a:pt x="1409" y="766"/>
                  </a:lnTo>
                  <a:lnTo>
                    <a:pt x="1399" y="831"/>
                  </a:lnTo>
                  <a:lnTo>
                    <a:pt x="1383" y="895"/>
                  </a:lnTo>
                  <a:lnTo>
                    <a:pt x="1363" y="956"/>
                  </a:lnTo>
                  <a:lnTo>
                    <a:pt x="1336" y="1014"/>
                  </a:lnTo>
                  <a:lnTo>
                    <a:pt x="1305" y="1069"/>
                  </a:lnTo>
                  <a:lnTo>
                    <a:pt x="1268" y="1121"/>
                  </a:lnTo>
                  <a:lnTo>
                    <a:pt x="1227" y="1170"/>
                  </a:lnTo>
                  <a:lnTo>
                    <a:pt x="1182" y="1215"/>
                  </a:lnTo>
                  <a:lnTo>
                    <a:pt x="1134" y="1255"/>
                  </a:lnTo>
                  <a:lnTo>
                    <a:pt x="1081" y="1291"/>
                  </a:lnTo>
                  <a:lnTo>
                    <a:pt x="1024" y="1322"/>
                  </a:lnTo>
                  <a:lnTo>
                    <a:pt x="966" y="1349"/>
                  </a:lnTo>
                  <a:lnTo>
                    <a:pt x="905" y="1369"/>
                  </a:lnTo>
                  <a:lnTo>
                    <a:pt x="841" y="1384"/>
                  </a:lnTo>
                  <a:lnTo>
                    <a:pt x="775" y="1395"/>
                  </a:lnTo>
                  <a:lnTo>
                    <a:pt x="707" y="1398"/>
                  </a:lnTo>
                  <a:lnTo>
                    <a:pt x="639" y="1395"/>
                  </a:lnTo>
                  <a:lnTo>
                    <a:pt x="573" y="1384"/>
                  </a:lnTo>
                  <a:lnTo>
                    <a:pt x="508" y="1369"/>
                  </a:lnTo>
                  <a:lnTo>
                    <a:pt x="447" y="1349"/>
                  </a:lnTo>
                  <a:lnTo>
                    <a:pt x="388" y="1322"/>
                  </a:lnTo>
                  <a:lnTo>
                    <a:pt x="331" y="1291"/>
                  </a:lnTo>
                  <a:lnTo>
                    <a:pt x="279" y="1255"/>
                  </a:lnTo>
                  <a:lnTo>
                    <a:pt x="230" y="1215"/>
                  </a:lnTo>
                  <a:lnTo>
                    <a:pt x="185" y="1170"/>
                  </a:lnTo>
                  <a:lnTo>
                    <a:pt x="145" y="1121"/>
                  </a:lnTo>
                  <a:lnTo>
                    <a:pt x="108" y="1069"/>
                  </a:lnTo>
                  <a:lnTo>
                    <a:pt x="77" y="1014"/>
                  </a:lnTo>
                  <a:lnTo>
                    <a:pt x="50" y="956"/>
                  </a:lnTo>
                  <a:lnTo>
                    <a:pt x="28" y="895"/>
                  </a:lnTo>
                  <a:lnTo>
                    <a:pt x="13" y="831"/>
                  </a:lnTo>
                  <a:lnTo>
                    <a:pt x="3" y="766"/>
                  </a:lnTo>
                  <a:lnTo>
                    <a:pt x="0" y="699"/>
                  </a:lnTo>
                  <a:lnTo>
                    <a:pt x="3" y="632"/>
                  </a:lnTo>
                  <a:lnTo>
                    <a:pt x="13" y="565"/>
                  </a:lnTo>
                  <a:lnTo>
                    <a:pt x="28" y="502"/>
                  </a:lnTo>
                  <a:lnTo>
                    <a:pt x="50" y="442"/>
                  </a:lnTo>
                  <a:lnTo>
                    <a:pt x="77" y="383"/>
                  </a:lnTo>
                  <a:lnTo>
                    <a:pt x="108" y="328"/>
                  </a:lnTo>
                  <a:lnTo>
                    <a:pt x="145" y="275"/>
                  </a:lnTo>
                  <a:lnTo>
                    <a:pt x="185" y="227"/>
                  </a:lnTo>
                  <a:lnTo>
                    <a:pt x="230" y="183"/>
                  </a:lnTo>
                  <a:lnTo>
                    <a:pt x="279" y="142"/>
                  </a:lnTo>
                  <a:lnTo>
                    <a:pt x="331" y="106"/>
                  </a:lnTo>
                  <a:lnTo>
                    <a:pt x="388" y="74"/>
                  </a:lnTo>
                  <a:lnTo>
                    <a:pt x="447" y="49"/>
                  </a:lnTo>
                  <a:lnTo>
                    <a:pt x="508" y="27"/>
                  </a:lnTo>
                  <a:lnTo>
                    <a:pt x="573" y="12"/>
                  </a:lnTo>
                  <a:lnTo>
                    <a:pt x="639" y="3"/>
                  </a:lnTo>
                  <a:lnTo>
                    <a:pt x="70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128580" tIns="64292" rIns="128580" bIns="64292" numCol="1" anchor="t" anchorCtr="0" compatLnSpc="1"/>
            <a:lstStyle/>
            <a:p>
              <a:pPr defTabSz="1252855"/>
              <a:endParaRPr lang="es-ES" sz="985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5" name="Freeform 31"/>
            <p:cNvSpPr>
              <a:spLocks noEditPoints="1"/>
            </p:cNvSpPr>
            <p:nvPr/>
          </p:nvSpPr>
          <p:spPr bwMode="auto">
            <a:xfrm>
              <a:off x="13473" y="6359"/>
              <a:ext cx="403" cy="400"/>
            </a:xfrm>
            <a:custGeom>
              <a:avLst/>
              <a:gdLst>
                <a:gd name="T0" fmla="*/ 361 w 806"/>
                <a:gd name="T1" fmla="*/ 103 h 800"/>
                <a:gd name="T2" fmla="*/ 285 w 806"/>
                <a:gd name="T3" fmla="*/ 123 h 800"/>
                <a:gd name="T4" fmla="*/ 217 w 806"/>
                <a:gd name="T5" fmla="*/ 162 h 800"/>
                <a:gd name="T6" fmla="*/ 162 w 806"/>
                <a:gd name="T7" fmla="*/ 216 h 800"/>
                <a:gd name="T8" fmla="*/ 123 w 806"/>
                <a:gd name="T9" fmla="*/ 283 h 800"/>
                <a:gd name="T10" fmla="*/ 103 w 806"/>
                <a:gd name="T11" fmla="*/ 359 h 800"/>
                <a:gd name="T12" fmla="*/ 103 w 806"/>
                <a:gd name="T13" fmla="*/ 440 h 800"/>
                <a:gd name="T14" fmla="*/ 123 w 806"/>
                <a:gd name="T15" fmla="*/ 517 h 800"/>
                <a:gd name="T16" fmla="*/ 162 w 806"/>
                <a:gd name="T17" fmla="*/ 583 h 800"/>
                <a:gd name="T18" fmla="*/ 217 w 806"/>
                <a:gd name="T19" fmla="*/ 637 h 800"/>
                <a:gd name="T20" fmla="*/ 285 w 806"/>
                <a:gd name="T21" fmla="*/ 676 h 800"/>
                <a:gd name="T22" fmla="*/ 361 w 806"/>
                <a:gd name="T23" fmla="*/ 696 h 800"/>
                <a:gd name="T24" fmla="*/ 443 w 806"/>
                <a:gd name="T25" fmla="*/ 696 h 800"/>
                <a:gd name="T26" fmla="*/ 520 w 806"/>
                <a:gd name="T27" fmla="*/ 676 h 800"/>
                <a:gd name="T28" fmla="*/ 587 w 806"/>
                <a:gd name="T29" fmla="*/ 637 h 800"/>
                <a:gd name="T30" fmla="*/ 642 w 806"/>
                <a:gd name="T31" fmla="*/ 583 h 800"/>
                <a:gd name="T32" fmla="*/ 681 w 806"/>
                <a:gd name="T33" fmla="*/ 517 h 800"/>
                <a:gd name="T34" fmla="*/ 702 w 806"/>
                <a:gd name="T35" fmla="*/ 440 h 800"/>
                <a:gd name="T36" fmla="*/ 702 w 806"/>
                <a:gd name="T37" fmla="*/ 359 h 800"/>
                <a:gd name="T38" fmla="*/ 681 w 806"/>
                <a:gd name="T39" fmla="*/ 283 h 800"/>
                <a:gd name="T40" fmla="*/ 642 w 806"/>
                <a:gd name="T41" fmla="*/ 216 h 800"/>
                <a:gd name="T42" fmla="*/ 587 w 806"/>
                <a:gd name="T43" fmla="*/ 162 h 800"/>
                <a:gd name="T44" fmla="*/ 520 w 806"/>
                <a:gd name="T45" fmla="*/ 123 h 800"/>
                <a:gd name="T46" fmla="*/ 443 w 806"/>
                <a:gd name="T47" fmla="*/ 103 h 800"/>
                <a:gd name="T48" fmla="*/ 403 w 806"/>
                <a:gd name="T49" fmla="*/ 0 h 800"/>
                <a:gd name="T50" fmla="*/ 502 w 806"/>
                <a:gd name="T51" fmla="*/ 12 h 800"/>
                <a:gd name="T52" fmla="*/ 591 w 806"/>
                <a:gd name="T53" fmla="*/ 47 h 800"/>
                <a:gd name="T54" fmla="*/ 670 w 806"/>
                <a:gd name="T55" fmla="*/ 101 h 800"/>
                <a:gd name="T56" fmla="*/ 734 w 806"/>
                <a:gd name="T57" fmla="*/ 171 h 800"/>
                <a:gd name="T58" fmla="*/ 778 w 806"/>
                <a:gd name="T59" fmla="*/ 255 h 800"/>
                <a:gd name="T60" fmla="*/ 803 w 806"/>
                <a:gd name="T61" fmla="*/ 349 h 800"/>
                <a:gd name="T62" fmla="*/ 803 w 806"/>
                <a:gd name="T63" fmla="*/ 450 h 800"/>
                <a:gd name="T64" fmla="*/ 778 w 806"/>
                <a:gd name="T65" fmla="*/ 544 h 800"/>
                <a:gd name="T66" fmla="*/ 734 w 806"/>
                <a:gd name="T67" fmla="*/ 628 h 800"/>
                <a:gd name="T68" fmla="*/ 670 w 806"/>
                <a:gd name="T69" fmla="*/ 698 h 800"/>
                <a:gd name="T70" fmla="*/ 591 w 806"/>
                <a:gd name="T71" fmla="*/ 753 h 800"/>
                <a:gd name="T72" fmla="*/ 502 w 806"/>
                <a:gd name="T73" fmla="*/ 787 h 800"/>
                <a:gd name="T74" fmla="*/ 403 w 806"/>
                <a:gd name="T75" fmla="*/ 800 h 800"/>
                <a:gd name="T76" fmla="*/ 303 w 806"/>
                <a:gd name="T77" fmla="*/ 787 h 800"/>
                <a:gd name="T78" fmla="*/ 213 w 806"/>
                <a:gd name="T79" fmla="*/ 753 h 800"/>
                <a:gd name="T80" fmla="*/ 135 w 806"/>
                <a:gd name="T81" fmla="*/ 698 h 800"/>
                <a:gd name="T82" fmla="*/ 72 w 806"/>
                <a:gd name="T83" fmla="*/ 628 h 800"/>
                <a:gd name="T84" fmla="*/ 26 w 806"/>
                <a:gd name="T85" fmla="*/ 544 h 800"/>
                <a:gd name="T86" fmla="*/ 3 w 806"/>
                <a:gd name="T87" fmla="*/ 450 h 800"/>
                <a:gd name="T88" fmla="*/ 3 w 806"/>
                <a:gd name="T89" fmla="*/ 349 h 800"/>
                <a:gd name="T90" fmla="*/ 26 w 806"/>
                <a:gd name="T91" fmla="*/ 255 h 800"/>
                <a:gd name="T92" fmla="*/ 72 w 806"/>
                <a:gd name="T93" fmla="*/ 171 h 800"/>
                <a:gd name="T94" fmla="*/ 135 w 806"/>
                <a:gd name="T95" fmla="*/ 101 h 800"/>
                <a:gd name="T96" fmla="*/ 213 w 806"/>
                <a:gd name="T97" fmla="*/ 47 h 800"/>
                <a:gd name="T98" fmla="*/ 303 w 806"/>
                <a:gd name="T99" fmla="*/ 12 h 800"/>
                <a:gd name="T100" fmla="*/ 403 w 806"/>
                <a:gd name="T101" fmla="*/ 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06" h="800">
                  <a:moveTo>
                    <a:pt x="403" y="100"/>
                  </a:moveTo>
                  <a:lnTo>
                    <a:pt x="361" y="103"/>
                  </a:lnTo>
                  <a:lnTo>
                    <a:pt x="322" y="110"/>
                  </a:lnTo>
                  <a:lnTo>
                    <a:pt x="285" y="123"/>
                  </a:lnTo>
                  <a:lnTo>
                    <a:pt x="250" y="141"/>
                  </a:lnTo>
                  <a:lnTo>
                    <a:pt x="217" y="162"/>
                  </a:lnTo>
                  <a:lnTo>
                    <a:pt x="188" y="188"/>
                  </a:lnTo>
                  <a:lnTo>
                    <a:pt x="162" y="216"/>
                  </a:lnTo>
                  <a:lnTo>
                    <a:pt x="141" y="248"/>
                  </a:lnTo>
                  <a:lnTo>
                    <a:pt x="123" y="283"/>
                  </a:lnTo>
                  <a:lnTo>
                    <a:pt x="110" y="321"/>
                  </a:lnTo>
                  <a:lnTo>
                    <a:pt x="103" y="359"/>
                  </a:lnTo>
                  <a:lnTo>
                    <a:pt x="100" y="400"/>
                  </a:lnTo>
                  <a:lnTo>
                    <a:pt x="103" y="440"/>
                  </a:lnTo>
                  <a:lnTo>
                    <a:pt x="110" y="479"/>
                  </a:lnTo>
                  <a:lnTo>
                    <a:pt x="123" y="517"/>
                  </a:lnTo>
                  <a:lnTo>
                    <a:pt x="141" y="550"/>
                  </a:lnTo>
                  <a:lnTo>
                    <a:pt x="162" y="583"/>
                  </a:lnTo>
                  <a:lnTo>
                    <a:pt x="188" y="612"/>
                  </a:lnTo>
                  <a:lnTo>
                    <a:pt x="217" y="637"/>
                  </a:lnTo>
                  <a:lnTo>
                    <a:pt x="250" y="659"/>
                  </a:lnTo>
                  <a:lnTo>
                    <a:pt x="285" y="676"/>
                  </a:lnTo>
                  <a:lnTo>
                    <a:pt x="322" y="688"/>
                  </a:lnTo>
                  <a:lnTo>
                    <a:pt x="361" y="696"/>
                  </a:lnTo>
                  <a:lnTo>
                    <a:pt x="403" y="699"/>
                  </a:lnTo>
                  <a:lnTo>
                    <a:pt x="443" y="696"/>
                  </a:lnTo>
                  <a:lnTo>
                    <a:pt x="483" y="688"/>
                  </a:lnTo>
                  <a:lnTo>
                    <a:pt x="520" y="676"/>
                  </a:lnTo>
                  <a:lnTo>
                    <a:pt x="555" y="659"/>
                  </a:lnTo>
                  <a:lnTo>
                    <a:pt x="587" y="637"/>
                  </a:lnTo>
                  <a:lnTo>
                    <a:pt x="616" y="612"/>
                  </a:lnTo>
                  <a:lnTo>
                    <a:pt x="642" y="583"/>
                  </a:lnTo>
                  <a:lnTo>
                    <a:pt x="664" y="550"/>
                  </a:lnTo>
                  <a:lnTo>
                    <a:pt x="681" y="517"/>
                  </a:lnTo>
                  <a:lnTo>
                    <a:pt x="694" y="479"/>
                  </a:lnTo>
                  <a:lnTo>
                    <a:pt x="702" y="440"/>
                  </a:lnTo>
                  <a:lnTo>
                    <a:pt x="705" y="400"/>
                  </a:lnTo>
                  <a:lnTo>
                    <a:pt x="702" y="359"/>
                  </a:lnTo>
                  <a:lnTo>
                    <a:pt x="694" y="321"/>
                  </a:lnTo>
                  <a:lnTo>
                    <a:pt x="681" y="283"/>
                  </a:lnTo>
                  <a:lnTo>
                    <a:pt x="664" y="248"/>
                  </a:lnTo>
                  <a:lnTo>
                    <a:pt x="642" y="216"/>
                  </a:lnTo>
                  <a:lnTo>
                    <a:pt x="616" y="188"/>
                  </a:lnTo>
                  <a:lnTo>
                    <a:pt x="587" y="162"/>
                  </a:lnTo>
                  <a:lnTo>
                    <a:pt x="555" y="141"/>
                  </a:lnTo>
                  <a:lnTo>
                    <a:pt x="520" y="123"/>
                  </a:lnTo>
                  <a:lnTo>
                    <a:pt x="483" y="110"/>
                  </a:lnTo>
                  <a:lnTo>
                    <a:pt x="443" y="103"/>
                  </a:lnTo>
                  <a:lnTo>
                    <a:pt x="403" y="100"/>
                  </a:lnTo>
                  <a:close/>
                  <a:moveTo>
                    <a:pt x="403" y="0"/>
                  </a:moveTo>
                  <a:lnTo>
                    <a:pt x="453" y="3"/>
                  </a:lnTo>
                  <a:lnTo>
                    <a:pt x="502" y="12"/>
                  </a:lnTo>
                  <a:lnTo>
                    <a:pt x="548" y="26"/>
                  </a:lnTo>
                  <a:lnTo>
                    <a:pt x="591" y="47"/>
                  </a:lnTo>
                  <a:lnTo>
                    <a:pt x="633" y="71"/>
                  </a:lnTo>
                  <a:lnTo>
                    <a:pt x="670" y="101"/>
                  </a:lnTo>
                  <a:lnTo>
                    <a:pt x="704" y="134"/>
                  </a:lnTo>
                  <a:lnTo>
                    <a:pt x="734" y="171"/>
                  </a:lnTo>
                  <a:lnTo>
                    <a:pt x="758" y="211"/>
                  </a:lnTo>
                  <a:lnTo>
                    <a:pt x="778" y="255"/>
                  </a:lnTo>
                  <a:lnTo>
                    <a:pt x="794" y="301"/>
                  </a:lnTo>
                  <a:lnTo>
                    <a:pt x="803" y="349"/>
                  </a:lnTo>
                  <a:lnTo>
                    <a:pt x="806" y="400"/>
                  </a:lnTo>
                  <a:lnTo>
                    <a:pt x="803" y="450"/>
                  </a:lnTo>
                  <a:lnTo>
                    <a:pt x="794" y="498"/>
                  </a:lnTo>
                  <a:lnTo>
                    <a:pt x="778" y="544"/>
                  </a:lnTo>
                  <a:lnTo>
                    <a:pt x="758" y="587"/>
                  </a:lnTo>
                  <a:lnTo>
                    <a:pt x="734" y="628"/>
                  </a:lnTo>
                  <a:lnTo>
                    <a:pt x="704" y="665"/>
                  </a:lnTo>
                  <a:lnTo>
                    <a:pt x="670" y="698"/>
                  </a:lnTo>
                  <a:lnTo>
                    <a:pt x="633" y="727"/>
                  </a:lnTo>
                  <a:lnTo>
                    <a:pt x="591" y="753"/>
                  </a:lnTo>
                  <a:lnTo>
                    <a:pt x="548" y="772"/>
                  </a:lnTo>
                  <a:lnTo>
                    <a:pt x="502" y="787"/>
                  </a:lnTo>
                  <a:lnTo>
                    <a:pt x="453" y="796"/>
                  </a:lnTo>
                  <a:lnTo>
                    <a:pt x="403" y="800"/>
                  </a:lnTo>
                  <a:lnTo>
                    <a:pt x="352" y="796"/>
                  </a:lnTo>
                  <a:lnTo>
                    <a:pt x="303" y="787"/>
                  </a:lnTo>
                  <a:lnTo>
                    <a:pt x="256" y="772"/>
                  </a:lnTo>
                  <a:lnTo>
                    <a:pt x="213" y="753"/>
                  </a:lnTo>
                  <a:lnTo>
                    <a:pt x="172" y="727"/>
                  </a:lnTo>
                  <a:lnTo>
                    <a:pt x="135" y="698"/>
                  </a:lnTo>
                  <a:lnTo>
                    <a:pt x="101" y="665"/>
                  </a:lnTo>
                  <a:lnTo>
                    <a:pt x="72" y="628"/>
                  </a:lnTo>
                  <a:lnTo>
                    <a:pt x="46" y="587"/>
                  </a:lnTo>
                  <a:lnTo>
                    <a:pt x="26" y="544"/>
                  </a:lnTo>
                  <a:lnTo>
                    <a:pt x="12" y="498"/>
                  </a:lnTo>
                  <a:lnTo>
                    <a:pt x="3" y="450"/>
                  </a:lnTo>
                  <a:lnTo>
                    <a:pt x="0" y="400"/>
                  </a:lnTo>
                  <a:lnTo>
                    <a:pt x="3" y="349"/>
                  </a:lnTo>
                  <a:lnTo>
                    <a:pt x="12" y="301"/>
                  </a:lnTo>
                  <a:lnTo>
                    <a:pt x="26" y="255"/>
                  </a:lnTo>
                  <a:lnTo>
                    <a:pt x="46" y="211"/>
                  </a:lnTo>
                  <a:lnTo>
                    <a:pt x="72" y="171"/>
                  </a:lnTo>
                  <a:lnTo>
                    <a:pt x="101" y="134"/>
                  </a:lnTo>
                  <a:lnTo>
                    <a:pt x="135" y="101"/>
                  </a:lnTo>
                  <a:lnTo>
                    <a:pt x="172" y="71"/>
                  </a:lnTo>
                  <a:lnTo>
                    <a:pt x="213" y="47"/>
                  </a:lnTo>
                  <a:lnTo>
                    <a:pt x="256" y="26"/>
                  </a:lnTo>
                  <a:lnTo>
                    <a:pt x="303" y="12"/>
                  </a:lnTo>
                  <a:lnTo>
                    <a:pt x="352" y="3"/>
                  </a:lnTo>
                  <a:lnTo>
                    <a:pt x="40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128580" tIns="64292" rIns="128580" bIns="64292" numCol="1" anchor="t" anchorCtr="0" compatLnSpc="1"/>
            <a:lstStyle/>
            <a:p>
              <a:pPr defTabSz="1252855"/>
              <a:endParaRPr lang="es-ES" sz="985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6" name="2 Rectángulo"/>
          <p:cNvSpPr/>
          <p:nvPr/>
        </p:nvSpPr>
        <p:spPr bwMode="auto">
          <a:xfrm>
            <a:off x="632374" y="2725698"/>
            <a:ext cx="3679046" cy="1172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rtlCol="0" anchor="ctr"/>
          <a:lstStyle/>
          <a:p>
            <a:pPr algn="ctr" defTabSz="1252855"/>
            <a:endParaRPr lang="es-SV" sz="985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7" name="Textbox 1"/>
          <p:cNvSpPr/>
          <p:nvPr/>
        </p:nvSpPr>
        <p:spPr>
          <a:xfrm>
            <a:off x="525855" y="2168980"/>
            <a:ext cx="3480089" cy="541984"/>
          </a:xfrm>
          <a:prstGeom prst="rect">
            <a:avLst/>
          </a:prstGeom>
        </p:spPr>
        <p:txBody>
          <a:bodyPr wrap="square" lIns="125327" tIns="62631" rIns="125327" bIns="62631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请替换文字内容，点击添加相关标题文字，修改文字内容，也可以直接复制你的内容到此。</a:t>
            </a:r>
            <a:endParaRPr lang="zh-CN" altLang="en-US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8" name="Textbox 1"/>
          <p:cNvSpPr/>
          <p:nvPr/>
        </p:nvSpPr>
        <p:spPr>
          <a:xfrm>
            <a:off x="525856" y="3159596"/>
            <a:ext cx="3480089" cy="1165231"/>
          </a:xfrm>
          <a:prstGeom prst="rect">
            <a:avLst/>
          </a:prstGeom>
        </p:spPr>
        <p:txBody>
          <a:bodyPr wrap="square" lIns="125327" tIns="62631" rIns="125327" bIns="62631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</a:t>
            </a:r>
            <a:endParaRPr lang="zh-CN" altLang="en-US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请替换文字内容，点击添加相关标题文字，修改文字内容，也可以直接复制你的内容到此。</a:t>
            </a:r>
            <a:endParaRPr lang="zh-CN" altLang="en-US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2" name="53 Elipse"/>
          <p:cNvSpPr>
            <a:spLocks noChangeAspect="1"/>
          </p:cNvSpPr>
          <p:nvPr/>
        </p:nvSpPr>
        <p:spPr bwMode="auto">
          <a:xfrm>
            <a:off x="6133330" y="5142470"/>
            <a:ext cx="571448" cy="571418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txBody>
          <a:bodyPr lIns="0" tIns="0" rIns="0" bIns="0" rtlCol="0" anchor="ctr"/>
          <a:lstStyle/>
          <a:p>
            <a:pPr algn="ctr" defTabSz="1252855"/>
            <a:r>
              <a:rPr lang="en-US" sz="22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01</a:t>
            </a:r>
            <a:endParaRPr lang="en-US" sz="225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53" name="54 Elipse"/>
          <p:cNvSpPr>
            <a:spLocks noChangeAspect="1"/>
          </p:cNvSpPr>
          <p:nvPr/>
        </p:nvSpPr>
        <p:spPr bwMode="auto">
          <a:xfrm>
            <a:off x="7821790" y="5142470"/>
            <a:ext cx="571448" cy="571418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txBody>
          <a:bodyPr lIns="0" tIns="0" rIns="0" bIns="0" rtlCol="0" anchor="ctr"/>
          <a:lstStyle/>
          <a:p>
            <a:pPr algn="ctr" defTabSz="1252855"/>
            <a:r>
              <a:rPr lang="en-US" sz="22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02</a:t>
            </a:r>
            <a:endParaRPr lang="en-US" sz="225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54" name="55 Elipse"/>
          <p:cNvSpPr>
            <a:spLocks noChangeAspect="1"/>
          </p:cNvSpPr>
          <p:nvPr/>
        </p:nvSpPr>
        <p:spPr bwMode="auto">
          <a:xfrm>
            <a:off x="9510250" y="5142470"/>
            <a:ext cx="571448" cy="571418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txBody>
          <a:bodyPr lIns="0" tIns="0" rIns="0" bIns="0" rtlCol="0" anchor="ctr"/>
          <a:lstStyle/>
          <a:p>
            <a:pPr algn="ctr" defTabSz="1252855"/>
            <a:r>
              <a:rPr lang="en-US" sz="22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03</a:t>
            </a:r>
            <a:endParaRPr lang="en-US" sz="225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55" name="56 Elipse"/>
          <p:cNvSpPr>
            <a:spLocks noChangeAspect="1"/>
          </p:cNvSpPr>
          <p:nvPr/>
        </p:nvSpPr>
        <p:spPr bwMode="auto">
          <a:xfrm>
            <a:off x="11198710" y="5142470"/>
            <a:ext cx="571448" cy="571418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txBody>
          <a:bodyPr lIns="0" tIns="0" rIns="0" bIns="0" rtlCol="0" anchor="ctr"/>
          <a:lstStyle/>
          <a:p>
            <a:pPr algn="ctr" defTabSz="1252855"/>
            <a:r>
              <a:rPr lang="en-US" sz="22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04</a:t>
            </a:r>
            <a:endParaRPr lang="en-US" sz="225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95589" y="266550"/>
            <a:ext cx="3272517" cy="466708"/>
          </a:xfrm>
          <a:prstGeom prst="rect">
            <a:avLst/>
          </a:prstGeom>
          <a:noFill/>
        </p:spPr>
        <p:txBody>
          <a:bodyPr wrap="none" lIns="96434" tIns="48217" rIns="96434" bIns="48217" rtlCol="0">
            <a:spAutoFit/>
          </a:bodyPr>
          <a:lstStyle/>
          <a:p>
            <a:pPr defTabSz="964565"/>
            <a:r>
              <a:rPr lang="zh-CN" altLang="en-US" sz="2400" dirty="0">
                <a:solidFill>
                  <a:schemeClr val="accent1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点击添加相关标题文字</a:t>
            </a:r>
            <a:endParaRPr lang="zh-CN" altLang="en-US" sz="2400" dirty="0">
              <a:solidFill>
                <a:schemeClr val="accent1"/>
              </a:solidFill>
              <a:latin typeface="方正尚酷简体" panose="03000509000000000000" pitchFamily="65" charset="-122"/>
              <a:ea typeface="方正尚酷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95589" y="654957"/>
            <a:ext cx="2809570" cy="374375"/>
          </a:xfrm>
          <a:prstGeom prst="rect">
            <a:avLst/>
          </a:prstGeom>
          <a:noFill/>
        </p:spPr>
        <p:txBody>
          <a:bodyPr wrap="none" lIns="96434" tIns="48217" rIns="96434" bIns="48217" rtlCol="0">
            <a:spAutoFit/>
          </a:bodyPr>
          <a:lstStyle/>
          <a:p>
            <a:pPr defTabSz="964565"/>
            <a:r>
              <a:rPr lang="en-US" altLang="zh-CN" dirty="0">
                <a:solidFill>
                  <a:srgbClr val="E7E6E6">
                    <a:lumMod val="25000"/>
                  </a:srgbClr>
                </a:solidFill>
                <a:cs typeface="+mn-ea"/>
                <a:sym typeface="+mn-lt"/>
              </a:rPr>
              <a:t>ADD RELATED TITLE WORDS</a:t>
            </a:r>
            <a:endParaRPr lang="zh-CN" altLang="en-US" dirty="0">
              <a:solidFill>
                <a:srgbClr val="E7E6E6">
                  <a:lumMod val="25000"/>
                </a:srgb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5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2" presetClass="entr" presetSubtype="4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2" presetClass="entr" presetSubtype="4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1" grpId="0" animBg="1"/>
      <p:bldP spid="8" grpId="0" animBg="1"/>
      <p:bldP spid="7" grpId="0" animBg="1"/>
      <p:bldP spid="31" grpId="0"/>
      <p:bldP spid="32" grpId="0"/>
      <p:bldP spid="33" grpId="0"/>
      <p:bldP spid="34" grpId="0"/>
      <p:bldP spid="38" grpId="0" animBg="1"/>
      <p:bldP spid="46" grpId="0" animBg="1"/>
      <p:bldP spid="47" grpId="0"/>
      <p:bldP spid="48" grpId="0"/>
      <p:bldP spid="52" grpId="0" animBg="1"/>
      <p:bldP spid="53" grpId="0" animBg="1"/>
      <p:bldP spid="54" grpId="0" animBg="1"/>
      <p:bldP spid="5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4246" y="-20564"/>
            <a:ext cx="12905498" cy="7248677"/>
          </a:xfrm>
          <a:prstGeom prst="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  </a:t>
            </a:r>
            <a:endParaRPr lang="zh-CN" altLang="en-US" sz="1600" dirty="0"/>
          </a:p>
        </p:txBody>
      </p:sp>
      <p:sp>
        <p:nvSpPr>
          <p:cNvPr id="24" name="MH_Other_1"/>
          <p:cNvSpPr/>
          <p:nvPr>
            <p:custDataLst>
              <p:tags r:id="rId2"/>
            </p:custDataLst>
          </p:nvPr>
        </p:nvSpPr>
        <p:spPr>
          <a:xfrm>
            <a:off x="7157440" y="4480421"/>
            <a:ext cx="1254718" cy="1254720"/>
          </a:xfrm>
          <a:custGeom>
            <a:avLst/>
            <a:gdLst>
              <a:gd name="connsiteX0" fmla="*/ 349985 w 663588"/>
              <a:gd name="connsiteY0" fmla="*/ 142900 h 663588"/>
              <a:gd name="connsiteX1" fmla="*/ 482976 w 663588"/>
              <a:gd name="connsiteY1" fmla="*/ 211390 h 663588"/>
              <a:gd name="connsiteX2" fmla="*/ 460097 w 663588"/>
              <a:gd name="connsiteY2" fmla="*/ 486849 h 663588"/>
              <a:gd name="connsiteX3" fmla="*/ 260810 w 663588"/>
              <a:gd name="connsiteY3" fmla="*/ 655570 h 663588"/>
              <a:gd name="connsiteX4" fmla="*/ 202645 w 663588"/>
              <a:gd name="connsiteY4" fmla="*/ 637514 h 663588"/>
              <a:gd name="connsiteX5" fmla="*/ 6741 w 663588"/>
              <a:gd name="connsiteY5" fmla="*/ 398662 h 663588"/>
              <a:gd name="connsiteX6" fmla="*/ 3010 w 663588"/>
              <a:gd name="connsiteY6" fmla="*/ 361650 h 663588"/>
              <a:gd name="connsiteX7" fmla="*/ 207517 w 663588"/>
              <a:gd name="connsiteY7" fmla="*/ 188510 h 663588"/>
              <a:gd name="connsiteX8" fmla="*/ 349985 w 663588"/>
              <a:gd name="connsiteY8" fmla="*/ 142900 h 663588"/>
              <a:gd name="connsiteX9" fmla="*/ 331794 w 663588"/>
              <a:gd name="connsiteY9" fmla="*/ 0 h 663588"/>
              <a:gd name="connsiteX10" fmla="*/ 663588 w 663588"/>
              <a:gd name="connsiteY10" fmla="*/ 331794 h 663588"/>
              <a:gd name="connsiteX11" fmla="*/ 331794 w 663588"/>
              <a:gd name="connsiteY11" fmla="*/ 663588 h 663588"/>
              <a:gd name="connsiteX12" fmla="*/ 278642 w 663588"/>
              <a:gd name="connsiteY12" fmla="*/ 658230 h 663588"/>
              <a:gd name="connsiteX13" fmla="*/ 471280 w 663588"/>
              <a:gd name="connsiteY13" fmla="*/ 495139 h 663588"/>
              <a:gd name="connsiteX14" fmla="*/ 495745 w 663588"/>
              <a:gd name="connsiteY14" fmla="*/ 200580 h 663588"/>
              <a:gd name="connsiteX15" fmla="*/ 495746 w 663588"/>
              <a:gd name="connsiteY15" fmla="*/ 200580 h 663588"/>
              <a:gd name="connsiteX16" fmla="*/ 201187 w 663588"/>
              <a:gd name="connsiteY16" fmla="*/ 176113 h 663588"/>
              <a:gd name="connsiteX17" fmla="*/ 1361 w 663588"/>
              <a:gd name="connsiteY17" fmla="*/ 345290 h 663588"/>
              <a:gd name="connsiteX18" fmla="*/ 0 w 663588"/>
              <a:gd name="connsiteY18" fmla="*/ 331794 h 663588"/>
              <a:gd name="connsiteX19" fmla="*/ 331794 w 663588"/>
              <a:gd name="connsiteY19" fmla="*/ 0 h 663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63588" h="663588">
                <a:moveTo>
                  <a:pt x="349985" y="142900"/>
                </a:moveTo>
                <a:cubicBezTo>
                  <a:pt x="399833" y="147041"/>
                  <a:pt x="448102" y="170198"/>
                  <a:pt x="482976" y="211390"/>
                </a:cubicBezTo>
                <a:cubicBezTo>
                  <a:pt x="552725" y="293774"/>
                  <a:pt x="542481" y="417101"/>
                  <a:pt x="460097" y="486849"/>
                </a:cubicBezTo>
                <a:lnTo>
                  <a:pt x="260810" y="655570"/>
                </a:lnTo>
                <a:lnTo>
                  <a:pt x="202645" y="637514"/>
                </a:lnTo>
                <a:cubicBezTo>
                  <a:pt x="103407" y="595540"/>
                  <a:pt x="28840" y="506657"/>
                  <a:pt x="6741" y="398662"/>
                </a:cubicBezTo>
                <a:lnTo>
                  <a:pt x="3010" y="361650"/>
                </a:lnTo>
                <a:lnTo>
                  <a:pt x="207517" y="188510"/>
                </a:lnTo>
                <a:cubicBezTo>
                  <a:pt x="248709" y="153636"/>
                  <a:pt x="300137" y="138760"/>
                  <a:pt x="349985" y="142900"/>
                </a:cubicBezTo>
                <a:close/>
                <a:moveTo>
                  <a:pt x="331794" y="0"/>
                </a:moveTo>
                <a:cubicBezTo>
                  <a:pt x="515039" y="0"/>
                  <a:pt x="663588" y="148549"/>
                  <a:pt x="663588" y="331794"/>
                </a:cubicBezTo>
                <a:cubicBezTo>
                  <a:pt x="663588" y="515039"/>
                  <a:pt x="515039" y="663588"/>
                  <a:pt x="331794" y="663588"/>
                </a:cubicBezTo>
                <a:lnTo>
                  <a:pt x="278642" y="658230"/>
                </a:lnTo>
                <a:lnTo>
                  <a:pt x="471280" y="495139"/>
                </a:lnTo>
                <a:cubicBezTo>
                  <a:pt x="559376" y="420555"/>
                  <a:pt x="570330" y="288677"/>
                  <a:pt x="495745" y="200580"/>
                </a:cubicBezTo>
                <a:lnTo>
                  <a:pt x="495746" y="200580"/>
                </a:lnTo>
                <a:cubicBezTo>
                  <a:pt x="421162" y="112483"/>
                  <a:pt x="289283" y="101529"/>
                  <a:pt x="201187" y="176113"/>
                </a:cubicBezTo>
                <a:lnTo>
                  <a:pt x="1361" y="345290"/>
                </a:lnTo>
                <a:lnTo>
                  <a:pt x="0" y="331794"/>
                </a:lnTo>
                <a:cubicBezTo>
                  <a:pt x="0" y="148549"/>
                  <a:pt x="148549" y="0"/>
                  <a:pt x="33179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375" dirty="0">
                <a:solidFill>
                  <a:srgbClr val="FFFFFF"/>
                </a:solidFill>
              </a:rPr>
              <a:t>03</a:t>
            </a:r>
            <a:endParaRPr lang="zh-CN" altLang="en-US" sz="3375" dirty="0">
              <a:solidFill>
                <a:srgbClr val="FFFFFF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8750451" y="4606199"/>
            <a:ext cx="3292363" cy="4580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670" dirty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添加标题文字</a:t>
            </a:r>
            <a:endParaRPr lang="zh-CN" altLang="en-US" sz="2670" dirty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26" name="TextBox 11"/>
          <p:cNvSpPr txBox="1"/>
          <p:nvPr/>
        </p:nvSpPr>
        <p:spPr>
          <a:xfrm>
            <a:off x="8641009" y="5137549"/>
            <a:ext cx="1854902" cy="231431"/>
          </a:xfrm>
          <a:prstGeom prst="rect">
            <a:avLst/>
          </a:prstGeom>
          <a:noFill/>
        </p:spPr>
        <p:txBody>
          <a:bodyPr wrap="square" lIns="68538" tIns="34269" rIns="68538" bIns="34269" rtlCol="0">
            <a:spAutoFit/>
          </a:bodyPr>
          <a:lstStyle/>
          <a:p>
            <a:pPr marL="128270" lvl="1" indent="-128270">
              <a:buFont typeface="Arial" panose="020B0604020202020204" pitchFamily="34" charset="0"/>
              <a:buChar char="•"/>
            </a:pPr>
            <a:r>
              <a:rPr lang="zh-CN" altLang="en-US" sz="105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添加相关标题文字</a:t>
            </a:r>
            <a:endParaRPr lang="en-US" altLang="zh-CN" sz="105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Box 24"/>
          <p:cNvSpPr txBox="1"/>
          <p:nvPr/>
        </p:nvSpPr>
        <p:spPr>
          <a:xfrm>
            <a:off x="10124578" y="5137549"/>
            <a:ext cx="1854902" cy="231431"/>
          </a:xfrm>
          <a:prstGeom prst="rect">
            <a:avLst/>
          </a:prstGeom>
          <a:noFill/>
        </p:spPr>
        <p:txBody>
          <a:bodyPr wrap="square" lIns="68538" tIns="34269" rIns="68538" bIns="34269" rtlCol="0">
            <a:spAutoFit/>
          </a:bodyPr>
          <a:lstStyle/>
          <a:p>
            <a:pPr marL="128270" lvl="1" indent="-128270">
              <a:buFont typeface="Arial" panose="020B0604020202020204" pitchFamily="34" charset="0"/>
              <a:buChar char="•"/>
            </a:pPr>
            <a:r>
              <a:rPr lang="zh-CN" altLang="en-US" sz="105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添加相关标题文字</a:t>
            </a:r>
            <a:endParaRPr lang="en-US" altLang="zh-CN" sz="105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TextBox 11"/>
          <p:cNvSpPr txBox="1"/>
          <p:nvPr/>
        </p:nvSpPr>
        <p:spPr>
          <a:xfrm>
            <a:off x="8641009" y="5413496"/>
            <a:ext cx="1854902" cy="231431"/>
          </a:xfrm>
          <a:prstGeom prst="rect">
            <a:avLst/>
          </a:prstGeom>
          <a:noFill/>
        </p:spPr>
        <p:txBody>
          <a:bodyPr wrap="square" lIns="68538" tIns="34269" rIns="68538" bIns="34269" rtlCol="0">
            <a:spAutoFit/>
          </a:bodyPr>
          <a:lstStyle/>
          <a:p>
            <a:pPr marL="128270" lvl="1" indent="-128270">
              <a:buFont typeface="Arial" panose="020B0604020202020204" pitchFamily="34" charset="0"/>
              <a:buChar char="•"/>
            </a:pPr>
            <a:r>
              <a:rPr lang="zh-CN" altLang="en-US" sz="105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添加相关标题文字</a:t>
            </a:r>
            <a:endParaRPr lang="en-US" altLang="zh-CN" sz="105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TextBox 11"/>
          <p:cNvSpPr txBox="1"/>
          <p:nvPr/>
        </p:nvSpPr>
        <p:spPr>
          <a:xfrm>
            <a:off x="10124578" y="5413496"/>
            <a:ext cx="1854902" cy="231431"/>
          </a:xfrm>
          <a:prstGeom prst="rect">
            <a:avLst/>
          </a:prstGeom>
          <a:noFill/>
        </p:spPr>
        <p:txBody>
          <a:bodyPr wrap="square" lIns="68538" tIns="34269" rIns="68538" bIns="34269" rtlCol="0">
            <a:spAutoFit/>
          </a:bodyPr>
          <a:lstStyle/>
          <a:p>
            <a:pPr marL="128270" lvl="1" indent="-128270">
              <a:buFont typeface="Arial" panose="020B0604020202020204" pitchFamily="34" charset="0"/>
              <a:buChar char="•"/>
            </a:pPr>
            <a:r>
              <a:rPr lang="zh-CN" altLang="en-US" sz="105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添加相关标题文字</a:t>
            </a:r>
            <a:endParaRPr lang="en-US" altLang="zh-CN" sz="105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/>
      <p:bldP spid="26" grpId="0"/>
      <p:bldP spid="27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875835" y="4115723"/>
            <a:ext cx="10519632" cy="0"/>
          </a:xfrm>
          <a:prstGeom prst="line">
            <a:avLst/>
          </a:prstGeom>
          <a:ln w="9525">
            <a:solidFill>
              <a:srgbClr val="3F3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860767" y="3226710"/>
            <a:ext cx="452041" cy="889013"/>
          </a:xfrm>
          <a:prstGeom prst="line">
            <a:avLst/>
          </a:prstGeom>
          <a:ln>
            <a:solidFill>
              <a:srgbClr val="3F3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7"/>
          <p:cNvSpPr/>
          <p:nvPr/>
        </p:nvSpPr>
        <p:spPr>
          <a:xfrm>
            <a:off x="1267604" y="3106165"/>
            <a:ext cx="165749" cy="16574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6435" tIns="48218" rIns="96435" bIns="48218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685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1384380" y="2251054"/>
            <a:ext cx="678061" cy="67806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6435" tIns="48218" rIns="96435" bIns="48218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1685" dirty="0">
                <a:latin typeface="Arial" panose="020B0604020202020204" pitchFamily="34" charset="0"/>
                <a:ea typeface="微软雅黑" panose="020B0503020204020204" pitchFamily="34" charset="-122"/>
              </a:rPr>
              <a:t>01</a:t>
            </a:r>
            <a:endParaRPr lang="zh-CN" altLang="en-US" sz="1685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267603" y="2134277"/>
            <a:ext cx="911616" cy="911616"/>
            <a:chOff x="857250" y="1893093"/>
            <a:chExt cx="864394" cy="864394"/>
          </a:xfrm>
        </p:grpSpPr>
        <p:sp>
          <p:nvSpPr>
            <p:cNvPr id="11" name="弧形 10"/>
            <p:cNvSpPr/>
            <p:nvPr/>
          </p:nvSpPr>
          <p:spPr>
            <a:xfrm>
              <a:off x="857250" y="1893093"/>
              <a:ext cx="864394" cy="864394"/>
            </a:xfrm>
            <a:prstGeom prst="arc">
              <a:avLst>
                <a:gd name="adj1" fmla="val 3406397"/>
                <a:gd name="adj2" fmla="val 20528884"/>
              </a:avLst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</a:endParaRPr>
            </a:p>
          </p:txBody>
        </p:sp>
        <p:sp>
          <p:nvSpPr>
            <p:cNvPr id="12" name="弧形 11"/>
            <p:cNvSpPr/>
            <p:nvPr/>
          </p:nvSpPr>
          <p:spPr>
            <a:xfrm>
              <a:off x="857250" y="1893093"/>
              <a:ext cx="864394" cy="864394"/>
            </a:xfrm>
            <a:prstGeom prst="arc">
              <a:avLst>
                <a:gd name="adj1" fmla="val 7448849"/>
                <a:gd name="adj2" fmla="val 17571339"/>
              </a:avLst>
            </a:prstGeom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2295995" y="2199846"/>
            <a:ext cx="218916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请替换文字内容，点击添加相关标题文字，修改文字内容，也可以直接复制你的内容到此。</a:t>
            </a:r>
            <a:endParaRPr lang="zh-CN" altLang="en-US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 flipH="1">
            <a:off x="2360035" y="4133334"/>
            <a:ext cx="452041" cy="889013"/>
          </a:xfrm>
          <a:prstGeom prst="line">
            <a:avLst/>
          </a:prstGeom>
          <a:ln>
            <a:solidFill>
              <a:srgbClr val="3F3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椭圆 14"/>
          <p:cNvSpPr/>
          <p:nvPr/>
        </p:nvSpPr>
        <p:spPr>
          <a:xfrm flipV="1">
            <a:off x="2277161" y="4960852"/>
            <a:ext cx="165749" cy="16574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6435" tIns="48218" rIns="96435" bIns="48218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685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1655596" y="5319942"/>
            <a:ext cx="678061" cy="67806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6435" tIns="48218" rIns="96435" bIns="48218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1685" dirty="0">
                <a:latin typeface="Arial" panose="020B0604020202020204" pitchFamily="34" charset="0"/>
                <a:ea typeface="微软雅黑" panose="020B0503020204020204" pitchFamily="34" charset="-122"/>
              </a:rPr>
              <a:t>02</a:t>
            </a:r>
            <a:endParaRPr lang="zh-CN" altLang="en-US" sz="1685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538819" y="5203165"/>
            <a:ext cx="911616" cy="911616"/>
            <a:chOff x="857250" y="1893093"/>
            <a:chExt cx="864394" cy="864394"/>
          </a:xfrm>
        </p:grpSpPr>
        <p:sp>
          <p:nvSpPr>
            <p:cNvPr id="18" name="弧形 17"/>
            <p:cNvSpPr/>
            <p:nvPr/>
          </p:nvSpPr>
          <p:spPr>
            <a:xfrm>
              <a:off x="857250" y="1893093"/>
              <a:ext cx="864394" cy="864394"/>
            </a:xfrm>
            <a:prstGeom prst="arc">
              <a:avLst>
                <a:gd name="adj1" fmla="val 3406397"/>
                <a:gd name="adj2" fmla="val 20528884"/>
              </a:avLst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</a:endParaRPr>
            </a:p>
          </p:txBody>
        </p:sp>
        <p:sp>
          <p:nvSpPr>
            <p:cNvPr id="19" name="弧形 18"/>
            <p:cNvSpPr/>
            <p:nvPr/>
          </p:nvSpPr>
          <p:spPr>
            <a:xfrm>
              <a:off x="857250" y="1893093"/>
              <a:ext cx="864394" cy="864394"/>
            </a:xfrm>
            <a:prstGeom prst="arc">
              <a:avLst>
                <a:gd name="adj1" fmla="val 7448849"/>
                <a:gd name="adj2" fmla="val 17571339"/>
              </a:avLst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2567211" y="5268734"/>
            <a:ext cx="218916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请替换文字内容，点击添加相关标题文字，修改文字内容，也可以直接复制你的内容到此。</a:t>
            </a:r>
            <a:endParaRPr lang="zh-CN" altLang="en-US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 flipV="1">
            <a:off x="6278540" y="3226710"/>
            <a:ext cx="452041" cy="889013"/>
          </a:xfrm>
          <a:prstGeom prst="line">
            <a:avLst/>
          </a:prstGeom>
          <a:ln>
            <a:solidFill>
              <a:srgbClr val="3F3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椭圆 21"/>
          <p:cNvSpPr/>
          <p:nvPr/>
        </p:nvSpPr>
        <p:spPr>
          <a:xfrm>
            <a:off x="6685376" y="3106165"/>
            <a:ext cx="165749" cy="16574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6435" tIns="48218" rIns="96435" bIns="48218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685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6802153" y="2251054"/>
            <a:ext cx="678061" cy="67806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6435" tIns="48218" rIns="96435" bIns="48218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1685" dirty="0">
                <a:latin typeface="Arial" panose="020B0604020202020204" pitchFamily="34" charset="0"/>
                <a:ea typeface="微软雅黑" panose="020B0503020204020204" pitchFamily="34" charset="-122"/>
              </a:rPr>
              <a:t>03</a:t>
            </a:r>
            <a:endParaRPr lang="zh-CN" altLang="en-US" sz="1685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6685376" y="2134277"/>
            <a:ext cx="911616" cy="911616"/>
            <a:chOff x="857250" y="1893093"/>
            <a:chExt cx="864394" cy="864394"/>
          </a:xfrm>
        </p:grpSpPr>
        <p:sp>
          <p:nvSpPr>
            <p:cNvPr id="25" name="弧形 24"/>
            <p:cNvSpPr/>
            <p:nvPr/>
          </p:nvSpPr>
          <p:spPr>
            <a:xfrm>
              <a:off x="857250" y="1893093"/>
              <a:ext cx="864394" cy="864394"/>
            </a:xfrm>
            <a:prstGeom prst="arc">
              <a:avLst>
                <a:gd name="adj1" fmla="val 3406397"/>
                <a:gd name="adj2" fmla="val 20528884"/>
              </a:avLst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</a:endParaRPr>
            </a:p>
          </p:txBody>
        </p:sp>
        <p:sp>
          <p:nvSpPr>
            <p:cNvPr id="26" name="弧形 25"/>
            <p:cNvSpPr/>
            <p:nvPr/>
          </p:nvSpPr>
          <p:spPr>
            <a:xfrm>
              <a:off x="857250" y="1893093"/>
              <a:ext cx="864394" cy="864394"/>
            </a:xfrm>
            <a:prstGeom prst="arc">
              <a:avLst>
                <a:gd name="adj1" fmla="val 7448849"/>
                <a:gd name="adj2" fmla="val 17571339"/>
              </a:avLst>
            </a:prstGeom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</a:endParaRPr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7713768" y="2199846"/>
            <a:ext cx="217199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请替换文字内容，点击添加相关标题文字，修改文字内容，也可以直接复制你的内容到此。</a:t>
            </a:r>
            <a:endParaRPr lang="zh-CN" altLang="en-US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28" name="直接连接符 27"/>
          <p:cNvCxnSpPr/>
          <p:nvPr/>
        </p:nvCxnSpPr>
        <p:spPr>
          <a:xfrm flipH="1">
            <a:off x="7777808" y="4133334"/>
            <a:ext cx="452041" cy="889013"/>
          </a:xfrm>
          <a:prstGeom prst="line">
            <a:avLst/>
          </a:prstGeom>
          <a:ln>
            <a:solidFill>
              <a:srgbClr val="3F3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椭圆 28"/>
          <p:cNvSpPr/>
          <p:nvPr/>
        </p:nvSpPr>
        <p:spPr>
          <a:xfrm flipV="1">
            <a:off x="7694934" y="4960852"/>
            <a:ext cx="165749" cy="16574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6435" tIns="48218" rIns="96435" bIns="48218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685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7073369" y="5319942"/>
            <a:ext cx="678061" cy="67806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6435" tIns="48218" rIns="96435" bIns="48218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1685" dirty="0">
                <a:latin typeface="Arial" panose="020B0604020202020204" pitchFamily="34" charset="0"/>
                <a:ea typeface="微软雅黑" panose="020B0503020204020204" pitchFamily="34" charset="-122"/>
              </a:rPr>
              <a:t>04</a:t>
            </a:r>
            <a:endParaRPr lang="zh-CN" altLang="en-US" sz="1685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6956591" y="5203165"/>
            <a:ext cx="911616" cy="911616"/>
            <a:chOff x="857250" y="1893093"/>
            <a:chExt cx="864394" cy="864394"/>
          </a:xfrm>
        </p:grpSpPr>
        <p:sp>
          <p:nvSpPr>
            <p:cNvPr id="32" name="弧形 31"/>
            <p:cNvSpPr/>
            <p:nvPr/>
          </p:nvSpPr>
          <p:spPr>
            <a:xfrm>
              <a:off x="857250" y="1893093"/>
              <a:ext cx="864394" cy="864394"/>
            </a:xfrm>
            <a:prstGeom prst="arc">
              <a:avLst>
                <a:gd name="adj1" fmla="val 3406397"/>
                <a:gd name="adj2" fmla="val 20528884"/>
              </a:avLst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</a:endParaRPr>
            </a:p>
          </p:txBody>
        </p:sp>
        <p:sp>
          <p:nvSpPr>
            <p:cNvPr id="33" name="弧形 32"/>
            <p:cNvSpPr/>
            <p:nvPr/>
          </p:nvSpPr>
          <p:spPr>
            <a:xfrm>
              <a:off x="857250" y="1893093"/>
              <a:ext cx="864394" cy="864394"/>
            </a:xfrm>
            <a:prstGeom prst="arc">
              <a:avLst>
                <a:gd name="adj1" fmla="val 7448849"/>
                <a:gd name="adj2" fmla="val 17571339"/>
              </a:avLst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</a:endParaRPr>
            </a:p>
          </p:txBody>
        </p:sp>
      </p:grpSp>
      <p:sp>
        <p:nvSpPr>
          <p:cNvPr id="34" name="文本框 33"/>
          <p:cNvSpPr txBox="1"/>
          <p:nvPr/>
        </p:nvSpPr>
        <p:spPr>
          <a:xfrm>
            <a:off x="7984984" y="5268734"/>
            <a:ext cx="217199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请替换文字内容，点击添加相关标题文字，修改文字内容，也可以直接复制你的内容到此。</a:t>
            </a:r>
            <a:endParaRPr lang="zh-CN" altLang="en-US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95589" y="266550"/>
            <a:ext cx="3272517" cy="466708"/>
          </a:xfrm>
          <a:prstGeom prst="rect">
            <a:avLst/>
          </a:prstGeom>
          <a:noFill/>
        </p:spPr>
        <p:txBody>
          <a:bodyPr wrap="none" lIns="96434" tIns="48217" rIns="96434" bIns="48217" rtlCol="0">
            <a:spAutoFit/>
          </a:bodyPr>
          <a:lstStyle/>
          <a:p>
            <a:pPr defTabSz="964565"/>
            <a:r>
              <a:rPr lang="zh-CN" altLang="en-US" sz="2400" dirty="0">
                <a:solidFill>
                  <a:schemeClr val="accent1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点击添加相关标题文字</a:t>
            </a:r>
            <a:endParaRPr lang="zh-CN" altLang="en-US" sz="2400" dirty="0">
              <a:solidFill>
                <a:schemeClr val="accent1"/>
              </a:solidFill>
              <a:latin typeface="方正尚酷简体" panose="03000509000000000000" pitchFamily="65" charset="-122"/>
              <a:ea typeface="方正尚酷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95589" y="654957"/>
            <a:ext cx="2809570" cy="374375"/>
          </a:xfrm>
          <a:prstGeom prst="rect">
            <a:avLst/>
          </a:prstGeom>
          <a:noFill/>
        </p:spPr>
        <p:txBody>
          <a:bodyPr wrap="none" lIns="96434" tIns="48217" rIns="96434" bIns="48217" rtlCol="0">
            <a:spAutoFit/>
          </a:bodyPr>
          <a:lstStyle/>
          <a:p>
            <a:pPr defTabSz="964565"/>
            <a:r>
              <a:rPr lang="en-US" altLang="zh-CN" dirty="0">
                <a:solidFill>
                  <a:srgbClr val="E7E6E6">
                    <a:lumMod val="25000"/>
                  </a:srgbClr>
                </a:solidFill>
                <a:cs typeface="+mn-ea"/>
                <a:sym typeface="+mn-lt"/>
              </a:rPr>
              <a:t>ADD RELATED TITLE WORDS</a:t>
            </a:r>
            <a:endParaRPr lang="zh-CN" altLang="en-US" dirty="0">
              <a:solidFill>
                <a:srgbClr val="E7E6E6">
                  <a:lumMod val="25000"/>
                </a:srgb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0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6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/>
      <p:bldP spid="15" grpId="0" animBg="1"/>
      <p:bldP spid="16" grpId="0" animBg="1"/>
      <p:bldP spid="20" grpId="0"/>
      <p:bldP spid="22" grpId="0" animBg="1"/>
      <p:bldP spid="23" grpId="0" animBg="1"/>
      <p:bldP spid="27" grpId="0"/>
      <p:bldP spid="29" grpId="0" animBg="1"/>
      <p:bldP spid="30" grpId="0" animBg="1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任意多边形 51"/>
          <p:cNvSpPr/>
          <p:nvPr/>
        </p:nvSpPr>
        <p:spPr bwMode="auto">
          <a:xfrm>
            <a:off x="4877369" y="2338893"/>
            <a:ext cx="3107361" cy="3852390"/>
          </a:xfrm>
          <a:custGeom>
            <a:avLst/>
            <a:gdLst>
              <a:gd name="T0" fmla="*/ 8818711 w 836089"/>
              <a:gd name="T1" fmla="*/ 37862269 h 1036854"/>
              <a:gd name="T2" fmla="*/ 8238594 w 836089"/>
              <a:gd name="T3" fmla="*/ 35657593 h 1036854"/>
              <a:gd name="T4" fmla="*/ 1624528 w 836089"/>
              <a:gd name="T5" fmla="*/ 31828416 h 1036854"/>
              <a:gd name="T6" fmla="*/ 0 w 836089"/>
              <a:gd name="T7" fmla="*/ 27999267 h 1036854"/>
              <a:gd name="T8" fmla="*/ 0 w 836089"/>
              <a:gd name="T9" fmla="*/ 23357835 h 1036854"/>
              <a:gd name="T10" fmla="*/ 232091 w 836089"/>
              <a:gd name="T11" fmla="*/ 21733320 h 1036854"/>
              <a:gd name="T12" fmla="*/ 1044355 w 836089"/>
              <a:gd name="T13" fmla="*/ 19992769 h 1036854"/>
              <a:gd name="T14" fmla="*/ 2668828 w 836089"/>
              <a:gd name="T15" fmla="*/ 14887211 h 1036854"/>
              <a:gd name="T16" fmla="*/ 7078214 w 836089"/>
              <a:gd name="T17" fmla="*/ 14539130 h 1036854"/>
              <a:gd name="T18" fmla="*/ 5917834 w 836089"/>
              <a:gd name="T19" fmla="*/ 11870303 h 1036854"/>
              <a:gd name="T20" fmla="*/ 6962147 w 836089"/>
              <a:gd name="T21" fmla="*/ 6880749 h 1036854"/>
              <a:gd name="T22" fmla="*/ 10907387 w 836089"/>
              <a:gd name="T23" fmla="*/ 2239338 h 1036854"/>
              <a:gd name="T24" fmla="*/ 17521418 w 836089"/>
              <a:gd name="T25" fmla="*/ 150718 h 1036854"/>
              <a:gd name="T26" fmla="*/ 22859082 w 836089"/>
              <a:gd name="T27" fmla="*/ 498786 h 1036854"/>
              <a:gd name="T28" fmla="*/ 26688256 w 836089"/>
              <a:gd name="T29" fmla="*/ 3167665 h 1036854"/>
              <a:gd name="T30" fmla="*/ 30633459 w 836089"/>
              <a:gd name="T31" fmla="*/ 6532634 h 1036854"/>
              <a:gd name="T32" fmla="*/ 33766435 w 836089"/>
              <a:gd name="T33" fmla="*/ 5952482 h 1036854"/>
              <a:gd name="T34" fmla="*/ 35158851 w 836089"/>
              <a:gd name="T35" fmla="*/ 10477870 h 1036854"/>
              <a:gd name="T36" fmla="*/ 33998526 w 836089"/>
              <a:gd name="T37" fmla="*/ 13030627 h 1036854"/>
              <a:gd name="T38" fmla="*/ 38291845 w 836089"/>
              <a:gd name="T39" fmla="*/ 14074982 h 1036854"/>
              <a:gd name="T40" fmla="*/ 39452170 w 836089"/>
              <a:gd name="T41" fmla="*/ 16859839 h 1036854"/>
              <a:gd name="T42" fmla="*/ 39684261 w 836089"/>
              <a:gd name="T43" fmla="*/ 20689008 h 1036854"/>
              <a:gd name="T44" fmla="*/ 40728582 w 836089"/>
              <a:gd name="T45" fmla="*/ 25678556 h 1036854"/>
              <a:gd name="T46" fmla="*/ 38291845 w 836089"/>
              <a:gd name="T47" fmla="*/ 31248298 h 1036854"/>
              <a:gd name="T48" fmla="*/ 32257966 w 836089"/>
              <a:gd name="T49" fmla="*/ 33220852 h 1036854"/>
              <a:gd name="T50" fmla="*/ 29124990 w 836089"/>
              <a:gd name="T51" fmla="*/ 30319921 h 1036854"/>
              <a:gd name="T52" fmla="*/ 24715609 w 836089"/>
              <a:gd name="T53" fmla="*/ 34961388 h 1036854"/>
              <a:gd name="T54" fmla="*/ 23555279 w 836089"/>
              <a:gd name="T55" fmla="*/ 42155586 h 1036854"/>
              <a:gd name="T56" fmla="*/ 28544782 w 836089"/>
              <a:gd name="T57" fmla="*/ 49581854 h 1036854"/>
              <a:gd name="T58" fmla="*/ 16593130 w 836089"/>
              <a:gd name="T59" fmla="*/ 50162027 h 1036854"/>
              <a:gd name="T60" fmla="*/ 14040363 w 836089"/>
              <a:gd name="T61" fmla="*/ 50278051 h 1036854"/>
              <a:gd name="T62" fmla="*/ 18797831 w 836089"/>
              <a:gd name="T63" fmla="*/ 39834877 h 1036854"/>
              <a:gd name="T64" fmla="*/ 18101578 w 836089"/>
              <a:gd name="T65" fmla="*/ 34381181 h 1036854"/>
              <a:gd name="T66" fmla="*/ 16941246 w 836089"/>
              <a:gd name="T67" fmla="*/ 36237762 h 1036854"/>
              <a:gd name="T68" fmla="*/ 12996008 w 836089"/>
              <a:gd name="T69" fmla="*/ 35541560 h 1036854"/>
              <a:gd name="T70" fmla="*/ 8818711 w 836089"/>
              <a:gd name="T71" fmla="*/ 37862269 h 103685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836089"/>
              <a:gd name="T109" fmla="*/ 0 h 1036854"/>
              <a:gd name="T110" fmla="*/ 836089 w 836089"/>
              <a:gd name="T111" fmla="*/ 1036854 h 1036854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836089" h="1036854">
                <a:moveTo>
                  <a:pt x="180975" y="776999"/>
                </a:moveTo>
                <a:lnTo>
                  <a:pt x="169070" y="731755"/>
                </a:lnTo>
                <a:cubicBezTo>
                  <a:pt x="123826" y="707943"/>
                  <a:pt x="64294" y="684130"/>
                  <a:pt x="33338" y="653174"/>
                </a:cubicBezTo>
                <a:lnTo>
                  <a:pt x="0" y="574593"/>
                </a:lnTo>
                <a:lnTo>
                  <a:pt x="0" y="479343"/>
                </a:lnTo>
                <a:lnTo>
                  <a:pt x="4763" y="446005"/>
                </a:lnTo>
                <a:lnTo>
                  <a:pt x="21432" y="410286"/>
                </a:lnTo>
                <a:cubicBezTo>
                  <a:pt x="-7937" y="358692"/>
                  <a:pt x="15082" y="323768"/>
                  <a:pt x="54769" y="305511"/>
                </a:cubicBezTo>
                <a:lnTo>
                  <a:pt x="145257" y="298368"/>
                </a:lnTo>
                <a:lnTo>
                  <a:pt x="121444" y="243599"/>
                </a:lnTo>
                <a:lnTo>
                  <a:pt x="142875" y="141205"/>
                </a:lnTo>
                <a:lnTo>
                  <a:pt x="223838" y="45955"/>
                </a:lnTo>
                <a:cubicBezTo>
                  <a:pt x="259954" y="23333"/>
                  <a:pt x="318691" y="9046"/>
                  <a:pt x="359569" y="3093"/>
                </a:cubicBezTo>
                <a:cubicBezTo>
                  <a:pt x="400447" y="-2860"/>
                  <a:pt x="437754" y="-83"/>
                  <a:pt x="469107" y="10236"/>
                </a:cubicBezTo>
                <a:cubicBezTo>
                  <a:pt x="500460" y="20555"/>
                  <a:pt x="521098" y="44369"/>
                  <a:pt x="547688" y="65006"/>
                </a:cubicBezTo>
                <a:cubicBezTo>
                  <a:pt x="574278" y="85643"/>
                  <a:pt x="604374" y="124707"/>
                  <a:pt x="628650" y="134061"/>
                </a:cubicBezTo>
                <a:cubicBezTo>
                  <a:pt x="671909" y="150730"/>
                  <a:pt x="677466" y="108661"/>
                  <a:pt x="692944" y="122155"/>
                </a:cubicBezTo>
                <a:cubicBezTo>
                  <a:pt x="708422" y="135649"/>
                  <a:pt x="719138" y="191211"/>
                  <a:pt x="721519" y="215024"/>
                </a:cubicBezTo>
                <a:lnTo>
                  <a:pt x="697707" y="267411"/>
                </a:lnTo>
                <a:lnTo>
                  <a:pt x="785813" y="288843"/>
                </a:lnTo>
                <a:cubicBezTo>
                  <a:pt x="817563" y="300749"/>
                  <a:pt x="811213" y="322180"/>
                  <a:pt x="809625" y="345993"/>
                </a:cubicBezTo>
                <a:cubicBezTo>
                  <a:pt x="827882" y="369806"/>
                  <a:pt x="834231" y="388855"/>
                  <a:pt x="814388" y="424574"/>
                </a:cubicBezTo>
                <a:cubicBezTo>
                  <a:pt x="798512" y="473788"/>
                  <a:pt x="839788" y="484899"/>
                  <a:pt x="835819" y="526968"/>
                </a:cubicBezTo>
                <a:cubicBezTo>
                  <a:pt x="822325" y="566656"/>
                  <a:pt x="807641" y="610710"/>
                  <a:pt x="785813" y="641269"/>
                </a:cubicBezTo>
                <a:cubicBezTo>
                  <a:pt x="763985" y="671828"/>
                  <a:pt x="705644" y="698418"/>
                  <a:pt x="661988" y="681749"/>
                </a:cubicBezTo>
                <a:cubicBezTo>
                  <a:pt x="640557" y="661905"/>
                  <a:pt x="597693" y="649205"/>
                  <a:pt x="597694" y="622217"/>
                </a:cubicBezTo>
                <a:cubicBezTo>
                  <a:pt x="569913" y="653967"/>
                  <a:pt x="556418" y="683337"/>
                  <a:pt x="507206" y="717468"/>
                </a:cubicBezTo>
                <a:cubicBezTo>
                  <a:pt x="490538" y="755569"/>
                  <a:pt x="474663" y="819465"/>
                  <a:pt x="483394" y="865105"/>
                </a:cubicBezTo>
                <a:cubicBezTo>
                  <a:pt x="480219" y="916699"/>
                  <a:pt x="534193" y="994486"/>
                  <a:pt x="585787" y="1017505"/>
                </a:cubicBezTo>
                <a:cubicBezTo>
                  <a:pt x="519906" y="1046874"/>
                  <a:pt x="465931" y="1035761"/>
                  <a:pt x="340519" y="1029411"/>
                </a:cubicBezTo>
                <a:lnTo>
                  <a:pt x="288132" y="1031792"/>
                </a:lnTo>
                <a:cubicBezTo>
                  <a:pt x="376636" y="991708"/>
                  <a:pt x="385763" y="871455"/>
                  <a:pt x="385763" y="817480"/>
                </a:cubicBezTo>
                <a:cubicBezTo>
                  <a:pt x="394890" y="758345"/>
                  <a:pt x="377825" y="717864"/>
                  <a:pt x="371475" y="705561"/>
                </a:cubicBezTo>
                <a:lnTo>
                  <a:pt x="347663" y="743661"/>
                </a:lnTo>
                <a:cubicBezTo>
                  <a:pt x="332581" y="715087"/>
                  <a:pt x="293688" y="719848"/>
                  <a:pt x="266700" y="729374"/>
                </a:cubicBezTo>
                <a:cubicBezTo>
                  <a:pt x="228600" y="742867"/>
                  <a:pt x="209550" y="761124"/>
                  <a:pt x="180975" y="77699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0" tIns="0" rIns="0" bIns="759333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zh-CN" altLang="en-US" sz="45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标题</a:t>
            </a:r>
            <a:endParaRPr lang="zh-CN" altLang="en-US" sz="45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33816" name="组合 56"/>
          <p:cNvGrpSpPr/>
          <p:nvPr/>
        </p:nvGrpSpPr>
        <p:grpSpPr bwMode="auto">
          <a:xfrm>
            <a:off x="7333456" y="2543146"/>
            <a:ext cx="837112" cy="425253"/>
            <a:chOff x="5242560" y="2729569"/>
            <a:chExt cx="596023" cy="303191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9" name="椭圆 57"/>
            <p:cNvSpPr>
              <a:spLocks noChangeArrowheads="1"/>
            </p:cNvSpPr>
            <p:nvPr/>
          </p:nvSpPr>
          <p:spPr bwMode="auto">
            <a:xfrm>
              <a:off x="5242560" y="2979045"/>
              <a:ext cx="53642" cy="53715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 fontAlgn="auto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97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0" name="矩形 58"/>
            <p:cNvSpPr>
              <a:spLocks noChangeArrowheads="1"/>
            </p:cNvSpPr>
            <p:nvPr/>
          </p:nvSpPr>
          <p:spPr bwMode="auto">
            <a:xfrm rot="-2650181">
              <a:off x="5254480" y="2961140"/>
              <a:ext cx="108477" cy="10743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 fontAlgn="auto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97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1" name="任意多边形 30"/>
            <p:cNvSpPr/>
            <p:nvPr/>
          </p:nvSpPr>
          <p:spPr>
            <a:xfrm>
              <a:off x="5342692" y="2729569"/>
              <a:ext cx="495891" cy="206504"/>
            </a:xfrm>
            <a:custGeom>
              <a:avLst/>
              <a:gdLst>
                <a:gd name="connsiteX0" fmla="*/ 301650 w 496670"/>
                <a:gd name="connsiteY0" fmla="*/ 0 h 206120"/>
                <a:gd name="connsiteX1" fmla="*/ 496670 w 496670"/>
                <a:gd name="connsiteY1" fmla="*/ 0 h 206120"/>
                <a:gd name="connsiteX2" fmla="*/ 496670 w 496670"/>
                <a:gd name="connsiteY2" fmla="*/ 10800 h 206120"/>
                <a:gd name="connsiteX3" fmla="*/ 208670 w 496670"/>
                <a:gd name="connsiteY3" fmla="*/ 10800 h 206120"/>
                <a:gd name="connsiteX4" fmla="*/ 208670 w 496670"/>
                <a:gd name="connsiteY4" fmla="*/ 10722 h 206120"/>
                <a:gd name="connsiteX5" fmla="*/ 7525 w 496670"/>
                <a:gd name="connsiteY5" fmla="*/ 206120 h 206120"/>
                <a:gd name="connsiteX6" fmla="*/ 0 w 496670"/>
                <a:gd name="connsiteY6" fmla="*/ 198373 h 206120"/>
                <a:gd name="connsiteX7" fmla="*/ 204125 w 496670"/>
                <a:gd name="connsiteY7" fmla="*/ 79 h 206120"/>
                <a:gd name="connsiteX8" fmla="*/ 301650 w 496670"/>
                <a:gd name="connsiteY8" fmla="*/ 79 h 20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6670" h="206120">
                  <a:moveTo>
                    <a:pt x="301650" y="0"/>
                  </a:moveTo>
                  <a:lnTo>
                    <a:pt x="496670" y="0"/>
                  </a:lnTo>
                  <a:lnTo>
                    <a:pt x="496670" y="10800"/>
                  </a:lnTo>
                  <a:lnTo>
                    <a:pt x="208670" y="10800"/>
                  </a:lnTo>
                  <a:lnTo>
                    <a:pt x="208670" y="10722"/>
                  </a:lnTo>
                  <a:lnTo>
                    <a:pt x="7525" y="206120"/>
                  </a:lnTo>
                  <a:lnTo>
                    <a:pt x="0" y="198373"/>
                  </a:lnTo>
                  <a:lnTo>
                    <a:pt x="204125" y="79"/>
                  </a:lnTo>
                  <a:lnTo>
                    <a:pt x="301650" y="7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just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97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3811" name="组合 60"/>
          <p:cNvGrpSpPr/>
          <p:nvPr/>
        </p:nvGrpSpPr>
        <p:grpSpPr bwMode="auto">
          <a:xfrm>
            <a:off x="7762058" y="4227416"/>
            <a:ext cx="838787" cy="426927"/>
            <a:chOff x="5242560" y="2729569"/>
            <a:chExt cx="596023" cy="303191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35" name="椭圆 61"/>
            <p:cNvSpPr>
              <a:spLocks noChangeArrowheads="1"/>
            </p:cNvSpPr>
            <p:nvPr/>
          </p:nvSpPr>
          <p:spPr bwMode="auto">
            <a:xfrm>
              <a:off x="5242560" y="2979256"/>
              <a:ext cx="53535" cy="53504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 fontAlgn="auto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97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6" name="矩形 62"/>
            <p:cNvSpPr>
              <a:spLocks noChangeArrowheads="1"/>
            </p:cNvSpPr>
            <p:nvPr/>
          </p:nvSpPr>
          <p:spPr bwMode="auto">
            <a:xfrm rot="-2650181">
              <a:off x="5254457" y="2961421"/>
              <a:ext cx="108260" cy="10701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 fontAlgn="auto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97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7" name="任意多边形 36"/>
            <p:cNvSpPr/>
            <p:nvPr/>
          </p:nvSpPr>
          <p:spPr>
            <a:xfrm>
              <a:off x="5342492" y="2729569"/>
              <a:ext cx="494901" cy="205694"/>
            </a:xfrm>
            <a:custGeom>
              <a:avLst/>
              <a:gdLst>
                <a:gd name="connsiteX0" fmla="*/ 301650 w 496670"/>
                <a:gd name="connsiteY0" fmla="*/ 0 h 206120"/>
                <a:gd name="connsiteX1" fmla="*/ 496670 w 496670"/>
                <a:gd name="connsiteY1" fmla="*/ 0 h 206120"/>
                <a:gd name="connsiteX2" fmla="*/ 496670 w 496670"/>
                <a:gd name="connsiteY2" fmla="*/ 10800 h 206120"/>
                <a:gd name="connsiteX3" fmla="*/ 208670 w 496670"/>
                <a:gd name="connsiteY3" fmla="*/ 10800 h 206120"/>
                <a:gd name="connsiteX4" fmla="*/ 208670 w 496670"/>
                <a:gd name="connsiteY4" fmla="*/ 10722 h 206120"/>
                <a:gd name="connsiteX5" fmla="*/ 7525 w 496670"/>
                <a:gd name="connsiteY5" fmla="*/ 206120 h 206120"/>
                <a:gd name="connsiteX6" fmla="*/ 0 w 496670"/>
                <a:gd name="connsiteY6" fmla="*/ 198373 h 206120"/>
                <a:gd name="connsiteX7" fmla="*/ 204125 w 496670"/>
                <a:gd name="connsiteY7" fmla="*/ 79 h 206120"/>
                <a:gd name="connsiteX8" fmla="*/ 301650 w 496670"/>
                <a:gd name="connsiteY8" fmla="*/ 79 h 20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6670" h="206120">
                  <a:moveTo>
                    <a:pt x="301650" y="0"/>
                  </a:moveTo>
                  <a:lnTo>
                    <a:pt x="496670" y="0"/>
                  </a:lnTo>
                  <a:lnTo>
                    <a:pt x="496670" y="10800"/>
                  </a:lnTo>
                  <a:lnTo>
                    <a:pt x="208670" y="10800"/>
                  </a:lnTo>
                  <a:lnTo>
                    <a:pt x="208670" y="10722"/>
                  </a:lnTo>
                  <a:lnTo>
                    <a:pt x="7525" y="206120"/>
                  </a:lnTo>
                  <a:lnTo>
                    <a:pt x="0" y="198373"/>
                  </a:lnTo>
                  <a:lnTo>
                    <a:pt x="204125" y="79"/>
                  </a:lnTo>
                  <a:lnTo>
                    <a:pt x="301650" y="7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just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97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3806" name="组合 64"/>
          <p:cNvGrpSpPr/>
          <p:nvPr/>
        </p:nvGrpSpPr>
        <p:grpSpPr bwMode="auto">
          <a:xfrm flipH="1">
            <a:off x="4308133" y="3244648"/>
            <a:ext cx="838786" cy="425253"/>
            <a:chOff x="5242560" y="2729569"/>
            <a:chExt cx="596023" cy="303191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41" name="椭圆 65"/>
            <p:cNvSpPr>
              <a:spLocks noChangeArrowheads="1"/>
            </p:cNvSpPr>
            <p:nvPr/>
          </p:nvSpPr>
          <p:spPr bwMode="auto">
            <a:xfrm>
              <a:off x="5242560" y="2979045"/>
              <a:ext cx="53535" cy="53715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 fontAlgn="auto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97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42" name="矩形 66"/>
            <p:cNvSpPr>
              <a:spLocks noChangeArrowheads="1"/>
            </p:cNvSpPr>
            <p:nvPr/>
          </p:nvSpPr>
          <p:spPr bwMode="auto">
            <a:xfrm rot="-2650181">
              <a:off x="5254457" y="2961140"/>
              <a:ext cx="108259" cy="10743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 fontAlgn="auto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97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43" name="任意多边形 42"/>
            <p:cNvSpPr/>
            <p:nvPr/>
          </p:nvSpPr>
          <p:spPr>
            <a:xfrm>
              <a:off x="5343681" y="2728376"/>
              <a:ext cx="494902" cy="206504"/>
            </a:xfrm>
            <a:custGeom>
              <a:avLst/>
              <a:gdLst>
                <a:gd name="connsiteX0" fmla="*/ 301650 w 496670"/>
                <a:gd name="connsiteY0" fmla="*/ 0 h 206120"/>
                <a:gd name="connsiteX1" fmla="*/ 496670 w 496670"/>
                <a:gd name="connsiteY1" fmla="*/ 0 h 206120"/>
                <a:gd name="connsiteX2" fmla="*/ 496670 w 496670"/>
                <a:gd name="connsiteY2" fmla="*/ 10800 h 206120"/>
                <a:gd name="connsiteX3" fmla="*/ 208670 w 496670"/>
                <a:gd name="connsiteY3" fmla="*/ 10800 h 206120"/>
                <a:gd name="connsiteX4" fmla="*/ 208670 w 496670"/>
                <a:gd name="connsiteY4" fmla="*/ 10722 h 206120"/>
                <a:gd name="connsiteX5" fmla="*/ 7525 w 496670"/>
                <a:gd name="connsiteY5" fmla="*/ 206120 h 206120"/>
                <a:gd name="connsiteX6" fmla="*/ 0 w 496670"/>
                <a:gd name="connsiteY6" fmla="*/ 198373 h 206120"/>
                <a:gd name="connsiteX7" fmla="*/ 204125 w 496670"/>
                <a:gd name="connsiteY7" fmla="*/ 79 h 206120"/>
                <a:gd name="connsiteX8" fmla="*/ 301650 w 496670"/>
                <a:gd name="connsiteY8" fmla="*/ 79 h 20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6670" h="206120">
                  <a:moveTo>
                    <a:pt x="301650" y="0"/>
                  </a:moveTo>
                  <a:lnTo>
                    <a:pt x="496670" y="0"/>
                  </a:lnTo>
                  <a:lnTo>
                    <a:pt x="496670" y="10800"/>
                  </a:lnTo>
                  <a:lnTo>
                    <a:pt x="208670" y="10800"/>
                  </a:lnTo>
                  <a:lnTo>
                    <a:pt x="208670" y="10722"/>
                  </a:lnTo>
                  <a:lnTo>
                    <a:pt x="7525" y="206120"/>
                  </a:lnTo>
                  <a:lnTo>
                    <a:pt x="0" y="198373"/>
                  </a:lnTo>
                  <a:lnTo>
                    <a:pt x="204125" y="79"/>
                  </a:lnTo>
                  <a:lnTo>
                    <a:pt x="301650" y="7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just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97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3801" name="组合 68"/>
          <p:cNvGrpSpPr/>
          <p:nvPr/>
        </p:nvGrpSpPr>
        <p:grpSpPr bwMode="auto">
          <a:xfrm>
            <a:off x="4607819" y="5072902"/>
            <a:ext cx="1022952" cy="75341"/>
            <a:chOff x="3351817" y="4503373"/>
            <a:chExt cx="727826" cy="5334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47" name="椭圆 69"/>
            <p:cNvSpPr>
              <a:spLocks noChangeArrowheads="1"/>
            </p:cNvSpPr>
            <p:nvPr/>
          </p:nvSpPr>
          <p:spPr bwMode="auto">
            <a:xfrm flipH="1">
              <a:off x="4026038" y="4503373"/>
              <a:ext cx="53605" cy="53340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 fontAlgn="auto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97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48" name="矩形 70"/>
            <p:cNvSpPr>
              <a:spLocks noChangeArrowheads="1"/>
            </p:cNvSpPr>
            <p:nvPr/>
          </p:nvSpPr>
          <p:spPr bwMode="auto">
            <a:xfrm flipH="1">
              <a:off x="3943846" y="4524709"/>
              <a:ext cx="107208" cy="10668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 fontAlgn="auto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zh-CN" altLang="en-US" sz="197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49" name="任意多边形 48"/>
            <p:cNvSpPr/>
            <p:nvPr/>
          </p:nvSpPr>
          <p:spPr>
            <a:xfrm flipH="1">
              <a:off x="3351817" y="4525895"/>
              <a:ext cx="648015" cy="9483"/>
            </a:xfrm>
            <a:custGeom>
              <a:avLst/>
              <a:gdLst>
                <a:gd name="connsiteX0" fmla="*/ 197354 w 197354"/>
                <a:gd name="connsiteY0" fmla="*/ 0 h 10800"/>
                <a:gd name="connsiteX1" fmla="*/ 2334 w 197354"/>
                <a:gd name="connsiteY1" fmla="*/ 0 h 10800"/>
                <a:gd name="connsiteX2" fmla="*/ 2334 w 197354"/>
                <a:gd name="connsiteY2" fmla="*/ 79 h 10800"/>
                <a:gd name="connsiteX3" fmla="*/ 0 w 197354"/>
                <a:gd name="connsiteY3" fmla="*/ 79 h 10800"/>
                <a:gd name="connsiteX4" fmla="*/ 0 w 197354"/>
                <a:gd name="connsiteY4" fmla="*/ 10800 h 10800"/>
                <a:gd name="connsiteX5" fmla="*/ 197354 w 197354"/>
                <a:gd name="connsiteY5" fmla="*/ 10800 h 1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7354" h="10800">
                  <a:moveTo>
                    <a:pt x="197354" y="0"/>
                  </a:moveTo>
                  <a:lnTo>
                    <a:pt x="2334" y="0"/>
                  </a:lnTo>
                  <a:lnTo>
                    <a:pt x="2334" y="79"/>
                  </a:lnTo>
                  <a:lnTo>
                    <a:pt x="0" y="79"/>
                  </a:lnTo>
                  <a:lnTo>
                    <a:pt x="0" y="10800"/>
                  </a:lnTo>
                  <a:lnTo>
                    <a:pt x="197354" y="108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just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97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4" name="TextBox 23"/>
          <p:cNvSpPr txBox="1"/>
          <p:nvPr/>
        </p:nvSpPr>
        <p:spPr>
          <a:xfrm>
            <a:off x="1504088" y="3407609"/>
            <a:ext cx="258161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0" name="TextBox 24"/>
          <p:cNvSpPr txBox="1"/>
          <p:nvPr/>
        </p:nvSpPr>
        <p:spPr>
          <a:xfrm>
            <a:off x="2418256" y="3073698"/>
            <a:ext cx="1667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6" name="TextBox 23"/>
          <p:cNvSpPr txBox="1"/>
          <p:nvPr/>
        </p:nvSpPr>
        <p:spPr>
          <a:xfrm>
            <a:off x="1845833" y="5273354"/>
            <a:ext cx="258161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0" name="TextBox 24"/>
          <p:cNvSpPr txBox="1"/>
          <p:nvPr/>
        </p:nvSpPr>
        <p:spPr>
          <a:xfrm>
            <a:off x="2760001" y="4939443"/>
            <a:ext cx="1667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51" name="TextBox 23"/>
          <p:cNvSpPr txBox="1"/>
          <p:nvPr/>
        </p:nvSpPr>
        <p:spPr>
          <a:xfrm>
            <a:off x="8748310" y="4574360"/>
            <a:ext cx="258161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2" name="TextBox 24"/>
          <p:cNvSpPr txBox="1"/>
          <p:nvPr/>
        </p:nvSpPr>
        <p:spPr>
          <a:xfrm>
            <a:off x="8748310" y="4240449"/>
            <a:ext cx="1667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53" name="TextBox 23"/>
          <p:cNvSpPr txBox="1"/>
          <p:nvPr/>
        </p:nvSpPr>
        <p:spPr>
          <a:xfrm>
            <a:off x="8314201" y="2957996"/>
            <a:ext cx="258161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7" name="TextBox 24"/>
          <p:cNvSpPr txBox="1"/>
          <p:nvPr/>
        </p:nvSpPr>
        <p:spPr>
          <a:xfrm>
            <a:off x="8314201" y="2624085"/>
            <a:ext cx="1667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95589" y="266550"/>
            <a:ext cx="3272517" cy="466708"/>
          </a:xfrm>
          <a:prstGeom prst="rect">
            <a:avLst/>
          </a:prstGeom>
          <a:noFill/>
        </p:spPr>
        <p:txBody>
          <a:bodyPr wrap="none" lIns="96434" tIns="48217" rIns="96434" bIns="48217" rtlCol="0">
            <a:spAutoFit/>
          </a:bodyPr>
          <a:lstStyle/>
          <a:p>
            <a:pPr defTabSz="964565"/>
            <a:r>
              <a:rPr lang="zh-CN" altLang="en-US" sz="2400" dirty="0">
                <a:solidFill>
                  <a:schemeClr val="accent1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点击添加相关标题文字</a:t>
            </a:r>
            <a:endParaRPr lang="zh-CN" altLang="en-US" sz="2400" dirty="0">
              <a:solidFill>
                <a:schemeClr val="accent1"/>
              </a:solidFill>
              <a:latin typeface="方正尚酷简体" panose="03000509000000000000" pitchFamily="65" charset="-122"/>
              <a:ea typeface="方正尚酷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95589" y="654957"/>
            <a:ext cx="2809570" cy="374375"/>
          </a:xfrm>
          <a:prstGeom prst="rect">
            <a:avLst/>
          </a:prstGeom>
          <a:noFill/>
        </p:spPr>
        <p:txBody>
          <a:bodyPr wrap="none" lIns="96434" tIns="48217" rIns="96434" bIns="48217" rtlCol="0">
            <a:spAutoFit/>
          </a:bodyPr>
          <a:lstStyle/>
          <a:p>
            <a:pPr defTabSz="964565"/>
            <a:r>
              <a:rPr lang="en-US" altLang="zh-CN" dirty="0">
                <a:solidFill>
                  <a:srgbClr val="E7E6E6">
                    <a:lumMod val="25000"/>
                  </a:srgbClr>
                </a:solidFill>
                <a:cs typeface="+mn-ea"/>
                <a:sym typeface="+mn-lt"/>
              </a:rPr>
              <a:t>ADD RELATED TITLE WORDS</a:t>
            </a:r>
            <a:endParaRPr lang="zh-CN" altLang="en-US" dirty="0">
              <a:solidFill>
                <a:srgbClr val="E7E6E6">
                  <a:lumMod val="25000"/>
                </a:srgb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3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3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3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4" grpId="0"/>
      <p:bldP spid="40" grpId="0"/>
      <p:bldP spid="46" grpId="0"/>
      <p:bldP spid="50" grpId="0"/>
      <p:bldP spid="51" grpId="0"/>
      <p:bldP spid="52" grpId="0"/>
      <p:bldP spid="53" grpId="0"/>
      <p:bldP spid="5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Freeform 15"/>
          <p:cNvSpPr>
            <a:spLocks noChangeAspect="1" noEditPoints="1"/>
          </p:cNvSpPr>
          <p:nvPr/>
        </p:nvSpPr>
        <p:spPr bwMode="auto">
          <a:xfrm>
            <a:off x="6008326" y="3909645"/>
            <a:ext cx="722118" cy="525859"/>
          </a:xfrm>
          <a:custGeom>
            <a:avLst/>
            <a:gdLst>
              <a:gd name="T0" fmla="*/ 275 w 326"/>
              <a:gd name="T1" fmla="*/ 25 h 237"/>
              <a:gd name="T2" fmla="*/ 49 w 326"/>
              <a:gd name="T3" fmla="*/ 163 h 237"/>
              <a:gd name="T4" fmla="*/ 162 w 326"/>
              <a:gd name="T5" fmla="*/ 127 h 237"/>
              <a:gd name="T6" fmla="*/ 222 w 326"/>
              <a:gd name="T7" fmla="*/ 134 h 237"/>
              <a:gd name="T8" fmla="*/ 162 w 326"/>
              <a:gd name="T9" fmla="*/ 127 h 237"/>
              <a:gd name="T10" fmla="*/ 162 w 326"/>
              <a:gd name="T11" fmla="*/ 116 h 237"/>
              <a:gd name="T12" fmla="*/ 222 w 326"/>
              <a:gd name="T13" fmla="*/ 108 h 237"/>
              <a:gd name="T14" fmla="*/ 162 w 326"/>
              <a:gd name="T15" fmla="*/ 86 h 237"/>
              <a:gd name="T16" fmla="*/ 263 w 326"/>
              <a:gd name="T17" fmla="*/ 94 h 237"/>
              <a:gd name="T18" fmla="*/ 162 w 326"/>
              <a:gd name="T19" fmla="*/ 86 h 237"/>
              <a:gd name="T20" fmla="*/ 162 w 326"/>
              <a:gd name="T21" fmla="*/ 74 h 237"/>
              <a:gd name="T22" fmla="*/ 263 w 326"/>
              <a:gd name="T23" fmla="*/ 66 h 237"/>
              <a:gd name="T24" fmla="*/ 162 w 326"/>
              <a:gd name="T25" fmla="*/ 45 h 237"/>
              <a:gd name="T26" fmla="*/ 263 w 326"/>
              <a:gd name="T27" fmla="*/ 53 h 237"/>
              <a:gd name="T28" fmla="*/ 162 w 326"/>
              <a:gd name="T29" fmla="*/ 45 h 237"/>
              <a:gd name="T30" fmla="*/ 93 w 326"/>
              <a:gd name="T31" fmla="*/ 43 h 237"/>
              <a:gd name="T32" fmla="*/ 91 w 326"/>
              <a:gd name="T33" fmla="*/ 44 h 237"/>
              <a:gd name="T34" fmla="*/ 90 w 326"/>
              <a:gd name="T35" fmla="*/ 44 h 237"/>
              <a:gd name="T36" fmla="*/ 89 w 326"/>
              <a:gd name="T37" fmla="*/ 45 h 237"/>
              <a:gd name="T38" fmla="*/ 88 w 326"/>
              <a:gd name="T39" fmla="*/ 45 h 237"/>
              <a:gd name="T40" fmla="*/ 88 w 326"/>
              <a:gd name="T41" fmla="*/ 45 h 237"/>
              <a:gd name="T42" fmla="*/ 87 w 326"/>
              <a:gd name="T43" fmla="*/ 46 h 237"/>
              <a:gd name="T44" fmla="*/ 87 w 326"/>
              <a:gd name="T45" fmla="*/ 46 h 237"/>
              <a:gd name="T46" fmla="*/ 86 w 326"/>
              <a:gd name="T47" fmla="*/ 47 h 237"/>
              <a:gd name="T48" fmla="*/ 85 w 326"/>
              <a:gd name="T49" fmla="*/ 47 h 237"/>
              <a:gd name="T50" fmla="*/ 85 w 326"/>
              <a:gd name="T51" fmla="*/ 47 h 237"/>
              <a:gd name="T52" fmla="*/ 84 w 326"/>
              <a:gd name="T53" fmla="*/ 48 h 237"/>
              <a:gd name="T54" fmla="*/ 84 w 326"/>
              <a:gd name="T55" fmla="*/ 48 h 237"/>
              <a:gd name="T56" fmla="*/ 83 w 326"/>
              <a:gd name="T57" fmla="*/ 49 h 237"/>
              <a:gd name="T58" fmla="*/ 83 w 326"/>
              <a:gd name="T59" fmla="*/ 49 h 237"/>
              <a:gd name="T60" fmla="*/ 82 w 326"/>
              <a:gd name="T61" fmla="*/ 50 h 237"/>
              <a:gd name="T62" fmla="*/ 82 w 326"/>
              <a:gd name="T63" fmla="*/ 50 h 237"/>
              <a:gd name="T64" fmla="*/ 72 w 326"/>
              <a:gd name="T65" fmla="*/ 69 h 237"/>
              <a:gd name="T66" fmla="*/ 144 w 326"/>
              <a:gd name="T67" fmla="*/ 105 h 237"/>
              <a:gd name="T68" fmla="*/ 93 w 326"/>
              <a:gd name="T69" fmla="*/ 43 h 237"/>
              <a:gd name="T70" fmla="*/ 80 w 326"/>
              <a:gd name="T71" fmla="*/ 69 h 237"/>
              <a:gd name="T72" fmla="*/ 106 w 326"/>
              <a:gd name="T73" fmla="*/ 102 h 237"/>
              <a:gd name="T74" fmla="*/ 132 w 326"/>
              <a:gd name="T75" fmla="*/ 71 h 237"/>
              <a:gd name="T76" fmla="*/ 113 w 326"/>
              <a:gd name="T77" fmla="*/ 64 h 237"/>
              <a:gd name="T78" fmla="*/ 109 w 326"/>
              <a:gd name="T79" fmla="*/ 72 h 237"/>
              <a:gd name="T80" fmla="*/ 106 w 326"/>
              <a:gd name="T81" fmla="*/ 72 h 237"/>
              <a:gd name="T82" fmla="*/ 116 w 326"/>
              <a:gd name="T83" fmla="*/ 77 h 237"/>
              <a:gd name="T84" fmla="*/ 116 w 326"/>
              <a:gd name="T85" fmla="*/ 84 h 237"/>
              <a:gd name="T86" fmla="*/ 116 w 326"/>
              <a:gd name="T87" fmla="*/ 77 h 237"/>
              <a:gd name="T88" fmla="*/ 91 w 326"/>
              <a:gd name="T89" fmla="*/ 81 h 237"/>
              <a:gd name="T90" fmla="*/ 98 w 326"/>
              <a:gd name="T91" fmla="*/ 81 h 237"/>
              <a:gd name="T92" fmla="*/ 148 w 326"/>
              <a:gd name="T93" fmla="*/ 149 h 237"/>
              <a:gd name="T94" fmla="*/ 93 w 326"/>
              <a:gd name="T95" fmla="*/ 142 h 237"/>
              <a:gd name="T96" fmla="*/ 63 w 326"/>
              <a:gd name="T97" fmla="*/ 149 h 237"/>
              <a:gd name="T98" fmla="*/ 145 w 326"/>
              <a:gd name="T99" fmla="*/ 199 h 237"/>
              <a:gd name="T100" fmla="*/ 191 w 326"/>
              <a:gd name="T101" fmla="*/ 219 h 237"/>
              <a:gd name="T102" fmla="*/ 145 w 326"/>
              <a:gd name="T103" fmla="*/ 199 h 237"/>
              <a:gd name="T104" fmla="*/ 26 w 326"/>
              <a:gd name="T105" fmla="*/ 24 h 237"/>
              <a:gd name="T106" fmla="*/ 43 w 326"/>
              <a:gd name="T107" fmla="*/ 182 h 237"/>
              <a:gd name="T108" fmla="*/ 0 w 326"/>
              <a:gd name="T109" fmla="*/ 216 h 237"/>
              <a:gd name="T110" fmla="*/ 326 w 326"/>
              <a:gd name="T111" fmla="*/ 237 h 237"/>
              <a:gd name="T112" fmla="*/ 279 w 326"/>
              <a:gd name="T113" fmla="*/ 182 h 237"/>
              <a:gd name="T114" fmla="*/ 298 w 326"/>
              <a:gd name="T115" fmla="*/ 24 h 237"/>
              <a:gd name="T116" fmla="*/ 50 w 326"/>
              <a:gd name="T117" fmla="*/ 0 h 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26" h="237">
                <a:moveTo>
                  <a:pt x="49" y="25"/>
                </a:moveTo>
                <a:cubicBezTo>
                  <a:pt x="275" y="25"/>
                  <a:pt x="275" y="25"/>
                  <a:pt x="275" y="25"/>
                </a:cubicBezTo>
                <a:cubicBezTo>
                  <a:pt x="275" y="163"/>
                  <a:pt x="275" y="163"/>
                  <a:pt x="275" y="163"/>
                </a:cubicBezTo>
                <a:cubicBezTo>
                  <a:pt x="49" y="163"/>
                  <a:pt x="49" y="163"/>
                  <a:pt x="49" y="163"/>
                </a:cubicBezTo>
                <a:cubicBezTo>
                  <a:pt x="49" y="25"/>
                  <a:pt x="49" y="25"/>
                  <a:pt x="49" y="25"/>
                </a:cubicBezTo>
                <a:close/>
                <a:moveTo>
                  <a:pt x="162" y="127"/>
                </a:moveTo>
                <a:cubicBezTo>
                  <a:pt x="162" y="134"/>
                  <a:pt x="162" y="134"/>
                  <a:pt x="162" y="134"/>
                </a:cubicBezTo>
                <a:cubicBezTo>
                  <a:pt x="222" y="134"/>
                  <a:pt x="222" y="134"/>
                  <a:pt x="222" y="134"/>
                </a:cubicBezTo>
                <a:cubicBezTo>
                  <a:pt x="222" y="127"/>
                  <a:pt x="222" y="127"/>
                  <a:pt x="222" y="127"/>
                </a:cubicBezTo>
                <a:cubicBezTo>
                  <a:pt x="162" y="127"/>
                  <a:pt x="162" y="127"/>
                  <a:pt x="162" y="127"/>
                </a:cubicBezTo>
                <a:close/>
                <a:moveTo>
                  <a:pt x="162" y="108"/>
                </a:moveTo>
                <a:cubicBezTo>
                  <a:pt x="162" y="116"/>
                  <a:pt x="162" y="116"/>
                  <a:pt x="162" y="116"/>
                </a:cubicBezTo>
                <a:cubicBezTo>
                  <a:pt x="222" y="116"/>
                  <a:pt x="222" y="116"/>
                  <a:pt x="222" y="116"/>
                </a:cubicBezTo>
                <a:cubicBezTo>
                  <a:pt x="222" y="108"/>
                  <a:pt x="222" y="108"/>
                  <a:pt x="222" y="108"/>
                </a:cubicBezTo>
                <a:cubicBezTo>
                  <a:pt x="162" y="108"/>
                  <a:pt x="162" y="108"/>
                  <a:pt x="162" y="108"/>
                </a:cubicBezTo>
                <a:close/>
                <a:moveTo>
                  <a:pt x="162" y="86"/>
                </a:moveTo>
                <a:cubicBezTo>
                  <a:pt x="162" y="94"/>
                  <a:pt x="162" y="94"/>
                  <a:pt x="162" y="94"/>
                </a:cubicBezTo>
                <a:cubicBezTo>
                  <a:pt x="263" y="94"/>
                  <a:pt x="263" y="94"/>
                  <a:pt x="263" y="94"/>
                </a:cubicBezTo>
                <a:cubicBezTo>
                  <a:pt x="263" y="86"/>
                  <a:pt x="263" y="86"/>
                  <a:pt x="263" y="86"/>
                </a:cubicBezTo>
                <a:cubicBezTo>
                  <a:pt x="162" y="86"/>
                  <a:pt x="162" y="86"/>
                  <a:pt x="162" y="86"/>
                </a:cubicBezTo>
                <a:close/>
                <a:moveTo>
                  <a:pt x="162" y="66"/>
                </a:moveTo>
                <a:cubicBezTo>
                  <a:pt x="162" y="74"/>
                  <a:pt x="162" y="74"/>
                  <a:pt x="162" y="74"/>
                </a:cubicBezTo>
                <a:cubicBezTo>
                  <a:pt x="263" y="74"/>
                  <a:pt x="263" y="74"/>
                  <a:pt x="263" y="74"/>
                </a:cubicBezTo>
                <a:cubicBezTo>
                  <a:pt x="263" y="66"/>
                  <a:pt x="263" y="66"/>
                  <a:pt x="263" y="66"/>
                </a:cubicBezTo>
                <a:cubicBezTo>
                  <a:pt x="162" y="66"/>
                  <a:pt x="162" y="66"/>
                  <a:pt x="162" y="66"/>
                </a:cubicBezTo>
                <a:close/>
                <a:moveTo>
                  <a:pt x="162" y="45"/>
                </a:moveTo>
                <a:cubicBezTo>
                  <a:pt x="162" y="53"/>
                  <a:pt x="162" y="53"/>
                  <a:pt x="162" y="53"/>
                </a:cubicBezTo>
                <a:cubicBezTo>
                  <a:pt x="263" y="53"/>
                  <a:pt x="263" y="53"/>
                  <a:pt x="263" y="53"/>
                </a:cubicBezTo>
                <a:cubicBezTo>
                  <a:pt x="263" y="45"/>
                  <a:pt x="263" y="45"/>
                  <a:pt x="263" y="45"/>
                </a:cubicBezTo>
                <a:cubicBezTo>
                  <a:pt x="162" y="45"/>
                  <a:pt x="162" y="45"/>
                  <a:pt x="162" y="45"/>
                </a:cubicBezTo>
                <a:close/>
                <a:moveTo>
                  <a:pt x="93" y="43"/>
                </a:moveTo>
                <a:cubicBezTo>
                  <a:pt x="93" y="43"/>
                  <a:pt x="93" y="43"/>
                  <a:pt x="93" y="43"/>
                </a:cubicBezTo>
                <a:cubicBezTo>
                  <a:pt x="92" y="43"/>
                  <a:pt x="91" y="43"/>
                  <a:pt x="91" y="44"/>
                </a:cubicBezTo>
                <a:cubicBezTo>
                  <a:pt x="91" y="44"/>
                  <a:pt x="91" y="44"/>
                  <a:pt x="91" y="44"/>
                </a:cubicBezTo>
                <a:cubicBezTo>
                  <a:pt x="91" y="44"/>
                  <a:pt x="90" y="44"/>
                  <a:pt x="90" y="44"/>
                </a:cubicBezTo>
                <a:cubicBezTo>
                  <a:pt x="90" y="44"/>
                  <a:pt x="90" y="44"/>
                  <a:pt x="90" y="44"/>
                </a:cubicBezTo>
                <a:cubicBezTo>
                  <a:pt x="90" y="44"/>
                  <a:pt x="89" y="45"/>
                  <a:pt x="89" y="45"/>
                </a:cubicBezTo>
                <a:cubicBezTo>
                  <a:pt x="89" y="45"/>
                  <a:pt x="89" y="45"/>
                  <a:pt x="89" y="45"/>
                </a:cubicBezTo>
                <a:cubicBezTo>
                  <a:pt x="89" y="45"/>
                  <a:pt x="89" y="45"/>
                  <a:pt x="88" y="45"/>
                </a:cubicBezTo>
                <a:cubicBezTo>
                  <a:pt x="88" y="45"/>
                  <a:pt x="88" y="45"/>
                  <a:pt x="88" y="45"/>
                </a:cubicBezTo>
                <a:cubicBezTo>
                  <a:pt x="88" y="45"/>
                  <a:pt x="88" y="45"/>
                  <a:pt x="88" y="45"/>
                </a:cubicBezTo>
                <a:cubicBezTo>
                  <a:pt x="88" y="45"/>
                  <a:pt x="88" y="45"/>
                  <a:pt x="88" y="45"/>
                </a:cubicBezTo>
                <a:cubicBezTo>
                  <a:pt x="88" y="46"/>
                  <a:pt x="87" y="46"/>
                  <a:pt x="87" y="46"/>
                </a:cubicBezTo>
                <a:cubicBezTo>
                  <a:pt x="87" y="46"/>
                  <a:pt x="87" y="46"/>
                  <a:pt x="87" y="46"/>
                </a:cubicBezTo>
                <a:cubicBezTo>
                  <a:pt x="87" y="46"/>
                  <a:pt x="87" y="46"/>
                  <a:pt x="87" y="46"/>
                </a:cubicBezTo>
                <a:cubicBezTo>
                  <a:pt x="87" y="46"/>
                  <a:pt x="87" y="46"/>
                  <a:pt x="87" y="46"/>
                </a:cubicBezTo>
                <a:cubicBezTo>
                  <a:pt x="86" y="46"/>
                  <a:pt x="86" y="46"/>
                  <a:pt x="86" y="47"/>
                </a:cubicBezTo>
                <a:cubicBezTo>
                  <a:pt x="86" y="47"/>
                  <a:pt x="86" y="47"/>
                  <a:pt x="86" y="47"/>
                </a:cubicBezTo>
                <a:cubicBezTo>
                  <a:pt x="86" y="47"/>
                  <a:pt x="86" y="47"/>
                  <a:pt x="86" y="47"/>
                </a:cubicBezTo>
                <a:cubicBezTo>
                  <a:pt x="85" y="47"/>
                  <a:pt x="85" y="47"/>
                  <a:pt x="85" y="47"/>
                </a:cubicBezTo>
                <a:cubicBezTo>
                  <a:pt x="85" y="47"/>
                  <a:pt x="85" y="47"/>
                  <a:pt x="85" y="47"/>
                </a:cubicBezTo>
                <a:cubicBezTo>
                  <a:pt x="85" y="47"/>
                  <a:pt x="85" y="47"/>
                  <a:pt x="85" y="47"/>
                </a:cubicBezTo>
                <a:cubicBezTo>
                  <a:pt x="85" y="48"/>
                  <a:pt x="85" y="48"/>
                  <a:pt x="84" y="48"/>
                </a:cubicBezTo>
                <a:cubicBezTo>
                  <a:pt x="84" y="48"/>
                  <a:pt x="84" y="48"/>
                  <a:pt x="84" y="48"/>
                </a:cubicBezTo>
                <a:cubicBezTo>
                  <a:pt x="84" y="48"/>
                  <a:pt x="84" y="48"/>
                  <a:pt x="84" y="48"/>
                </a:cubicBezTo>
                <a:cubicBezTo>
                  <a:pt x="84" y="48"/>
                  <a:pt x="84" y="48"/>
                  <a:pt x="84" y="48"/>
                </a:cubicBezTo>
                <a:cubicBezTo>
                  <a:pt x="83" y="49"/>
                  <a:pt x="83" y="49"/>
                  <a:pt x="83" y="49"/>
                </a:cubicBezTo>
                <a:cubicBezTo>
                  <a:pt x="83" y="49"/>
                  <a:pt x="83" y="49"/>
                  <a:pt x="83" y="49"/>
                </a:cubicBezTo>
                <a:cubicBezTo>
                  <a:pt x="83" y="49"/>
                  <a:pt x="83" y="49"/>
                  <a:pt x="83" y="49"/>
                </a:cubicBezTo>
                <a:cubicBezTo>
                  <a:pt x="83" y="49"/>
                  <a:pt x="83" y="49"/>
                  <a:pt x="83" y="49"/>
                </a:cubicBezTo>
                <a:cubicBezTo>
                  <a:pt x="83" y="49"/>
                  <a:pt x="83" y="49"/>
                  <a:pt x="82" y="50"/>
                </a:cubicBezTo>
                <a:cubicBezTo>
                  <a:pt x="82" y="50"/>
                  <a:pt x="82" y="50"/>
                  <a:pt x="82" y="50"/>
                </a:cubicBezTo>
                <a:cubicBezTo>
                  <a:pt x="82" y="50"/>
                  <a:pt x="82" y="50"/>
                  <a:pt x="82" y="50"/>
                </a:cubicBezTo>
                <a:cubicBezTo>
                  <a:pt x="82" y="50"/>
                  <a:pt x="82" y="50"/>
                  <a:pt x="82" y="50"/>
                </a:cubicBezTo>
                <a:cubicBezTo>
                  <a:pt x="77" y="55"/>
                  <a:pt x="73" y="62"/>
                  <a:pt x="72" y="69"/>
                </a:cubicBezTo>
                <a:cubicBezTo>
                  <a:pt x="72" y="69"/>
                  <a:pt x="72" y="69"/>
                  <a:pt x="72" y="69"/>
                </a:cubicBezTo>
                <a:cubicBezTo>
                  <a:pt x="70" y="81"/>
                  <a:pt x="82" y="98"/>
                  <a:pt x="66" y="105"/>
                </a:cubicBezTo>
                <a:cubicBezTo>
                  <a:pt x="144" y="105"/>
                  <a:pt x="144" y="105"/>
                  <a:pt x="144" y="105"/>
                </a:cubicBezTo>
                <a:cubicBezTo>
                  <a:pt x="151" y="82"/>
                  <a:pt x="142" y="39"/>
                  <a:pt x="106" y="40"/>
                </a:cubicBezTo>
                <a:cubicBezTo>
                  <a:pt x="101" y="40"/>
                  <a:pt x="97" y="41"/>
                  <a:pt x="93" y="43"/>
                </a:cubicBezTo>
                <a:close/>
                <a:moveTo>
                  <a:pt x="80" y="71"/>
                </a:moveTo>
                <a:cubicBezTo>
                  <a:pt x="80" y="71"/>
                  <a:pt x="80" y="70"/>
                  <a:pt x="80" y="69"/>
                </a:cubicBezTo>
                <a:cubicBezTo>
                  <a:pt x="80" y="71"/>
                  <a:pt x="79" y="73"/>
                  <a:pt x="79" y="75"/>
                </a:cubicBezTo>
                <a:cubicBezTo>
                  <a:pt x="79" y="90"/>
                  <a:pt x="91" y="102"/>
                  <a:pt x="106" y="102"/>
                </a:cubicBezTo>
                <a:cubicBezTo>
                  <a:pt x="120" y="102"/>
                  <a:pt x="132" y="90"/>
                  <a:pt x="132" y="75"/>
                </a:cubicBezTo>
                <a:cubicBezTo>
                  <a:pt x="132" y="74"/>
                  <a:pt x="132" y="72"/>
                  <a:pt x="132" y="71"/>
                </a:cubicBezTo>
                <a:cubicBezTo>
                  <a:pt x="116" y="72"/>
                  <a:pt x="116" y="72"/>
                  <a:pt x="116" y="72"/>
                </a:cubicBezTo>
                <a:cubicBezTo>
                  <a:pt x="113" y="64"/>
                  <a:pt x="113" y="64"/>
                  <a:pt x="113" y="64"/>
                </a:cubicBezTo>
                <a:cubicBezTo>
                  <a:pt x="111" y="72"/>
                  <a:pt x="111" y="72"/>
                  <a:pt x="111" y="72"/>
                </a:cubicBezTo>
                <a:cubicBezTo>
                  <a:pt x="109" y="72"/>
                  <a:pt x="109" y="72"/>
                  <a:pt x="109" y="72"/>
                </a:cubicBezTo>
                <a:cubicBezTo>
                  <a:pt x="108" y="56"/>
                  <a:pt x="108" y="56"/>
                  <a:pt x="108" y="56"/>
                </a:cubicBezTo>
                <a:cubicBezTo>
                  <a:pt x="106" y="72"/>
                  <a:pt x="106" y="72"/>
                  <a:pt x="106" y="72"/>
                </a:cubicBezTo>
                <a:cubicBezTo>
                  <a:pt x="80" y="71"/>
                  <a:pt x="80" y="71"/>
                  <a:pt x="80" y="71"/>
                </a:cubicBezTo>
                <a:close/>
                <a:moveTo>
                  <a:pt x="116" y="77"/>
                </a:moveTo>
                <a:cubicBezTo>
                  <a:pt x="114" y="77"/>
                  <a:pt x="112" y="79"/>
                  <a:pt x="112" y="81"/>
                </a:cubicBezTo>
                <a:cubicBezTo>
                  <a:pt x="112" y="83"/>
                  <a:pt x="114" y="84"/>
                  <a:pt x="116" y="84"/>
                </a:cubicBezTo>
                <a:cubicBezTo>
                  <a:pt x="118" y="84"/>
                  <a:pt x="120" y="83"/>
                  <a:pt x="120" y="81"/>
                </a:cubicBezTo>
                <a:cubicBezTo>
                  <a:pt x="120" y="79"/>
                  <a:pt x="118" y="77"/>
                  <a:pt x="116" y="77"/>
                </a:cubicBezTo>
                <a:close/>
                <a:moveTo>
                  <a:pt x="95" y="77"/>
                </a:moveTo>
                <a:cubicBezTo>
                  <a:pt x="93" y="77"/>
                  <a:pt x="91" y="79"/>
                  <a:pt x="91" y="81"/>
                </a:cubicBezTo>
                <a:cubicBezTo>
                  <a:pt x="91" y="83"/>
                  <a:pt x="93" y="84"/>
                  <a:pt x="95" y="84"/>
                </a:cubicBezTo>
                <a:cubicBezTo>
                  <a:pt x="97" y="84"/>
                  <a:pt x="98" y="83"/>
                  <a:pt x="98" y="81"/>
                </a:cubicBezTo>
                <a:cubicBezTo>
                  <a:pt x="98" y="79"/>
                  <a:pt x="97" y="77"/>
                  <a:pt x="95" y="77"/>
                </a:cubicBezTo>
                <a:close/>
                <a:moveTo>
                  <a:pt x="148" y="149"/>
                </a:moveTo>
                <a:cubicBezTo>
                  <a:pt x="147" y="129"/>
                  <a:pt x="135" y="112"/>
                  <a:pt x="118" y="107"/>
                </a:cubicBezTo>
                <a:cubicBezTo>
                  <a:pt x="93" y="142"/>
                  <a:pt x="93" y="142"/>
                  <a:pt x="93" y="142"/>
                </a:cubicBezTo>
                <a:cubicBezTo>
                  <a:pt x="93" y="106"/>
                  <a:pt x="93" y="106"/>
                  <a:pt x="93" y="106"/>
                </a:cubicBezTo>
                <a:cubicBezTo>
                  <a:pt x="76" y="112"/>
                  <a:pt x="64" y="129"/>
                  <a:pt x="63" y="149"/>
                </a:cubicBezTo>
                <a:cubicBezTo>
                  <a:pt x="148" y="149"/>
                  <a:pt x="148" y="149"/>
                  <a:pt x="148" y="149"/>
                </a:cubicBezTo>
                <a:close/>
                <a:moveTo>
                  <a:pt x="145" y="199"/>
                </a:moveTo>
                <a:cubicBezTo>
                  <a:pt x="179" y="199"/>
                  <a:pt x="179" y="199"/>
                  <a:pt x="179" y="199"/>
                </a:cubicBezTo>
                <a:cubicBezTo>
                  <a:pt x="191" y="219"/>
                  <a:pt x="191" y="219"/>
                  <a:pt x="191" y="219"/>
                </a:cubicBezTo>
                <a:cubicBezTo>
                  <a:pt x="134" y="219"/>
                  <a:pt x="134" y="219"/>
                  <a:pt x="134" y="219"/>
                </a:cubicBezTo>
                <a:cubicBezTo>
                  <a:pt x="145" y="199"/>
                  <a:pt x="145" y="199"/>
                  <a:pt x="145" y="199"/>
                </a:cubicBezTo>
                <a:close/>
                <a:moveTo>
                  <a:pt x="50" y="0"/>
                </a:moveTo>
                <a:cubicBezTo>
                  <a:pt x="37" y="0"/>
                  <a:pt x="26" y="11"/>
                  <a:pt x="26" y="24"/>
                </a:cubicBezTo>
                <a:cubicBezTo>
                  <a:pt x="26" y="159"/>
                  <a:pt x="26" y="159"/>
                  <a:pt x="26" y="159"/>
                </a:cubicBezTo>
                <a:cubicBezTo>
                  <a:pt x="26" y="170"/>
                  <a:pt x="33" y="179"/>
                  <a:pt x="43" y="182"/>
                </a:cubicBezTo>
                <a:cubicBezTo>
                  <a:pt x="43" y="182"/>
                  <a:pt x="43" y="182"/>
                  <a:pt x="43" y="182"/>
                </a:cubicBezTo>
                <a:cubicBezTo>
                  <a:pt x="0" y="216"/>
                  <a:pt x="0" y="216"/>
                  <a:pt x="0" y="216"/>
                </a:cubicBezTo>
                <a:cubicBezTo>
                  <a:pt x="0" y="237"/>
                  <a:pt x="0" y="237"/>
                  <a:pt x="0" y="237"/>
                </a:cubicBezTo>
                <a:cubicBezTo>
                  <a:pt x="326" y="237"/>
                  <a:pt x="326" y="237"/>
                  <a:pt x="326" y="237"/>
                </a:cubicBezTo>
                <a:cubicBezTo>
                  <a:pt x="326" y="216"/>
                  <a:pt x="326" y="216"/>
                  <a:pt x="326" y="216"/>
                </a:cubicBezTo>
                <a:cubicBezTo>
                  <a:pt x="279" y="182"/>
                  <a:pt x="279" y="182"/>
                  <a:pt x="279" y="182"/>
                </a:cubicBezTo>
                <a:cubicBezTo>
                  <a:pt x="290" y="180"/>
                  <a:pt x="298" y="170"/>
                  <a:pt x="298" y="159"/>
                </a:cubicBezTo>
                <a:cubicBezTo>
                  <a:pt x="298" y="24"/>
                  <a:pt x="298" y="24"/>
                  <a:pt x="298" y="24"/>
                </a:cubicBezTo>
                <a:cubicBezTo>
                  <a:pt x="298" y="11"/>
                  <a:pt x="287" y="0"/>
                  <a:pt x="274" y="0"/>
                </a:cubicBezTo>
                <a:lnTo>
                  <a:pt x="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108" name="组合 107"/>
          <p:cNvGrpSpPr/>
          <p:nvPr/>
        </p:nvGrpSpPr>
        <p:grpSpPr>
          <a:xfrm rot="2700000">
            <a:off x="4689956" y="2519268"/>
            <a:ext cx="3341438" cy="3341439"/>
            <a:chOff x="6336196" y="1009196"/>
            <a:chExt cx="2376264" cy="2376265"/>
          </a:xfrm>
          <a:effectLst/>
        </p:grpSpPr>
        <p:sp>
          <p:nvSpPr>
            <p:cNvPr id="109" name="矩形 28"/>
            <p:cNvSpPr/>
            <p:nvPr/>
          </p:nvSpPr>
          <p:spPr>
            <a:xfrm>
              <a:off x="6336196" y="1009196"/>
              <a:ext cx="2376264" cy="909519"/>
            </a:xfrm>
            <a:custGeom>
              <a:avLst/>
              <a:gdLst/>
              <a:ahLst/>
              <a:cxnLst/>
              <a:rect l="l" t="t" r="r" b="b"/>
              <a:pathLst>
                <a:path w="2376264" h="909519">
                  <a:moveTo>
                    <a:pt x="0" y="0"/>
                  </a:moveTo>
                  <a:lnTo>
                    <a:pt x="2376264" y="0"/>
                  </a:lnTo>
                  <a:lnTo>
                    <a:pt x="2376264" y="478604"/>
                  </a:lnTo>
                  <a:lnTo>
                    <a:pt x="0" y="90951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0" name="矩形 28"/>
            <p:cNvSpPr/>
            <p:nvPr/>
          </p:nvSpPr>
          <p:spPr>
            <a:xfrm rot="5400000">
              <a:off x="7069568" y="1742569"/>
              <a:ext cx="2376264" cy="909519"/>
            </a:xfrm>
            <a:custGeom>
              <a:avLst/>
              <a:gdLst/>
              <a:ahLst/>
              <a:cxnLst/>
              <a:rect l="l" t="t" r="r" b="b"/>
              <a:pathLst>
                <a:path w="2376264" h="909519">
                  <a:moveTo>
                    <a:pt x="0" y="0"/>
                  </a:moveTo>
                  <a:lnTo>
                    <a:pt x="2376264" y="0"/>
                  </a:lnTo>
                  <a:lnTo>
                    <a:pt x="2376264" y="478604"/>
                  </a:lnTo>
                  <a:lnTo>
                    <a:pt x="0" y="90951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1" name="矩形 28"/>
            <p:cNvSpPr/>
            <p:nvPr/>
          </p:nvSpPr>
          <p:spPr>
            <a:xfrm rot="10800000">
              <a:off x="6336196" y="2475942"/>
              <a:ext cx="2376264" cy="909519"/>
            </a:xfrm>
            <a:custGeom>
              <a:avLst/>
              <a:gdLst/>
              <a:ahLst/>
              <a:cxnLst/>
              <a:rect l="l" t="t" r="r" b="b"/>
              <a:pathLst>
                <a:path w="2376264" h="909519">
                  <a:moveTo>
                    <a:pt x="0" y="0"/>
                  </a:moveTo>
                  <a:lnTo>
                    <a:pt x="2376264" y="0"/>
                  </a:lnTo>
                  <a:lnTo>
                    <a:pt x="2376264" y="478604"/>
                  </a:lnTo>
                  <a:lnTo>
                    <a:pt x="0" y="90951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2" name="矩形 28"/>
            <p:cNvSpPr/>
            <p:nvPr/>
          </p:nvSpPr>
          <p:spPr>
            <a:xfrm rot="16200000">
              <a:off x="5998476" y="2137947"/>
              <a:ext cx="1584965" cy="909519"/>
            </a:xfrm>
            <a:custGeom>
              <a:avLst/>
              <a:gdLst/>
              <a:ahLst/>
              <a:cxnLst/>
              <a:rect l="l" t="t" r="r" b="b"/>
              <a:pathLst>
                <a:path w="1567916" h="909519">
                  <a:moveTo>
                    <a:pt x="1567916" y="625191"/>
                  </a:moveTo>
                  <a:lnTo>
                    <a:pt x="0" y="909519"/>
                  </a:lnTo>
                  <a:lnTo>
                    <a:pt x="0" y="0"/>
                  </a:lnTo>
                  <a:lnTo>
                    <a:pt x="14545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13" name="矩形 112"/>
          <p:cNvSpPr/>
          <p:nvPr/>
        </p:nvSpPr>
        <p:spPr>
          <a:xfrm>
            <a:off x="6013603" y="2289175"/>
            <a:ext cx="665567" cy="611706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3375" kern="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01</a:t>
            </a:r>
            <a:endParaRPr lang="zh-CN" altLang="en-US" sz="3375" kern="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114" name="直接连接符 113"/>
          <p:cNvCxnSpPr/>
          <p:nvPr/>
        </p:nvCxnSpPr>
        <p:spPr>
          <a:xfrm flipH="1">
            <a:off x="3897986" y="2535347"/>
            <a:ext cx="134629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矩形 114"/>
          <p:cNvSpPr/>
          <p:nvPr/>
        </p:nvSpPr>
        <p:spPr>
          <a:xfrm>
            <a:off x="1337737" y="2224255"/>
            <a:ext cx="2234648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请替换文字内容，点击添加相关标题文字，修改文字内容，也可以直接复制你的内容到此。</a:t>
            </a:r>
            <a:endParaRPr lang="zh-CN" altLang="en-US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6" name="矩形 115"/>
          <p:cNvSpPr/>
          <p:nvPr/>
        </p:nvSpPr>
        <p:spPr>
          <a:xfrm>
            <a:off x="4397920" y="3865395"/>
            <a:ext cx="665567" cy="611706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3375" kern="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02</a:t>
            </a:r>
            <a:endParaRPr lang="zh-CN" altLang="en-US" sz="3375" kern="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117" name="直接连接符 116"/>
          <p:cNvCxnSpPr/>
          <p:nvPr/>
        </p:nvCxnSpPr>
        <p:spPr>
          <a:xfrm flipH="1">
            <a:off x="3897986" y="4757326"/>
            <a:ext cx="55313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矩形 117"/>
          <p:cNvSpPr/>
          <p:nvPr/>
        </p:nvSpPr>
        <p:spPr>
          <a:xfrm>
            <a:off x="1337737" y="4379496"/>
            <a:ext cx="2234648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请替换文字内容，点击添加相关标题文字，修改文字内容，也可以直接复制你的内容到此。</a:t>
            </a:r>
            <a:endParaRPr lang="zh-CN" altLang="en-US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9" name="矩形 118"/>
          <p:cNvSpPr/>
          <p:nvPr/>
        </p:nvSpPr>
        <p:spPr>
          <a:xfrm>
            <a:off x="5961757" y="5425997"/>
            <a:ext cx="665567" cy="611706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3375" kern="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03</a:t>
            </a:r>
            <a:endParaRPr lang="zh-CN" altLang="en-US" sz="3375" kern="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120" name="直接连接符 119"/>
          <p:cNvCxnSpPr/>
          <p:nvPr/>
        </p:nvCxnSpPr>
        <p:spPr>
          <a:xfrm flipH="1">
            <a:off x="7411964" y="5932273"/>
            <a:ext cx="134629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矩形 120"/>
          <p:cNvSpPr/>
          <p:nvPr/>
        </p:nvSpPr>
        <p:spPr>
          <a:xfrm>
            <a:off x="9117414" y="5542765"/>
            <a:ext cx="2149128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请替换文字内容，点击添加相关标题文字，修改文字内容，也可以直接复制你的内容到此。</a:t>
            </a:r>
            <a:endParaRPr lang="zh-CN" altLang="en-US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22" name="矩形 121"/>
          <p:cNvSpPr/>
          <p:nvPr/>
        </p:nvSpPr>
        <p:spPr>
          <a:xfrm>
            <a:off x="7724228" y="3847985"/>
            <a:ext cx="665567" cy="611706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3375" kern="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04</a:t>
            </a:r>
            <a:endParaRPr lang="zh-CN" altLang="en-US" sz="3375" kern="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123" name="直接连接符 122"/>
          <p:cNvCxnSpPr/>
          <p:nvPr/>
        </p:nvCxnSpPr>
        <p:spPr>
          <a:xfrm flipH="1">
            <a:off x="8205120" y="3460781"/>
            <a:ext cx="55313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矩形 123"/>
          <p:cNvSpPr/>
          <p:nvPr/>
        </p:nvSpPr>
        <p:spPr>
          <a:xfrm>
            <a:off x="9117414" y="3097114"/>
            <a:ext cx="2149128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请替换文字内容，点击添加相关标题文字，修改文字内容，也可以直接复制你的内容到此。</a:t>
            </a:r>
            <a:endParaRPr lang="zh-CN" altLang="en-US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95589" y="266550"/>
            <a:ext cx="3272517" cy="466708"/>
          </a:xfrm>
          <a:prstGeom prst="rect">
            <a:avLst/>
          </a:prstGeom>
          <a:noFill/>
        </p:spPr>
        <p:txBody>
          <a:bodyPr wrap="none" lIns="96434" tIns="48217" rIns="96434" bIns="48217" rtlCol="0">
            <a:spAutoFit/>
          </a:bodyPr>
          <a:lstStyle/>
          <a:p>
            <a:pPr defTabSz="964565"/>
            <a:r>
              <a:rPr lang="zh-CN" altLang="en-US" sz="2400" dirty="0">
                <a:solidFill>
                  <a:schemeClr val="accent1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点击添加相关标题文字</a:t>
            </a:r>
            <a:endParaRPr lang="zh-CN" altLang="en-US" sz="2400" dirty="0">
              <a:solidFill>
                <a:schemeClr val="accent1"/>
              </a:solidFill>
              <a:latin typeface="方正尚酷简体" panose="03000509000000000000" pitchFamily="65" charset="-122"/>
              <a:ea typeface="方正尚酷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5589" y="654957"/>
            <a:ext cx="2809570" cy="374375"/>
          </a:xfrm>
          <a:prstGeom prst="rect">
            <a:avLst/>
          </a:prstGeom>
          <a:noFill/>
        </p:spPr>
        <p:txBody>
          <a:bodyPr wrap="none" lIns="96434" tIns="48217" rIns="96434" bIns="48217" rtlCol="0">
            <a:spAutoFit/>
          </a:bodyPr>
          <a:lstStyle/>
          <a:p>
            <a:pPr defTabSz="964565"/>
            <a:r>
              <a:rPr lang="en-US" altLang="zh-CN" dirty="0">
                <a:solidFill>
                  <a:srgbClr val="E7E6E6">
                    <a:lumMod val="25000"/>
                  </a:srgbClr>
                </a:solidFill>
                <a:cs typeface="+mn-ea"/>
                <a:sym typeface="+mn-lt"/>
              </a:rPr>
              <a:t>ADD RELATED TITLE WORDS</a:t>
            </a:r>
            <a:endParaRPr lang="zh-CN" altLang="en-US" dirty="0">
              <a:solidFill>
                <a:srgbClr val="E7E6E6">
                  <a:lumMod val="25000"/>
                </a:srgb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2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autoRev="1" fill="hold" grpId="1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00" fill="hold"/>
                                            <p:tgtEl>
                                              <p:spTgt spid="107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18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2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2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2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autoRev="1" fill="hold" grpId="1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100" fill="hold"/>
                                            <p:tgtEl>
                                              <p:spTgt spid="113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0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2" presetID="2" presetClass="entr" presetSubtype="2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34" dur="3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35" dur="3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2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2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6" presetClass="emph" presetSubtype="0" autoRev="1" fill="hold" grpId="1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43" dur="100" fill="hold"/>
                                            <p:tgtEl>
                                              <p:spTgt spid="116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5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7" dur="5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9" presetID="2" presetClass="entr" presetSubtype="2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51" dur="3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52" dur="3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2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2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2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autoRev="1" fill="hold" grpId="1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100" fill="hold"/>
                                            <p:tgtEl>
                                              <p:spTgt spid="119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6" presetID="2" presetClass="entr" presetSubtype="8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68" dur="3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69" dur="3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7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2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2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6" presetClass="emph" presetSubtype="0" autoRev="1" fill="hold" grpId="1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77" dur="100" fill="hold"/>
                                            <p:tgtEl>
                                              <p:spTgt spid="122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7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1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83" presetID="2" presetClass="entr" presetSubtype="8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85" dur="3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6" dur="3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7" grpId="0" animBg="1"/>
          <p:bldP spid="107" grpId="1" animBg="1"/>
          <p:bldP spid="113" grpId="0"/>
          <p:bldP spid="113" grpId="1"/>
          <p:bldP spid="115" grpId="0"/>
          <p:bldP spid="116" grpId="0"/>
          <p:bldP spid="116" grpId="1"/>
          <p:bldP spid="118" grpId="0"/>
          <p:bldP spid="119" grpId="0"/>
          <p:bldP spid="119" grpId="1"/>
          <p:bldP spid="121" grpId="0"/>
          <p:bldP spid="122" grpId="0"/>
          <p:bldP spid="122" grpId="1"/>
          <p:bldP spid="12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2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autoRev="1" fill="hold" grpId="1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00" fill="hold"/>
                                            <p:tgtEl>
                                              <p:spTgt spid="107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18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2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2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2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autoRev="1" fill="hold" grpId="1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100" fill="hold"/>
                                            <p:tgtEl>
                                              <p:spTgt spid="113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0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2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3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3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2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2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6" presetClass="emph" presetSubtype="0" autoRev="1" fill="hold" grpId="1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43" dur="100" fill="hold"/>
                                            <p:tgtEl>
                                              <p:spTgt spid="116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5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7" dur="5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9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3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3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2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2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2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autoRev="1" fill="hold" grpId="1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100" fill="hold"/>
                                            <p:tgtEl>
                                              <p:spTgt spid="119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6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3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3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7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2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2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6" presetClass="emph" presetSubtype="0" autoRev="1" fill="hold" grpId="1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Scale>
                                          <p:cBhvr>
                                            <p:cTn id="77" dur="100" fill="hold"/>
                                            <p:tgtEl>
                                              <p:spTgt spid="122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7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1" dur="5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8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3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3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7" grpId="0" animBg="1"/>
          <p:bldP spid="107" grpId="1" animBg="1"/>
          <p:bldP spid="113" grpId="0"/>
          <p:bldP spid="113" grpId="1"/>
          <p:bldP spid="115" grpId="0"/>
          <p:bldP spid="116" grpId="0"/>
          <p:bldP spid="116" grpId="1"/>
          <p:bldP spid="118" grpId="0"/>
          <p:bldP spid="119" grpId="0"/>
          <p:bldP spid="119" grpId="1"/>
          <p:bldP spid="121" grpId="0"/>
          <p:bldP spid="122" grpId="0"/>
          <p:bldP spid="122" grpId="1"/>
          <p:bldP spid="124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759056" y="2951027"/>
            <a:ext cx="11291998" cy="2192437"/>
            <a:chOff x="806609" y="3509755"/>
            <a:chExt cx="10343040" cy="2008187"/>
          </a:xfrm>
        </p:grpSpPr>
        <p:grpSp>
          <p:nvGrpSpPr>
            <p:cNvPr id="24" name="组合 44"/>
            <p:cNvGrpSpPr/>
            <p:nvPr/>
          </p:nvGrpSpPr>
          <p:grpSpPr bwMode="auto">
            <a:xfrm>
              <a:off x="806609" y="3532106"/>
              <a:ext cx="10343040" cy="1959292"/>
              <a:chOff x="1278168" y="2752056"/>
              <a:chExt cx="9402532" cy="1781844"/>
            </a:xfrm>
          </p:grpSpPr>
          <p:sp>
            <p:nvSpPr>
              <p:cNvPr id="37" name="椭圆 28"/>
              <p:cNvSpPr/>
              <p:nvPr/>
            </p:nvSpPr>
            <p:spPr>
              <a:xfrm>
                <a:off x="2406852" y="3641390"/>
                <a:ext cx="1785894" cy="892510"/>
              </a:xfrm>
              <a:custGeom>
                <a:avLst/>
                <a:gdLst>
                  <a:gd name="connsiteX0" fmla="*/ 0 w 2307304"/>
                  <a:gd name="connsiteY0" fmla="*/ 1153652 h 2307304"/>
                  <a:gd name="connsiteX1" fmla="*/ 1153652 w 2307304"/>
                  <a:gd name="connsiteY1" fmla="*/ 0 h 2307304"/>
                  <a:gd name="connsiteX2" fmla="*/ 2307304 w 2307304"/>
                  <a:gd name="connsiteY2" fmla="*/ 1153652 h 2307304"/>
                  <a:gd name="connsiteX3" fmla="*/ 1153652 w 2307304"/>
                  <a:gd name="connsiteY3" fmla="*/ 2307304 h 2307304"/>
                  <a:gd name="connsiteX4" fmla="*/ 0 w 2307304"/>
                  <a:gd name="connsiteY4" fmla="*/ 1153652 h 2307304"/>
                  <a:gd name="connsiteX0-1" fmla="*/ 2307304 w 2398744"/>
                  <a:gd name="connsiteY0-2" fmla="*/ 1153652 h 2307304"/>
                  <a:gd name="connsiteX1-3" fmla="*/ 1153652 w 2398744"/>
                  <a:gd name="connsiteY1-4" fmla="*/ 2307304 h 2307304"/>
                  <a:gd name="connsiteX2-5" fmla="*/ 0 w 2398744"/>
                  <a:gd name="connsiteY2-6" fmla="*/ 1153652 h 2307304"/>
                  <a:gd name="connsiteX3-7" fmla="*/ 1153652 w 2398744"/>
                  <a:gd name="connsiteY3-8" fmla="*/ 0 h 2307304"/>
                  <a:gd name="connsiteX4-9" fmla="*/ 2398744 w 2398744"/>
                  <a:gd name="connsiteY4-10" fmla="*/ 1245092 h 2307304"/>
                  <a:gd name="connsiteX0-11" fmla="*/ 2307304 w 2307304"/>
                  <a:gd name="connsiteY0-12" fmla="*/ 1153652 h 2307304"/>
                  <a:gd name="connsiteX1-13" fmla="*/ 1153652 w 2307304"/>
                  <a:gd name="connsiteY1-14" fmla="*/ 2307304 h 2307304"/>
                  <a:gd name="connsiteX2-15" fmla="*/ 0 w 2307304"/>
                  <a:gd name="connsiteY2-16" fmla="*/ 1153652 h 2307304"/>
                  <a:gd name="connsiteX3-17" fmla="*/ 1153652 w 2307304"/>
                  <a:gd name="connsiteY3-18" fmla="*/ 0 h 2307304"/>
                  <a:gd name="connsiteX0-19" fmla="*/ 2307304 w 2307304"/>
                  <a:gd name="connsiteY0-20" fmla="*/ 0 h 1153652"/>
                  <a:gd name="connsiteX1-21" fmla="*/ 1153652 w 2307304"/>
                  <a:gd name="connsiteY1-22" fmla="*/ 1153652 h 1153652"/>
                  <a:gd name="connsiteX2-23" fmla="*/ 0 w 2307304"/>
                  <a:gd name="connsiteY2-24" fmla="*/ 0 h 115365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2307304" h="1153652">
                    <a:moveTo>
                      <a:pt x="2307304" y="0"/>
                    </a:moveTo>
                    <a:cubicBezTo>
                      <a:pt x="2307304" y="637144"/>
                      <a:pt x="1790796" y="1153652"/>
                      <a:pt x="1153652" y="1153652"/>
                    </a:cubicBezTo>
                    <a:cubicBezTo>
                      <a:pt x="516508" y="1153652"/>
                      <a:pt x="0" y="637144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8" name="椭圆 28"/>
              <p:cNvSpPr/>
              <p:nvPr/>
            </p:nvSpPr>
            <p:spPr>
              <a:xfrm flipV="1">
                <a:off x="4191159" y="2752056"/>
                <a:ext cx="1785894" cy="892510"/>
              </a:xfrm>
              <a:custGeom>
                <a:avLst/>
                <a:gdLst>
                  <a:gd name="connsiteX0" fmla="*/ 0 w 2307304"/>
                  <a:gd name="connsiteY0" fmla="*/ 1153652 h 2307304"/>
                  <a:gd name="connsiteX1" fmla="*/ 1153652 w 2307304"/>
                  <a:gd name="connsiteY1" fmla="*/ 0 h 2307304"/>
                  <a:gd name="connsiteX2" fmla="*/ 2307304 w 2307304"/>
                  <a:gd name="connsiteY2" fmla="*/ 1153652 h 2307304"/>
                  <a:gd name="connsiteX3" fmla="*/ 1153652 w 2307304"/>
                  <a:gd name="connsiteY3" fmla="*/ 2307304 h 2307304"/>
                  <a:gd name="connsiteX4" fmla="*/ 0 w 2307304"/>
                  <a:gd name="connsiteY4" fmla="*/ 1153652 h 2307304"/>
                  <a:gd name="connsiteX0-1" fmla="*/ 2307304 w 2398744"/>
                  <a:gd name="connsiteY0-2" fmla="*/ 1153652 h 2307304"/>
                  <a:gd name="connsiteX1-3" fmla="*/ 1153652 w 2398744"/>
                  <a:gd name="connsiteY1-4" fmla="*/ 2307304 h 2307304"/>
                  <a:gd name="connsiteX2-5" fmla="*/ 0 w 2398744"/>
                  <a:gd name="connsiteY2-6" fmla="*/ 1153652 h 2307304"/>
                  <a:gd name="connsiteX3-7" fmla="*/ 1153652 w 2398744"/>
                  <a:gd name="connsiteY3-8" fmla="*/ 0 h 2307304"/>
                  <a:gd name="connsiteX4-9" fmla="*/ 2398744 w 2398744"/>
                  <a:gd name="connsiteY4-10" fmla="*/ 1245092 h 2307304"/>
                  <a:gd name="connsiteX0-11" fmla="*/ 2307304 w 2307304"/>
                  <a:gd name="connsiteY0-12" fmla="*/ 1153652 h 2307304"/>
                  <a:gd name="connsiteX1-13" fmla="*/ 1153652 w 2307304"/>
                  <a:gd name="connsiteY1-14" fmla="*/ 2307304 h 2307304"/>
                  <a:gd name="connsiteX2-15" fmla="*/ 0 w 2307304"/>
                  <a:gd name="connsiteY2-16" fmla="*/ 1153652 h 2307304"/>
                  <a:gd name="connsiteX3-17" fmla="*/ 1153652 w 2307304"/>
                  <a:gd name="connsiteY3-18" fmla="*/ 0 h 2307304"/>
                  <a:gd name="connsiteX0-19" fmla="*/ 2307304 w 2307304"/>
                  <a:gd name="connsiteY0-20" fmla="*/ 0 h 1153652"/>
                  <a:gd name="connsiteX1-21" fmla="*/ 1153652 w 2307304"/>
                  <a:gd name="connsiteY1-22" fmla="*/ 1153652 h 1153652"/>
                  <a:gd name="connsiteX2-23" fmla="*/ 0 w 2307304"/>
                  <a:gd name="connsiteY2-24" fmla="*/ 0 h 115365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2307304" h="1153652">
                    <a:moveTo>
                      <a:pt x="2307304" y="0"/>
                    </a:moveTo>
                    <a:cubicBezTo>
                      <a:pt x="2307304" y="637144"/>
                      <a:pt x="1790796" y="1153652"/>
                      <a:pt x="1153652" y="1153652"/>
                    </a:cubicBezTo>
                    <a:cubicBezTo>
                      <a:pt x="516508" y="1153652"/>
                      <a:pt x="0" y="637144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9" name="椭圆 28"/>
              <p:cNvSpPr/>
              <p:nvPr/>
            </p:nvSpPr>
            <p:spPr>
              <a:xfrm>
                <a:off x="5978640" y="3641390"/>
                <a:ext cx="1785894" cy="892510"/>
              </a:xfrm>
              <a:custGeom>
                <a:avLst/>
                <a:gdLst>
                  <a:gd name="connsiteX0" fmla="*/ 0 w 2307304"/>
                  <a:gd name="connsiteY0" fmla="*/ 1153652 h 2307304"/>
                  <a:gd name="connsiteX1" fmla="*/ 1153652 w 2307304"/>
                  <a:gd name="connsiteY1" fmla="*/ 0 h 2307304"/>
                  <a:gd name="connsiteX2" fmla="*/ 2307304 w 2307304"/>
                  <a:gd name="connsiteY2" fmla="*/ 1153652 h 2307304"/>
                  <a:gd name="connsiteX3" fmla="*/ 1153652 w 2307304"/>
                  <a:gd name="connsiteY3" fmla="*/ 2307304 h 2307304"/>
                  <a:gd name="connsiteX4" fmla="*/ 0 w 2307304"/>
                  <a:gd name="connsiteY4" fmla="*/ 1153652 h 2307304"/>
                  <a:gd name="connsiteX0-1" fmla="*/ 2307304 w 2398744"/>
                  <a:gd name="connsiteY0-2" fmla="*/ 1153652 h 2307304"/>
                  <a:gd name="connsiteX1-3" fmla="*/ 1153652 w 2398744"/>
                  <a:gd name="connsiteY1-4" fmla="*/ 2307304 h 2307304"/>
                  <a:gd name="connsiteX2-5" fmla="*/ 0 w 2398744"/>
                  <a:gd name="connsiteY2-6" fmla="*/ 1153652 h 2307304"/>
                  <a:gd name="connsiteX3-7" fmla="*/ 1153652 w 2398744"/>
                  <a:gd name="connsiteY3-8" fmla="*/ 0 h 2307304"/>
                  <a:gd name="connsiteX4-9" fmla="*/ 2398744 w 2398744"/>
                  <a:gd name="connsiteY4-10" fmla="*/ 1245092 h 2307304"/>
                  <a:gd name="connsiteX0-11" fmla="*/ 2307304 w 2307304"/>
                  <a:gd name="connsiteY0-12" fmla="*/ 1153652 h 2307304"/>
                  <a:gd name="connsiteX1-13" fmla="*/ 1153652 w 2307304"/>
                  <a:gd name="connsiteY1-14" fmla="*/ 2307304 h 2307304"/>
                  <a:gd name="connsiteX2-15" fmla="*/ 0 w 2307304"/>
                  <a:gd name="connsiteY2-16" fmla="*/ 1153652 h 2307304"/>
                  <a:gd name="connsiteX3-17" fmla="*/ 1153652 w 2307304"/>
                  <a:gd name="connsiteY3-18" fmla="*/ 0 h 2307304"/>
                  <a:gd name="connsiteX0-19" fmla="*/ 2307304 w 2307304"/>
                  <a:gd name="connsiteY0-20" fmla="*/ 0 h 1153652"/>
                  <a:gd name="connsiteX1-21" fmla="*/ 1153652 w 2307304"/>
                  <a:gd name="connsiteY1-22" fmla="*/ 1153652 h 1153652"/>
                  <a:gd name="connsiteX2-23" fmla="*/ 0 w 2307304"/>
                  <a:gd name="connsiteY2-24" fmla="*/ 0 h 115365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2307304" h="1153652">
                    <a:moveTo>
                      <a:pt x="2307304" y="0"/>
                    </a:moveTo>
                    <a:cubicBezTo>
                      <a:pt x="2307304" y="637144"/>
                      <a:pt x="1790796" y="1153652"/>
                      <a:pt x="1153652" y="1153652"/>
                    </a:cubicBezTo>
                    <a:cubicBezTo>
                      <a:pt x="516508" y="1153652"/>
                      <a:pt x="0" y="637144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0" name="椭圆 28"/>
              <p:cNvSpPr/>
              <p:nvPr/>
            </p:nvSpPr>
            <p:spPr>
              <a:xfrm flipV="1">
                <a:off x="7764534" y="2752056"/>
                <a:ext cx="1785893" cy="892510"/>
              </a:xfrm>
              <a:custGeom>
                <a:avLst/>
                <a:gdLst>
                  <a:gd name="connsiteX0" fmla="*/ 0 w 2307304"/>
                  <a:gd name="connsiteY0" fmla="*/ 1153652 h 2307304"/>
                  <a:gd name="connsiteX1" fmla="*/ 1153652 w 2307304"/>
                  <a:gd name="connsiteY1" fmla="*/ 0 h 2307304"/>
                  <a:gd name="connsiteX2" fmla="*/ 2307304 w 2307304"/>
                  <a:gd name="connsiteY2" fmla="*/ 1153652 h 2307304"/>
                  <a:gd name="connsiteX3" fmla="*/ 1153652 w 2307304"/>
                  <a:gd name="connsiteY3" fmla="*/ 2307304 h 2307304"/>
                  <a:gd name="connsiteX4" fmla="*/ 0 w 2307304"/>
                  <a:gd name="connsiteY4" fmla="*/ 1153652 h 2307304"/>
                  <a:gd name="connsiteX0-1" fmla="*/ 2307304 w 2398744"/>
                  <a:gd name="connsiteY0-2" fmla="*/ 1153652 h 2307304"/>
                  <a:gd name="connsiteX1-3" fmla="*/ 1153652 w 2398744"/>
                  <a:gd name="connsiteY1-4" fmla="*/ 2307304 h 2307304"/>
                  <a:gd name="connsiteX2-5" fmla="*/ 0 w 2398744"/>
                  <a:gd name="connsiteY2-6" fmla="*/ 1153652 h 2307304"/>
                  <a:gd name="connsiteX3-7" fmla="*/ 1153652 w 2398744"/>
                  <a:gd name="connsiteY3-8" fmla="*/ 0 h 2307304"/>
                  <a:gd name="connsiteX4-9" fmla="*/ 2398744 w 2398744"/>
                  <a:gd name="connsiteY4-10" fmla="*/ 1245092 h 2307304"/>
                  <a:gd name="connsiteX0-11" fmla="*/ 2307304 w 2307304"/>
                  <a:gd name="connsiteY0-12" fmla="*/ 1153652 h 2307304"/>
                  <a:gd name="connsiteX1-13" fmla="*/ 1153652 w 2307304"/>
                  <a:gd name="connsiteY1-14" fmla="*/ 2307304 h 2307304"/>
                  <a:gd name="connsiteX2-15" fmla="*/ 0 w 2307304"/>
                  <a:gd name="connsiteY2-16" fmla="*/ 1153652 h 2307304"/>
                  <a:gd name="connsiteX3-17" fmla="*/ 1153652 w 2307304"/>
                  <a:gd name="connsiteY3-18" fmla="*/ 0 h 2307304"/>
                  <a:gd name="connsiteX0-19" fmla="*/ 2307304 w 2307304"/>
                  <a:gd name="connsiteY0-20" fmla="*/ 0 h 1153652"/>
                  <a:gd name="connsiteX1-21" fmla="*/ 1153652 w 2307304"/>
                  <a:gd name="connsiteY1-22" fmla="*/ 1153652 h 1153652"/>
                  <a:gd name="connsiteX2-23" fmla="*/ 0 w 2307304"/>
                  <a:gd name="connsiteY2-24" fmla="*/ 0 h 115365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2307304" h="1153652">
                    <a:moveTo>
                      <a:pt x="2307304" y="0"/>
                    </a:moveTo>
                    <a:cubicBezTo>
                      <a:pt x="2307304" y="637144"/>
                      <a:pt x="1790796" y="1153652"/>
                      <a:pt x="1153652" y="1153652"/>
                    </a:cubicBezTo>
                    <a:cubicBezTo>
                      <a:pt x="516508" y="1153652"/>
                      <a:pt x="0" y="637144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cxnSp>
            <p:nvCxnSpPr>
              <p:cNvPr id="41" name="直接连接符 40"/>
              <p:cNvCxnSpPr/>
              <p:nvPr/>
            </p:nvCxnSpPr>
            <p:spPr>
              <a:xfrm>
                <a:off x="9552016" y="3641390"/>
                <a:ext cx="1128684" cy="0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/>
              <p:cNvCxnSpPr/>
              <p:nvPr/>
            </p:nvCxnSpPr>
            <p:spPr>
              <a:xfrm>
                <a:off x="1278168" y="3642979"/>
                <a:ext cx="1128684" cy="0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组合 24"/>
            <p:cNvGrpSpPr/>
            <p:nvPr/>
          </p:nvGrpSpPr>
          <p:grpSpPr>
            <a:xfrm>
              <a:off x="1999647" y="3520931"/>
              <a:ext cx="1997013" cy="1997011"/>
              <a:chOff x="2389188" y="2700655"/>
              <a:chExt cx="1815465" cy="1815465"/>
            </a:xfrm>
          </p:grpSpPr>
          <p:sp>
            <p:nvSpPr>
              <p:cNvPr id="35" name="矩形 34"/>
              <p:cNvSpPr/>
              <p:nvPr/>
            </p:nvSpPr>
            <p:spPr>
              <a:xfrm rot="16200000">
                <a:off x="2389188" y="2700655"/>
                <a:ext cx="1815465" cy="18154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8580" tIns="64290" rIns="128580" bIns="6429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6" name="空心弧 35"/>
              <p:cNvSpPr/>
              <p:nvPr/>
            </p:nvSpPr>
            <p:spPr>
              <a:xfrm rot="19800000">
                <a:off x="2398394" y="2704383"/>
                <a:ext cx="1797050" cy="1797050"/>
              </a:xfrm>
              <a:prstGeom prst="blockArc">
                <a:avLst>
                  <a:gd name="adj1" fmla="val 10782304"/>
                  <a:gd name="adj2" fmla="val 12569082"/>
                  <a:gd name="adj3" fmla="val 2151"/>
                </a:avLst>
              </a:prstGeom>
              <a:solidFill>
                <a:schemeClr val="accent2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3984039" y="3509755"/>
              <a:ext cx="1997013" cy="1997012"/>
              <a:chOff x="4166508" y="2732405"/>
              <a:chExt cx="1815465" cy="1815465"/>
            </a:xfrm>
          </p:grpSpPr>
          <p:sp>
            <p:nvSpPr>
              <p:cNvPr id="33" name="矩形 32"/>
              <p:cNvSpPr/>
              <p:nvPr/>
            </p:nvSpPr>
            <p:spPr>
              <a:xfrm rot="16200000">
                <a:off x="4166508" y="2732405"/>
                <a:ext cx="1815465" cy="18154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8580" tIns="64290" rIns="128580" bIns="6429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4" name="空心弧 33"/>
              <p:cNvSpPr/>
              <p:nvPr/>
            </p:nvSpPr>
            <p:spPr>
              <a:xfrm>
                <a:off x="4178300" y="2746375"/>
                <a:ext cx="1797050" cy="1797050"/>
              </a:xfrm>
              <a:prstGeom prst="blockArc">
                <a:avLst>
                  <a:gd name="adj1" fmla="val 10861918"/>
                  <a:gd name="adj2" fmla="val 12575204"/>
                  <a:gd name="adj3" fmla="val 2129"/>
                </a:avLst>
              </a:prstGeom>
              <a:solidFill>
                <a:schemeClr val="accent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5973764" y="3518136"/>
              <a:ext cx="1997013" cy="1997012"/>
              <a:chOff x="5975350" y="2740024"/>
              <a:chExt cx="1815465" cy="1815465"/>
            </a:xfrm>
          </p:grpSpPr>
          <p:sp>
            <p:nvSpPr>
              <p:cNvPr id="31" name="矩形 30"/>
              <p:cNvSpPr/>
              <p:nvPr/>
            </p:nvSpPr>
            <p:spPr>
              <a:xfrm rot="14400000">
                <a:off x="5975350" y="2740024"/>
                <a:ext cx="1815465" cy="18154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8580" tIns="64290" rIns="128580" bIns="6429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2" name="空心弧 31"/>
              <p:cNvSpPr/>
              <p:nvPr/>
            </p:nvSpPr>
            <p:spPr>
              <a:xfrm rot="19800000">
                <a:off x="5983288" y="2751138"/>
                <a:ext cx="1797050" cy="1797050"/>
              </a:xfrm>
              <a:prstGeom prst="blockArc">
                <a:avLst>
                  <a:gd name="adj1" fmla="val 10800000"/>
                  <a:gd name="adj2" fmla="val 12569082"/>
                  <a:gd name="adj3" fmla="val 2151"/>
                </a:avLst>
              </a:prstGeom>
              <a:solidFill>
                <a:schemeClr val="accent2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7930612" y="3516740"/>
              <a:ext cx="1997013" cy="1997012"/>
              <a:chOff x="7754303" y="2738755"/>
              <a:chExt cx="1815465" cy="1815465"/>
            </a:xfrm>
          </p:grpSpPr>
          <p:sp>
            <p:nvSpPr>
              <p:cNvPr id="29" name="矩形 28"/>
              <p:cNvSpPr/>
              <p:nvPr/>
            </p:nvSpPr>
            <p:spPr>
              <a:xfrm rot="10800000">
                <a:off x="7754303" y="2738755"/>
                <a:ext cx="1815465" cy="18154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8580" tIns="64290" rIns="128580" bIns="6429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0" name="空心弧 29"/>
              <p:cNvSpPr/>
              <p:nvPr/>
            </p:nvSpPr>
            <p:spPr>
              <a:xfrm>
                <a:off x="7759700" y="2746375"/>
                <a:ext cx="1797050" cy="1797050"/>
              </a:xfrm>
              <a:prstGeom prst="blockArc">
                <a:avLst>
                  <a:gd name="adj1" fmla="val 10861918"/>
                  <a:gd name="adj2" fmla="val 12575204"/>
                  <a:gd name="adj3" fmla="val 2129"/>
                </a:avLst>
              </a:prstGeom>
              <a:solidFill>
                <a:schemeClr val="accent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43" name="组合 42"/>
          <p:cNvGrpSpPr/>
          <p:nvPr/>
        </p:nvGrpSpPr>
        <p:grpSpPr>
          <a:xfrm>
            <a:off x="4516700" y="3211830"/>
            <a:ext cx="1637654" cy="1637656"/>
            <a:chOff x="4248468" y="3748642"/>
            <a:chExt cx="1500029" cy="1500029"/>
          </a:xfrm>
        </p:grpSpPr>
        <p:sp>
          <p:nvSpPr>
            <p:cNvPr id="44" name="椭圆 43"/>
            <p:cNvSpPr/>
            <p:nvPr/>
          </p:nvSpPr>
          <p:spPr>
            <a:xfrm>
              <a:off x="4248468" y="3748642"/>
              <a:ext cx="1500029" cy="150002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45" name="组合 44"/>
            <p:cNvGrpSpPr/>
            <p:nvPr/>
          </p:nvGrpSpPr>
          <p:grpSpPr>
            <a:xfrm>
              <a:off x="4692956" y="4211422"/>
              <a:ext cx="663471" cy="603155"/>
              <a:chOff x="1725613" y="5659438"/>
              <a:chExt cx="498475" cy="498475"/>
            </a:xfrm>
            <a:noFill/>
          </p:grpSpPr>
          <p:sp>
            <p:nvSpPr>
              <p:cNvPr id="46" name="Freeform 564"/>
              <p:cNvSpPr/>
              <p:nvPr/>
            </p:nvSpPr>
            <p:spPr bwMode="auto">
              <a:xfrm>
                <a:off x="2132013" y="5659438"/>
                <a:ext cx="92075" cy="104775"/>
              </a:xfrm>
              <a:custGeom>
                <a:avLst/>
                <a:gdLst>
                  <a:gd name="T0" fmla="*/ 2147483646 w 40"/>
                  <a:gd name="T1" fmla="*/ 2147483646 h 45"/>
                  <a:gd name="T2" fmla="*/ 2147483646 w 40"/>
                  <a:gd name="T3" fmla="*/ 2147483646 h 45"/>
                  <a:gd name="T4" fmla="*/ 2147483646 w 40"/>
                  <a:gd name="T5" fmla="*/ 2147483646 h 45"/>
                  <a:gd name="T6" fmla="*/ 2147483646 w 40"/>
                  <a:gd name="T7" fmla="*/ 2147483646 h 45"/>
                  <a:gd name="T8" fmla="*/ 2147483646 w 40"/>
                  <a:gd name="T9" fmla="*/ 2147483646 h 45"/>
                  <a:gd name="T10" fmla="*/ 2147483646 w 40"/>
                  <a:gd name="T11" fmla="*/ 2147483646 h 45"/>
                  <a:gd name="T12" fmla="*/ 2147483646 w 40"/>
                  <a:gd name="T13" fmla="*/ 2147483646 h 45"/>
                  <a:gd name="T14" fmla="*/ 2147483646 w 40"/>
                  <a:gd name="T15" fmla="*/ 2147483646 h 45"/>
                  <a:gd name="T16" fmla="*/ 2147483646 w 40"/>
                  <a:gd name="T17" fmla="*/ 2147483646 h 45"/>
                  <a:gd name="T18" fmla="*/ 2147483646 w 40"/>
                  <a:gd name="T19" fmla="*/ 2147483646 h 45"/>
                  <a:gd name="T20" fmla="*/ 0 w 40"/>
                  <a:gd name="T21" fmla="*/ 2147483646 h 45"/>
                  <a:gd name="T22" fmla="*/ 2147483646 w 40"/>
                  <a:gd name="T23" fmla="*/ 0 h 45"/>
                  <a:gd name="T24" fmla="*/ 2147483646 w 40"/>
                  <a:gd name="T25" fmla="*/ 0 h 45"/>
                  <a:gd name="T26" fmla="*/ 2147483646 w 40"/>
                  <a:gd name="T27" fmla="*/ 0 h 45"/>
                  <a:gd name="T28" fmla="*/ 2147483646 w 40"/>
                  <a:gd name="T29" fmla="*/ 0 h 45"/>
                  <a:gd name="T30" fmla="*/ 2147483646 w 40"/>
                  <a:gd name="T31" fmla="*/ 0 h 45"/>
                  <a:gd name="T32" fmla="*/ 2147483646 w 40"/>
                  <a:gd name="T33" fmla="*/ 0 h 45"/>
                  <a:gd name="T34" fmla="*/ 2147483646 w 40"/>
                  <a:gd name="T35" fmla="*/ 2147483646 h 45"/>
                  <a:gd name="T36" fmla="*/ 2147483646 w 40"/>
                  <a:gd name="T37" fmla="*/ 2147483646 h 45"/>
                  <a:gd name="T38" fmla="*/ 2147483646 w 40"/>
                  <a:gd name="T39" fmla="*/ 2147483646 h 4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40" h="45">
                    <a:moveTo>
                      <a:pt x="40" y="40"/>
                    </a:moveTo>
                    <a:cubicBezTo>
                      <a:pt x="40" y="43"/>
                      <a:pt x="38" y="45"/>
                      <a:pt x="35" y="45"/>
                    </a:cubicBezTo>
                    <a:cubicBezTo>
                      <a:pt x="32" y="45"/>
                      <a:pt x="30" y="43"/>
                      <a:pt x="30" y="40"/>
                    </a:cubicBezTo>
                    <a:cubicBezTo>
                      <a:pt x="30" y="40"/>
                      <a:pt x="30" y="40"/>
                      <a:pt x="30" y="40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0" y="14"/>
                      <a:pt x="25" y="10"/>
                      <a:pt x="20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2" y="10"/>
                      <a:pt x="0" y="7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33" y="0"/>
                      <a:pt x="40" y="6"/>
                      <a:pt x="40" y="15"/>
                    </a:cubicBezTo>
                    <a:cubicBezTo>
                      <a:pt x="40" y="40"/>
                      <a:pt x="40" y="40"/>
                      <a:pt x="40" y="40"/>
                    </a:cubicBezTo>
                    <a:cubicBezTo>
                      <a:pt x="40" y="40"/>
                      <a:pt x="40" y="40"/>
                      <a:pt x="40" y="4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7" name="Rectangle 565"/>
              <p:cNvSpPr>
                <a:spLocks noChangeArrowheads="1"/>
              </p:cNvSpPr>
              <p:nvPr/>
            </p:nvSpPr>
            <p:spPr bwMode="auto">
              <a:xfrm>
                <a:off x="2132013" y="5764213"/>
                <a:ext cx="22225" cy="173037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</a:ln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8" name="Rectangle 566"/>
              <p:cNvSpPr>
                <a:spLocks noChangeArrowheads="1"/>
              </p:cNvSpPr>
              <p:nvPr/>
            </p:nvSpPr>
            <p:spPr bwMode="auto">
              <a:xfrm>
                <a:off x="2097088" y="5764213"/>
                <a:ext cx="11112" cy="173037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</a:ln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9" name="Rectangle 567"/>
              <p:cNvSpPr>
                <a:spLocks noChangeArrowheads="1"/>
              </p:cNvSpPr>
              <p:nvPr/>
            </p:nvSpPr>
            <p:spPr bwMode="auto">
              <a:xfrm>
                <a:off x="2051050" y="5764213"/>
                <a:ext cx="11113" cy="173037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</a:ln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0" name="Rectangle 568"/>
              <p:cNvSpPr>
                <a:spLocks noChangeArrowheads="1"/>
              </p:cNvSpPr>
              <p:nvPr/>
            </p:nvSpPr>
            <p:spPr bwMode="auto">
              <a:xfrm>
                <a:off x="2001838" y="5764213"/>
                <a:ext cx="25400" cy="173037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</a:ln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1" name="Rectangle 569"/>
              <p:cNvSpPr>
                <a:spLocks noChangeArrowheads="1"/>
              </p:cNvSpPr>
              <p:nvPr/>
            </p:nvSpPr>
            <p:spPr bwMode="auto">
              <a:xfrm>
                <a:off x="1920875" y="5764213"/>
                <a:ext cx="38100" cy="173037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</a:ln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2" name="Rectangle 570"/>
              <p:cNvSpPr>
                <a:spLocks noChangeArrowheads="1"/>
              </p:cNvSpPr>
              <p:nvPr/>
            </p:nvSpPr>
            <p:spPr bwMode="auto">
              <a:xfrm>
                <a:off x="1885950" y="5764213"/>
                <a:ext cx="12700" cy="173037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</a:ln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3" name="Rectangle 571"/>
              <p:cNvSpPr>
                <a:spLocks noChangeArrowheads="1"/>
              </p:cNvSpPr>
              <p:nvPr/>
            </p:nvSpPr>
            <p:spPr bwMode="auto">
              <a:xfrm>
                <a:off x="1839913" y="5764213"/>
                <a:ext cx="12700" cy="173037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</a:ln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4" name="Freeform 572"/>
              <p:cNvSpPr/>
              <p:nvPr/>
            </p:nvSpPr>
            <p:spPr bwMode="auto">
              <a:xfrm>
                <a:off x="1725613" y="5659438"/>
                <a:ext cx="92075" cy="104775"/>
              </a:xfrm>
              <a:custGeom>
                <a:avLst/>
                <a:gdLst>
                  <a:gd name="T0" fmla="*/ 2147483646 w 40"/>
                  <a:gd name="T1" fmla="*/ 2147483646 h 45"/>
                  <a:gd name="T2" fmla="*/ 2147483646 w 40"/>
                  <a:gd name="T3" fmla="*/ 2147483646 h 45"/>
                  <a:gd name="T4" fmla="*/ 2147483646 w 40"/>
                  <a:gd name="T5" fmla="*/ 2147483646 h 45"/>
                  <a:gd name="T6" fmla="*/ 2147483646 w 40"/>
                  <a:gd name="T7" fmla="*/ 2147483646 h 45"/>
                  <a:gd name="T8" fmla="*/ 2147483646 w 40"/>
                  <a:gd name="T9" fmla="*/ 2147483646 h 45"/>
                  <a:gd name="T10" fmla="*/ 2147483646 w 40"/>
                  <a:gd name="T11" fmla="*/ 2147483646 h 45"/>
                  <a:gd name="T12" fmla="*/ 2147483646 w 40"/>
                  <a:gd name="T13" fmla="*/ 2147483646 h 45"/>
                  <a:gd name="T14" fmla="*/ 2147483646 w 40"/>
                  <a:gd name="T15" fmla="*/ 2147483646 h 45"/>
                  <a:gd name="T16" fmla="*/ 2147483646 w 40"/>
                  <a:gd name="T17" fmla="*/ 2147483646 h 45"/>
                  <a:gd name="T18" fmla="*/ 0 w 40"/>
                  <a:gd name="T19" fmla="*/ 2147483646 h 45"/>
                  <a:gd name="T20" fmla="*/ 0 w 40"/>
                  <a:gd name="T21" fmla="*/ 2147483646 h 45"/>
                  <a:gd name="T22" fmla="*/ 0 w 40"/>
                  <a:gd name="T23" fmla="*/ 2147483646 h 45"/>
                  <a:gd name="T24" fmla="*/ 2147483646 w 40"/>
                  <a:gd name="T25" fmla="*/ 0 h 45"/>
                  <a:gd name="T26" fmla="*/ 2147483646 w 40"/>
                  <a:gd name="T27" fmla="*/ 0 h 45"/>
                  <a:gd name="T28" fmla="*/ 2147483646 w 40"/>
                  <a:gd name="T29" fmla="*/ 0 h 45"/>
                  <a:gd name="T30" fmla="*/ 2147483646 w 40"/>
                  <a:gd name="T31" fmla="*/ 0 h 45"/>
                  <a:gd name="T32" fmla="*/ 2147483646 w 40"/>
                  <a:gd name="T33" fmla="*/ 0 h 45"/>
                  <a:gd name="T34" fmla="*/ 2147483646 w 40"/>
                  <a:gd name="T35" fmla="*/ 0 h 45"/>
                  <a:gd name="T36" fmla="*/ 2147483646 w 40"/>
                  <a:gd name="T37" fmla="*/ 2147483646 h 45"/>
                  <a:gd name="T38" fmla="*/ 2147483646 w 40"/>
                  <a:gd name="T39" fmla="*/ 2147483646 h 4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40" h="45">
                    <a:moveTo>
                      <a:pt x="35" y="10"/>
                    </a:moveTo>
                    <a:cubicBezTo>
                      <a:pt x="35" y="10"/>
                      <a:pt x="35" y="10"/>
                      <a:pt x="35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15" y="10"/>
                      <a:pt x="10" y="14"/>
                      <a:pt x="10" y="20"/>
                    </a:cubicBezTo>
                    <a:cubicBezTo>
                      <a:pt x="10" y="40"/>
                      <a:pt x="10" y="40"/>
                      <a:pt x="10" y="40"/>
                    </a:cubicBezTo>
                    <a:cubicBezTo>
                      <a:pt x="10" y="40"/>
                      <a:pt x="10" y="40"/>
                      <a:pt x="10" y="40"/>
                    </a:cubicBezTo>
                    <a:cubicBezTo>
                      <a:pt x="10" y="43"/>
                      <a:pt x="8" y="45"/>
                      <a:pt x="5" y="45"/>
                    </a:cubicBezTo>
                    <a:cubicBezTo>
                      <a:pt x="2" y="45"/>
                      <a:pt x="0" y="43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6"/>
                      <a:pt x="7" y="0"/>
                      <a:pt x="15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8" y="0"/>
                      <a:pt x="40" y="2"/>
                      <a:pt x="40" y="5"/>
                    </a:cubicBezTo>
                    <a:cubicBezTo>
                      <a:pt x="40" y="7"/>
                      <a:pt x="38" y="10"/>
                      <a:pt x="35" y="1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5" name="Rectangle 573"/>
              <p:cNvSpPr>
                <a:spLocks noChangeArrowheads="1"/>
              </p:cNvSpPr>
              <p:nvPr/>
            </p:nvSpPr>
            <p:spPr bwMode="auto">
              <a:xfrm>
                <a:off x="1793875" y="5764213"/>
                <a:ext cx="23813" cy="173037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</a:ln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6" name="Rectangle 574"/>
              <p:cNvSpPr>
                <a:spLocks noChangeArrowheads="1"/>
              </p:cNvSpPr>
              <p:nvPr/>
            </p:nvSpPr>
            <p:spPr bwMode="auto">
              <a:xfrm>
                <a:off x="1793875" y="5937250"/>
                <a:ext cx="23813" cy="114300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</a:ln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7" name="Freeform 575"/>
              <p:cNvSpPr/>
              <p:nvPr/>
            </p:nvSpPr>
            <p:spPr bwMode="auto">
              <a:xfrm>
                <a:off x="1725613" y="6051550"/>
                <a:ext cx="92075" cy="106363"/>
              </a:xfrm>
              <a:custGeom>
                <a:avLst/>
                <a:gdLst>
                  <a:gd name="T0" fmla="*/ 0 w 40"/>
                  <a:gd name="T1" fmla="*/ 2147483646 h 46"/>
                  <a:gd name="T2" fmla="*/ 2147483646 w 40"/>
                  <a:gd name="T3" fmla="*/ 0 h 46"/>
                  <a:gd name="T4" fmla="*/ 2147483646 w 40"/>
                  <a:gd name="T5" fmla="*/ 2147483646 h 46"/>
                  <a:gd name="T6" fmla="*/ 2147483646 w 40"/>
                  <a:gd name="T7" fmla="*/ 2147483646 h 46"/>
                  <a:gd name="T8" fmla="*/ 2147483646 w 40"/>
                  <a:gd name="T9" fmla="*/ 2147483646 h 46"/>
                  <a:gd name="T10" fmla="*/ 2147483646 w 40"/>
                  <a:gd name="T11" fmla="*/ 2147483646 h 46"/>
                  <a:gd name="T12" fmla="*/ 2147483646 w 40"/>
                  <a:gd name="T13" fmla="*/ 2147483646 h 46"/>
                  <a:gd name="T14" fmla="*/ 2147483646 w 40"/>
                  <a:gd name="T15" fmla="*/ 2147483646 h 46"/>
                  <a:gd name="T16" fmla="*/ 2147483646 w 40"/>
                  <a:gd name="T17" fmla="*/ 2147483646 h 46"/>
                  <a:gd name="T18" fmla="*/ 2147483646 w 40"/>
                  <a:gd name="T19" fmla="*/ 2147483646 h 46"/>
                  <a:gd name="T20" fmla="*/ 2147483646 w 40"/>
                  <a:gd name="T21" fmla="*/ 2147483646 h 46"/>
                  <a:gd name="T22" fmla="*/ 2147483646 w 40"/>
                  <a:gd name="T23" fmla="*/ 2147483646 h 46"/>
                  <a:gd name="T24" fmla="*/ 2147483646 w 40"/>
                  <a:gd name="T25" fmla="*/ 2147483646 h 46"/>
                  <a:gd name="T26" fmla="*/ 2147483646 w 40"/>
                  <a:gd name="T27" fmla="*/ 2147483646 h 46"/>
                  <a:gd name="T28" fmla="*/ 2147483646 w 40"/>
                  <a:gd name="T29" fmla="*/ 2147483646 h 46"/>
                  <a:gd name="T30" fmla="*/ 2147483646 w 40"/>
                  <a:gd name="T31" fmla="*/ 2147483646 h 46"/>
                  <a:gd name="T32" fmla="*/ 0 w 40"/>
                  <a:gd name="T33" fmla="*/ 2147483646 h 46"/>
                  <a:gd name="T34" fmla="*/ 0 w 40"/>
                  <a:gd name="T35" fmla="*/ 2147483646 h 46"/>
                  <a:gd name="T36" fmla="*/ 0 w 40"/>
                  <a:gd name="T37" fmla="*/ 2147483646 h 4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40" h="46">
                    <a:moveTo>
                      <a:pt x="0" y="5"/>
                    </a:moveTo>
                    <a:cubicBezTo>
                      <a:pt x="0" y="3"/>
                      <a:pt x="2" y="0"/>
                      <a:pt x="5" y="0"/>
                    </a:cubicBezTo>
                    <a:cubicBezTo>
                      <a:pt x="8" y="0"/>
                      <a:pt x="10" y="3"/>
                      <a:pt x="10" y="5"/>
                    </a:cubicBezTo>
                    <a:cubicBezTo>
                      <a:pt x="10" y="5"/>
                      <a:pt x="10" y="5"/>
                      <a:pt x="10" y="6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0" y="31"/>
                      <a:pt x="14" y="35"/>
                      <a:pt x="19" y="35"/>
                    </a:cubicBezTo>
                    <a:cubicBezTo>
                      <a:pt x="19" y="35"/>
                      <a:pt x="19" y="35"/>
                      <a:pt x="19" y="35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38" y="35"/>
                      <a:pt x="40" y="38"/>
                      <a:pt x="40" y="40"/>
                    </a:cubicBezTo>
                    <a:cubicBezTo>
                      <a:pt x="40" y="43"/>
                      <a:pt x="38" y="45"/>
                      <a:pt x="35" y="45"/>
                    </a:cubicBezTo>
                    <a:cubicBezTo>
                      <a:pt x="35" y="45"/>
                      <a:pt x="35" y="45"/>
                      <a:pt x="35" y="45"/>
                    </a:cubicBezTo>
                    <a:cubicBezTo>
                      <a:pt x="33" y="45"/>
                      <a:pt x="33" y="45"/>
                      <a:pt x="33" y="45"/>
                    </a:cubicBezTo>
                    <a:cubicBezTo>
                      <a:pt x="33" y="46"/>
                      <a:pt x="33" y="46"/>
                      <a:pt x="33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7" y="46"/>
                      <a:pt x="0" y="39"/>
                      <a:pt x="0" y="3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8" name="Rectangle 576"/>
              <p:cNvSpPr>
                <a:spLocks noChangeArrowheads="1"/>
              </p:cNvSpPr>
              <p:nvPr/>
            </p:nvSpPr>
            <p:spPr bwMode="auto">
              <a:xfrm>
                <a:off x="1839913" y="5937250"/>
                <a:ext cx="12700" cy="68263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</a:ln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9" name="Rectangle 577"/>
              <p:cNvSpPr>
                <a:spLocks noChangeArrowheads="1"/>
              </p:cNvSpPr>
              <p:nvPr/>
            </p:nvSpPr>
            <p:spPr bwMode="auto">
              <a:xfrm>
                <a:off x="1839913" y="6029325"/>
                <a:ext cx="23812" cy="22225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</a:ln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0" name="Rectangle 578"/>
              <p:cNvSpPr>
                <a:spLocks noChangeArrowheads="1"/>
              </p:cNvSpPr>
              <p:nvPr/>
            </p:nvSpPr>
            <p:spPr bwMode="auto">
              <a:xfrm>
                <a:off x="1885950" y="5937250"/>
                <a:ext cx="12700" cy="68263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</a:ln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1" name="Rectangle 579"/>
              <p:cNvSpPr>
                <a:spLocks noChangeArrowheads="1"/>
              </p:cNvSpPr>
              <p:nvPr/>
            </p:nvSpPr>
            <p:spPr bwMode="auto">
              <a:xfrm>
                <a:off x="1885950" y="6029325"/>
                <a:ext cx="23813" cy="22225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</a:ln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2" name="Rectangle 580"/>
              <p:cNvSpPr>
                <a:spLocks noChangeArrowheads="1"/>
              </p:cNvSpPr>
              <p:nvPr/>
            </p:nvSpPr>
            <p:spPr bwMode="auto">
              <a:xfrm>
                <a:off x="1920875" y="5937250"/>
                <a:ext cx="38100" cy="68263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</a:ln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3" name="Rectangle 581"/>
              <p:cNvSpPr>
                <a:spLocks noChangeArrowheads="1"/>
              </p:cNvSpPr>
              <p:nvPr/>
            </p:nvSpPr>
            <p:spPr bwMode="auto">
              <a:xfrm>
                <a:off x="1933575" y="6029325"/>
                <a:ext cx="22225" cy="22225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</a:ln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4" name="Rectangle 582"/>
              <p:cNvSpPr>
                <a:spLocks noChangeArrowheads="1"/>
              </p:cNvSpPr>
              <p:nvPr/>
            </p:nvSpPr>
            <p:spPr bwMode="auto">
              <a:xfrm>
                <a:off x="2001838" y="5937250"/>
                <a:ext cx="25400" cy="68263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</a:ln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5" name="Rectangle 583"/>
              <p:cNvSpPr>
                <a:spLocks noChangeArrowheads="1"/>
              </p:cNvSpPr>
              <p:nvPr/>
            </p:nvSpPr>
            <p:spPr bwMode="auto">
              <a:xfrm>
                <a:off x="1979613" y="6029325"/>
                <a:ext cx="22225" cy="22225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</a:ln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6" name="Rectangle 584"/>
              <p:cNvSpPr>
                <a:spLocks noChangeArrowheads="1"/>
              </p:cNvSpPr>
              <p:nvPr/>
            </p:nvSpPr>
            <p:spPr bwMode="auto">
              <a:xfrm>
                <a:off x="2051050" y="5937250"/>
                <a:ext cx="11113" cy="68263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</a:ln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7" name="Rectangle 585"/>
              <p:cNvSpPr>
                <a:spLocks noChangeArrowheads="1"/>
              </p:cNvSpPr>
              <p:nvPr/>
            </p:nvSpPr>
            <p:spPr bwMode="auto">
              <a:xfrm>
                <a:off x="2038350" y="6029325"/>
                <a:ext cx="23813" cy="22225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</a:ln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8" name="Rectangle 586"/>
              <p:cNvSpPr>
                <a:spLocks noChangeArrowheads="1"/>
              </p:cNvSpPr>
              <p:nvPr/>
            </p:nvSpPr>
            <p:spPr bwMode="auto">
              <a:xfrm>
                <a:off x="2097088" y="5937250"/>
                <a:ext cx="11112" cy="68263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</a:ln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9" name="Rectangle 587"/>
              <p:cNvSpPr>
                <a:spLocks noChangeArrowheads="1"/>
              </p:cNvSpPr>
              <p:nvPr/>
            </p:nvSpPr>
            <p:spPr bwMode="auto">
              <a:xfrm>
                <a:off x="2085975" y="6029325"/>
                <a:ext cx="22225" cy="22225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</a:ln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70" name="Rectangle 588"/>
              <p:cNvSpPr>
                <a:spLocks noChangeArrowheads="1"/>
              </p:cNvSpPr>
              <p:nvPr/>
            </p:nvSpPr>
            <p:spPr bwMode="auto">
              <a:xfrm>
                <a:off x="2132013" y="5937250"/>
                <a:ext cx="22225" cy="114300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</a:ln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71" name="Freeform 589"/>
              <p:cNvSpPr/>
              <p:nvPr/>
            </p:nvSpPr>
            <p:spPr bwMode="auto">
              <a:xfrm>
                <a:off x="2132013" y="6051550"/>
                <a:ext cx="92075" cy="106363"/>
              </a:xfrm>
              <a:custGeom>
                <a:avLst/>
                <a:gdLst>
                  <a:gd name="T0" fmla="*/ 2147483646 w 40"/>
                  <a:gd name="T1" fmla="*/ 2147483646 h 46"/>
                  <a:gd name="T2" fmla="*/ 2147483646 w 40"/>
                  <a:gd name="T3" fmla="*/ 2147483646 h 46"/>
                  <a:gd name="T4" fmla="*/ 2147483646 w 40"/>
                  <a:gd name="T5" fmla="*/ 2147483646 h 46"/>
                  <a:gd name="T6" fmla="*/ 2147483646 w 40"/>
                  <a:gd name="T7" fmla="*/ 2147483646 h 46"/>
                  <a:gd name="T8" fmla="*/ 2147483646 w 40"/>
                  <a:gd name="T9" fmla="*/ 2147483646 h 46"/>
                  <a:gd name="T10" fmla="*/ 2147483646 w 40"/>
                  <a:gd name="T11" fmla="*/ 2147483646 h 46"/>
                  <a:gd name="T12" fmla="*/ 2147483646 w 40"/>
                  <a:gd name="T13" fmla="*/ 2147483646 h 46"/>
                  <a:gd name="T14" fmla="*/ 2147483646 w 40"/>
                  <a:gd name="T15" fmla="*/ 2147483646 h 46"/>
                  <a:gd name="T16" fmla="*/ 2147483646 w 40"/>
                  <a:gd name="T17" fmla="*/ 0 h 46"/>
                  <a:gd name="T18" fmla="*/ 2147483646 w 40"/>
                  <a:gd name="T19" fmla="*/ 2147483646 h 46"/>
                  <a:gd name="T20" fmla="*/ 2147483646 w 40"/>
                  <a:gd name="T21" fmla="*/ 2147483646 h 46"/>
                  <a:gd name="T22" fmla="*/ 2147483646 w 40"/>
                  <a:gd name="T23" fmla="*/ 2147483646 h 46"/>
                  <a:gd name="T24" fmla="*/ 2147483646 w 40"/>
                  <a:gd name="T25" fmla="*/ 2147483646 h 46"/>
                  <a:gd name="T26" fmla="*/ 2147483646 w 40"/>
                  <a:gd name="T27" fmla="*/ 2147483646 h 46"/>
                  <a:gd name="T28" fmla="*/ 2147483646 w 40"/>
                  <a:gd name="T29" fmla="*/ 2147483646 h 46"/>
                  <a:gd name="T30" fmla="*/ 2147483646 w 40"/>
                  <a:gd name="T31" fmla="*/ 2147483646 h 46"/>
                  <a:gd name="T32" fmla="*/ 2147483646 w 40"/>
                  <a:gd name="T33" fmla="*/ 2147483646 h 46"/>
                  <a:gd name="T34" fmla="*/ 0 w 40"/>
                  <a:gd name="T35" fmla="*/ 2147483646 h 46"/>
                  <a:gd name="T36" fmla="*/ 2147483646 w 40"/>
                  <a:gd name="T37" fmla="*/ 2147483646 h 4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40" h="46">
                    <a:moveTo>
                      <a:pt x="5" y="35"/>
                    </a:moveTo>
                    <a:cubicBezTo>
                      <a:pt x="5" y="35"/>
                      <a:pt x="5" y="35"/>
                      <a:pt x="5" y="35"/>
                    </a:cubicBezTo>
                    <a:cubicBezTo>
                      <a:pt x="5" y="35"/>
                      <a:pt x="5" y="35"/>
                      <a:pt x="5" y="35"/>
                    </a:cubicBezTo>
                    <a:cubicBezTo>
                      <a:pt x="22" y="35"/>
                      <a:pt x="22" y="35"/>
                      <a:pt x="22" y="35"/>
                    </a:cubicBezTo>
                    <a:cubicBezTo>
                      <a:pt x="22" y="35"/>
                      <a:pt x="22" y="35"/>
                      <a:pt x="22" y="35"/>
                    </a:cubicBezTo>
                    <a:cubicBezTo>
                      <a:pt x="26" y="35"/>
                      <a:pt x="30" y="30"/>
                      <a:pt x="30" y="25"/>
                    </a:cubicBezTo>
                    <a:cubicBezTo>
                      <a:pt x="30" y="6"/>
                      <a:pt x="30" y="6"/>
                      <a:pt x="30" y="6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3"/>
                      <a:pt x="32" y="0"/>
                      <a:pt x="35" y="0"/>
                    </a:cubicBezTo>
                    <a:cubicBezTo>
                      <a:pt x="38" y="0"/>
                      <a:pt x="40" y="3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39"/>
                      <a:pt x="33" y="46"/>
                      <a:pt x="25" y="46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5" y="45"/>
                      <a:pt x="5" y="45"/>
                      <a:pt x="5" y="45"/>
                    </a:cubicBezTo>
                    <a:cubicBezTo>
                      <a:pt x="5" y="45"/>
                      <a:pt x="5" y="45"/>
                      <a:pt x="5" y="45"/>
                    </a:cubicBezTo>
                    <a:cubicBezTo>
                      <a:pt x="2" y="45"/>
                      <a:pt x="0" y="43"/>
                      <a:pt x="0" y="40"/>
                    </a:cubicBezTo>
                    <a:cubicBezTo>
                      <a:pt x="0" y="38"/>
                      <a:pt x="2" y="35"/>
                      <a:pt x="5" y="35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72" name="组合 71"/>
          <p:cNvGrpSpPr/>
          <p:nvPr/>
        </p:nvGrpSpPr>
        <p:grpSpPr>
          <a:xfrm>
            <a:off x="2366206" y="3204204"/>
            <a:ext cx="1637654" cy="1637656"/>
            <a:chOff x="2278698" y="3741657"/>
            <a:chExt cx="1500029" cy="1500029"/>
          </a:xfrm>
        </p:grpSpPr>
        <p:sp>
          <p:nvSpPr>
            <p:cNvPr id="73" name="椭圆 72"/>
            <p:cNvSpPr/>
            <p:nvPr/>
          </p:nvSpPr>
          <p:spPr>
            <a:xfrm>
              <a:off x="2278698" y="3741657"/>
              <a:ext cx="1500029" cy="150002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6750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74" name="组合 73"/>
            <p:cNvGrpSpPr/>
            <p:nvPr/>
          </p:nvGrpSpPr>
          <p:grpSpPr>
            <a:xfrm>
              <a:off x="2662538" y="4134603"/>
              <a:ext cx="693436" cy="691515"/>
              <a:chOff x="2722713" y="3648225"/>
              <a:chExt cx="573087" cy="571500"/>
            </a:xfrm>
          </p:grpSpPr>
          <p:sp>
            <p:nvSpPr>
              <p:cNvPr id="75" name="Freeform 178"/>
              <p:cNvSpPr/>
              <p:nvPr/>
            </p:nvSpPr>
            <p:spPr bwMode="auto">
              <a:xfrm>
                <a:off x="2722713" y="3648225"/>
                <a:ext cx="573087" cy="571500"/>
              </a:xfrm>
              <a:custGeom>
                <a:avLst/>
                <a:gdLst>
                  <a:gd name="T0" fmla="*/ 2147483646 w 248"/>
                  <a:gd name="T1" fmla="*/ 0 h 248"/>
                  <a:gd name="T2" fmla="*/ 2147483646 w 248"/>
                  <a:gd name="T3" fmla="*/ 2147483646 h 248"/>
                  <a:gd name="T4" fmla="*/ 2147483646 w 248"/>
                  <a:gd name="T5" fmla="*/ 2147483646 h 248"/>
                  <a:gd name="T6" fmla="*/ 2147483646 w 248"/>
                  <a:gd name="T7" fmla="*/ 2147483646 h 248"/>
                  <a:gd name="T8" fmla="*/ 2147483646 w 248"/>
                  <a:gd name="T9" fmla="*/ 2147483646 h 248"/>
                  <a:gd name="T10" fmla="*/ 2147483646 w 248"/>
                  <a:gd name="T11" fmla="*/ 2147483646 h 248"/>
                  <a:gd name="T12" fmla="*/ 2147483646 w 248"/>
                  <a:gd name="T13" fmla="*/ 2147483646 h 248"/>
                  <a:gd name="T14" fmla="*/ 2147483646 w 248"/>
                  <a:gd name="T15" fmla="*/ 2147483646 h 248"/>
                  <a:gd name="T16" fmla="*/ 0 w 248"/>
                  <a:gd name="T17" fmla="*/ 2147483646 h 248"/>
                  <a:gd name="T18" fmla="*/ 2147483646 w 248"/>
                  <a:gd name="T19" fmla="*/ 2147483646 h 248"/>
                  <a:gd name="T20" fmla="*/ 2147483646 w 248"/>
                  <a:gd name="T21" fmla="*/ 2147483646 h 248"/>
                  <a:gd name="T22" fmla="*/ 2147483646 w 248"/>
                  <a:gd name="T23" fmla="*/ 2147483646 h 248"/>
                  <a:gd name="T24" fmla="*/ 2147483646 w 248"/>
                  <a:gd name="T25" fmla="*/ 2147483646 h 248"/>
                  <a:gd name="T26" fmla="*/ 2147483646 w 248"/>
                  <a:gd name="T27" fmla="*/ 2147483646 h 248"/>
                  <a:gd name="T28" fmla="*/ 2147483646 w 248"/>
                  <a:gd name="T29" fmla="*/ 2147483646 h 248"/>
                  <a:gd name="T30" fmla="*/ 2147483646 w 248"/>
                  <a:gd name="T31" fmla="*/ 2147483646 h 248"/>
                  <a:gd name="T32" fmla="*/ 2147483646 w 248"/>
                  <a:gd name="T33" fmla="*/ 2147483646 h 248"/>
                  <a:gd name="T34" fmla="*/ 2147483646 w 248"/>
                  <a:gd name="T35" fmla="*/ 2147483646 h 248"/>
                  <a:gd name="T36" fmla="*/ 2147483646 w 248"/>
                  <a:gd name="T37" fmla="*/ 2147483646 h 248"/>
                  <a:gd name="T38" fmla="*/ 2147483646 w 248"/>
                  <a:gd name="T39" fmla="*/ 2147483646 h 248"/>
                  <a:gd name="T40" fmla="*/ 2147483646 w 248"/>
                  <a:gd name="T41" fmla="*/ 2147483646 h 248"/>
                  <a:gd name="T42" fmla="*/ 2147483646 w 248"/>
                  <a:gd name="T43" fmla="*/ 2147483646 h 248"/>
                  <a:gd name="T44" fmla="*/ 2147483646 w 248"/>
                  <a:gd name="T45" fmla="*/ 2147483646 h 248"/>
                  <a:gd name="T46" fmla="*/ 2147483646 w 248"/>
                  <a:gd name="T47" fmla="*/ 2147483646 h 248"/>
                  <a:gd name="T48" fmla="*/ 2147483646 w 248"/>
                  <a:gd name="T49" fmla="*/ 2147483646 h 248"/>
                  <a:gd name="T50" fmla="*/ 2147483646 w 248"/>
                  <a:gd name="T51" fmla="*/ 2147483646 h 248"/>
                  <a:gd name="T52" fmla="*/ 2147483646 w 248"/>
                  <a:gd name="T53" fmla="*/ 2147483646 h 248"/>
                  <a:gd name="T54" fmla="*/ 2147483646 w 248"/>
                  <a:gd name="T55" fmla="*/ 2147483646 h 248"/>
                  <a:gd name="T56" fmla="*/ 2147483646 w 248"/>
                  <a:gd name="T57" fmla="*/ 2147483646 h 248"/>
                  <a:gd name="T58" fmla="*/ 2147483646 w 248"/>
                  <a:gd name="T59" fmla="*/ 2147483646 h 248"/>
                  <a:gd name="T60" fmla="*/ 2147483646 w 248"/>
                  <a:gd name="T61" fmla="*/ 2147483646 h 248"/>
                  <a:gd name="T62" fmla="*/ 2147483646 w 248"/>
                  <a:gd name="T63" fmla="*/ 2147483646 h 248"/>
                  <a:gd name="T64" fmla="*/ 2147483646 w 248"/>
                  <a:gd name="T65" fmla="*/ 0 h 24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8" h="248">
                    <a:moveTo>
                      <a:pt x="124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5" y="0"/>
                      <a:pt x="100" y="5"/>
                      <a:pt x="100" y="12"/>
                    </a:cubicBezTo>
                    <a:cubicBezTo>
                      <a:pt x="100" y="27"/>
                      <a:pt x="100" y="27"/>
                      <a:pt x="100" y="27"/>
                    </a:cubicBezTo>
                    <a:cubicBezTo>
                      <a:pt x="100" y="33"/>
                      <a:pt x="97" y="37"/>
                      <a:pt x="92" y="39"/>
                    </a:cubicBezTo>
                    <a:cubicBezTo>
                      <a:pt x="83" y="42"/>
                      <a:pt x="83" y="42"/>
                      <a:pt x="83" y="42"/>
                    </a:cubicBezTo>
                    <a:cubicBezTo>
                      <a:pt x="79" y="43"/>
                      <a:pt x="74" y="42"/>
                      <a:pt x="71" y="39"/>
                    </a:cubicBezTo>
                    <a:cubicBezTo>
                      <a:pt x="60" y="28"/>
                      <a:pt x="60" y="28"/>
                      <a:pt x="60" y="28"/>
                    </a:cubicBezTo>
                    <a:cubicBezTo>
                      <a:pt x="56" y="24"/>
                      <a:pt x="48" y="24"/>
                      <a:pt x="44" y="28"/>
                    </a:cubicBezTo>
                    <a:cubicBezTo>
                      <a:pt x="28" y="44"/>
                      <a:pt x="28" y="44"/>
                      <a:pt x="28" y="44"/>
                    </a:cubicBezTo>
                    <a:cubicBezTo>
                      <a:pt x="24" y="48"/>
                      <a:pt x="24" y="56"/>
                      <a:pt x="28" y="60"/>
                    </a:cubicBezTo>
                    <a:cubicBezTo>
                      <a:pt x="39" y="71"/>
                      <a:pt x="39" y="71"/>
                      <a:pt x="39" y="71"/>
                    </a:cubicBezTo>
                    <a:cubicBezTo>
                      <a:pt x="42" y="74"/>
                      <a:pt x="43" y="79"/>
                      <a:pt x="42" y="83"/>
                    </a:cubicBezTo>
                    <a:cubicBezTo>
                      <a:pt x="39" y="92"/>
                      <a:pt x="39" y="92"/>
                      <a:pt x="39" y="92"/>
                    </a:cubicBezTo>
                    <a:cubicBezTo>
                      <a:pt x="37" y="97"/>
                      <a:pt x="33" y="100"/>
                      <a:pt x="27" y="100"/>
                    </a:cubicBezTo>
                    <a:cubicBezTo>
                      <a:pt x="12" y="100"/>
                      <a:pt x="12" y="100"/>
                      <a:pt x="12" y="100"/>
                    </a:cubicBezTo>
                    <a:cubicBezTo>
                      <a:pt x="5" y="100"/>
                      <a:pt x="0" y="105"/>
                      <a:pt x="0" y="112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0" y="143"/>
                      <a:pt x="5" y="148"/>
                      <a:pt x="12" y="148"/>
                    </a:cubicBezTo>
                    <a:cubicBezTo>
                      <a:pt x="27" y="148"/>
                      <a:pt x="27" y="148"/>
                      <a:pt x="27" y="148"/>
                    </a:cubicBezTo>
                    <a:cubicBezTo>
                      <a:pt x="33" y="148"/>
                      <a:pt x="37" y="151"/>
                      <a:pt x="39" y="156"/>
                    </a:cubicBezTo>
                    <a:cubicBezTo>
                      <a:pt x="42" y="165"/>
                      <a:pt x="42" y="165"/>
                      <a:pt x="42" y="165"/>
                    </a:cubicBezTo>
                    <a:cubicBezTo>
                      <a:pt x="43" y="169"/>
                      <a:pt x="42" y="174"/>
                      <a:pt x="39" y="177"/>
                    </a:cubicBezTo>
                    <a:cubicBezTo>
                      <a:pt x="28" y="188"/>
                      <a:pt x="28" y="188"/>
                      <a:pt x="28" y="188"/>
                    </a:cubicBezTo>
                    <a:cubicBezTo>
                      <a:pt x="24" y="192"/>
                      <a:pt x="24" y="200"/>
                      <a:pt x="28" y="204"/>
                    </a:cubicBezTo>
                    <a:cubicBezTo>
                      <a:pt x="44" y="220"/>
                      <a:pt x="44" y="220"/>
                      <a:pt x="44" y="220"/>
                    </a:cubicBezTo>
                    <a:cubicBezTo>
                      <a:pt x="48" y="224"/>
                      <a:pt x="56" y="224"/>
                      <a:pt x="60" y="220"/>
                    </a:cubicBezTo>
                    <a:cubicBezTo>
                      <a:pt x="71" y="209"/>
                      <a:pt x="71" y="209"/>
                      <a:pt x="71" y="209"/>
                    </a:cubicBezTo>
                    <a:cubicBezTo>
                      <a:pt x="74" y="206"/>
                      <a:pt x="79" y="205"/>
                      <a:pt x="83" y="206"/>
                    </a:cubicBezTo>
                    <a:cubicBezTo>
                      <a:pt x="92" y="209"/>
                      <a:pt x="92" y="209"/>
                      <a:pt x="92" y="209"/>
                    </a:cubicBezTo>
                    <a:cubicBezTo>
                      <a:pt x="97" y="211"/>
                      <a:pt x="100" y="215"/>
                      <a:pt x="100" y="221"/>
                    </a:cubicBezTo>
                    <a:cubicBezTo>
                      <a:pt x="100" y="236"/>
                      <a:pt x="100" y="236"/>
                      <a:pt x="100" y="236"/>
                    </a:cubicBezTo>
                    <a:cubicBezTo>
                      <a:pt x="100" y="243"/>
                      <a:pt x="105" y="248"/>
                      <a:pt x="112" y="248"/>
                    </a:cubicBezTo>
                    <a:cubicBezTo>
                      <a:pt x="124" y="248"/>
                      <a:pt x="124" y="248"/>
                      <a:pt x="124" y="248"/>
                    </a:cubicBezTo>
                    <a:cubicBezTo>
                      <a:pt x="136" y="248"/>
                      <a:pt x="136" y="248"/>
                      <a:pt x="136" y="248"/>
                    </a:cubicBezTo>
                    <a:cubicBezTo>
                      <a:pt x="143" y="248"/>
                      <a:pt x="148" y="243"/>
                      <a:pt x="148" y="236"/>
                    </a:cubicBezTo>
                    <a:cubicBezTo>
                      <a:pt x="148" y="221"/>
                      <a:pt x="148" y="221"/>
                      <a:pt x="148" y="221"/>
                    </a:cubicBezTo>
                    <a:cubicBezTo>
                      <a:pt x="148" y="215"/>
                      <a:pt x="151" y="211"/>
                      <a:pt x="156" y="209"/>
                    </a:cubicBezTo>
                    <a:cubicBezTo>
                      <a:pt x="165" y="206"/>
                      <a:pt x="165" y="206"/>
                      <a:pt x="165" y="206"/>
                    </a:cubicBezTo>
                    <a:cubicBezTo>
                      <a:pt x="169" y="205"/>
                      <a:pt x="174" y="206"/>
                      <a:pt x="177" y="209"/>
                    </a:cubicBezTo>
                    <a:cubicBezTo>
                      <a:pt x="188" y="220"/>
                      <a:pt x="188" y="220"/>
                      <a:pt x="188" y="220"/>
                    </a:cubicBezTo>
                    <a:cubicBezTo>
                      <a:pt x="192" y="224"/>
                      <a:pt x="200" y="224"/>
                      <a:pt x="204" y="220"/>
                    </a:cubicBezTo>
                    <a:cubicBezTo>
                      <a:pt x="220" y="204"/>
                      <a:pt x="220" y="204"/>
                      <a:pt x="220" y="204"/>
                    </a:cubicBezTo>
                    <a:cubicBezTo>
                      <a:pt x="224" y="200"/>
                      <a:pt x="224" y="192"/>
                      <a:pt x="220" y="188"/>
                    </a:cubicBezTo>
                    <a:cubicBezTo>
                      <a:pt x="209" y="177"/>
                      <a:pt x="209" y="177"/>
                      <a:pt x="209" y="177"/>
                    </a:cubicBezTo>
                    <a:cubicBezTo>
                      <a:pt x="206" y="174"/>
                      <a:pt x="205" y="169"/>
                      <a:pt x="206" y="165"/>
                    </a:cubicBezTo>
                    <a:cubicBezTo>
                      <a:pt x="209" y="156"/>
                      <a:pt x="209" y="156"/>
                      <a:pt x="209" y="156"/>
                    </a:cubicBezTo>
                    <a:cubicBezTo>
                      <a:pt x="211" y="151"/>
                      <a:pt x="215" y="148"/>
                      <a:pt x="221" y="148"/>
                    </a:cubicBezTo>
                    <a:cubicBezTo>
                      <a:pt x="236" y="148"/>
                      <a:pt x="236" y="148"/>
                      <a:pt x="236" y="148"/>
                    </a:cubicBezTo>
                    <a:cubicBezTo>
                      <a:pt x="243" y="148"/>
                      <a:pt x="248" y="143"/>
                      <a:pt x="248" y="136"/>
                    </a:cubicBezTo>
                    <a:cubicBezTo>
                      <a:pt x="248" y="112"/>
                      <a:pt x="248" y="112"/>
                      <a:pt x="248" y="112"/>
                    </a:cubicBezTo>
                    <a:cubicBezTo>
                      <a:pt x="248" y="105"/>
                      <a:pt x="243" y="100"/>
                      <a:pt x="236" y="100"/>
                    </a:cubicBezTo>
                    <a:cubicBezTo>
                      <a:pt x="221" y="100"/>
                      <a:pt x="221" y="100"/>
                      <a:pt x="221" y="100"/>
                    </a:cubicBezTo>
                    <a:cubicBezTo>
                      <a:pt x="215" y="100"/>
                      <a:pt x="211" y="97"/>
                      <a:pt x="209" y="92"/>
                    </a:cubicBezTo>
                    <a:cubicBezTo>
                      <a:pt x="206" y="83"/>
                      <a:pt x="206" y="83"/>
                      <a:pt x="206" y="83"/>
                    </a:cubicBezTo>
                    <a:cubicBezTo>
                      <a:pt x="205" y="79"/>
                      <a:pt x="206" y="74"/>
                      <a:pt x="209" y="71"/>
                    </a:cubicBezTo>
                    <a:cubicBezTo>
                      <a:pt x="220" y="60"/>
                      <a:pt x="220" y="60"/>
                      <a:pt x="220" y="60"/>
                    </a:cubicBezTo>
                    <a:cubicBezTo>
                      <a:pt x="224" y="56"/>
                      <a:pt x="224" y="48"/>
                      <a:pt x="220" y="44"/>
                    </a:cubicBezTo>
                    <a:cubicBezTo>
                      <a:pt x="204" y="28"/>
                      <a:pt x="204" y="28"/>
                      <a:pt x="204" y="28"/>
                    </a:cubicBezTo>
                    <a:cubicBezTo>
                      <a:pt x="200" y="24"/>
                      <a:pt x="192" y="24"/>
                      <a:pt x="188" y="28"/>
                    </a:cubicBezTo>
                    <a:cubicBezTo>
                      <a:pt x="177" y="39"/>
                      <a:pt x="177" y="39"/>
                      <a:pt x="177" y="39"/>
                    </a:cubicBezTo>
                    <a:cubicBezTo>
                      <a:pt x="174" y="42"/>
                      <a:pt x="169" y="43"/>
                      <a:pt x="165" y="42"/>
                    </a:cubicBezTo>
                    <a:cubicBezTo>
                      <a:pt x="156" y="39"/>
                      <a:pt x="156" y="39"/>
                      <a:pt x="156" y="39"/>
                    </a:cubicBezTo>
                    <a:cubicBezTo>
                      <a:pt x="151" y="37"/>
                      <a:pt x="148" y="33"/>
                      <a:pt x="148" y="27"/>
                    </a:cubicBezTo>
                    <a:cubicBezTo>
                      <a:pt x="148" y="12"/>
                      <a:pt x="148" y="12"/>
                      <a:pt x="148" y="12"/>
                    </a:cubicBezTo>
                    <a:cubicBezTo>
                      <a:pt x="148" y="5"/>
                      <a:pt x="143" y="0"/>
                      <a:pt x="136" y="0"/>
                    </a:cubicBezTo>
                    <a:lnTo>
                      <a:pt x="124" y="0"/>
                    </a:lnTo>
                    <a:close/>
                  </a:path>
                </a:pathLst>
              </a:custGeom>
              <a:noFill/>
              <a:ln w="17463" cap="rnd">
                <a:solidFill>
                  <a:schemeClr val="bg1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76" name="Freeform 179"/>
              <p:cNvSpPr/>
              <p:nvPr/>
            </p:nvSpPr>
            <p:spPr bwMode="auto">
              <a:xfrm>
                <a:off x="2946550" y="3872063"/>
                <a:ext cx="125413" cy="125412"/>
              </a:xfrm>
              <a:custGeom>
                <a:avLst/>
                <a:gdLst>
                  <a:gd name="T0" fmla="*/ 2147483646 w 54"/>
                  <a:gd name="T1" fmla="*/ 2147483646 h 54"/>
                  <a:gd name="T2" fmla="*/ 2147483646 w 54"/>
                  <a:gd name="T3" fmla="*/ 2147483646 h 54"/>
                  <a:gd name="T4" fmla="*/ 2147483646 w 54"/>
                  <a:gd name="T5" fmla="*/ 2147483646 h 54"/>
                  <a:gd name="T6" fmla="*/ 2147483646 w 54"/>
                  <a:gd name="T7" fmla="*/ 2147483646 h 54"/>
                  <a:gd name="T8" fmla="*/ 2147483646 w 54"/>
                  <a:gd name="T9" fmla="*/ 2147483646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54">
                    <a:moveTo>
                      <a:pt x="50" y="32"/>
                    </a:moveTo>
                    <a:cubicBezTo>
                      <a:pt x="54" y="15"/>
                      <a:pt x="39" y="0"/>
                      <a:pt x="22" y="4"/>
                    </a:cubicBezTo>
                    <a:cubicBezTo>
                      <a:pt x="13" y="6"/>
                      <a:pt x="6" y="13"/>
                      <a:pt x="4" y="22"/>
                    </a:cubicBezTo>
                    <a:cubicBezTo>
                      <a:pt x="0" y="39"/>
                      <a:pt x="15" y="54"/>
                      <a:pt x="32" y="50"/>
                    </a:cubicBezTo>
                    <a:cubicBezTo>
                      <a:pt x="41" y="48"/>
                      <a:pt x="48" y="41"/>
                      <a:pt x="50" y="32"/>
                    </a:cubicBezTo>
                    <a:close/>
                  </a:path>
                </a:pathLst>
              </a:custGeom>
              <a:noFill/>
              <a:ln w="17463" cap="rnd">
                <a:solidFill>
                  <a:schemeClr val="bg1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77" name="组合 76"/>
          <p:cNvGrpSpPr/>
          <p:nvPr/>
        </p:nvGrpSpPr>
        <p:grpSpPr>
          <a:xfrm>
            <a:off x="6655756" y="3204204"/>
            <a:ext cx="1637654" cy="1637656"/>
            <a:chOff x="6207761" y="3741657"/>
            <a:chExt cx="1500029" cy="1500029"/>
          </a:xfrm>
        </p:grpSpPr>
        <p:sp>
          <p:nvSpPr>
            <p:cNvPr id="78" name="椭圆 77"/>
            <p:cNvSpPr/>
            <p:nvPr/>
          </p:nvSpPr>
          <p:spPr>
            <a:xfrm>
              <a:off x="6207761" y="3741657"/>
              <a:ext cx="1500029" cy="150002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79" name="组合 78"/>
            <p:cNvGrpSpPr/>
            <p:nvPr/>
          </p:nvGrpSpPr>
          <p:grpSpPr>
            <a:xfrm>
              <a:off x="6652054" y="4156692"/>
              <a:ext cx="647335" cy="647336"/>
              <a:chOff x="1830388" y="2073275"/>
              <a:chExt cx="534987" cy="534988"/>
            </a:xfrm>
          </p:grpSpPr>
          <p:sp>
            <p:nvSpPr>
              <p:cNvPr id="80" name="Freeform 24"/>
              <p:cNvSpPr/>
              <p:nvPr/>
            </p:nvSpPr>
            <p:spPr bwMode="auto">
              <a:xfrm>
                <a:off x="2000250" y="2119313"/>
                <a:ext cx="365125" cy="109537"/>
              </a:xfrm>
              <a:custGeom>
                <a:avLst/>
                <a:gdLst>
                  <a:gd name="T0" fmla="*/ 2147483646 w 158"/>
                  <a:gd name="T1" fmla="*/ 2147483646 h 48"/>
                  <a:gd name="T2" fmla="*/ 2147483646 w 158"/>
                  <a:gd name="T3" fmla="*/ 2147483646 h 48"/>
                  <a:gd name="T4" fmla="*/ 0 w 158"/>
                  <a:gd name="T5" fmla="*/ 2147483646 h 48"/>
                  <a:gd name="T6" fmla="*/ 0 w 158"/>
                  <a:gd name="T7" fmla="*/ 2147483646 h 48"/>
                  <a:gd name="T8" fmla="*/ 2147483646 w 158"/>
                  <a:gd name="T9" fmla="*/ 0 h 48"/>
                  <a:gd name="T10" fmla="*/ 2147483646 w 158"/>
                  <a:gd name="T11" fmla="*/ 0 h 48"/>
                  <a:gd name="T12" fmla="*/ 2147483646 w 158"/>
                  <a:gd name="T13" fmla="*/ 2147483646 h 48"/>
                  <a:gd name="T14" fmla="*/ 2147483646 w 158"/>
                  <a:gd name="T15" fmla="*/ 2147483646 h 48"/>
                  <a:gd name="T16" fmla="*/ 2147483646 w 158"/>
                  <a:gd name="T17" fmla="*/ 2147483646 h 48"/>
                  <a:gd name="T18" fmla="*/ 2147483646 w 158"/>
                  <a:gd name="T19" fmla="*/ 2147483646 h 48"/>
                  <a:gd name="T20" fmla="*/ 2147483646 w 158"/>
                  <a:gd name="T21" fmla="*/ 2147483646 h 4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58" h="48">
                    <a:moveTo>
                      <a:pt x="130" y="48"/>
                    </a:moveTo>
                    <a:cubicBezTo>
                      <a:pt x="9" y="48"/>
                      <a:pt x="9" y="48"/>
                      <a:pt x="9" y="48"/>
                    </a:cubicBezTo>
                    <a:cubicBezTo>
                      <a:pt x="4" y="48"/>
                      <a:pt x="0" y="44"/>
                      <a:pt x="0" y="4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30" y="0"/>
                      <a:pt x="130" y="0"/>
                      <a:pt x="130" y="0"/>
                    </a:cubicBezTo>
                    <a:cubicBezTo>
                      <a:pt x="132" y="0"/>
                      <a:pt x="134" y="1"/>
                      <a:pt x="135" y="2"/>
                    </a:cubicBezTo>
                    <a:cubicBezTo>
                      <a:pt x="154" y="18"/>
                      <a:pt x="154" y="18"/>
                      <a:pt x="154" y="18"/>
                    </a:cubicBezTo>
                    <a:cubicBezTo>
                      <a:pt x="158" y="21"/>
                      <a:pt x="158" y="27"/>
                      <a:pt x="154" y="30"/>
                    </a:cubicBezTo>
                    <a:cubicBezTo>
                      <a:pt x="135" y="46"/>
                      <a:pt x="135" y="46"/>
                      <a:pt x="135" y="46"/>
                    </a:cubicBezTo>
                    <a:cubicBezTo>
                      <a:pt x="134" y="47"/>
                      <a:pt x="132" y="48"/>
                      <a:pt x="130" y="48"/>
                    </a:cubicBezTo>
                    <a:close/>
                  </a:path>
                </a:pathLst>
              </a:custGeom>
              <a:noFill/>
              <a:ln w="17463" cap="rnd">
                <a:solidFill>
                  <a:schemeClr val="bg1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81" name="Freeform 25"/>
              <p:cNvSpPr/>
              <p:nvPr/>
            </p:nvSpPr>
            <p:spPr bwMode="auto">
              <a:xfrm>
                <a:off x="1830388" y="2266950"/>
                <a:ext cx="355600" cy="109538"/>
              </a:xfrm>
              <a:custGeom>
                <a:avLst/>
                <a:gdLst>
                  <a:gd name="T0" fmla="*/ 2147483646 w 154"/>
                  <a:gd name="T1" fmla="*/ 0 h 48"/>
                  <a:gd name="T2" fmla="*/ 2147483646 w 154"/>
                  <a:gd name="T3" fmla="*/ 0 h 48"/>
                  <a:gd name="T4" fmla="*/ 2147483646 w 154"/>
                  <a:gd name="T5" fmla="*/ 2147483646 h 48"/>
                  <a:gd name="T6" fmla="*/ 2147483646 w 154"/>
                  <a:gd name="T7" fmla="*/ 2147483646 h 48"/>
                  <a:gd name="T8" fmla="*/ 2147483646 w 154"/>
                  <a:gd name="T9" fmla="*/ 2147483646 h 48"/>
                  <a:gd name="T10" fmla="*/ 2147483646 w 154"/>
                  <a:gd name="T11" fmla="*/ 2147483646 h 48"/>
                  <a:gd name="T12" fmla="*/ 2147483646 w 154"/>
                  <a:gd name="T13" fmla="*/ 2147483646 h 48"/>
                  <a:gd name="T14" fmla="*/ 2147483646 w 154"/>
                  <a:gd name="T15" fmla="*/ 2147483646 h 48"/>
                  <a:gd name="T16" fmla="*/ 2147483646 w 154"/>
                  <a:gd name="T17" fmla="*/ 2147483646 h 48"/>
                  <a:gd name="T18" fmla="*/ 2147483646 w 154"/>
                  <a:gd name="T19" fmla="*/ 2147483646 h 48"/>
                  <a:gd name="T20" fmla="*/ 2147483646 w 154"/>
                  <a:gd name="T21" fmla="*/ 0 h 4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54" h="48">
                    <a:moveTo>
                      <a:pt x="27" y="0"/>
                    </a:moveTo>
                    <a:cubicBezTo>
                      <a:pt x="144" y="0"/>
                      <a:pt x="144" y="0"/>
                      <a:pt x="144" y="0"/>
                    </a:cubicBezTo>
                    <a:cubicBezTo>
                      <a:pt x="150" y="0"/>
                      <a:pt x="154" y="6"/>
                      <a:pt x="154" y="12"/>
                    </a:cubicBezTo>
                    <a:cubicBezTo>
                      <a:pt x="154" y="36"/>
                      <a:pt x="154" y="36"/>
                      <a:pt x="154" y="36"/>
                    </a:cubicBezTo>
                    <a:cubicBezTo>
                      <a:pt x="154" y="42"/>
                      <a:pt x="150" y="48"/>
                      <a:pt x="144" y="48"/>
                    </a:cubicBezTo>
                    <a:cubicBezTo>
                      <a:pt x="27" y="48"/>
                      <a:pt x="27" y="48"/>
                      <a:pt x="27" y="48"/>
                    </a:cubicBezTo>
                    <a:cubicBezTo>
                      <a:pt x="25" y="48"/>
                      <a:pt x="22" y="47"/>
                      <a:pt x="20" y="45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0" y="28"/>
                      <a:pt x="0" y="20"/>
                      <a:pt x="5" y="16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2" y="1"/>
                      <a:pt x="25" y="0"/>
                      <a:pt x="27" y="0"/>
                    </a:cubicBezTo>
                    <a:close/>
                  </a:path>
                </a:pathLst>
              </a:custGeom>
              <a:noFill/>
              <a:ln w="17463" cap="rnd">
                <a:solidFill>
                  <a:schemeClr val="bg1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82" name="Line 26"/>
              <p:cNvSpPr>
                <a:spLocks noChangeShapeType="1"/>
              </p:cNvSpPr>
              <p:nvPr/>
            </p:nvSpPr>
            <p:spPr bwMode="auto">
              <a:xfrm>
                <a:off x="2093913" y="2376488"/>
                <a:ext cx="0" cy="222250"/>
              </a:xfrm>
              <a:prstGeom prst="line">
                <a:avLst/>
              </a:prstGeom>
              <a:noFill/>
              <a:ln w="17463" cap="rnd">
                <a:solidFill>
                  <a:schemeClr val="bg1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3" name="Line 27"/>
              <p:cNvSpPr>
                <a:spLocks noChangeShapeType="1"/>
              </p:cNvSpPr>
              <p:nvPr/>
            </p:nvSpPr>
            <p:spPr bwMode="auto">
              <a:xfrm flipV="1">
                <a:off x="2093913" y="2228850"/>
                <a:ext cx="0" cy="38100"/>
              </a:xfrm>
              <a:prstGeom prst="line">
                <a:avLst/>
              </a:prstGeom>
              <a:noFill/>
              <a:ln w="17463" cap="rnd">
                <a:solidFill>
                  <a:schemeClr val="bg1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4" name="Line 28"/>
              <p:cNvSpPr>
                <a:spLocks noChangeShapeType="1"/>
              </p:cNvSpPr>
              <p:nvPr/>
            </p:nvSpPr>
            <p:spPr bwMode="auto">
              <a:xfrm flipV="1">
                <a:off x="2093913" y="2073275"/>
                <a:ext cx="0" cy="46038"/>
              </a:xfrm>
              <a:prstGeom prst="line">
                <a:avLst/>
              </a:prstGeom>
              <a:noFill/>
              <a:ln w="17463" cap="rnd">
                <a:solidFill>
                  <a:schemeClr val="bg1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Line 29"/>
              <p:cNvSpPr>
                <a:spLocks noChangeShapeType="1"/>
              </p:cNvSpPr>
              <p:nvPr/>
            </p:nvSpPr>
            <p:spPr bwMode="auto">
              <a:xfrm>
                <a:off x="2020888" y="2608263"/>
                <a:ext cx="149225" cy="0"/>
              </a:xfrm>
              <a:prstGeom prst="line">
                <a:avLst/>
              </a:prstGeom>
              <a:noFill/>
              <a:ln w="17463" cap="rnd">
                <a:solidFill>
                  <a:schemeClr val="bg1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86" name="组合 85"/>
          <p:cNvGrpSpPr/>
          <p:nvPr/>
        </p:nvGrpSpPr>
        <p:grpSpPr>
          <a:xfrm>
            <a:off x="8808156" y="3211830"/>
            <a:ext cx="1637654" cy="1637656"/>
            <a:chOff x="8179277" y="3748642"/>
            <a:chExt cx="1500028" cy="1500029"/>
          </a:xfrm>
        </p:grpSpPr>
        <p:sp>
          <p:nvSpPr>
            <p:cNvPr id="87" name="椭圆 86"/>
            <p:cNvSpPr/>
            <p:nvPr/>
          </p:nvSpPr>
          <p:spPr>
            <a:xfrm>
              <a:off x="8179277" y="3748642"/>
              <a:ext cx="1500028" cy="150002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88" name="组合 87"/>
            <p:cNvGrpSpPr/>
            <p:nvPr/>
          </p:nvGrpSpPr>
          <p:grpSpPr>
            <a:xfrm>
              <a:off x="8605283" y="4234099"/>
              <a:ext cx="630396" cy="548323"/>
              <a:chOff x="11250613" y="919163"/>
              <a:chExt cx="573087" cy="498475"/>
            </a:xfrm>
          </p:grpSpPr>
          <p:sp>
            <p:nvSpPr>
              <p:cNvPr id="89" name="Freeform 193"/>
              <p:cNvSpPr/>
              <p:nvPr/>
            </p:nvSpPr>
            <p:spPr bwMode="auto">
              <a:xfrm>
                <a:off x="11250613" y="919163"/>
                <a:ext cx="573087" cy="498475"/>
              </a:xfrm>
              <a:custGeom>
                <a:avLst/>
                <a:gdLst>
                  <a:gd name="T0" fmla="*/ 0 w 248"/>
                  <a:gd name="T1" fmla="*/ 2147483646 h 216"/>
                  <a:gd name="T2" fmla="*/ 2147483646 w 248"/>
                  <a:gd name="T3" fmla="*/ 2147483646 h 216"/>
                  <a:gd name="T4" fmla="*/ 2147483646 w 248"/>
                  <a:gd name="T5" fmla="*/ 2147483646 h 216"/>
                  <a:gd name="T6" fmla="*/ 2147483646 w 248"/>
                  <a:gd name="T7" fmla="*/ 0 h 216"/>
                  <a:gd name="T8" fmla="*/ 2147483646 w 248"/>
                  <a:gd name="T9" fmla="*/ 2147483646 h 216"/>
                  <a:gd name="T10" fmla="*/ 2147483646 w 248"/>
                  <a:gd name="T11" fmla="*/ 0 h 216"/>
                  <a:gd name="T12" fmla="*/ 0 w 248"/>
                  <a:gd name="T13" fmla="*/ 2147483646 h 2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8" h="216">
                    <a:moveTo>
                      <a:pt x="0" y="64"/>
                    </a:moveTo>
                    <a:cubicBezTo>
                      <a:pt x="0" y="144"/>
                      <a:pt x="124" y="216"/>
                      <a:pt x="124" y="216"/>
                    </a:cubicBezTo>
                    <a:cubicBezTo>
                      <a:pt x="124" y="216"/>
                      <a:pt x="248" y="144"/>
                      <a:pt x="248" y="64"/>
                    </a:cubicBezTo>
                    <a:cubicBezTo>
                      <a:pt x="248" y="31"/>
                      <a:pt x="224" y="0"/>
                      <a:pt x="188" y="0"/>
                    </a:cubicBezTo>
                    <a:cubicBezTo>
                      <a:pt x="155" y="0"/>
                      <a:pt x="124" y="23"/>
                      <a:pt x="124" y="56"/>
                    </a:cubicBezTo>
                    <a:cubicBezTo>
                      <a:pt x="124" y="23"/>
                      <a:pt x="93" y="0"/>
                      <a:pt x="60" y="0"/>
                    </a:cubicBezTo>
                    <a:cubicBezTo>
                      <a:pt x="24" y="0"/>
                      <a:pt x="0" y="31"/>
                      <a:pt x="0" y="64"/>
                    </a:cubicBezTo>
                    <a:close/>
                  </a:path>
                </a:pathLst>
              </a:custGeom>
              <a:noFill/>
              <a:ln w="17463" cap="rnd">
                <a:solidFill>
                  <a:schemeClr val="bg1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90" name="Freeform 194"/>
              <p:cNvSpPr/>
              <p:nvPr/>
            </p:nvSpPr>
            <p:spPr bwMode="auto">
              <a:xfrm>
                <a:off x="11676063" y="984250"/>
                <a:ext cx="87312" cy="92075"/>
              </a:xfrm>
              <a:custGeom>
                <a:avLst/>
                <a:gdLst>
                  <a:gd name="T0" fmla="*/ 2147483646 w 38"/>
                  <a:gd name="T1" fmla="*/ 2147483646 h 40"/>
                  <a:gd name="T2" fmla="*/ 0 w 38"/>
                  <a:gd name="T3" fmla="*/ 0 h 4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8" h="40">
                    <a:moveTo>
                      <a:pt x="38" y="40"/>
                    </a:moveTo>
                    <a:cubicBezTo>
                      <a:pt x="38" y="19"/>
                      <a:pt x="23" y="0"/>
                      <a:pt x="0" y="0"/>
                    </a:cubicBezTo>
                  </a:path>
                </a:pathLst>
              </a:custGeom>
              <a:noFill/>
              <a:ln w="17463" cap="rnd">
                <a:solidFill>
                  <a:schemeClr val="bg1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91" name="矩形 90"/>
          <p:cNvSpPr/>
          <p:nvPr/>
        </p:nvSpPr>
        <p:spPr>
          <a:xfrm>
            <a:off x="1767598" y="2283745"/>
            <a:ext cx="2834870" cy="501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685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请替换文字内容，点击添加相关标题文字，修改文字内容，也可以直接复制你的内容到此。</a:t>
            </a:r>
            <a:endParaRPr lang="zh-CN" altLang="en-US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2" name="矩形 91"/>
          <p:cNvSpPr/>
          <p:nvPr/>
        </p:nvSpPr>
        <p:spPr>
          <a:xfrm>
            <a:off x="4003860" y="5368701"/>
            <a:ext cx="2834870" cy="501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685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请替换文字内容，点击添加相关标题文字，修改文字内容，也可以直接复制你的内容到此。</a:t>
            </a:r>
            <a:endParaRPr lang="zh-CN" altLang="en-US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3" name="矩形 92"/>
          <p:cNvSpPr/>
          <p:nvPr/>
        </p:nvSpPr>
        <p:spPr>
          <a:xfrm>
            <a:off x="6057148" y="2283745"/>
            <a:ext cx="2834870" cy="501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685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请替换文字内容，点击添加相关标题文字，修改文字内容，也可以直接复制你的内容到此。</a:t>
            </a:r>
            <a:endParaRPr lang="zh-CN" altLang="en-US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4" name="矩形 93"/>
          <p:cNvSpPr/>
          <p:nvPr/>
        </p:nvSpPr>
        <p:spPr>
          <a:xfrm>
            <a:off x="8209548" y="5368701"/>
            <a:ext cx="2834870" cy="501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685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请替换文字内容，点击添加相关标题文字，修改文字内容，也可以直接复制你的内容到此。</a:t>
            </a:r>
            <a:endParaRPr lang="zh-CN" altLang="en-US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5" name="文本框 94"/>
          <p:cNvSpPr txBox="1"/>
          <p:nvPr/>
        </p:nvSpPr>
        <p:spPr>
          <a:xfrm>
            <a:off x="95589" y="266550"/>
            <a:ext cx="3272517" cy="466708"/>
          </a:xfrm>
          <a:prstGeom prst="rect">
            <a:avLst/>
          </a:prstGeom>
          <a:noFill/>
        </p:spPr>
        <p:txBody>
          <a:bodyPr wrap="none" lIns="96434" tIns="48217" rIns="96434" bIns="48217" rtlCol="0">
            <a:spAutoFit/>
          </a:bodyPr>
          <a:lstStyle/>
          <a:p>
            <a:pPr defTabSz="964565"/>
            <a:r>
              <a:rPr lang="zh-CN" altLang="en-US" sz="2400" dirty="0">
                <a:solidFill>
                  <a:schemeClr val="accent1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点击添加相关标题文字</a:t>
            </a:r>
            <a:endParaRPr lang="zh-CN" altLang="en-US" sz="2400" dirty="0">
              <a:solidFill>
                <a:schemeClr val="accent1"/>
              </a:solidFill>
              <a:latin typeface="方正尚酷简体" panose="03000509000000000000" pitchFamily="65" charset="-122"/>
              <a:ea typeface="方正尚酷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95589" y="654957"/>
            <a:ext cx="2809570" cy="374375"/>
          </a:xfrm>
          <a:prstGeom prst="rect">
            <a:avLst/>
          </a:prstGeom>
          <a:noFill/>
        </p:spPr>
        <p:txBody>
          <a:bodyPr wrap="none" lIns="96434" tIns="48217" rIns="96434" bIns="48217" rtlCol="0">
            <a:spAutoFit/>
          </a:bodyPr>
          <a:lstStyle/>
          <a:p>
            <a:pPr defTabSz="964565"/>
            <a:r>
              <a:rPr lang="en-US" altLang="zh-CN" dirty="0">
                <a:solidFill>
                  <a:srgbClr val="E7E6E6">
                    <a:lumMod val="25000"/>
                  </a:srgbClr>
                </a:solidFill>
                <a:cs typeface="+mn-ea"/>
                <a:sym typeface="+mn-lt"/>
              </a:rPr>
              <a:t>ADD RELATED TITLE WORDS</a:t>
            </a:r>
            <a:endParaRPr lang="zh-CN" altLang="en-US" dirty="0">
              <a:solidFill>
                <a:srgbClr val="E7E6E6">
                  <a:lumMod val="25000"/>
                </a:srgb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1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5" presetID="2" presetClass="entr" presetSubtype="2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7" dur="3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8" dur="3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32" dur="3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33" dur="3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5" presetID="2" presetClass="entr" presetSubtype="2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37" dur="3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38" dur="3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0" presetID="2" presetClass="entr" presetSubtype="2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42" dur="3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43" dur="3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1" grpId="0"/>
          <p:bldP spid="92" grpId="0"/>
          <p:bldP spid="93" grpId="0"/>
          <p:bldP spid="9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1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3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3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3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3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3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3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3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3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1" grpId="0"/>
          <p:bldP spid="92" grpId="0"/>
          <p:bldP spid="93" grpId="0"/>
          <p:bldP spid="94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32629" y="2504016"/>
            <a:ext cx="3603436" cy="1701325"/>
          </a:xfrm>
          <a:prstGeom prst="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30"/>
          </a:p>
        </p:txBody>
      </p:sp>
      <p:sp>
        <p:nvSpPr>
          <p:cNvPr id="116" name="Oval 22"/>
          <p:cNvSpPr/>
          <p:nvPr/>
        </p:nvSpPr>
        <p:spPr>
          <a:xfrm>
            <a:off x="208421" y="2195735"/>
            <a:ext cx="877617" cy="877617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642620">
              <a:defRPr/>
            </a:pPr>
            <a:r>
              <a:rPr lang="en-US" sz="253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en-US" sz="253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1" name="Picture 123" descr="divid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" y="1674886"/>
            <a:ext cx="12858044" cy="747716"/>
          </a:xfrm>
          <a:prstGeom prst="rect">
            <a:avLst/>
          </a:prstGeom>
        </p:spPr>
      </p:pic>
      <p:sp>
        <p:nvSpPr>
          <p:cNvPr id="90" name="矩形 89"/>
          <p:cNvSpPr/>
          <p:nvPr/>
        </p:nvSpPr>
        <p:spPr>
          <a:xfrm>
            <a:off x="4722201" y="2504016"/>
            <a:ext cx="3603436" cy="170132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30"/>
          </a:p>
        </p:txBody>
      </p:sp>
      <p:sp>
        <p:nvSpPr>
          <p:cNvPr id="92" name="Oval 22"/>
          <p:cNvSpPr/>
          <p:nvPr/>
        </p:nvSpPr>
        <p:spPr>
          <a:xfrm>
            <a:off x="4297994" y="2195735"/>
            <a:ext cx="877617" cy="877617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642620">
              <a:defRPr/>
            </a:pPr>
            <a:r>
              <a:rPr lang="en-US" sz="253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en-US" sz="253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" name="矩形 174"/>
          <p:cNvSpPr/>
          <p:nvPr/>
        </p:nvSpPr>
        <p:spPr>
          <a:xfrm>
            <a:off x="8820703" y="2504016"/>
            <a:ext cx="3603436" cy="170132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30"/>
          </a:p>
        </p:txBody>
      </p:sp>
      <p:sp>
        <p:nvSpPr>
          <p:cNvPr id="176" name="Oval 22"/>
          <p:cNvSpPr/>
          <p:nvPr/>
        </p:nvSpPr>
        <p:spPr>
          <a:xfrm>
            <a:off x="8396495" y="2195735"/>
            <a:ext cx="877617" cy="877617"/>
          </a:xfrm>
          <a:prstGeom prst="ellipse">
            <a:avLst/>
          </a:prstGeom>
          <a:solidFill>
            <a:schemeClr val="accent3"/>
          </a:solidFill>
          <a:ln w="952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642620">
              <a:defRPr/>
            </a:pPr>
            <a:r>
              <a:rPr lang="en-US" sz="253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en-US" sz="253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" name="TextBox 15"/>
          <p:cNvSpPr txBox="1"/>
          <p:nvPr/>
        </p:nvSpPr>
        <p:spPr>
          <a:xfrm>
            <a:off x="423580" y="5282409"/>
            <a:ext cx="5681774" cy="1179630"/>
          </a:xfrm>
          <a:prstGeom prst="rect">
            <a:avLst/>
          </a:prstGeom>
          <a:noFill/>
        </p:spPr>
        <p:txBody>
          <a:bodyPr wrap="square" lIns="139520" tIns="69761" rIns="139520" bIns="69761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125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请替换文字内容，点击添加相关标题文字，修改文字内容，也可以直接复制你的内容到此。</a:t>
            </a:r>
            <a:endParaRPr lang="zh-CN" altLang="en-US" sz="1125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8" name="TextBox 16"/>
          <p:cNvSpPr txBox="1"/>
          <p:nvPr/>
        </p:nvSpPr>
        <p:spPr>
          <a:xfrm>
            <a:off x="434976" y="4831406"/>
            <a:ext cx="2561235" cy="443916"/>
          </a:xfrm>
          <a:prstGeom prst="rect">
            <a:avLst/>
          </a:prstGeom>
          <a:noFill/>
        </p:spPr>
        <p:txBody>
          <a:bodyPr wrap="none" lIns="139520" tIns="69761" rIns="139520" bIns="69761" rtlCol="0">
            <a:spAutoFit/>
          </a:bodyPr>
          <a:lstStyle/>
          <a:p>
            <a:r>
              <a:rPr lang="zh-CN" altLang="en-US" sz="197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点击请替换文字内容</a:t>
            </a:r>
            <a:endParaRPr lang="zh-CN" altLang="en-US" sz="197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9" name="TextBox 15"/>
          <p:cNvSpPr txBox="1"/>
          <p:nvPr/>
        </p:nvSpPr>
        <p:spPr>
          <a:xfrm>
            <a:off x="6825620" y="5282409"/>
            <a:ext cx="5630364" cy="1179630"/>
          </a:xfrm>
          <a:prstGeom prst="rect">
            <a:avLst/>
          </a:prstGeom>
          <a:noFill/>
        </p:spPr>
        <p:txBody>
          <a:bodyPr wrap="square" lIns="139520" tIns="69761" rIns="139520" bIns="69761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125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请替换文字内容，点击添加相关标题文字，修改文字内容，也可以直接复制你的内容到此。</a:t>
            </a:r>
            <a:endParaRPr lang="zh-CN" altLang="en-US" sz="1125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0" name="TextBox 16"/>
          <p:cNvSpPr txBox="1"/>
          <p:nvPr/>
        </p:nvSpPr>
        <p:spPr>
          <a:xfrm>
            <a:off x="6837017" y="4831406"/>
            <a:ext cx="2561235" cy="443916"/>
          </a:xfrm>
          <a:prstGeom prst="rect">
            <a:avLst/>
          </a:prstGeom>
          <a:noFill/>
        </p:spPr>
        <p:txBody>
          <a:bodyPr wrap="none" lIns="139520" tIns="69761" rIns="139520" bIns="69761" rtlCol="0">
            <a:spAutoFit/>
          </a:bodyPr>
          <a:lstStyle/>
          <a:p>
            <a:r>
              <a:rPr lang="zh-CN" altLang="en-US" sz="197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点击请替换文字内容</a:t>
            </a:r>
            <a:endParaRPr lang="zh-CN" altLang="en-US" sz="197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5589" y="266550"/>
            <a:ext cx="3272517" cy="466708"/>
          </a:xfrm>
          <a:prstGeom prst="rect">
            <a:avLst/>
          </a:prstGeom>
          <a:noFill/>
        </p:spPr>
        <p:txBody>
          <a:bodyPr wrap="none" lIns="96434" tIns="48217" rIns="96434" bIns="48217" rtlCol="0">
            <a:spAutoFit/>
          </a:bodyPr>
          <a:lstStyle/>
          <a:p>
            <a:pPr defTabSz="964565"/>
            <a:r>
              <a:rPr lang="zh-CN" altLang="en-US" sz="2400" dirty="0">
                <a:solidFill>
                  <a:schemeClr val="accent1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点击添加相关标题文字</a:t>
            </a:r>
            <a:endParaRPr lang="zh-CN" altLang="en-US" sz="2400" dirty="0">
              <a:solidFill>
                <a:schemeClr val="accent1"/>
              </a:solidFill>
              <a:latin typeface="方正尚酷简体" panose="03000509000000000000" pitchFamily="65" charset="-122"/>
              <a:ea typeface="方正尚酷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5589" y="654957"/>
            <a:ext cx="2809570" cy="374375"/>
          </a:xfrm>
          <a:prstGeom prst="rect">
            <a:avLst/>
          </a:prstGeom>
          <a:noFill/>
        </p:spPr>
        <p:txBody>
          <a:bodyPr wrap="none" lIns="96434" tIns="48217" rIns="96434" bIns="48217" rtlCol="0">
            <a:spAutoFit/>
          </a:bodyPr>
          <a:lstStyle/>
          <a:p>
            <a:pPr defTabSz="964565"/>
            <a:r>
              <a:rPr lang="en-US" altLang="zh-CN" dirty="0">
                <a:solidFill>
                  <a:srgbClr val="E7E6E6">
                    <a:lumMod val="25000"/>
                  </a:srgbClr>
                </a:solidFill>
                <a:cs typeface="+mn-ea"/>
                <a:sym typeface="+mn-lt"/>
              </a:rPr>
              <a:t>ADD RELATED TITLE WORDS</a:t>
            </a:r>
            <a:endParaRPr lang="zh-CN" altLang="en-US" dirty="0">
              <a:solidFill>
                <a:srgbClr val="E7E6E6">
                  <a:lumMod val="25000"/>
                </a:srgb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50"/>
                            </p:stCondLst>
                            <p:childTnLst>
                              <p:par>
                                <p:cTn id="57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99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6" grpId="0" animBg="1"/>
      <p:bldP spid="90" grpId="0" animBg="1"/>
      <p:bldP spid="92" grpId="0" animBg="1"/>
      <p:bldP spid="175" grpId="0" animBg="1"/>
      <p:bldP spid="176" grpId="0" animBg="1"/>
      <p:bldP spid="177" grpId="0"/>
      <p:bldP spid="178" grpId="0"/>
      <p:bldP spid="179" grpId="0"/>
      <p:bldP spid="18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4246" y="-20564"/>
            <a:ext cx="12905498" cy="7248677"/>
          </a:xfrm>
          <a:prstGeom prst="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  </a:t>
            </a:r>
            <a:endParaRPr lang="zh-CN" altLang="en-US" sz="1600" dirty="0"/>
          </a:p>
        </p:txBody>
      </p:sp>
      <p:sp>
        <p:nvSpPr>
          <p:cNvPr id="24" name="MH_Other_1"/>
          <p:cNvSpPr/>
          <p:nvPr>
            <p:custDataLst>
              <p:tags r:id="rId2"/>
            </p:custDataLst>
          </p:nvPr>
        </p:nvSpPr>
        <p:spPr>
          <a:xfrm>
            <a:off x="7157440" y="4480421"/>
            <a:ext cx="1254718" cy="1254720"/>
          </a:xfrm>
          <a:custGeom>
            <a:avLst/>
            <a:gdLst>
              <a:gd name="connsiteX0" fmla="*/ 349985 w 663588"/>
              <a:gd name="connsiteY0" fmla="*/ 142900 h 663588"/>
              <a:gd name="connsiteX1" fmla="*/ 482976 w 663588"/>
              <a:gd name="connsiteY1" fmla="*/ 211390 h 663588"/>
              <a:gd name="connsiteX2" fmla="*/ 460097 w 663588"/>
              <a:gd name="connsiteY2" fmla="*/ 486849 h 663588"/>
              <a:gd name="connsiteX3" fmla="*/ 260810 w 663588"/>
              <a:gd name="connsiteY3" fmla="*/ 655570 h 663588"/>
              <a:gd name="connsiteX4" fmla="*/ 202645 w 663588"/>
              <a:gd name="connsiteY4" fmla="*/ 637514 h 663588"/>
              <a:gd name="connsiteX5" fmla="*/ 6741 w 663588"/>
              <a:gd name="connsiteY5" fmla="*/ 398662 h 663588"/>
              <a:gd name="connsiteX6" fmla="*/ 3010 w 663588"/>
              <a:gd name="connsiteY6" fmla="*/ 361650 h 663588"/>
              <a:gd name="connsiteX7" fmla="*/ 207517 w 663588"/>
              <a:gd name="connsiteY7" fmla="*/ 188510 h 663588"/>
              <a:gd name="connsiteX8" fmla="*/ 349985 w 663588"/>
              <a:gd name="connsiteY8" fmla="*/ 142900 h 663588"/>
              <a:gd name="connsiteX9" fmla="*/ 331794 w 663588"/>
              <a:gd name="connsiteY9" fmla="*/ 0 h 663588"/>
              <a:gd name="connsiteX10" fmla="*/ 663588 w 663588"/>
              <a:gd name="connsiteY10" fmla="*/ 331794 h 663588"/>
              <a:gd name="connsiteX11" fmla="*/ 331794 w 663588"/>
              <a:gd name="connsiteY11" fmla="*/ 663588 h 663588"/>
              <a:gd name="connsiteX12" fmla="*/ 278642 w 663588"/>
              <a:gd name="connsiteY12" fmla="*/ 658230 h 663588"/>
              <a:gd name="connsiteX13" fmla="*/ 471280 w 663588"/>
              <a:gd name="connsiteY13" fmla="*/ 495139 h 663588"/>
              <a:gd name="connsiteX14" fmla="*/ 495745 w 663588"/>
              <a:gd name="connsiteY14" fmla="*/ 200580 h 663588"/>
              <a:gd name="connsiteX15" fmla="*/ 495746 w 663588"/>
              <a:gd name="connsiteY15" fmla="*/ 200580 h 663588"/>
              <a:gd name="connsiteX16" fmla="*/ 201187 w 663588"/>
              <a:gd name="connsiteY16" fmla="*/ 176113 h 663588"/>
              <a:gd name="connsiteX17" fmla="*/ 1361 w 663588"/>
              <a:gd name="connsiteY17" fmla="*/ 345290 h 663588"/>
              <a:gd name="connsiteX18" fmla="*/ 0 w 663588"/>
              <a:gd name="connsiteY18" fmla="*/ 331794 h 663588"/>
              <a:gd name="connsiteX19" fmla="*/ 331794 w 663588"/>
              <a:gd name="connsiteY19" fmla="*/ 0 h 663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63588" h="663588">
                <a:moveTo>
                  <a:pt x="349985" y="142900"/>
                </a:moveTo>
                <a:cubicBezTo>
                  <a:pt x="399833" y="147041"/>
                  <a:pt x="448102" y="170198"/>
                  <a:pt x="482976" y="211390"/>
                </a:cubicBezTo>
                <a:cubicBezTo>
                  <a:pt x="552725" y="293774"/>
                  <a:pt x="542481" y="417101"/>
                  <a:pt x="460097" y="486849"/>
                </a:cubicBezTo>
                <a:lnTo>
                  <a:pt x="260810" y="655570"/>
                </a:lnTo>
                <a:lnTo>
                  <a:pt x="202645" y="637514"/>
                </a:lnTo>
                <a:cubicBezTo>
                  <a:pt x="103407" y="595540"/>
                  <a:pt x="28840" y="506657"/>
                  <a:pt x="6741" y="398662"/>
                </a:cubicBezTo>
                <a:lnTo>
                  <a:pt x="3010" y="361650"/>
                </a:lnTo>
                <a:lnTo>
                  <a:pt x="207517" y="188510"/>
                </a:lnTo>
                <a:cubicBezTo>
                  <a:pt x="248709" y="153636"/>
                  <a:pt x="300137" y="138760"/>
                  <a:pt x="349985" y="142900"/>
                </a:cubicBezTo>
                <a:close/>
                <a:moveTo>
                  <a:pt x="331794" y="0"/>
                </a:moveTo>
                <a:cubicBezTo>
                  <a:pt x="515039" y="0"/>
                  <a:pt x="663588" y="148549"/>
                  <a:pt x="663588" y="331794"/>
                </a:cubicBezTo>
                <a:cubicBezTo>
                  <a:pt x="663588" y="515039"/>
                  <a:pt x="515039" y="663588"/>
                  <a:pt x="331794" y="663588"/>
                </a:cubicBezTo>
                <a:lnTo>
                  <a:pt x="278642" y="658230"/>
                </a:lnTo>
                <a:lnTo>
                  <a:pt x="471280" y="495139"/>
                </a:lnTo>
                <a:cubicBezTo>
                  <a:pt x="559376" y="420555"/>
                  <a:pt x="570330" y="288677"/>
                  <a:pt x="495745" y="200580"/>
                </a:cubicBezTo>
                <a:lnTo>
                  <a:pt x="495746" y="200580"/>
                </a:lnTo>
                <a:cubicBezTo>
                  <a:pt x="421162" y="112483"/>
                  <a:pt x="289283" y="101529"/>
                  <a:pt x="201187" y="176113"/>
                </a:cubicBezTo>
                <a:lnTo>
                  <a:pt x="1361" y="345290"/>
                </a:lnTo>
                <a:lnTo>
                  <a:pt x="0" y="331794"/>
                </a:lnTo>
                <a:cubicBezTo>
                  <a:pt x="0" y="148549"/>
                  <a:pt x="148549" y="0"/>
                  <a:pt x="33179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375" dirty="0">
                <a:solidFill>
                  <a:srgbClr val="FFFFFF"/>
                </a:solidFill>
              </a:rPr>
              <a:t>04</a:t>
            </a:r>
            <a:endParaRPr lang="zh-CN" altLang="en-US" sz="3375" dirty="0">
              <a:solidFill>
                <a:srgbClr val="FFFFFF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8750451" y="4606199"/>
            <a:ext cx="3292363" cy="4580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670" dirty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添加标题文字</a:t>
            </a:r>
            <a:endParaRPr lang="zh-CN" altLang="en-US" sz="2670" dirty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26" name="TextBox 11"/>
          <p:cNvSpPr txBox="1"/>
          <p:nvPr/>
        </p:nvSpPr>
        <p:spPr>
          <a:xfrm>
            <a:off x="8641009" y="5137549"/>
            <a:ext cx="1854902" cy="231431"/>
          </a:xfrm>
          <a:prstGeom prst="rect">
            <a:avLst/>
          </a:prstGeom>
          <a:noFill/>
        </p:spPr>
        <p:txBody>
          <a:bodyPr wrap="square" lIns="68538" tIns="34269" rIns="68538" bIns="34269" rtlCol="0">
            <a:spAutoFit/>
          </a:bodyPr>
          <a:lstStyle/>
          <a:p>
            <a:pPr marL="128270" lvl="1" indent="-128270">
              <a:buFont typeface="Arial" panose="020B0604020202020204" pitchFamily="34" charset="0"/>
              <a:buChar char="•"/>
            </a:pPr>
            <a:r>
              <a:rPr lang="zh-CN" altLang="en-US" sz="105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添加相关标题文字</a:t>
            </a:r>
            <a:endParaRPr lang="en-US" altLang="zh-CN" sz="105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Box 24"/>
          <p:cNvSpPr txBox="1"/>
          <p:nvPr/>
        </p:nvSpPr>
        <p:spPr>
          <a:xfrm>
            <a:off x="10124578" y="5137549"/>
            <a:ext cx="1854902" cy="231431"/>
          </a:xfrm>
          <a:prstGeom prst="rect">
            <a:avLst/>
          </a:prstGeom>
          <a:noFill/>
        </p:spPr>
        <p:txBody>
          <a:bodyPr wrap="square" lIns="68538" tIns="34269" rIns="68538" bIns="34269" rtlCol="0">
            <a:spAutoFit/>
          </a:bodyPr>
          <a:lstStyle/>
          <a:p>
            <a:pPr marL="128270" lvl="1" indent="-128270">
              <a:buFont typeface="Arial" panose="020B0604020202020204" pitchFamily="34" charset="0"/>
              <a:buChar char="•"/>
            </a:pPr>
            <a:r>
              <a:rPr lang="zh-CN" altLang="en-US" sz="105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添加相关标题文字</a:t>
            </a:r>
            <a:endParaRPr lang="en-US" altLang="zh-CN" sz="105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TextBox 11"/>
          <p:cNvSpPr txBox="1"/>
          <p:nvPr/>
        </p:nvSpPr>
        <p:spPr>
          <a:xfrm>
            <a:off x="8641009" y="5413496"/>
            <a:ext cx="1854902" cy="231431"/>
          </a:xfrm>
          <a:prstGeom prst="rect">
            <a:avLst/>
          </a:prstGeom>
          <a:noFill/>
        </p:spPr>
        <p:txBody>
          <a:bodyPr wrap="square" lIns="68538" tIns="34269" rIns="68538" bIns="34269" rtlCol="0">
            <a:spAutoFit/>
          </a:bodyPr>
          <a:lstStyle/>
          <a:p>
            <a:pPr marL="128270" lvl="1" indent="-128270">
              <a:buFont typeface="Arial" panose="020B0604020202020204" pitchFamily="34" charset="0"/>
              <a:buChar char="•"/>
            </a:pPr>
            <a:r>
              <a:rPr lang="zh-CN" altLang="en-US" sz="105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添加相关标题文字</a:t>
            </a:r>
            <a:endParaRPr lang="en-US" altLang="zh-CN" sz="105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TextBox 11"/>
          <p:cNvSpPr txBox="1"/>
          <p:nvPr/>
        </p:nvSpPr>
        <p:spPr>
          <a:xfrm>
            <a:off x="10124578" y="5413496"/>
            <a:ext cx="1854902" cy="231431"/>
          </a:xfrm>
          <a:prstGeom prst="rect">
            <a:avLst/>
          </a:prstGeom>
          <a:noFill/>
        </p:spPr>
        <p:txBody>
          <a:bodyPr wrap="square" lIns="68538" tIns="34269" rIns="68538" bIns="34269" rtlCol="0">
            <a:spAutoFit/>
          </a:bodyPr>
          <a:lstStyle/>
          <a:p>
            <a:pPr marL="128270" lvl="1" indent="-128270">
              <a:buFont typeface="Arial" panose="020B0604020202020204" pitchFamily="34" charset="0"/>
              <a:buChar char="•"/>
            </a:pPr>
            <a:r>
              <a:rPr lang="zh-CN" altLang="en-US" sz="105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添加相关标题文字</a:t>
            </a:r>
            <a:endParaRPr lang="en-US" altLang="zh-CN" sz="105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/>
      <p:bldP spid="26" grpId="0"/>
      <p:bldP spid="27" grpId="0"/>
      <p:bldP spid="28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4246" y="-20564"/>
            <a:ext cx="12905498" cy="7248677"/>
          </a:xfrm>
          <a:prstGeom prst="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  </a:t>
            </a:r>
            <a:endParaRPr lang="zh-CN" altLang="en-US" sz="1600" dirty="0"/>
          </a:p>
        </p:txBody>
      </p:sp>
      <p:sp>
        <p:nvSpPr>
          <p:cNvPr id="8" name="MH_Others_1"/>
          <p:cNvSpPr txBox="1"/>
          <p:nvPr>
            <p:custDataLst>
              <p:tags r:id="rId2"/>
            </p:custDataLst>
          </p:nvPr>
        </p:nvSpPr>
        <p:spPr bwMode="auto">
          <a:xfrm>
            <a:off x="5429896" y="1168053"/>
            <a:ext cx="2543145" cy="57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506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Verdana" panose="020B0604030504040204" pitchFamily="34" charset="0"/>
                <a:sym typeface="Arial" panose="020B0604020202020204" pitchFamily="34" charset="0"/>
              </a:rPr>
              <a:t>Content</a:t>
            </a:r>
            <a:endParaRPr lang="zh-CN" altLang="en-US" sz="5060" dirty="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pitchFamily="34" charset="-122"/>
              <a:cs typeface="Verdana" panose="020B0604030504040204" pitchFamily="34" charset="0"/>
              <a:sym typeface="Arial" panose="020B0604020202020204" pitchFamily="34" charset="0"/>
            </a:endParaRPr>
          </a:p>
        </p:txBody>
      </p:sp>
      <p:cxnSp>
        <p:nvCxnSpPr>
          <p:cNvPr id="9" name="MH_Others_2"/>
          <p:cNvCxnSpPr>
            <a:cxnSpLocks noChangeShapeType="1"/>
          </p:cNvCxnSpPr>
          <p:nvPr>
            <p:custDataLst>
              <p:tags r:id="rId3"/>
            </p:custDataLst>
          </p:nvPr>
        </p:nvCxnSpPr>
        <p:spPr bwMode="auto">
          <a:xfrm>
            <a:off x="5362192" y="1752355"/>
            <a:ext cx="3151625" cy="0"/>
          </a:xfrm>
          <a:prstGeom prst="line">
            <a:avLst/>
          </a:prstGeom>
          <a:noFill/>
          <a:ln w="12700" algn="ctr">
            <a:solidFill>
              <a:srgbClr val="CFCFC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MH_Others_3"/>
          <p:cNvCxnSpPr>
            <a:cxnSpLocks noChangeShapeType="1"/>
          </p:cNvCxnSpPr>
          <p:nvPr>
            <p:custDataLst>
              <p:tags r:id="rId4"/>
            </p:custDataLst>
          </p:nvPr>
        </p:nvCxnSpPr>
        <p:spPr bwMode="auto">
          <a:xfrm>
            <a:off x="7973040" y="1466064"/>
            <a:ext cx="0" cy="5902506"/>
          </a:xfrm>
          <a:prstGeom prst="line">
            <a:avLst/>
          </a:prstGeom>
          <a:noFill/>
          <a:ln w="12700" algn="ctr">
            <a:solidFill>
              <a:srgbClr val="CFCFC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MH_Others_4"/>
          <p:cNvCxnSpPr/>
          <p:nvPr>
            <p:custDataLst>
              <p:tags r:id="rId5"/>
            </p:custDataLst>
          </p:nvPr>
        </p:nvCxnSpPr>
        <p:spPr>
          <a:xfrm>
            <a:off x="7877610" y="3540565"/>
            <a:ext cx="172445" cy="0"/>
          </a:xfrm>
          <a:prstGeom prst="line">
            <a:avLst/>
          </a:prstGeom>
          <a:noFill/>
          <a:ln w="12700" cap="flat" cmpd="sng" algn="ctr">
            <a:solidFill>
              <a:srgbClr val="CFCFCF"/>
            </a:solidFill>
            <a:prstDash val="solid"/>
          </a:ln>
          <a:effectLst/>
        </p:spPr>
      </p:cxnSp>
      <p:sp>
        <p:nvSpPr>
          <p:cNvPr id="12" name="MH_Number_1"/>
          <p:cNvSpPr txBox="1"/>
          <p:nvPr>
            <p:custDataLst>
              <p:tags r:id="rId6"/>
            </p:custDataLst>
          </p:nvPr>
        </p:nvSpPr>
        <p:spPr>
          <a:xfrm>
            <a:off x="7211269" y="2943005"/>
            <a:ext cx="741681" cy="5168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lnSpc>
                <a:spcPct val="120000"/>
              </a:lnSpc>
              <a:defRPr/>
            </a:pPr>
            <a:r>
              <a:rPr lang="en-US" sz="2530" kern="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Verdana" panose="020B0604030504040204" pitchFamily="34" charset="0"/>
                <a:sym typeface="Arial" panose="020B0604020202020204" pitchFamily="34" charset="0"/>
              </a:rPr>
              <a:t>01</a:t>
            </a:r>
            <a:endParaRPr lang="en-US" sz="2530" kern="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Verdana" panose="020B060403050404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MH_Entry_1"/>
          <p:cNvSpPr/>
          <p:nvPr>
            <p:custDataLst>
              <p:tags r:id="rId7"/>
            </p:custDataLst>
          </p:nvPr>
        </p:nvSpPr>
        <p:spPr>
          <a:xfrm>
            <a:off x="7973041" y="3008642"/>
            <a:ext cx="3388551" cy="463591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wrap="square" lIns="0" tIns="0" rIns="0" bIns="0" anchor="ctr">
            <a:normAutofit/>
          </a:bodyPr>
          <a:lstStyle/>
          <a:p>
            <a:pPr algn="ctr">
              <a:defRPr/>
            </a:pPr>
            <a:r>
              <a:rPr lang="zh-CN" altLang="en-US" sz="2110" kern="0" dirty="0">
                <a:solidFill>
                  <a:srgbClr val="FFFFFF"/>
                </a:solidFill>
                <a:latin typeface="幼圆" panose="02010509060101010101" pitchFamily="49" charset="-122"/>
                <a:ea typeface="幼圆" panose="02010509060101010101" pitchFamily="49" charset="-122"/>
                <a:sym typeface="Arial" panose="020B0604020202020204" pitchFamily="34" charset="0"/>
              </a:rPr>
              <a:t>点击添加相关标题文字</a:t>
            </a:r>
            <a:endParaRPr lang="en-US" sz="2110" kern="0" dirty="0">
              <a:solidFill>
                <a:srgbClr val="FFFFFF"/>
              </a:solidFill>
              <a:latin typeface="幼圆" panose="02010509060101010101" pitchFamily="49" charset="-122"/>
              <a:ea typeface="幼圆" panose="02010509060101010101" pitchFamily="49" charset="-122"/>
              <a:sym typeface="Arial" panose="020B0604020202020204" pitchFamily="34" charset="0"/>
            </a:endParaRPr>
          </a:p>
        </p:txBody>
      </p:sp>
      <p:cxnSp>
        <p:nvCxnSpPr>
          <p:cNvPr id="15" name="MH_Others_5"/>
          <p:cNvCxnSpPr/>
          <p:nvPr>
            <p:custDataLst>
              <p:tags r:id="rId8"/>
            </p:custDataLst>
          </p:nvPr>
        </p:nvCxnSpPr>
        <p:spPr>
          <a:xfrm>
            <a:off x="7877610" y="4444908"/>
            <a:ext cx="172445" cy="0"/>
          </a:xfrm>
          <a:prstGeom prst="line">
            <a:avLst/>
          </a:prstGeom>
          <a:noFill/>
          <a:ln w="12700" cap="flat" cmpd="sng" algn="ctr">
            <a:solidFill>
              <a:srgbClr val="CFCFCF"/>
            </a:solidFill>
            <a:prstDash val="solid"/>
          </a:ln>
          <a:effectLst/>
        </p:spPr>
      </p:cxnSp>
      <p:sp>
        <p:nvSpPr>
          <p:cNvPr id="16" name="MH_Number_2"/>
          <p:cNvSpPr txBox="1"/>
          <p:nvPr>
            <p:custDataLst>
              <p:tags r:id="rId9"/>
            </p:custDataLst>
          </p:nvPr>
        </p:nvSpPr>
        <p:spPr>
          <a:xfrm>
            <a:off x="7211269" y="3847348"/>
            <a:ext cx="741681" cy="5168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lnSpc>
                <a:spcPct val="120000"/>
              </a:lnSpc>
              <a:defRPr/>
            </a:pPr>
            <a:r>
              <a:rPr lang="en-US" altLang="zh-CN" sz="2530" kern="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Verdana" panose="020B0604030504040204" pitchFamily="34" charset="0"/>
                <a:sym typeface="Arial" panose="020B0604020202020204" pitchFamily="34" charset="0"/>
              </a:rPr>
              <a:t>02</a:t>
            </a:r>
            <a:endParaRPr lang="en-US" sz="2530" kern="0" dirty="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pitchFamily="34" charset="-122"/>
              <a:cs typeface="Verdana" panose="020B0604030504040204" pitchFamily="34" charset="0"/>
              <a:sym typeface="Arial" panose="020B0604020202020204" pitchFamily="34" charset="0"/>
            </a:endParaRPr>
          </a:p>
        </p:txBody>
      </p:sp>
      <p:sp>
        <p:nvSpPr>
          <p:cNvPr id="17" name="MH_Entry_2"/>
          <p:cNvSpPr/>
          <p:nvPr>
            <p:custDataLst>
              <p:tags r:id="rId10"/>
            </p:custDataLst>
          </p:nvPr>
        </p:nvSpPr>
        <p:spPr>
          <a:xfrm>
            <a:off x="7973041" y="3912985"/>
            <a:ext cx="3616377" cy="463591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wrap="square" lIns="94917" tIns="49357" rIns="94917" bIns="49357" anchor="ctr">
            <a:normAutofit/>
          </a:bodyPr>
          <a:lstStyle/>
          <a:p>
            <a:pPr algn="ctr">
              <a:defRPr/>
            </a:pPr>
            <a:r>
              <a:rPr lang="zh-CN" altLang="en-US" sz="2110" kern="0">
                <a:solidFill>
                  <a:srgbClr val="FFFFFF"/>
                </a:solidFill>
                <a:latin typeface="幼圆" panose="02010509060101010101" pitchFamily="49" charset="-122"/>
                <a:ea typeface="幼圆" panose="02010509060101010101" pitchFamily="49" charset="-122"/>
                <a:sym typeface="Arial" panose="020B0604020202020204" pitchFamily="34" charset="0"/>
              </a:rPr>
              <a:t>点击添加相关标题文字</a:t>
            </a:r>
            <a:endParaRPr lang="en-US" sz="2110" kern="0" dirty="0">
              <a:solidFill>
                <a:srgbClr val="FFFFFF"/>
              </a:solidFill>
              <a:latin typeface="幼圆" panose="02010509060101010101" pitchFamily="49" charset="-122"/>
              <a:ea typeface="幼圆" panose="02010509060101010101" pitchFamily="49" charset="-122"/>
              <a:sym typeface="Arial" panose="020B0604020202020204" pitchFamily="34" charset="0"/>
            </a:endParaRPr>
          </a:p>
        </p:txBody>
      </p:sp>
      <p:cxnSp>
        <p:nvCxnSpPr>
          <p:cNvPr id="18" name="MH_Others_6"/>
          <p:cNvCxnSpPr/>
          <p:nvPr>
            <p:custDataLst>
              <p:tags r:id="rId11"/>
            </p:custDataLst>
          </p:nvPr>
        </p:nvCxnSpPr>
        <p:spPr>
          <a:xfrm>
            <a:off x="7877610" y="5349250"/>
            <a:ext cx="172445" cy="0"/>
          </a:xfrm>
          <a:prstGeom prst="line">
            <a:avLst/>
          </a:prstGeom>
          <a:noFill/>
          <a:ln w="12700" cap="flat" cmpd="sng" algn="ctr">
            <a:solidFill>
              <a:srgbClr val="CFCFCF"/>
            </a:solidFill>
            <a:prstDash val="solid"/>
          </a:ln>
          <a:effectLst/>
        </p:spPr>
      </p:cxnSp>
      <p:sp>
        <p:nvSpPr>
          <p:cNvPr id="19" name="MH_Number_3"/>
          <p:cNvSpPr txBox="1"/>
          <p:nvPr>
            <p:custDataLst>
              <p:tags r:id="rId12"/>
            </p:custDataLst>
          </p:nvPr>
        </p:nvSpPr>
        <p:spPr>
          <a:xfrm>
            <a:off x="7211269" y="4751691"/>
            <a:ext cx="741681" cy="5168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lnSpc>
                <a:spcPct val="120000"/>
              </a:lnSpc>
              <a:defRPr/>
            </a:pPr>
            <a:r>
              <a:rPr lang="en-US" altLang="zh-CN" sz="2530" kern="0" dirty="0">
                <a:solidFill>
                  <a:schemeClr val="accent3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Verdana" panose="020B0604030504040204" pitchFamily="34" charset="0"/>
                <a:sym typeface="Arial" panose="020B0604020202020204" pitchFamily="34" charset="0"/>
              </a:rPr>
              <a:t>03</a:t>
            </a:r>
            <a:endParaRPr lang="en-US" sz="2530" kern="0" dirty="0">
              <a:solidFill>
                <a:schemeClr val="accent3"/>
              </a:solidFill>
              <a:latin typeface="Arial" panose="020B0604020202020204" pitchFamily="34" charset="0"/>
              <a:ea typeface="微软雅黑" panose="020B0503020204020204" pitchFamily="34" charset="-122"/>
              <a:cs typeface="Verdana" panose="020B0604030504040204" pitchFamily="34" charset="0"/>
              <a:sym typeface="Arial" panose="020B0604020202020204" pitchFamily="34" charset="0"/>
            </a:endParaRPr>
          </a:p>
        </p:txBody>
      </p:sp>
      <p:sp>
        <p:nvSpPr>
          <p:cNvPr id="20" name="MH_Entry_3"/>
          <p:cNvSpPr/>
          <p:nvPr>
            <p:custDataLst>
              <p:tags r:id="rId13"/>
            </p:custDataLst>
          </p:nvPr>
        </p:nvSpPr>
        <p:spPr>
          <a:xfrm>
            <a:off x="7973041" y="4817327"/>
            <a:ext cx="3844202" cy="463591"/>
          </a:xfrm>
          <a:prstGeom prst="rect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/>
        </p:spPr>
        <p:txBody>
          <a:bodyPr wrap="square" lIns="94917" tIns="49357" rIns="94917" bIns="49357" anchor="ctr">
            <a:normAutofit/>
          </a:bodyPr>
          <a:lstStyle/>
          <a:p>
            <a:pPr algn="ctr">
              <a:defRPr/>
            </a:pPr>
            <a:r>
              <a:rPr lang="zh-CN" altLang="en-US" sz="2110" kern="0">
                <a:solidFill>
                  <a:srgbClr val="FFFFFF"/>
                </a:solidFill>
                <a:latin typeface="幼圆" panose="02010509060101010101" pitchFamily="49" charset="-122"/>
                <a:ea typeface="幼圆" panose="02010509060101010101" pitchFamily="49" charset="-122"/>
                <a:sym typeface="Arial" panose="020B0604020202020204" pitchFamily="34" charset="0"/>
              </a:rPr>
              <a:t>点击添加相关标题文字</a:t>
            </a:r>
            <a:endParaRPr lang="en-US" sz="2110" kern="0" dirty="0">
              <a:solidFill>
                <a:srgbClr val="FFFFFF"/>
              </a:solidFill>
              <a:latin typeface="幼圆" panose="02010509060101010101" pitchFamily="49" charset="-122"/>
              <a:ea typeface="幼圆" panose="02010509060101010101" pitchFamily="49" charset="-122"/>
              <a:sym typeface="Arial" panose="020B0604020202020204" pitchFamily="34" charset="0"/>
            </a:endParaRPr>
          </a:p>
        </p:txBody>
      </p:sp>
      <p:cxnSp>
        <p:nvCxnSpPr>
          <p:cNvPr id="21" name="MH_Others_7"/>
          <p:cNvCxnSpPr/>
          <p:nvPr>
            <p:custDataLst>
              <p:tags r:id="rId14"/>
            </p:custDataLst>
          </p:nvPr>
        </p:nvCxnSpPr>
        <p:spPr>
          <a:xfrm>
            <a:off x="7877610" y="6253593"/>
            <a:ext cx="172445" cy="0"/>
          </a:xfrm>
          <a:prstGeom prst="line">
            <a:avLst/>
          </a:prstGeom>
          <a:noFill/>
          <a:ln w="12700" cap="flat" cmpd="sng" algn="ctr">
            <a:solidFill>
              <a:srgbClr val="CFCFCF"/>
            </a:solidFill>
            <a:prstDash val="solid"/>
          </a:ln>
          <a:effectLst/>
        </p:spPr>
      </p:cxnSp>
      <p:sp>
        <p:nvSpPr>
          <p:cNvPr id="22" name="MH_Number_4"/>
          <p:cNvSpPr txBox="1"/>
          <p:nvPr>
            <p:custDataLst>
              <p:tags r:id="rId15"/>
            </p:custDataLst>
          </p:nvPr>
        </p:nvSpPr>
        <p:spPr>
          <a:xfrm>
            <a:off x="7211269" y="5656033"/>
            <a:ext cx="741681" cy="5168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lnSpc>
                <a:spcPct val="120000"/>
              </a:lnSpc>
              <a:defRPr/>
            </a:pPr>
            <a:r>
              <a:rPr lang="en-US" altLang="zh-CN" sz="2530" kern="0" dirty="0">
                <a:solidFill>
                  <a:schemeClr val="accent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Verdana" panose="020B0604030504040204" pitchFamily="34" charset="0"/>
                <a:sym typeface="Arial" panose="020B0604020202020204" pitchFamily="34" charset="0"/>
              </a:rPr>
              <a:t>04</a:t>
            </a:r>
            <a:endParaRPr lang="en-US" sz="2530" kern="0" dirty="0">
              <a:solidFill>
                <a:schemeClr val="accent4"/>
              </a:solidFill>
              <a:latin typeface="Arial" panose="020B0604020202020204" pitchFamily="34" charset="0"/>
              <a:ea typeface="微软雅黑" panose="020B0503020204020204" pitchFamily="34" charset="-122"/>
              <a:cs typeface="Verdana" panose="020B060403050404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MH_Entry_4"/>
          <p:cNvSpPr/>
          <p:nvPr>
            <p:custDataLst>
              <p:tags r:id="rId16"/>
            </p:custDataLst>
          </p:nvPr>
        </p:nvSpPr>
        <p:spPr>
          <a:xfrm>
            <a:off x="7973041" y="5721670"/>
            <a:ext cx="4072027" cy="463591"/>
          </a:xfrm>
          <a:prstGeom prst="rect">
            <a:avLst/>
          </a:prstGeom>
          <a:solidFill>
            <a:schemeClr val="accent4"/>
          </a:solidFill>
          <a:ln w="25400" cap="flat" cmpd="sng" algn="ctr">
            <a:noFill/>
            <a:prstDash val="solid"/>
          </a:ln>
          <a:effectLst/>
        </p:spPr>
        <p:txBody>
          <a:bodyPr wrap="square" lIns="94917" tIns="49357" rIns="94917" bIns="49357" anchor="ctr">
            <a:normAutofit/>
          </a:bodyPr>
          <a:lstStyle/>
          <a:p>
            <a:pPr algn="ctr">
              <a:defRPr/>
            </a:pPr>
            <a:r>
              <a:rPr lang="zh-CN" altLang="en-US" sz="2110" kern="0">
                <a:solidFill>
                  <a:srgbClr val="FFFFFF"/>
                </a:solidFill>
                <a:latin typeface="幼圆" panose="02010509060101010101" pitchFamily="49" charset="-122"/>
                <a:ea typeface="幼圆" panose="02010509060101010101" pitchFamily="49" charset="-122"/>
                <a:sym typeface="Arial" panose="020B0604020202020204" pitchFamily="34" charset="0"/>
              </a:rPr>
              <a:t>点击添加相关标题文字</a:t>
            </a:r>
            <a:endParaRPr lang="en-US" sz="2110" kern="0" dirty="0">
              <a:solidFill>
                <a:srgbClr val="FFFFFF"/>
              </a:solidFill>
              <a:latin typeface="幼圆" panose="02010509060101010101" pitchFamily="49" charset="-122"/>
              <a:ea typeface="幼圆" panose="02010509060101010101" pitchFamily="49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12" grpId="0"/>
      <p:bldP spid="13" grpId="0" animBg="1"/>
      <p:bldP spid="16" grpId="0"/>
      <p:bldP spid="17" grpId="0" animBg="1"/>
      <p:bldP spid="19" grpId="0"/>
      <p:bldP spid="20" grpId="0" animBg="1"/>
      <p:bldP spid="22" grpId="0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529618" y="2019115"/>
            <a:ext cx="5774401" cy="5186747"/>
            <a:chOff x="3529618" y="2019115"/>
            <a:chExt cx="5774401" cy="5186747"/>
          </a:xfrm>
        </p:grpSpPr>
        <p:pic>
          <p:nvPicPr>
            <p:cNvPr id="31747" name="Group 33"/>
            <p:cNvPicPr>
              <a:picLocks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162" y="2019115"/>
              <a:ext cx="3909314" cy="5014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48" name="Freeform 11"/>
            <p:cNvSpPr/>
            <p:nvPr/>
          </p:nvSpPr>
          <p:spPr bwMode="auto">
            <a:xfrm>
              <a:off x="3529618" y="6542869"/>
              <a:ext cx="5774401" cy="662993"/>
            </a:xfrm>
            <a:custGeom>
              <a:avLst/>
              <a:gdLst>
                <a:gd name="T0" fmla="*/ 5475288 w 1229"/>
                <a:gd name="T1" fmla="*/ 547758 h 272"/>
                <a:gd name="T2" fmla="*/ 0 w 1229"/>
                <a:gd name="T3" fmla="*/ 628650 h 272"/>
                <a:gd name="T4" fmla="*/ 5475288 w 1229"/>
                <a:gd name="T5" fmla="*/ 547758 h 2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9" h="272">
                  <a:moveTo>
                    <a:pt x="1229" y="237"/>
                  </a:moveTo>
                  <a:cubicBezTo>
                    <a:pt x="1229" y="237"/>
                    <a:pt x="463" y="138"/>
                    <a:pt x="0" y="272"/>
                  </a:cubicBezTo>
                  <a:cubicBezTo>
                    <a:pt x="0" y="272"/>
                    <a:pt x="516" y="0"/>
                    <a:pt x="1229" y="237"/>
                  </a:cubicBezTo>
                  <a:close/>
                </a:path>
              </a:pathLst>
            </a:custGeom>
            <a:solidFill>
              <a:srgbClr val="ADB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8329" tIns="64165" rIns="128329" bIns="64165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064394" y="1403001"/>
            <a:ext cx="704849" cy="706523"/>
            <a:chOff x="6064394" y="1403001"/>
            <a:chExt cx="704849" cy="706523"/>
          </a:xfrm>
        </p:grpSpPr>
        <p:sp>
          <p:nvSpPr>
            <p:cNvPr id="31749" name="Freeform 13"/>
            <p:cNvSpPr/>
            <p:nvPr/>
          </p:nvSpPr>
          <p:spPr bwMode="auto">
            <a:xfrm flipV="1">
              <a:off x="6064394" y="1403001"/>
              <a:ext cx="704849" cy="706523"/>
            </a:xfrm>
            <a:custGeom>
              <a:avLst/>
              <a:gdLst>
                <a:gd name="T0" fmla="*/ 0 w 905504"/>
                <a:gd name="T1" fmla="*/ 334963 h 905504"/>
                <a:gd name="T2" fmla="*/ 97876 w 905504"/>
                <a:gd name="T3" fmla="*/ 98108 h 905504"/>
                <a:gd name="T4" fmla="*/ 334169 w 905504"/>
                <a:gd name="T5" fmla="*/ 0 h 905504"/>
                <a:gd name="T6" fmla="*/ 570462 w 905504"/>
                <a:gd name="T7" fmla="*/ 98108 h 905504"/>
                <a:gd name="T8" fmla="*/ 668338 w 905504"/>
                <a:gd name="T9" fmla="*/ 334963 h 905504"/>
                <a:gd name="T10" fmla="*/ 570462 w 905504"/>
                <a:gd name="T11" fmla="*/ 571817 h 905504"/>
                <a:gd name="T12" fmla="*/ 334169 w 905504"/>
                <a:gd name="T13" fmla="*/ 669925 h 905504"/>
                <a:gd name="T14" fmla="*/ 97876 w 905504"/>
                <a:gd name="T15" fmla="*/ 571817 h 905504"/>
                <a:gd name="T16" fmla="*/ 0 w 905504"/>
                <a:gd name="T17" fmla="*/ 334963 h 9055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05504" h="905504">
                  <a:moveTo>
                    <a:pt x="0" y="452752"/>
                  </a:moveTo>
                  <a:cubicBezTo>
                    <a:pt x="0" y="332675"/>
                    <a:pt x="47701" y="217515"/>
                    <a:pt x="132608" y="132608"/>
                  </a:cubicBezTo>
                  <a:cubicBezTo>
                    <a:pt x="217516" y="47701"/>
                    <a:pt x="332675" y="0"/>
                    <a:pt x="452752" y="0"/>
                  </a:cubicBezTo>
                  <a:cubicBezTo>
                    <a:pt x="572829" y="0"/>
                    <a:pt x="687989" y="47701"/>
                    <a:pt x="772896" y="132608"/>
                  </a:cubicBezTo>
                  <a:cubicBezTo>
                    <a:pt x="857803" y="217516"/>
                    <a:pt x="905504" y="332675"/>
                    <a:pt x="905504" y="452752"/>
                  </a:cubicBezTo>
                  <a:cubicBezTo>
                    <a:pt x="905504" y="572829"/>
                    <a:pt x="857803" y="687989"/>
                    <a:pt x="772896" y="772896"/>
                  </a:cubicBezTo>
                  <a:cubicBezTo>
                    <a:pt x="687988" y="857803"/>
                    <a:pt x="572829" y="905504"/>
                    <a:pt x="452752" y="905504"/>
                  </a:cubicBezTo>
                  <a:cubicBezTo>
                    <a:pt x="332675" y="905504"/>
                    <a:pt x="217515" y="857803"/>
                    <a:pt x="132608" y="772896"/>
                  </a:cubicBezTo>
                  <a:cubicBezTo>
                    <a:pt x="47701" y="687988"/>
                    <a:pt x="0" y="572829"/>
                    <a:pt x="0" y="4527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256659" tIns="221753" rIns="221753" bIns="128329" anchor="ctr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1750" name="Freeform 5"/>
            <p:cNvSpPr>
              <a:spLocks noEditPoints="1"/>
            </p:cNvSpPr>
            <p:nvPr/>
          </p:nvSpPr>
          <p:spPr bwMode="auto">
            <a:xfrm>
              <a:off x="6223446" y="1568749"/>
              <a:ext cx="386745" cy="375026"/>
            </a:xfrm>
            <a:custGeom>
              <a:avLst/>
              <a:gdLst>
                <a:gd name="T0" fmla="*/ 360269 w 683"/>
                <a:gd name="T1" fmla="*/ 39213 h 662"/>
                <a:gd name="T2" fmla="*/ 305504 w 683"/>
                <a:gd name="T3" fmla="*/ 13429 h 662"/>
                <a:gd name="T4" fmla="*/ 309262 w 683"/>
                <a:gd name="T5" fmla="*/ 2149 h 662"/>
                <a:gd name="T6" fmla="*/ 304430 w 683"/>
                <a:gd name="T7" fmla="*/ 0 h 662"/>
                <a:gd name="T8" fmla="*/ 59597 w 683"/>
                <a:gd name="T9" fmla="*/ 537 h 662"/>
                <a:gd name="T10" fmla="*/ 57450 w 683"/>
                <a:gd name="T11" fmla="*/ 9669 h 662"/>
                <a:gd name="T12" fmla="*/ 55302 w 683"/>
                <a:gd name="T13" fmla="*/ 39213 h 662"/>
                <a:gd name="T14" fmla="*/ 2148 w 683"/>
                <a:gd name="T15" fmla="*/ 41361 h 662"/>
                <a:gd name="T16" fmla="*/ 35973 w 683"/>
                <a:gd name="T17" fmla="*/ 136439 h 662"/>
                <a:gd name="T18" fmla="*/ 129396 w 683"/>
                <a:gd name="T19" fmla="*/ 210567 h 662"/>
                <a:gd name="T20" fmla="*/ 145504 w 683"/>
                <a:gd name="T21" fmla="*/ 238499 h 662"/>
                <a:gd name="T22" fmla="*/ 156779 w 683"/>
                <a:gd name="T23" fmla="*/ 316924 h 662"/>
                <a:gd name="T24" fmla="*/ 136376 w 683"/>
                <a:gd name="T25" fmla="*/ 319073 h 662"/>
                <a:gd name="T26" fmla="*/ 109530 w 683"/>
                <a:gd name="T27" fmla="*/ 337874 h 662"/>
                <a:gd name="T28" fmla="*/ 114363 w 683"/>
                <a:gd name="T29" fmla="*/ 355600 h 662"/>
                <a:gd name="T30" fmla="*/ 257182 w 683"/>
                <a:gd name="T31" fmla="*/ 351303 h 662"/>
                <a:gd name="T32" fmla="*/ 253423 w 683"/>
                <a:gd name="T33" fmla="*/ 331428 h 662"/>
                <a:gd name="T34" fmla="*/ 222282 w 683"/>
                <a:gd name="T35" fmla="*/ 316924 h 662"/>
                <a:gd name="T36" fmla="*/ 223356 w 683"/>
                <a:gd name="T37" fmla="*/ 244408 h 662"/>
                <a:gd name="T38" fmla="*/ 217987 w 683"/>
                <a:gd name="T39" fmla="*/ 234739 h 662"/>
                <a:gd name="T40" fmla="*/ 231410 w 683"/>
                <a:gd name="T41" fmla="*/ 213253 h 662"/>
                <a:gd name="T42" fmla="*/ 244296 w 683"/>
                <a:gd name="T43" fmla="*/ 191766 h 662"/>
                <a:gd name="T44" fmla="*/ 366712 w 683"/>
                <a:gd name="T45" fmla="*/ 45659 h 662"/>
                <a:gd name="T46" fmla="*/ 78389 w 683"/>
                <a:gd name="T47" fmla="*/ 154702 h 662"/>
                <a:gd name="T48" fmla="*/ 51007 w 683"/>
                <a:gd name="T49" fmla="*/ 131067 h 662"/>
                <a:gd name="T50" fmla="*/ 43490 w 683"/>
                <a:gd name="T51" fmla="*/ 123010 h 662"/>
                <a:gd name="T52" fmla="*/ 41879 w 683"/>
                <a:gd name="T53" fmla="*/ 120324 h 662"/>
                <a:gd name="T54" fmla="*/ 23087 w 683"/>
                <a:gd name="T55" fmla="*/ 89169 h 662"/>
                <a:gd name="T56" fmla="*/ 22013 w 683"/>
                <a:gd name="T57" fmla="*/ 86483 h 662"/>
                <a:gd name="T58" fmla="*/ 16107 w 683"/>
                <a:gd name="T59" fmla="*/ 69831 h 662"/>
                <a:gd name="T60" fmla="*/ 12349 w 683"/>
                <a:gd name="T61" fmla="*/ 52105 h 662"/>
                <a:gd name="T62" fmla="*/ 96644 w 683"/>
                <a:gd name="T63" fmla="*/ 164908 h 662"/>
                <a:gd name="T64" fmla="*/ 243222 w 683"/>
                <a:gd name="T65" fmla="*/ 75740 h 662"/>
                <a:gd name="T66" fmla="*/ 221745 w 683"/>
                <a:gd name="T67" fmla="*/ 142885 h 662"/>
                <a:gd name="T68" fmla="*/ 183624 w 683"/>
                <a:gd name="T69" fmla="*/ 119250 h 662"/>
                <a:gd name="T70" fmla="*/ 145504 w 683"/>
                <a:gd name="T71" fmla="*/ 142885 h 662"/>
                <a:gd name="T72" fmla="*/ 123490 w 683"/>
                <a:gd name="T73" fmla="*/ 75740 h 662"/>
                <a:gd name="T74" fmla="*/ 168591 w 683"/>
                <a:gd name="T75" fmla="*/ 72517 h 662"/>
                <a:gd name="T76" fmla="*/ 185235 w 683"/>
                <a:gd name="T77" fmla="*/ 30618 h 662"/>
                <a:gd name="T78" fmla="*/ 242685 w 683"/>
                <a:gd name="T79" fmla="*/ 72517 h 662"/>
                <a:gd name="T80" fmla="*/ 350605 w 683"/>
                <a:gd name="T81" fmla="*/ 55327 h 662"/>
                <a:gd name="T82" fmla="*/ 342551 w 683"/>
                <a:gd name="T83" fmla="*/ 83797 h 662"/>
                <a:gd name="T84" fmla="*/ 340940 w 683"/>
                <a:gd name="T85" fmla="*/ 87557 h 662"/>
                <a:gd name="T86" fmla="*/ 336645 w 683"/>
                <a:gd name="T87" fmla="*/ 96152 h 662"/>
                <a:gd name="T88" fmla="*/ 321074 w 683"/>
                <a:gd name="T89" fmla="*/ 121398 h 662"/>
                <a:gd name="T90" fmla="*/ 317316 w 683"/>
                <a:gd name="T91" fmla="*/ 125695 h 662"/>
                <a:gd name="T92" fmla="*/ 302282 w 683"/>
                <a:gd name="T93" fmla="*/ 141273 h 662"/>
                <a:gd name="T94" fmla="*/ 266846 w 683"/>
                <a:gd name="T95" fmla="*/ 164908 h 662"/>
                <a:gd name="T96" fmla="*/ 351142 w 683"/>
                <a:gd name="T97" fmla="*/ 52105 h 662"/>
                <a:gd name="T98" fmla="*/ 350605 w 683"/>
                <a:gd name="T99" fmla="*/ 55327 h 66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683" h="662">
                  <a:moveTo>
                    <a:pt x="680" y="78"/>
                  </a:moveTo>
                  <a:cubicBezTo>
                    <a:pt x="678" y="75"/>
                    <a:pt x="675" y="73"/>
                    <a:pt x="671" y="73"/>
                  </a:cubicBezTo>
                  <a:cubicBezTo>
                    <a:pt x="580" y="73"/>
                    <a:pt x="580" y="73"/>
                    <a:pt x="580" y="73"/>
                  </a:cubicBezTo>
                  <a:cubicBezTo>
                    <a:pt x="577" y="49"/>
                    <a:pt x="571" y="32"/>
                    <a:pt x="569" y="25"/>
                  </a:cubicBezTo>
                  <a:cubicBezTo>
                    <a:pt x="572" y="23"/>
                    <a:pt x="574" y="20"/>
                    <a:pt x="576" y="18"/>
                  </a:cubicBezTo>
                  <a:cubicBezTo>
                    <a:pt x="580" y="14"/>
                    <a:pt x="580" y="8"/>
                    <a:pt x="576" y="4"/>
                  </a:cubicBezTo>
                  <a:cubicBezTo>
                    <a:pt x="575" y="3"/>
                    <a:pt x="574" y="2"/>
                    <a:pt x="572" y="1"/>
                  </a:cubicBezTo>
                  <a:cubicBezTo>
                    <a:pt x="571" y="1"/>
                    <a:pt x="569" y="0"/>
                    <a:pt x="567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4" y="0"/>
                    <a:pt x="112" y="1"/>
                    <a:pt x="111" y="1"/>
                  </a:cubicBezTo>
                  <a:cubicBezTo>
                    <a:pt x="109" y="2"/>
                    <a:pt x="108" y="3"/>
                    <a:pt x="107" y="4"/>
                  </a:cubicBezTo>
                  <a:cubicBezTo>
                    <a:pt x="103" y="8"/>
                    <a:pt x="103" y="14"/>
                    <a:pt x="107" y="18"/>
                  </a:cubicBezTo>
                  <a:cubicBezTo>
                    <a:pt x="109" y="20"/>
                    <a:pt x="111" y="23"/>
                    <a:pt x="114" y="25"/>
                  </a:cubicBezTo>
                  <a:cubicBezTo>
                    <a:pt x="112" y="32"/>
                    <a:pt x="107" y="49"/>
                    <a:pt x="103" y="73"/>
                  </a:cubicBezTo>
                  <a:cubicBezTo>
                    <a:pt x="13" y="73"/>
                    <a:pt x="13" y="73"/>
                    <a:pt x="13" y="73"/>
                  </a:cubicBezTo>
                  <a:cubicBezTo>
                    <a:pt x="8" y="73"/>
                    <a:pt x="6" y="75"/>
                    <a:pt x="4" y="77"/>
                  </a:cubicBezTo>
                  <a:cubicBezTo>
                    <a:pt x="1" y="79"/>
                    <a:pt x="0" y="82"/>
                    <a:pt x="0" y="85"/>
                  </a:cubicBezTo>
                  <a:cubicBezTo>
                    <a:pt x="5" y="147"/>
                    <a:pt x="28" y="206"/>
                    <a:pt x="67" y="254"/>
                  </a:cubicBezTo>
                  <a:cubicBezTo>
                    <a:pt x="108" y="304"/>
                    <a:pt x="165" y="341"/>
                    <a:pt x="228" y="357"/>
                  </a:cubicBezTo>
                  <a:cubicBezTo>
                    <a:pt x="225" y="368"/>
                    <a:pt x="224" y="385"/>
                    <a:pt x="241" y="392"/>
                  </a:cubicBezTo>
                  <a:cubicBezTo>
                    <a:pt x="253" y="397"/>
                    <a:pt x="266" y="403"/>
                    <a:pt x="275" y="413"/>
                  </a:cubicBezTo>
                  <a:cubicBezTo>
                    <a:pt x="284" y="423"/>
                    <a:pt x="281" y="435"/>
                    <a:pt x="271" y="444"/>
                  </a:cubicBezTo>
                  <a:cubicBezTo>
                    <a:pt x="268" y="447"/>
                    <a:pt x="267" y="450"/>
                    <a:pt x="268" y="455"/>
                  </a:cubicBezTo>
                  <a:cubicBezTo>
                    <a:pt x="292" y="590"/>
                    <a:pt x="292" y="590"/>
                    <a:pt x="292" y="590"/>
                  </a:cubicBezTo>
                  <a:cubicBezTo>
                    <a:pt x="269" y="590"/>
                    <a:pt x="269" y="590"/>
                    <a:pt x="269" y="590"/>
                  </a:cubicBezTo>
                  <a:cubicBezTo>
                    <a:pt x="264" y="590"/>
                    <a:pt x="258" y="591"/>
                    <a:pt x="254" y="594"/>
                  </a:cubicBezTo>
                  <a:cubicBezTo>
                    <a:pt x="212" y="617"/>
                    <a:pt x="212" y="617"/>
                    <a:pt x="212" y="617"/>
                  </a:cubicBezTo>
                  <a:cubicBezTo>
                    <a:pt x="208" y="619"/>
                    <a:pt x="204" y="624"/>
                    <a:pt x="204" y="629"/>
                  </a:cubicBezTo>
                  <a:cubicBezTo>
                    <a:pt x="204" y="654"/>
                    <a:pt x="204" y="654"/>
                    <a:pt x="204" y="654"/>
                  </a:cubicBezTo>
                  <a:cubicBezTo>
                    <a:pt x="204" y="659"/>
                    <a:pt x="208" y="662"/>
                    <a:pt x="213" y="662"/>
                  </a:cubicBezTo>
                  <a:cubicBezTo>
                    <a:pt x="471" y="662"/>
                    <a:pt x="471" y="662"/>
                    <a:pt x="471" y="662"/>
                  </a:cubicBezTo>
                  <a:cubicBezTo>
                    <a:pt x="475" y="662"/>
                    <a:pt x="479" y="659"/>
                    <a:pt x="479" y="654"/>
                  </a:cubicBezTo>
                  <a:cubicBezTo>
                    <a:pt x="479" y="628"/>
                    <a:pt x="479" y="628"/>
                    <a:pt x="479" y="628"/>
                  </a:cubicBezTo>
                  <a:cubicBezTo>
                    <a:pt x="479" y="624"/>
                    <a:pt x="476" y="619"/>
                    <a:pt x="472" y="617"/>
                  </a:cubicBezTo>
                  <a:cubicBezTo>
                    <a:pt x="461" y="611"/>
                    <a:pt x="440" y="600"/>
                    <a:pt x="429" y="594"/>
                  </a:cubicBezTo>
                  <a:cubicBezTo>
                    <a:pt x="426" y="591"/>
                    <a:pt x="419" y="590"/>
                    <a:pt x="414" y="590"/>
                  </a:cubicBezTo>
                  <a:cubicBezTo>
                    <a:pt x="392" y="590"/>
                    <a:pt x="392" y="590"/>
                    <a:pt x="392" y="590"/>
                  </a:cubicBezTo>
                  <a:cubicBezTo>
                    <a:pt x="392" y="590"/>
                    <a:pt x="415" y="456"/>
                    <a:pt x="416" y="455"/>
                  </a:cubicBezTo>
                  <a:cubicBezTo>
                    <a:pt x="416" y="452"/>
                    <a:pt x="416" y="448"/>
                    <a:pt x="414" y="446"/>
                  </a:cubicBezTo>
                  <a:cubicBezTo>
                    <a:pt x="411" y="443"/>
                    <a:pt x="408" y="440"/>
                    <a:pt x="406" y="437"/>
                  </a:cubicBezTo>
                  <a:cubicBezTo>
                    <a:pt x="403" y="432"/>
                    <a:pt x="402" y="427"/>
                    <a:pt x="403" y="421"/>
                  </a:cubicBezTo>
                  <a:cubicBezTo>
                    <a:pt x="407" y="409"/>
                    <a:pt x="421" y="402"/>
                    <a:pt x="431" y="397"/>
                  </a:cubicBezTo>
                  <a:cubicBezTo>
                    <a:pt x="435" y="395"/>
                    <a:pt x="438" y="394"/>
                    <a:pt x="442" y="392"/>
                  </a:cubicBezTo>
                  <a:cubicBezTo>
                    <a:pt x="460" y="385"/>
                    <a:pt x="458" y="368"/>
                    <a:pt x="455" y="357"/>
                  </a:cubicBezTo>
                  <a:cubicBezTo>
                    <a:pt x="518" y="340"/>
                    <a:pt x="575" y="304"/>
                    <a:pt x="616" y="254"/>
                  </a:cubicBezTo>
                  <a:cubicBezTo>
                    <a:pt x="655" y="206"/>
                    <a:pt x="679" y="147"/>
                    <a:pt x="683" y="85"/>
                  </a:cubicBezTo>
                  <a:cubicBezTo>
                    <a:pt x="683" y="83"/>
                    <a:pt x="682" y="80"/>
                    <a:pt x="680" y="78"/>
                  </a:cubicBezTo>
                  <a:close/>
                  <a:moveTo>
                    <a:pt x="146" y="288"/>
                  </a:moveTo>
                  <a:cubicBezTo>
                    <a:pt x="133" y="279"/>
                    <a:pt x="125" y="273"/>
                    <a:pt x="114" y="263"/>
                  </a:cubicBezTo>
                  <a:cubicBezTo>
                    <a:pt x="108" y="257"/>
                    <a:pt x="101" y="251"/>
                    <a:pt x="95" y="244"/>
                  </a:cubicBezTo>
                  <a:cubicBezTo>
                    <a:pt x="91" y="241"/>
                    <a:pt x="88" y="237"/>
                    <a:pt x="85" y="234"/>
                  </a:cubicBezTo>
                  <a:cubicBezTo>
                    <a:pt x="84" y="232"/>
                    <a:pt x="82" y="230"/>
                    <a:pt x="81" y="229"/>
                  </a:cubicBezTo>
                  <a:cubicBezTo>
                    <a:pt x="80" y="228"/>
                    <a:pt x="80" y="227"/>
                    <a:pt x="79" y="226"/>
                  </a:cubicBezTo>
                  <a:cubicBezTo>
                    <a:pt x="79" y="226"/>
                    <a:pt x="78" y="225"/>
                    <a:pt x="78" y="224"/>
                  </a:cubicBezTo>
                  <a:cubicBezTo>
                    <a:pt x="67" y="210"/>
                    <a:pt x="57" y="195"/>
                    <a:pt x="49" y="179"/>
                  </a:cubicBezTo>
                  <a:cubicBezTo>
                    <a:pt x="47" y="175"/>
                    <a:pt x="45" y="171"/>
                    <a:pt x="43" y="166"/>
                  </a:cubicBezTo>
                  <a:cubicBezTo>
                    <a:pt x="42" y="163"/>
                    <a:pt x="42" y="163"/>
                    <a:pt x="42" y="163"/>
                  </a:cubicBezTo>
                  <a:cubicBezTo>
                    <a:pt x="42" y="163"/>
                    <a:pt x="41" y="161"/>
                    <a:pt x="41" y="161"/>
                  </a:cubicBezTo>
                  <a:cubicBezTo>
                    <a:pt x="40" y="159"/>
                    <a:pt x="40" y="158"/>
                    <a:pt x="39" y="156"/>
                  </a:cubicBezTo>
                  <a:cubicBezTo>
                    <a:pt x="36" y="147"/>
                    <a:pt x="33" y="139"/>
                    <a:pt x="30" y="130"/>
                  </a:cubicBezTo>
                  <a:cubicBezTo>
                    <a:pt x="28" y="121"/>
                    <a:pt x="26" y="112"/>
                    <a:pt x="24" y="103"/>
                  </a:cubicBezTo>
                  <a:cubicBezTo>
                    <a:pt x="24" y="101"/>
                    <a:pt x="23" y="99"/>
                    <a:pt x="23" y="97"/>
                  </a:cubicBezTo>
                  <a:cubicBezTo>
                    <a:pt x="97" y="97"/>
                    <a:pt x="97" y="97"/>
                    <a:pt x="97" y="97"/>
                  </a:cubicBezTo>
                  <a:cubicBezTo>
                    <a:pt x="93" y="159"/>
                    <a:pt x="105" y="244"/>
                    <a:pt x="180" y="307"/>
                  </a:cubicBezTo>
                  <a:cubicBezTo>
                    <a:pt x="168" y="301"/>
                    <a:pt x="156" y="295"/>
                    <a:pt x="146" y="288"/>
                  </a:cubicBezTo>
                  <a:close/>
                  <a:moveTo>
                    <a:pt x="453" y="141"/>
                  </a:moveTo>
                  <a:cubicBezTo>
                    <a:pt x="388" y="188"/>
                    <a:pt x="388" y="188"/>
                    <a:pt x="388" y="188"/>
                  </a:cubicBezTo>
                  <a:cubicBezTo>
                    <a:pt x="413" y="266"/>
                    <a:pt x="413" y="266"/>
                    <a:pt x="413" y="266"/>
                  </a:cubicBezTo>
                  <a:cubicBezTo>
                    <a:pt x="415" y="271"/>
                    <a:pt x="412" y="273"/>
                    <a:pt x="408" y="270"/>
                  </a:cubicBezTo>
                  <a:cubicBezTo>
                    <a:pt x="342" y="222"/>
                    <a:pt x="342" y="222"/>
                    <a:pt x="342" y="222"/>
                  </a:cubicBezTo>
                  <a:cubicBezTo>
                    <a:pt x="276" y="270"/>
                    <a:pt x="276" y="270"/>
                    <a:pt x="276" y="270"/>
                  </a:cubicBezTo>
                  <a:cubicBezTo>
                    <a:pt x="271" y="273"/>
                    <a:pt x="269" y="271"/>
                    <a:pt x="271" y="266"/>
                  </a:cubicBezTo>
                  <a:cubicBezTo>
                    <a:pt x="296" y="188"/>
                    <a:pt x="296" y="188"/>
                    <a:pt x="296" y="188"/>
                  </a:cubicBezTo>
                  <a:cubicBezTo>
                    <a:pt x="230" y="141"/>
                    <a:pt x="230" y="141"/>
                    <a:pt x="230" y="141"/>
                  </a:cubicBezTo>
                  <a:cubicBezTo>
                    <a:pt x="225" y="137"/>
                    <a:pt x="226" y="135"/>
                    <a:pt x="232" y="135"/>
                  </a:cubicBezTo>
                  <a:cubicBezTo>
                    <a:pt x="314" y="135"/>
                    <a:pt x="314" y="135"/>
                    <a:pt x="314" y="135"/>
                  </a:cubicBezTo>
                  <a:cubicBezTo>
                    <a:pt x="339" y="57"/>
                    <a:pt x="339" y="57"/>
                    <a:pt x="339" y="57"/>
                  </a:cubicBezTo>
                  <a:cubicBezTo>
                    <a:pt x="340" y="52"/>
                    <a:pt x="343" y="52"/>
                    <a:pt x="345" y="57"/>
                  </a:cubicBezTo>
                  <a:cubicBezTo>
                    <a:pt x="370" y="135"/>
                    <a:pt x="370" y="135"/>
                    <a:pt x="370" y="135"/>
                  </a:cubicBezTo>
                  <a:cubicBezTo>
                    <a:pt x="452" y="135"/>
                    <a:pt x="452" y="135"/>
                    <a:pt x="452" y="135"/>
                  </a:cubicBezTo>
                  <a:cubicBezTo>
                    <a:pt x="457" y="134"/>
                    <a:pt x="458" y="137"/>
                    <a:pt x="453" y="141"/>
                  </a:cubicBezTo>
                  <a:close/>
                  <a:moveTo>
                    <a:pt x="653" y="103"/>
                  </a:moveTo>
                  <a:cubicBezTo>
                    <a:pt x="651" y="112"/>
                    <a:pt x="649" y="121"/>
                    <a:pt x="647" y="130"/>
                  </a:cubicBezTo>
                  <a:cubicBezTo>
                    <a:pt x="644" y="139"/>
                    <a:pt x="641" y="147"/>
                    <a:pt x="638" y="156"/>
                  </a:cubicBezTo>
                  <a:cubicBezTo>
                    <a:pt x="637" y="158"/>
                    <a:pt x="636" y="159"/>
                    <a:pt x="636" y="161"/>
                  </a:cubicBezTo>
                  <a:cubicBezTo>
                    <a:pt x="636" y="161"/>
                    <a:pt x="635" y="163"/>
                    <a:pt x="635" y="163"/>
                  </a:cubicBezTo>
                  <a:cubicBezTo>
                    <a:pt x="634" y="166"/>
                    <a:pt x="634" y="166"/>
                    <a:pt x="634" y="166"/>
                  </a:cubicBezTo>
                  <a:cubicBezTo>
                    <a:pt x="632" y="171"/>
                    <a:pt x="630" y="175"/>
                    <a:pt x="627" y="179"/>
                  </a:cubicBezTo>
                  <a:cubicBezTo>
                    <a:pt x="619" y="195"/>
                    <a:pt x="610" y="210"/>
                    <a:pt x="599" y="224"/>
                  </a:cubicBezTo>
                  <a:cubicBezTo>
                    <a:pt x="599" y="225"/>
                    <a:pt x="598" y="226"/>
                    <a:pt x="598" y="226"/>
                  </a:cubicBezTo>
                  <a:cubicBezTo>
                    <a:pt x="597" y="227"/>
                    <a:pt x="596" y="228"/>
                    <a:pt x="596" y="229"/>
                  </a:cubicBezTo>
                  <a:cubicBezTo>
                    <a:pt x="594" y="230"/>
                    <a:pt x="593" y="232"/>
                    <a:pt x="591" y="234"/>
                  </a:cubicBezTo>
                  <a:cubicBezTo>
                    <a:pt x="588" y="237"/>
                    <a:pt x="585" y="241"/>
                    <a:pt x="582" y="244"/>
                  </a:cubicBezTo>
                  <a:cubicBezTo>
                    <a:pt x="576" y="251"/>
                    <a:pt x="569" y="257"/>
                    <a:pt x="563" y="263"/>
                  </a:cubicBezTo>
                  <a:cubicBezTo>
                    <a:pt x="551" y="273"/>
                    <a:pt x="544" y="279"/>
                    <a:pt x="531" y="288"/>
                  </a:cubicBezTo>
                  <a:cubicBezTo>
                    <a:pt x="520" y="295"/>
                    <a:pt x="509" y="301"/>
                    <a:pt x="497" y="307"/>
                  </a:cubicBezTo>
                  <a:cubicBezTo>
                    <a:pt x="571" y="244"/>
                    <a:pt x="584" y="159"/>
                    <a:pt x="580" y="97"/>
                  </a:cubicBezTo>
                  <a:cubicBezTo>
                    <a:pt x="654" y="97"/>
                    <a:pt x="654" y="97"/>
                    <a:pt x="654" y="97"/>
                  </a:cubicBezTo>
                  <a:cubicBezTo>
                    <a:pt x="653" y="99"/>
                    <a:pt x="653" y="101"/>
                    <a:pt x="653" y="103"/>
                  </a:cubicBezTo>
                  <a:close/>
                  <a:moveTo>
                    <a:pt x="653" y="103"/>
                  </a:moveTo>
                  <a:cubicBezTo>
                    <a:pt x="653" y="103"/>
                    <a:pt x="653" y="103"/>
                    <a:pt x="653" y="10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8329" tIns="64165" rIns="128329" bIns="64165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034957" y="4255879"/>
            <a:ext cx="706523" cy="706523"/>
            <a:chOff x="8034957" y="4255879"/>
            <a:chExt cx="706523" cy="706523"/>
          </a:xfrm>
        </p:grpSpPr>
        <p:sp>
          <p:nvSpPr>
            <p:cNvPr id="31751" name="Freeform 19"/>
            <p:cNvSpPr/>
            <p:nvPr/>
          </p:nvSpPr>
          <p:spPr bwMode="auto">
            <a:xfrm flipV="1">
              <a:off x="8034957" y="4255879"/>
              <a:ext cx="706523" cy="706523"/>
            </a:xfrm>
            <a:custGeom>
              <a:avLst/>
              <a:gdLst>
                <a:gd name="T0" fmla="*/ 0 w 905504"/>
                <a:gd name="T1" fmla="*/ 334963 h 905504"/>
                <a:gd name="T2" fmla="*/ 98108 w 905504"/>
                <a:gd name="T3" fmla="*/ 98108 h 905504"/>
                <a:gd name="T4" fmla="*/ 334963 w 905504"/>
                <a:gd name="T5" fmla="*/ 0 h 905504"/>
                <a:gd name="T6" fmla="*/ 571817 w 905504"/>
                <a:gd name="T7" fmla="*/ 98108 h 905504"/>
                <a:gd name="T8" fmla="*/ 669925 w 905504"/>
                <a:gd name="T9" fmla="*/ 334963 h 905504"/>
                <a:gd name="T10" fmla="*/ 571817 w 905504"/>
                <a:gd name="T11" fmla="*/ 571817 h 905504"/>
                <a:gd name="T12" fmla="*/ 334963 w 905504"/>
                <a:gd name="T13" fmla="*/ 669925 h 905504"/>
                <a:gd name="T14" fmla="*/ 98108 w 905504"/>
                <a:gd name="T15" fmla="*/ 571817 h 905504"/>
                <a:gd name="T16" fmla="*/ 0 w 905504"/>
                <a:gd name="T17" fmla="*/ 334963 h 9055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05504" h="905504">
                  <a:moveTo>
                    <a:pt x="0" y="452752"/>
                  </a:moveTo>
                  <a:cubicBezTo>
                    <a:pt x="0" y="332675"/>
                    <a:pt x="47701" y="217515"/>
                    <a:pt x="132608" y="132608"/>
                  </a:cubicBezTo>
                  <a:cubicBezTo>
                    <a:pt x="217516" y="47701"/>
                    <a:pt x="332675" y="0"/>
                    <a:pt x="452752" y="0"/>
                  </a:cubicBezTo>
                  <a:cubicBezTo>
                    <a:pt x="572829" y="0"/>
                    <a:pt x="687989" y="47701"/>
                    <a:pt x="772896" y="132608"/>
                  </a:cubicBezTo>
                  <a:cubicBezTo>
                    <a:pt x="857803" y="217516"/>
                    <a:pt x="905504" y="332675"/>
                    <a:pt x="905504" y="452752"/>
                  </a:cubicBezTo>
                  <a:cubicBezTo>
                    <a:pt x="905504" y="572829"/>
                    <a:pt x="857803" y="687989"/>
                    <a:pt x="772896" y="772896"/>
                  </a:cubicBezTo>
                  <a:cubicBezTo>
                    <a:pt x="687988" y="857803"/>
                    <a:pt x="572829" y="905504"/>
                    <a:pt x="452752" y="905504"/>
                  </a:cubicBezTo>
                  <a:cubicBezTo>
                    <a:pt x="332675" y="905504"/>
                    <a:pt x="217515" y="857803"/>
                    <a:pt x="132608" y="772896"/>
                  </a:cubicBezTo>
                  <a:cubicBezTo>
                    <a:pt x="47701" y="687988"/>
                    <a:pt x="0" y="572829"/>
                    <a:pt x="0" y="4527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256659" tIns="221753" rIns="221753" bIns="128329" anchor="ctr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1752" name="Freeform 177"/>
            <p:cNvSpPr>
              <a:spLocks noEditPoints="1"/>
            </p:cNvSpPr>
            <p:nvPr/>
          </p:nvSpPr>
          <p:spPr bwMode="auto">
            <a:xfrm>
              <a:off x="8188986" y="4399863"/>
              <a:ext cx="398465" cy="420231"/>
            </a:xfrm>
            <a:custGeom>
              <a:avLst/>
              <a:gdLst>
                <a:gd name="T0" fmla="*/ 367330 w 360"/>
                <a:gd name="T1" fmla="*/ 188746 h 380"/>
                <a:gd name="T2" fmla="*/ 10495 w 360"/>
                <a:gd name="T3" fmla="*/ 188746 h 380"/>
                <a:gd name="T4" fmla="*/ 5248 w 360"/>
                <a:gd name="T5" fmla="*/ 179308 h 380"/>
                <a:gd name="T6" fmla="*/ 178417 w 360"/>
                <a:gd name="T7" fmla="*/ 8389 h 380"/>
                <a:gd name="T8" fmla="*/ 198358 w 360"/>
                <a:gd name="T9" fmla="*/ 9437 h 380"/>
                <a:gd name="T10" fmla="*/ 262378 w 360"/>
                <a:gd name="T11" fmla="*/ 72352 h 380"/>
                <a:gd name="T12" fmla="*/ 262378 w 360"/>
                <a:gd name="T13" fmla="*/ 47186 h 380"/>
                <a:gd name="T14" fmla="*/ 294913 w 360"/>
                <a:gd name="T15" fmla="*/ 47186 h 380"/>
                <a:gd name="T16" fmla="*/ 294913 w 360"/>
                <a:gd name="T17" fmla="*/ 104859 h 380"/>
                <a:gd name="T18" fmla="*/ 370478 w 360"/>
                <a:gd name="T19" fmla="*/ 179308 h 380"/>
                <a:gd name="T20" fmla="*/ 367330 w 360"/>
                <a:gd name="T21" fmla="*/ 188746 h 380"/>
                <a:gd name="T22" fmla="*/ 329547 w 360"/>
                <a:gd name="T23" fmla="*/ 384831 h 380"/>
                <a:gd name="T24" fmla="*/ 314854 w 360"/>
                <a:gd name="T25" fmla="*/ 398463 h 380"/>
                <a:gd name="T26" fmla="*/ 203606 w 360"/>
                <a:gd name="T27" fmla="*/ 398463 h 380"/>
                <a:gd name="T28" fmla="*/ 203606 w 360"/>
                <a:gd name="T29" fmla="*/ 316673 h 380"/>
                <a:gd name="T30" fmla="*/ 153229 w 360"/>
                <a:gd name="T31" fmla="*/ 316673 h 380"/>
                <a:gd name="T32" fmla="*/ 153229 w 360"/>
                <a:gd name="T33" fmla="*/ 398463 h 380"/>
                <a:gd name="T34" fmla="*/ 60872 w 360"/>
                <a:gd name="T35" fmla="*/ 398463 h 380"/>
                <a:gd name="T36" fmla="*/ 46179 w 360"/>
                <a:gd name="T37" fmla="*/ 383783 h 380"/>
                <a:gd name="T38" fmla="*/ 46179 w 360"/>
                <a:gd name="T39" fmla="*/ 197134 h 380"/>
                <a:gd name="T40" fmla="*/ 329547 w 360"/>
                <a:gd name="T41" fmla="*/ 197134 h 380"/>
                <a:gd name="T42" fmla="*/ 329547 w 360"/>
                <a:gd name="T43" fmla="*/ 384831 h 380"/>
                <a:gd name="T44" fmla="*/ 286517 w 360"/>
                <a:gd name="T45" fmla="*/ 253758 h 380"/>
                <a:gd name="T46" fmla="*/ 236141 w 360"/>
                <a:gd name="T47" fmla="*/ 253758 h 380"/>
                <a:gd name="T48" fmla="*/ 236141 w 360"/>
                <a:gd name="T49" fmla="*/ 295701 h 380"/>
                <a:gd name="T50" fmla="*/ 286517 w 360"/>
                <a:gd name="T51" fmla="*/ 295701 h 380"/>
                <a:gd name="T52" fmla="*/ 286517 w 360"/>
                <a:gd name="T53" fmla="*/ 253758 h 38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60" h="380">
                  <a:moveTo>
                    <a:pt x="350" y="180"/>
                  </a:moveTo>
                  <a:cubicBezTo>
                    <a:pt x="295" y="180"/>
                    <a:pt x="68" y="180"/>
                    <a:pt x="10" y="180"/>
                  </a:cubicBezTo>
                  <a:cubicBezTo>
                    <a:pt x="0" y="180"/>
                    <a:pt x="0" y="176"/>
                    <a:pt x="5" y="171"/>
                  </a:cubicBezTo>
                  <a:cubicBezTo>
                    <a:pt x="36" y="140"/>
                    <a:pt x="138" y="40"/>
                    <a:pt x="170" y="8"/>
                  </a:cubicBezTo>
                  <a:cubicBezTo>
                    <a:pt x="178" y="0"/>
                    <a:pt x="180" y="0"/>
                    <a:pt x="189" y="9"/>
                  </a:cubicBezTo>
                  <a:cubicBezTo>
                    <a:pt x="201" y="21"/>
                    <a:pt x="225" y="44"/>
                    <a:pt x="250" y="69"/>
                  </a:cubicBezTo>
                  <a:cubicBezTo>
                    <a:pt x="250" y="45"/>
                    <a:pt x="250" y="45"/>
                    <a:pt x="250" y="45"/>
                  </a:cubicBezTo>
                  <a:cubicBezTo>
                    <a:pt x="281" y="45"/>
                    <a:pt x="281" y="45"/>
                    <a:pt x="281" y="45"/>
                  </a:cubicBezTo>
                  <a:cubicBezTo>
                    <a:pt x="281" y="100"/>
                    <a:pt x="281" y="100"/>
                    <a:pt x="281" y="100"/>
                  </a:cubicBezTo>
                  <a:cubicBezTo>
                    <a:pt x="311" y="129"/>
                    <a:pt x="339" y="158"/>
                    <a:pt x="353" y="171"/>
                  </a:cubicBezTo>
                  <a:cubicBezTo>
                    <a:pt x="358" y="176"/>
                    <a:pt x="360" y="180"/>
                    <a:pt x="350" y="180"/>
                  </a:cubicBezTo>
                  <a:close/>
                  <a:moveTo>
                    <a:pt x="314" y="367"/>
                  </a:moveTo>
                  <a:cubicBezTo>
                    <a:pt x="314" y="376"/>
                    <a:pt x="310" y="380"/>
                    <a:pt x="300" y="380"/>
                  </a:cubicBezTo>
                  <a:cubicBezTo>
                    <a:pt x="269" y="380"/>
                    <a:pt x="194" y="380"/>
                    <a:pt x="194" y="380"/>
                  </a:cubicBezTo>
                  <a:cubicBezTo>
                    <a:pt x="194" y="302"/>
                    <a:pt x="194" y="302"/>
                    <a:pt x="194" y="302"/>
                  </a:cubicBezTo>
                  <a:cubicBezTo>
                    <a:pt x="146" y="302"/>
                    <a:pt x="146" y="302"/>
                    <a:pt x="146" y="302"/>
                  </a:cubicBezTo>
                  <a:cubicBezTo>
                    <a:pt x="146" y="380"/>
                    <a:pt x="146" y="380"/>
                    <a:pt x="146" y="380"/>
                  </a:cubicBezTo>
                  <a:cubicBezTo>
                    <a:pt x="146" y="380"/>
                    <a:pt x="86" y="380"/>
                    <a:pt x="58" y="380"/>
                  </a:cubicBezTo>
                  <a:cubicBezTo>
                    <a:pt x="49" y="380"/>
                    <a:pt x="44" y="375"/>
                    <a:pt x="44" y="366"/>
                  </a:cubicBezTo>
                  <a:cubicBezTo>
                    <a:pt x="44" y="322"/>
                    <a:pt x="44" y="188"/>
                    <a:pt x="44" y="188"/>
                  </a:cubicBezTo>
                  <a:cubicBezTo>
                    <a:pt x="314" y="188"/>
                    <a:pt x="314" y="188"/>
                    <a:pt x="314" y="188"/>
                  </a:cubicBezTo>
                  <a:cubicBezTo>
                    <a:pt x="314" y="188"/>
                    <a:pt x="314" y="323"/>
                    <a:pt x="314" y="367"/>
                  </a:cubicBezTo>
                  <a:close/>
                  <a:moveTo>
                    <a:pt x="273" y="242"/>
                  </a:moveTo>
                  <a:cubicBezTo>
                    <a:pt x="225" y="242"/>
                    <a:pt x="225" y="242"/>
                    <a:pt x="225" y="242"/>
                  </a:cubicBezTo>
                  <a:cubicBezTo>
                    <a:pt x="225" y="282"/>
                    <a:pt x="225" y="282"/>
                    <a:pt x="225" y="282"/>
                  </a:cubicBezTo>
                  <a:cubicBezTo>
                    <a:pt x="273" y="282"/>
                    <a:pt x="273" y="282"/>
                    <a:pt x="273" y="282"/>
                  </a:cubicBezTo>
                  <a:cubicBezTo>
                    <a:pt x="273" y="242"/>
                    <a:pt x="273" y="242"/>
                    <a:pt x="273" y="2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8329" tIns="64165" rIns="128329" bIns="64165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078764" y="4255879"/>
            <a:ext cx="704849" cy="706523"/>
            <a:chOff x="4078764" y="4255879"/>
            <a:chExt cx="704849" cy="706523"/>
          </a:xfrm>
        </p:grpSpPr>
        <p:sp>
          <p:nvSpPr>
            <p:cNvPr id="31753" name="Freeform 22"/>
            <p:cNvSpPr/>
            <p:nvPr/>
          </p:nvSpPr>
          <p:spPr bwMode="auto">
            <a:xfrm flipV="1">
              <a:off x="4078764" y="4255879"/>
              <a:ext cx="704849" cy="706523"/>
            </a:xfrm>
            <a:custGeom>
              <a:avLst/>
              <a:gdLst>
                <a:gd name="T0" fmla="*/ 0 w 905504"/>
                <a:gd name="T1" fmla="*/ 334963 h 905504"/>
                <a:gd name="T2" fmla="*/ 97876 w 905504"/>
                <a:gd name="T3" fmla="*/ 98108 h 905504"/>
                <a:gd name="T4" fmla="*/ 334169 w 905504"/>
                <a:gd name="T5" fmla="*/ 0 h 905504"/>
                <a:gd name="T6" fmla="*/ 570462 w 905504"/>
                <a:gd name="T7" fmla="*/ 98108 h 905504"/>
                <a:gd name="T8" fmla="*/ 668338 w 905504"/>
                <a:gd name="T9" fmla="*/ 334963 h 905504"/>
                <a:gd name="T10" fmla="*/ 570462 w 905504"/>
                <a:gd name="T11" fmla="*/ 571817 h 905504"/>
                <a:gd name="T12" fmla="*/ 334169 w 905504"/>
                <a:gd name="T13" fmla="*/ 669925 h 905504"/>
                <a:gd name="T14" fmla="*/ 97876 w 905504"/>
                <a:gd name="T15" fmla="*/ 571817 h 905504"/>
                <a:gd name="T16" fmla="*/ 0 w 905504"/>
                <a:gd name="T17" fmla="*/ 334963 h 9055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05504" h="905504">
                  <a:moveTo>
                    <a:pt x="0" y="452752"/>
                  </a:moveTo>
                  <a:cubicBezTo>
                    <a:pt x="0" y="332675"/>
                    <a:pt x="47701" y="217515"/>
                    <a:pt x="132608" y="132608"/>
                  </a:cubicBezTo>
                  <a:cubicBezTo>
                    <a:pt x="217516" y="47701"/>
                    <a:pt x="332675" y="0"/>
                    <a:pt x="452752" y="0"/>
                  </a:cubicBezTo>
                  <a:cubicBezTo>
                    <a:pt x="572829" y="0"/>
                    <a:pt x="687989" y="47701"/>
                    <a:pt x="772896" y="132608"/>
                  </a:cubicBezTo>
                  <a:cubicBezTo>
                    <a:pt x="857803" y="217516"/>
                    <a:pt x="905504" y="332675"/>
                    <a:pt x="905504" y="452752"/>
                  </a:cubicBezTo>
                  <a:cubicBezTo>
                    <a:pt x="905504" y="572829"/>
                    <a:pt x="857803" y="687989"/>
                    <a:pt x="772896" y="772896"/>
                  </a:cubicBezTo>
                  <a:cubicBezTo>
                    <a:pt x="687988" y="857803"/>
                    <a:pt x="572829" y="905504"/>
                    <a:pt x="452752" y="905504"/>
                  </a:cubicBezTo>
                  <a:cubicBezTo>
                    <a:pt x="332675" y="905504"/>
                    <a:pt x="217515" y="857803"/>
                    <a:pt x="132608" y="772896"/>
                  </a:cubicBezTo>
                  <a:cubicBezTo>
                    <a:pt x="47701" y="687988"/>
                    <a:pt x="0" y="572829"/>
                    <a:pt x="0" y="4527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256659" tIns="221753" rIns="221753" bIns="128329" anchor="ctr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1754" name="Freeform 23"/>
            <p:cNvSpPr>
              <a:spLocks noEditPoints="1"/>
            </p:cNvSpPr>
            <p:nvPr/>
          </p:nvSpPr>
          <p:spPr bwMode="auto">
            <a:xfrm>
              <a:off x="4286368" y="4398188"/>
              <a:ext cx="289641" cy="421905"/>
            </a:xfrm>
            <a:custGeom>
              <a:avLst/>
              <a:gdLst>
                <a:gd name="T0" fmla="*/ 137319 w 70"/>
                <a:gd name="T1" fmla="*/ 0 h 102"/>
                <a:gd name="T2" fmla="*/ 0 w 70"/>
                <a:gd name="T3" fmla="*/ 137272 h 102"/>
                <a:gd name="T4" fmla="*/ 62774 w 70"/>
                <a:gd name="T5" fmla="*/ 290232 h 102"/>
                <a:gd name="T6" fmla="*/ 137319 w 70"/>
                <a:gd name="T7" fmla="*/ 400050 h 102"/>
                <a:gd name="T8" fmla="*/ 211864 w 70"/>
                <a:gd name="T9" fmla="*/ 290232 h 102"/>
                <a:gd name="T10" fmla="*/ 274638 w 70"/>
                <a:gd name="T11" fmla="*/ 137272 h 102"/>
                <a:gd name="T12" fmla="*/ 137319 w 70"/>
                <a:gd name="T13" fmla="*/ 0 h 102"/>
                <a:gd name="T14" fmla="*/ 168706 w 70"/>
                <a:gd name="T15" fmla="*/ 341219 h 102"/>
                <a:gd name="T16" fmla="*/ 105932 w 70"/>
                <a:gd name="T17" fmla="*/ 349063 h 102"/>
                <a:gd name="T18" fmla="*/ 102008 w 70"/>
                <a:gd name="T19" fmla="*/ 325531 h 102"/>
                <a:gd name="T20" fmla="*/ 102008 w 70"/>
                <a:gd name="T21" fmla="*/ 325531 h 102"/>
                <a:gd name="T22" fmla="*/ 176553 w 70"/>
                <a:gd name="T23" fmla="*/ 313765 h 102"/>
                <a:gd name="T24" fmla="*/ 172630 w 70"/>
                <a:gd name="T25" fmla="*/ 325531 h 102"/>
                <a:gd name="T26" fmla="*/ 168706 w 70"/>
                <a:gd name="T27" fmla="*/ 341219 h 102"/>
                <a:gd name="T28" fmla="*/ 98085 w 70"/>
                <a:gd name="T29" fmla="*/ 309843 h 102"/>
                <a:gd name="T30" fmla="*/ 90238 w 70"/>
                <a:gd name="T31" fmla="*/ 286310 h 102"/>
                <a:gd name="T32" fmla="*/ 184400 w 70"/>
                <a:gd name="T33" fmla="*/ 286310 h 102"/>
                <a:gd name="T34" fmla="*/ 180476 w 70"/>
                <a:gd name="T35" fmla="*/ 301999 h 102"/>
                <a:gd name="T36" fmla="*/ 98085 w 70"/>
                <a:gd name="T37" fmla="*/ 309843 h 102"/>
                <a:gd name="T38" fmla="*/ 137319 w 70"/>
                <a:gd name="T39" fmla="*/ 376518 h 102"/>
                <a:gd name="T40" fmla="*/ 113779 w 70"/>
                <a:gd name="T41" fmla="*/ 360829 h 102"/>
                <a:gd name="T42" fmla="*/ 164783 w 70"/>
                <a:gd name="T43" fmla="*/ 352985 h 102"/>
                <a:gd name="T44" fmla="*/ 137319 w 70"/>
                <a:gd name="T45" fmla="*/ 376518 h 102"/>
                <a:gd name="T46" fmla="*/ 196170 w 70"/>
                <a:gd name="T47" fmla="*/ 262778 h 102"/>
                <a:gd name="T48" fmla="*/ 78468 w 70"/>
                <a:gd name="T49" fmla="*/ 262778 h 102"/>
                <a:gd name="T50" fmla="*/ 58851 w 70"/>
                <a:gd name="T51" fmla="*/ 223557 h 102"/>
                <a:gd name="T52" fmla="*/ 23540 w 70"/>
                <a:gd name="T53" fmla="*/ 137272 h 102"/>
                <a:gd name="T54" fmla="*/ 137319 w 70"/>
                <a:gd name="T55" fmla="*/ 23532 h 102"/>
                <a:gd name="T56" fmla="*/ 251098 w 70"/>
                <a:gd name="T57" fmla="*/ 137272 h 102"/>
                <a:gd name="T58" fmla="*/ 215787 w 70"/>
                <a:gd name="T59" fmla="*/ 223557 h 102"/>
                <a:gd name="T60" fmla="*/ 196170 w 70"/>
                <a:gd name="T61" fmla="*/ 262778 h 102"/>
                <a:gd name="T62" fmla="*/ 196170 w 70"/>
                <a:gd name="T63" fmla="*/ 262778 h 102"/>
                <a:gd name="T64" fmla="*/ 196170 w 70"/>
                <a:gd name="T65" fmla="*/ 262778 h 10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0" h="102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48"/>
                    <a:pt x="12" y="62"/>
                    <a:pt x="16" y="74"/>
                  </a:cubicBezTo>
                  <a:cubicBezTo>
                    <a:pt x="22" y="91"/>
                    <a:pt x="22" y="102"/>
                    <a:pt x="35" y="102"/>
                  </a:cubicBezTo>
                  <a:cubicBezTo>
                    <a:pt x="49" y="102"/>
                    <a:pt x="48" y="92"/>
                    <a:pt x="54" y="74"/>
                  </a:cubicBezTo>
                  <a:cubicBezTo>
                    <a:pt x="58" y="62"/>
                    <a:pt x="70" y="48"/>
                    <a:pt x="70" y="35"/>
                  </a:cubicBezTo>
                  <a:cubicBezTo>
                    <a:pt x="70" y="16"/>
                    <a:pt x="54" y="0"/>
                    <a:pt x="35" y="0"/>
                  </a:cubicBezTo>
                  <a:close/>
                  <a:moveTo>
                    <a:pt x="43" y="87"/>
                  </a:moveTo>
                  <a:cubicBezTo>
                    <a:pt x="27" y="89"/>
                    <a:pt x="27" y="89"/>
                    <a:pt x="27" y="89"/>
                  </a:cubicBezTo>
                  <a:cubicBezTo>
                    <a:pt x="27" y="87"/>
                    <a:pt x="26" y="85"/>
                    <a:pt x="26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45" y="80"/>
                    <a:pt x="45" y="80"/>
                    <a:pt x="45" y="80"/>
                  </a:cubicBezTo>
                  <a:cubicBezTo>
                    <a:pt x="45" y="81"/>
                    <a:pt x="45" y="82"/>
                    <a:pt x="44" y="83"/>
                  </a:cubicBezTo>
                  <a:cubicBezTo>
                    <a:pt x="44" y="84"/>
                    <a:pt x="44" y="86"/>
                    <a:pt x="43" y="87"/>
                  </a:cubicBezTo>
                  <a:close/>
                  <a:moveTo>
                    <a:pt x="25" y="79"/>
                  </a:moveTo>
                  <a:cubicBezTo>
                    <a:pt x="24" y="78"/>
                    <a:pt x="23" y="76"/>
                    <a:pt x="23" y="73"/>
                  </a:cubicBezTo>
                  <a:cubicBezTo>
                    <a:pt x="47" y="73"/>
                    <a:pt x="47" y="73"/>
                    <a:pt x="47" y="73"/>
                  </a:cubicBezTo>
                  <a:cubicBezTo>
                    <a:pt x="47" y="75"/>
                    <a:pt x="47" y="76"/>
                    <a:pt x="46" y="77"/>
                  </a:cubicBezTo>
                  <a:lnTo>
                    <a:pt x="25" y="79"/>
                  </a:lnTo>
                  <a:close/>
                  <a:moveTo>
                    <a:pt x="35" y="96"/>
                  </a:moveTo>
                  <a:cubicBezTo>
                    <a:pt x="32" y="96"/>
                    <a:pt x="30" y="95"/>
                    <a:pt x="29" y="92"/>
                  </a:cubicBezTo>
                  <a:cubicBezTo>
                    <a:pt x="42" y="90"/>
                    <a:pt x="42" y="90"/>
                    <a:pt x="42" y="90"/>
                  </a:cubicBezTo>
                  <a:cubicBezTo>
                    <a:pt x="40" y="95"/>
                    <a:pt x="39" y="96"/>
                    <a:pt x="35" y="96"/>
                  </a:cubicBezTo>
                  <a:close/>
                  <a:moveTo>
                    <a:pt x="50" y="67"/>
                  </a:moveTo>
                  <a:cubicBezTo>
                    <a:pt x="20" y="67"/>
                    <a:pt x="20" y="67"/>
                    <a:pt x="20" y="67"/>
                  </a:cubicBezTo>
                  <a:cubicBezTo>
                    <a:pt x="19" y="64"/>
                    <a:pt x="17" y="60"/>
                    <a:pt x="15" y="57"/>
                  </a:cubicBezTo>
                  <a:cubicBezTo>
                    <a:pt x="11" y="49"/>
                    <a:pt x="6" y="41"/>
                    <a:pt x="6" y="35"/>
                  </a:cubicBezTo>
                  <a:cubicBezTo>
                    <a:pt x="6" y="19"/>
                    <a:pt x="19" y="6"/>
                    <a:pt x="35" y="6"/>
                  </a:cubicBezTo>
                  <a:cubicBezTo>
                    <a:pt x="51" y="6"/>
                    <a:pt x="64" y="19"/>
                    <a:pt x="64" y="35"/>
                  </a:cubicBezTo>
                  <a:cubicBezTo>
                    <a:pt x="64" y="41"/>
                    <a:pt x="60" y="49"/>
                    <a:pt x="55" y="57"/>
                  </a:cubicBezTo>
                  <a:cubicBezTo>
                    <a:pt x="53" y="60"/>
                    <a:pt x="52" y="64"/>
                    <a:pt x="50" y="67"/>
                  </a:cubicBezTo>
                  <a:close/>
                  <a:moveTo>
                    <a:pt x="50" y="67"/>
                  </a:moveTo>
                  <a:cubicBezTo>
                    <a:pt x="50" y="67"/>
                    <a:pt x="50" y="67"/>
                    <a:pt x="50" y="6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8329" tIns="64165" rIns="128329" bIns="64165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7125853" y="1796444"/>
            <a:ext cx="706523" cy="704848"/>
            <a:chOff x="7125853" y="1796444"/>
            <a:chExt cx="706523" cy="704848"/>
          </a:xfrm>
        </p:grpSpPr>
        <p:sp>
          <p:nvSpPr>
            <p:cNvPr id="31755" name="Freeform 10"/>
            <p:cNvSpPr/>
            <p:nvPr/>
          </p:nvSpPr>
          <p:spPr bwMode="auto">
            <a:xfrm flipV="1">
              <a:off x="7125853" y="1796444"/>
              <a:ext cx="706523" cy="704848"/>
            </a:xfrm>
            <a:custGeom>
              <a:avLst/>
              <a:gdLst>
                <a:gd name="T0" fmla="*/ 0 w 905504"/>
                <a:gd name="T1" fmla="*/ 334169 h 905504"/>
                <a:gd name="T2" fmla="*/ 98108 w 905504"/>
                <a:gd name="T3" fmla="*/ 97876 h 905504"/>
                <a:gd name="T4" fmla="*/ 334963 w 905504"/>
                <a:gd name="T5" fmla="*/ 0 h 905504"/>
                <a:gd name="T6" fmla="*/ 571817 w 905504"/>
                <a:gd name="T7" fmla="*/ 97876 h 905504"/>
                <a:gd name="T8" fmla="*/ 669925 w 905504"/>
                <a:gd name="T9" fmla="*/ 334169 h 905504"/>
                <a:gd name="T10" fmla="*/ 571817 w 905504"/>
                <a:gd name="T11" fmla="*/ 570461 h 905504"/>
                <a:gd name="T12" fmla="*/ 334963 w 905504"/>
                <a:gd name="T13" fmla="*/ 668337 h 905504"/>
                <a:gd name="T14" fmla="*/ 98108 w 905504"/>
                <a:gd name="T15" fmla="*/ 570461 h 905504"/>
                <a:gd name="T16" fmla="*/ 0 w 905504"/>
                <a:gd name="T17" fmla="*/ 334169 h 9055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05504" h="905504">
                  <a:moveTo>
                    <a:pt x="0" y="452752"/>
                  </a:moveTo>
                  <a:cubicBezTo>
                    <a:pt x="0" y="332675"/>
                    <a:pt x="47701" y="217515"/>
                    <a:pt x="132608" y="132608"/>
                  </a:cubicBezTo>
                  <a:cubicBezTo>
                    <a:pt x="217516" y="47701"/>
                    <a:pt x="332675" y="0"/>
                    <a:pt x="452752" y="0"/>
                  </a:cubicBezTo>
                  <a:cubicBezTo>
                    <a:pt x="572829" y="0"/>
                    <a:pt x="687989" y="47701"/>
                    <a:pt x="772896" y="132608"/>
                  </a:cubicBezTo>
                  <a:cubicBezTo>
                    <a:pt x="857803" y="217516"/>
                    <a:pt x="905504" y="332675"/>
                    <a:pt x="905504" y="452752"/>
                  </a:cubicBezTo>
                  <a:cubicBezTo>
                    <a:pt x="905504" y="572829"/>
                    <a:pt x="857803" y="687989"/>
                    <a:pt x="772896" y="772896"/>
                  </a:cubicBezTo>
                  <a:cubicBezTo>
                    <a:pt x="687988" y="857803"/>
                    <a:pt x="572829" y="905504"/>
                    <a:pt x="452752" y="905504"/>
                  </a:cubicBezTo>
                  <a:cubicBezTo>
                    <a:pt x="332675" y="905504"/>
                    <a:pt x="217515" y="857803"/>
                    <a:pt x="132608" y="772896"/>
                  </a:cubicBezTo>
                  <a:cubicBezTo>
                    <a:pt x="47701" y="687988"/>
                    <a:pt x="0" y="572829"/>
                    <a:pt x="0" y="4527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256659" tIns="221753" rIns="221753" bIns="128329" anchor="ctr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1756" name="Freeform 170"/>
            <p:cNvSpPr>
              <a:spLocks noEditPoints="1"/>
            </p:cNvSpPr>
            <p:nvPr/>
          </p:nvSpPr>
          <p:spPr bwMode="auto">
            <a:xfrm>
              <a:off x="7289927" y="1988979"/>
              <a:ext cx="378375" cy="319777"/>
            </a:xfrm>
            <a:custGeom>
              <a:avLst/>
              <a:gdLst>
                <a:gd name="T0" fmla="*/ 341957 w 256"/>
                <a:gd name="T1" fmla="*/ 303213 h 216"/>
                <a:gd name="T2" fmla="*/ 16818 w 256"/>
                <a:gd name="T3" fmla="*/ 303213 h 216"/>
                <a:gd name="T4" fmla="*/ 0 w 256"/>
                <a:gd name="T5" fmla="*/ 286368 h 216"/>
                <a:gd name="T6" fmla="*/ 0 w 256"/>
                <a:gd name="T7" fmla="*/ 16845 h 216"/>
                <a:gd name="T8" fmla="*/ 16818 w 256"/>
                <a:gd name="T9" fmla="*/ 0 h 216"/>
                <a:gd name="T10" fmla="*/ 33635 w 256"/>
                <a:gd name="T11" fmla="*/ 16845 h 216"/>
                <a:gd name="T12" fmla="*/ 33635 w 256"/>
                <a:gd name="T13" fmla="*/ 230217 h 216"/>
                <a:gd name="T14" fmla="*/ 33635 w 256"/>
                <a:gd name="T15" fmla="*/ 269523 h 216"/>
                <a:gd name="T16" fmla="*/ 341957 w 256"/>
                <a:gd name="T17" fmla="*/ 269523 h 216"/>
                <a:gd name="T18" fmla="*/ 358775 w 256"/>
                <a:gd name="T19" fmla="*/ 286368 h 216"/>
                <a:gd name="T20" fmla="*/ 341957 w 256"/>
                <a:gd name="T21" fmla="*/ 303213 h 216"/>
                <a:gd name="T22" fmla="*/ 302716 w 256"/>
                <a:gd name="T23" fmla="*/ 252678 h 216"/>
                <a:gd name="T24" fmla="*/ 269081 w 256"/>
                <a:gd name="T25" fmla="*/ 252678 h 216"/>
                <a:gd name="T26" fmla="*/ 252264 w 256"/>
                <a:gd name="T27" fmla="*/ 235832 h 216"/>
                <a:gd name="T28" fmla="*/ 252264 w 256"/>
                <a:gd name="T29" fmla="*/ 117916 h 216"/>
                <a:gd name="T30" fmla="*/ 269081 w 256"/>
                <a:gd name="T31" fmla="*/ 101071 h 216"/>
                <a:gd name="T32" fmla="*/ 302716 w 256"/>
                <a:gd name="T33" fmla="*/ 101071 h 216"/>
                <a:gd name="T34" fmla="*/ 319534 w 256"/>
                <a:gd name="T35" fmla="*/ 117916 h 216"/>
                <a:gd name="T36" fmla="*/ 319534 w 256"/>
                <a:gd name="T37" fmla="*/ 235832 h 216"/>
                <a:gd name="T38" fmla="*/ 302716 w 256"/>
                <a:gd name="T39" fmla="*/ 252678 h 216"/>
                <a:gd name="T40" fmla="*/ 207417 w 256"/>
                <a:gd name="T41" fmla="*/ 252678 h 216"/>
                <a:gd name="T42" fmla="*/ 173782 w 256"/>
                <a:gd name="T43" fmla="*/ 252678 h 216"/>
                <a:gd name="T44" fmla="*/ 156964 w 256"/>
                <a:gd name="T45" fmla="*/ 235832 h 216"/>
                <a:gd name="T46" fmla="*/ 156964 w 256"/>
                <a:gd name="T47" fmla="*/ 50536 h 216"/>
                <a:gd name="T48" fmla="*/ 173782 w 256"/>
                <a:gd name="T49" fmla="*/ 33690 h 216"/>
                <a:gd name="T50" fmla="*/ 207417 w 256"/>
                <a:gd name="T51" fmla="*/ 33690 h 216"/>
                <a:gd name="T52" fmla="*/ 224234 w 256"/>
                <a:gd name="T53" fmla="*/ 50536 h 216"/>
                <a:gd name="T54" fmla="*/ 224234 w 256"/>
                <a:gd name="T55" fmla="*/ 235832 h 216"/>
                <a:gd name="T56" fmla="*/ 207417 w 256"/>
                <a:gd name="T57" fmla="*/ 252678 h 216"/>
                <a:gd name="T58" fmla="*/ 112117 w 256"/>
                <a:gd name="T59" fmla="*/ 252678 h 216"/>
                <a:gd name="T60" fmla="*/ 78482 w 256"/>
                <a:gd name="T61" fmla="*/ 252678 h 216"/>
                <a:gd name="T62" fmla="*/ 61664 w 256"/>
                <a:gd name="T63" fmla="*/ 235832 h 216"/>
                <a:gd name="T64" fmla="*/ 61664 w 256"/>
                <a:gd name="T65" fmla="*/ 202142 h 216"/>
                <a:gd name="T66" fmla="*/ 78482 w 256"/>
                <a:gd name="T67" fmla="*/ 185297 h 216"/>
                <a:gd name="T68" fmla="*/ 112117 w 256"/>
                <a:gd name="T69" fmla="*/ 185297 h 216"/>
                <a:gd name="T70" fmla="*/ 128935 w 256"/>
                <a:gd name="T71" fmla="*/ 202142 h 216"/>
                <a:gd name="T72" fmla="*/ 128935 w 256"/>
                <a:gd name="T73" fmla="*/ 235832 h 216"/>
                <a:gd name="T74" fmla="*/ 112117 w 256"/>
                <a:gd name="T75" fmla="*/ 252678 h 21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56" h="216">
                  <a:moveTo>
                    <a:pt x="244" y="216"/>
                  </a:moveTo>
                  <a:cubicBezTo>
                    <a:pt x="12" y="216"/>
                    <a:pt x="12" y="216"/>
                    <a:pt x="12" y="216"/>
                  </a:cubicBezTo>
                  <a:cubicBezTo>
                    <a:pt x="5" y="216"/>
                    <a:pt x="0" y="211"/>
                    <a:pt x="0" y="20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164"/>
                    <a:pt x="24" y="164"/>
                    <a:pt x="24" y="164"/>
                  </a:cubicBezTo>
                  <a:cubicBezTo>
                    <a:pt x="24" y="192"/>
                    <a:pt x="24" y="192"/>
                    <a:pt x="24" y="192"/>
                  </a:cubicBezTo>
                  <a:cubicBezTo>
                    <a:pt x="244" y="192"/>
                    <a:pt x="244" y="192"/>
                    <a:pt x="244" y="192"/>
                  </a:cubicBezTo>
                  <a:cubicBezTo>
                    <a:pt x="251" y="192"/>
                    <a:pt x="256" y="197"/>
                    <a:pt x="256" y="204"/>
                  </a:cubicBezTo>
                  <a:cubicBezTo>
                    <a:pt x="256" y="211"/>
                    <a:pt x="251" y="216"/>
                    <a:pt x="244" y="216"/>
                  </a:cubicBezTo>
                  <a:moveTo>
                    <a:pt x="216" y="180"/>
                  </a:moveTo>
                  <a:cubicBezTo>
                    <a:pt x="192" y="180"/>
                    <a:pt x="192" y="180"/>
                    <a:pt x="192" y="180"/>
                  </a:cubicBezTo>
                  <a:cubicBezTo>
                    <a:pt x="185" y="180"/>
                    <a:pt x="180" y="175"/>
                    <a:pt x="180" y="168"/>
                  </a:cubicBezTo>
                  <a:cubicBezTo>
                    <a:pt x="180" y="84"/>
                    <a:pt x="180" y="84"/>
                    <a:pt x="180" y="84"/>
                  </a:cubicBezTo>
                  <a:cubicBezTo>
                    <a:pt x="180" y="77"/>
                    <a:pt x="185" y="72"/>
                    <a:pt x="192" y="72"/>
                  </a:cubicBezTo>
                  <a:cubicBezTo>
                    <a:pt x="216" y="72"/>
                    <a:pt x="216" y="72"/>
                    <a:pt x="216" y="72"/>
                  </a:cubicBezTo>
                  <a:cubicBezTo>
                    <a:pt x="223" y="72"/>
                    <a:pt x="228" y="77"/>
                    <a:pt x="228" y="84"/>
                  </a:cubicBezTo>
                  <a:cubicBezTo>
                    <a:pt x="228" y="168"/>
                    <a:pt x="228" y="168"/>
                    <a:pt x="228" y="168"/>
                  </a:cubicBezTo>
                  <a:cubicBezTo>
                    <a:pt x="228" y="175"/>
                    <a:pt x="223" y="180"/>
                    <a:pt x="216" y="180"/>
                  </a:cubicBezTo>
                  <a:moveTo>
                    <a:pt x="148" y="180"/>
                  </a:moveTo>
                  <a:cubicBezTo>
                    <a:pt x="124" y="180"/>
                    <a:pt x="124" y="180"/>
                    <a:pt x="124" y="180"/>
                  </a:cubicBezTo>
                  <a:cubicBezTo>
                    <a:pt x="117" y="180"/>
                    <a:pt x="112" y="175"/>
                    <a:pt x="112" y="168"/>
                  </a:cubicBezTo>
                  <a:cubicBezTo>
                    <a:pt x="112" y="36"/>
                    <a:pt x="112" y="36"/>
                    <a:pt x="112" y="36"/>
                  </a:cubicBezTo>
                  <a:cubicBezTo>
                    <a:pt x="112" y="29"/>
                    <a:pt x="117" y="24"/>
                    <a:pt x="124" y="24"/>
                  </a:cubicBezTo>
                  <a:cubicBezTo>
                    <a:pt x="148" y="24"/>
                    <a:pt x="148" y="24"/>
                    <a:pt x="148" y="24"/>
                  </a:cubicBezTo>
                  <a:cubicBezTo>
                    <a:pt x="155" y="24"/>
                    <a:pt x="160" y="29"/>
                    <a:pt x="160" y="36"/>
                  </a:cubicBezTo>
                  <a:cubicBezTo>
                    <a:pt x="160" y="168"/>
                    <a:pt x="160" y="168"/>
                    <a:pt x="160" y="168"/>
                  </a:cubicBezTo>
                  <a:cubicBezTo>
                    <a:pt x="160" y="175"/>
                    <a:pt x="155" y="180"/>
                    <a:pt x="148" y="180"/>
                  </a:cubicBezTo>
                  <a:moveTo>
                    <a:pt x="80" y="180"/>
                  </a:moveTo>
                  <a:cubicBezTo>
                    <a:pt x="56" y="180"/>
                    <a:pt x="56" y="180"/>
                    <a:pt x="56" y="180"/>
                  </a:cubicBezTo>
                  <a:cubicBezTo>
                    <a:pt x="49" y="180"/>
                    <a:pt x="44" y="175"/>
                    <a:pt x="44" y="168"/>
                  </a:cubicBezTo>
                  <a:cubicBezTo>
                    <a:pt x="44" y="144"/>
                    <a:pt x="44" y="144"/>
                    <a:pt x="44" y="144"/>
                  </a:cubicBezTo>
                  <a:cubicBezTo>
                    <a:pt x="44" y="137"/>
                    <a:pt x="49" y="132"/>
                    <a:pt x="56" y="132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87" y="132"/>
                    <a:pt x="92" y="137"/>
                    <a:pt x="92" y="144"/>
                  </a:cubicBezTo>
                  <a:cubicBezTo>
                    <a:pt x="92" y="168"/>
                    <a:pt x="92" y="168"/>
                    <a:pt x="92" y="168"/>
                  </a:cubicBezTo>
                  <a:cubicBezTo>
                    <a:pt x="92" y="175"/>
                    <a:pt x="87" y="180"/>
                    <a:pt x="80" y="18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8329" tIns="64165" rIns="128329" bIns="64165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001262" y="1796444"/>
            <a:ext cx="706523" cy="704848"/>
            <a:chOff x="5001262" y="1796444"/>
            <a:chExt cx="706523" cy="704848"/>
          </a:xfrm>
        </p:grpSpPr>
        <p:sp>
          <p:nvSpPr>
            <p:cNvPr id="31757" name="Freeform 25"/>
            <p:cNvSpPr/>
            <p:nvPr/>
          </p:nvSpPr>
          <p:spPr bwMode="auto">
            <a:xfrm flipV="1">
              <a:off x="5001262" y="1796444"/>
              <a:ext cx="706523" cy="704848"/>
            </a:xfrm>
            <a:custGeom>
              <a:avLst/>
              <a:gdLst>
                <a:gd name="T0" fmla="*/ 0 w 905504"/>
                <a:gd name="T1" fmla="*/ 334169 h 905504"/>
                <a:gd name="T2" fmla="*/ 98108 w 905504"/>
                <a:gd name="T3" fmla="*/ 97876 h 905504"/>
                <a:gd name="T4" fmla="*/ 334963 w 905504"/>
                <a:gd name="T5" fmla="*/ 0 h 905504"/>
                <a:gd name="T6" fmla="*/ 571817 w 905504"/>
                <a:gd name="T7" fmla="*/ 97876 h 905504"/>
                <a:gd name="T8" fmla="*/ 669925 w 905504"/>
                <a:gd name="T9" fmla="*/ 334169 h 905504"/>
                <a:gd name="T10" fmla="*/ 571817 w 905504"/>
                <a:gd name="T11" fmla="*/ 570461 h 905504"/>
                <a:gd name="T12" fmla="*/ 334963 w 905504"/>
                <a:gd name="T13" fmla="*/ 668337 h 905504"/>
                <a:gd name="T14" fmla="*/ 98108 w 905504"/>
                <a:gd name="T15" fmla="*/ 570461 h 905504"/>
                <a:gd name="T16" fmla="*/ 0 w 905504"/>
                <a:gd name="T17" fmla="*/ 334169 h 9055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05504" h="905504">
                  <a:moveTo>
                    <a:pt x="0" y="452752"/>
                  </a:moveTo>
                  <a:cubicBezTo>
                    <a:pt x="0" y="332675"/>
                    <a:pt x="47701" y="217515"/>
                    <a:pt x="132608" y="132608"/>
                  </a:cubicBezTo>
                  <a:cubicBezTo>
                    <a:pt x="217516" y="47701"/>
                    <a:pt x="332675" y="0"/>
                    <a:pt x="452752" y="0"/>
                  </a:cubicBezTo>
                  <a:cubicBezTo>
                    <a:pt x="572829" y="0"/>
                    <a:pt x="687989" y="47701"/>
                    <a:pt x="772896" y="132608"/>
                  </a:cubicBezTo>
                  <a:cubicBezTo>
                    <a:pt x="857803" y="217516"/>
                    <a:pt x="905504" y="332675"/>
                    <a:pt x="905504" y="452752"/>
                  </a:cubicBezTo>
                  <a:cubicBezTo>
                    <a:pt x="905504" y="572829"/>
                    <a:pt x="857803" y="687989"/>
                    <a:pt x="772896" y="772896"/>
                  </a:cubicBezTo>
                  <a:cubicBezTo>
                    <a:pt x="687988" y="857803"/>
                    <a:pt x="572829" y="905504"/>
                    <a:pt x="452752" y="905504"/>
                  </a:cubicBezTo>
                  <a:cubicBezTo>
                    <a:pt x="332675" y="905504"/>
                    <a:pt x="217515" y="857803"/>
                    <a:pt x="132608" y="772896"/>
                  </a:cubicBezTo>
                  <a:cubicBezTo>
                    <a:pt x="47701" y="687988"/>
                    <a:pt x="0" y="572829"/>
                    <a:pt x="0" y="4527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256659" tIns="221753" rIns="221753" bIns="128329" anchor="ctr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1758" name="Freeform 120"/>
            <p:cNvSpPr>
              <a:spLocks noEditPoints="1"/>
            </p:cNvSpPr>
            <p:nvPr/>
          </p:nvSpPr>
          <p:spPr bwMode="auto">
            <a:xfrm>
              <a:off x="5170358" y="1988979"/>
              <a:ext cx="368329" cy="319777"/>
            </a:xfrm>
            <a:custGeom>
              <a:avLst/>
              <a:gdLst>
                <a:gd name="T0" fmla="*/ 283579 w 117"/>
                <a:gd name="T1" fmla="*/ 21015 h 101"/>
                <a:gd name="T2" fmla="*/ 283579 w 117"/>
                <a:gd name="T3" fmla="*/ 42030 h 101"/>
                <a:gd name="T4" fmla="*/ 44776 w 117"/>
                <a:gd name="T5" fmla="*/ 108076 h 101"/>
                <a:gd name="T6" fmla="*/ 0 w 117"/>
                <a:gd name="T7" fmla="*/ 84059 h 101"/>
                <a:gd name="T8" fmla="*/ 0 w 117"/>
                <a:gd name="T9" fmla="*/ 216152 h 101"/>
                <a:gd name="T10" fmla="*/ 44776 w 117"/>
                <a:gd name="T11" fmla="*/ 195137 h 101"/>
                <a:gd name="T12" fmla="*/ 71641 w 117"/>
                <a:gd name="T13" fmla="*/ 201141 h 101"/>
                <a:gd name="T14" fmla="*/ 62686 w 117"/>
                <a:gd name="T15" fmla="*/ 228160 h 101"/>
                <a:gd name="T16" fmla="*/ 86566 w 117"/>
                <a:gd name="T17" fmla="*/ 267188 h 101"/>
                <a:gd name="T18" fmla="*/ 149252 w 117"/>
                <a:gd name="T19" fmla="*/ 285200 h 101"/>
                <a:gd name="T20" fmla="*/ 158207 w 117"/>
                <a:gd name="T21" fmla="*/ 285200 h 101"/>
                <a:gd name="T22" fmla="*/ 191043 w 117"/>
                <a:gd name="T23" fmla="*/ 261183 h 101"/>
                <a:gd name="T24" fmla="*/ 197013 w 117"/>
                <a:gd name="T25" fmla="*/ 234164 h 101"/>
                <a:gd name="T26" fmla="*/ 283579 w 117"/>
                <a:gd name="T27" fmla="*/ 258181 h 101"/>
                <a:gd name="T28" fmla="*/ 283579 w 117"/>
                <a:gd name="T29" fmla="*/ 282198 h 101"/>
                <a:gd name="T30" fmla="*/ 349250 w 117"/>
                <a:gd name="T31" fmla="*/ 303213 h 101"/>
                <a:gd name="T32" fmla="*/ 349250 w 117"/>
                <a:gd name="T33" fmla="*/ 0 h 101"/>
                <a:gd name="T34" fmla="*/ 283579 w 117"/>
                <a:gd name="T35" fmla="*/ 21015 h 101"/>
                <a:gd name="T36" fmla="*/ 170147 w 117"/>
                <a:gd name="T37" fmla="*/ 255179 h 101"/>
                <a:gd name="T38" fmla="*/ 155222 w 117"/>
                <a:gd name="T39" fmla="*/ 264186 h 101"/>
                <a:gd name="T40" fmla="*/ 92536 w 117"/>
                <a:gd name="T41" fmla="*/ 246173 h 101"/>
                <a:gd name="T42" fmla="*/ 83581 w 117"/>
                <a:gd name="T43" fmla="*/ 234164 h 101"/>
                <a:gd name="T44" fmla="*/ 92536 w 117"/>
                <a:gd name="T45" fmla="*/ 207146 h 101"/>
                <a:gd name="T46" fmla="*/ 176118 w 117"/>
                <a:gd name="T47" fmla="*/ 231162 h 101"/>
                <a:gd name="T48" fmla="*/ 170147 w 117"/>
                <a:gd name="T49" fmla="*/ 255179 h 101"/>
                <a:gd name="T50" fmla="*/ 283579 w 117"/>
                <a:gd name="T51" fmla="*/ 150105 h 101"/>
                <a:gd name="T52" fmla="*/ 44776 w 117"/>
                <a:gd name="T53" fmla="*/ 150105 h 101"/>
                <a:gd name="T54" fmla="*/ 44776 w 117"/>
                <a:gd name="T55" fmla="*/ 129091 h 101"/>
                <a:gd name="T56" fmla="*/ 283579 w 117"/>
                <a:gd name="T57" fmla="*/ 63044 h 101"/>
                <a:gd name="T58" fmla="*/ 283579 w 117"/>
                <a:gd name="T59" fmla="*/ 150105 h 101"/>
                <a:gd name="T60" fmla="*/ 325370 w 117"/>
                <a:gd name="T61" fmla="*/ 150105 h 101"/>
                <a:gd name="T62" fmla="*/ 304474 w 117"/>
                <a:gd name="T63" fmla="*/ 150105 h 101"/>
                <a:gd name="T64" fmla="*/ 304474 w 117"/>
                <a:gd name="T65" fmla="*/ 42030 h 101"/>
                <a:gd name="T66" fmla="*/ 325370 w 117"/>
                <a:gd name="T67" fmla="*/ 42030 h 101"/>
                <a:gd name="T68" fmla="*/ 325370 w 117"/>
                <a:gd name="T69" fmla="*/ 150105 h 10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17" h="101">
                  <a:moveTo>
                    <a:pt x="95" y="7"/>
                  </a:moveTo>
                  <a:cubicBezTo>
                    <a:pt x="95" y="14"/>
                    <a:pt x="95" y="14"/>
                    <a:pt x="95" y="14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24" y="67"/>
                    <a:pt x="24" y="67"/>
                    <a:pt x="24" y="67"/>
                  </a:cubicBezTo>
                  <a:cubicBezTo>
                    <a:pt x="21" y="76"/>
                    <a:pt x="21" y="76"/>
                    <a:pt x="21" y="76"/>
                  </a:cubicBezTo>
                  <a:cubicBezTo>
                    <a:pt x="20" y="82"/>
                    <a:pt x="23" y="88"/>
                    <a:pt x="29" y="89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1" y="95"/>
                    <a:pt x="52" y="95"/>
                    <a:pt x="53" y="95"/>
                  </a:cubicBezTo>
                  <a:cubicBezTo>
                    <a:pt x="58" y="95"/>
                    <a:pt x="62" y="92"/>
                    <a:pt x="64" y="87"/>
                  </a:cubicBezTo>
                  <a:cubicBezTo>
                    <a:pt x="66" y="78"/>
                    <a:pt x="66" y="78"/>
                    <a:pt x="66" y="78"/>
                  </a:cubicBezTo>
                  <a:cubicBezTo>
                    <a:pt x="95" y="86"/>
                    <a:pt x="95" y="86"/>
                    <a:pt x="95" y="86"/>
                  </a:cubicBezTo>
                  <a:cubicBezTo>
                    <a:pt x="95" y="94"/>
                    <a:pt x="95" y="94"/>
                    <a:pt x="95" y="94"/>
                  </a:cubicBezTo>
                  <a:cubicBezTo>
                    <a:pt x="117" y="101"/>
                    <a:pt x="117" y="101"/>
                    <a:pt x="117" y="101"/>
                  </a:cubicBezTo>
                  <a:cubicBezTo>
                    <a:pt x="117" y="0"/>
                    <a:pt x="117" y="0"/>
                    <a:pt x="117" y="0"/>
                  </a:cubicBezTo>
                  <a:lnTo>
                    <a:pt x="95" y="7"/>
                  </a:lnTo>
                  <a:close/>
                  <a:moveTo>
                    <a:pt x="57" y="85"/>
                  </a:moveTo>
                  <a:cubicBezTo>
                    <a:pt x="56" y="87"/>
                    <a:pt x="54" y="88"/>
                    <a:pt x="52" y="88"/>
                  </a:cubicBezTo>
                  <a:cubicBezTo>
                    <a:pt x="31" y="82"/>
                    <a:pt x="31" y="82"/>
                    <a:pt x="31" y="82"/>
                  </a:cubicBezTo>
                  <a:cubicBezTo>
                    <a:pt x="29" y="82"/>
                    <a:pt x="28" y="80"/>
                    <a:pt x="28" y="78"/>
                  </a:cubicBezTo>
                  <a:cubicBezTo>
                    <a:pt x="31" y="69"/>
                    <a:pt x="31" y="69"/>
                    <a:pt x="31" y="69"/>
                  </a:cubicBezTo>
                  <a:cubicBezTo>
                    <a:pt x="59" y="77"/>
                    <a:pt x="59" y="77"/>
                    <a:pt x="59" y="77"/>
                  </a:cubicBezTo>
                  <a:lnTo>
                    <a:pt x="57" y="85"/>
                  </a:lnTo>
                  <a:close/>
                  <a:moveTo>
                    <a:pt x="95" y="50"/>
                  </a:moveTo>
                  <a:cubicBezTo>
                    <a:pt x="15" y="50"/>
                    <a:pt x="15" y="50"/>
                    <a:pt x="15" y="50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95" y="21"/>
                    <a:pt x="95" y="21"/>
                    <a:pt x="95" y="21"/>
                  </a:cubicBezTo>
                  <a:lnTo>
                    <a:pt x="95" y="50"/>
                  </a:lnTo>
                  <a:close/>
                  <a:moveTo>
                    <a:pt x="109" y="50"/>
                  </a:moveTo>
                  <a:cubicBezTo>
                    <a:pt x="102" y="50"/>
                    <a:pt x="102" y="50"/>
                    <a:pt x="102" y="50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9" y="14"/>
                    <a:pt x="109" y="14"/>
                    <a:pt x="109" y="14"/>
                  </a:cubicBezTo>
                  <a:lnTo>
                    <a:pt x="109" y="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8329" tIns="64165" rIns="128329" bIns="64165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113924" y="2956681"/>
            <a:ext cx="704848" cy="704849"/>
            <a:chOff x="4113924" y="2956681"/>
            <a:chExt cx="704848" cy="704849"/>
          </a:xfrm>
        </p:grpSpPr>
        <p:sp>
          <p:nvSpPr>
            <p:cNvPr id="31759" name="Freeform 16"/>
            <p:cNvSpPr/>
            <p:nvPr/>
          </p:nvSpPr>
          <p:spPr bwMode="auto">
            <a:xfrm flipV="1">
              <a:off x="4113924" y="2956681"/>
              <a:ext cx="704848" cy="704849"/>
            </a:xfrm>
            <a:custGeom>
              <a:avLst/>
              <a:gdLst>
                <a:gd name="T0" fmla="*/ 0 w 905504"/>
                <a:gd name="T1" fmla="*/ 334169 h 905504"/>
                <a:gd name="T2" fmla="*/ 97876 w 905504"/>
                <a:gd name="T3" fmla="*/ 97876 h 905504"/>
                <a:gd name="T4" fmla="*/ 334169 w 905504"/>
                <a:gd name="T5" fmla="*/ 0 h 905504"/>
                <a:gd name="T6" fmla="*/ 570461 w 905504"/>
                <a:gd name="T7" fmla="*/ 97876 h 905504"/>
                <a:gd name="T8" fmla="*/ 668337 w 905504"/>
                <a:gd name="T9" fmla="*/ 334169 h 905504"/>
                <a:gd name="T10" fmla="*/ 570461 w 905504"/>
                <a:gd name="T11" fmla="*/ 570462 h 905504"/>
                <a:gd name="T12" fmla="*/ 334169 w 905504"/>
                <a:gd name="T13" fmla="*/ 668338 h 905504"/>
                <a:gd name="T14" fmla="*/ 97876 w 905504"/>
                <a:gd name="T15" fmla="*/ 570462 h 905504"/>
                <a:gd name="T16" fmla="*/ 0 w 905504"/>
                <a:gd name="T17" fmla="*/ 334169 h 9055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05504" h="905504">
                  <a:moveTo>
                    <a:pt x="0" y="452752"/>
                  </a:moveTo>
                  <a:cubicBezTo>
                    <a:pt x="0" y="332675"/>
                    <a:pt x="47701" y="217515"/>
                    <a:pt x="132608" y="132608"/>
                  </a:cubicBezTo>
                  <a:cubicBezTo>
                    <a:pt x="217516" y="47701"/>
                    <a:pt x="332675" y="0"/>
                    <a:pt x="452752" y="0"/>
                  </a:cubicBezTo>
                  <a:cubicBezTo>
                    <a:pt x="572829" y="0"/>
                    <a:pt x="687989" y="47701"/>
                    <a:pt x="772896" y="132608"/>
                  </a:cubicBezTo>
                  <a:cubicBezTo>
                    <a:pt x="857803" y="217516"/>
                    <a:pt x="905504" y="332675"/>
                    <a:pt x="905504" y="452752"/>
                  </a:cubicBezTo>
                  <a:cubicBezTo>
                    <a:pt x="905504" y="572829"/>
                    <a:pt x="857803" y="687989"/>
                    <a:pt x="772896" y="772896"/>
                  </a:cubicBezTo>
                  <a:cubicBezTo>
                    <a:pt x="687988" y="857803"/>
                    <a:pt x="572829" y="905504"/>
                    <a:pt x="452752" y="905504"/>
                  </a:cubicBezTo>
                  <a:cubicBezTo>
                    <a:pt x="332675" y="905504"/>
                    <a:pt x="217515" y="857803"/>
                    <a:pt x="132608" y="772896"/>
                  </a:cubicBezTo>
                  <a:cubicBezTo>
                    <a:pt x="47701" y="687988"/>
                    <a:pt x="0" y="572829"/>
                    <a:pt x="0" y="4527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256659" tIns="221753" rIns="221753" bIns="128329" anchor="ctr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1760" name="Freeform 45"/>
            <p:cNvSpPr>
              <a:spLocks noEditPoints="1"/>
            </p:cNvSpPr>
            <p:nvPr/>
          </p:nvSpPr>
          <p:spPr bwMode="auto">
            <a:xfrm>
              <a:off x="4262929" y="3088945"/>
              <a:ext cx="406837" cy="440321"/>
            </a:xfrm>
            <a:custGeom>
              <a:avLst/>
              <a:gdLst>
                <a:gd name="T0" fmla="*/ 339767 w 889"/>
                <a:gd name="T1" fmla="*/ 351316 h 965"/>
                <a:gd name="T2" fmla="*/ 296808 w 889"/>
                <a:gd name="T3" fmla="*/ 304156 h 965"/>
                <a:gd name="T4" fmla="*/ 302883 w 889"/>
                <a:gd name="T5" fmla="*/ 256132 h 965"/>
                <a:gd name="T6" fmla="*/ 292468 w 889"/>
                <a:gd name="T7" fmla="*/ 208972 h 965"/>
                <a:gd name="T8" fmla="*/ 267734 w 889"/>
                <a:gd name="T9" fmla="*/ 167437 h 965"/>
                <a:gd name="T10" fmla="*/ 230850 w 889"/>
                <a:gd name="T11" fmla="*/ 136286 h 965"/>
                <a:gd name="T12" fmla="*/ 185722 w 889"/>
                <a:gd name="T13" fmla="*/ 118980 h 965"/>
                <a:gd name="T14" fmla="*/ 137122 w 889"/>
                <a:gd name="T15" fmla="*/ 116817 h 965"/>
                <a:gd name="T16" fmla="*/ 90691 w 889"/>
                <a:gd name="T17" fmla="*/ 131094 h 965"/>
                <a:gd name="T18" fmla="*/ 51638 w 889"/>
                <a:gd name="T19" fmla="*/ 158784 h 965"/>
                <a:gd name="T20" fmla="*/ 23432 w 889"/>
                <a:gd name="T21" fmla="*/ 198156 h 965"/>
                <a:gd name="T22" fmla="*/ 9546 w 889"/>
                <a:gd name="T23" fmla="*/ 244450 h 965"/>
                <a:gd name="T24" fmla="*/ 11716 w 889"/>
                <a:gd name="T25" fmla="*/ 292907 h 965"/>
                <a:gd name="T26" fmla="*/ 29507 w 889"/>
                <a:gd name="T27" fmla="*/ 337903 h 965"/>
                <a:gd name="T28" fmla="*/ 60750 w 889"/>
                <a:gd name="T29" fmla="*/ 374679 h 965"/>
                <a:gd name="T30" fmla="*/ 102407 w 889"/>
                <a:gd name="T31" fmla="*/ 399340 h 965"/>
                <a:gd name="T32" fmla="*/ 149706 w 889"/>
                <a:gd name="T33" fmla="*/ 408859 h 965"/>
                <a:gd name="T34" fmla="*/ 197872 w 889"/>
                <a:gd name="T35" fmla="*/ 402802 h 965"/>
                <a:gd name="T36" fmla="*/ 241265 w 889"/>
                <a:gd name="T37" fmla="*/ 381602 h 965"/>
                <a:gd name="T38" fmla="*/ 262527 w 889"/>
                <a:gd name="T39" fmla="*/ 353479 h 965"/>
                <a:gd name="T40" fmla="*/ 333692 w 889"/>
                <a:gd name="T41" fmla="*/ 407994 h 965"/>
                <a:gd name="T42" fmla="*/ 365802 w 889"/>
                <a:gd name="T43" fmla="*/ 353912 h 965"/>
                <a:gd name="T44" fmla="*/ 197872 w 889"/>
                <a:gd name="T45" fmla="*/ 267381 h 965"/>
                <a:gd name="T46" fmla="*/ 137556 w 889"/>
                <a:gd name="T47" fmla="*/ 235797 h 965"/>
                <a:gd name="T48" fmla="*/ 165327 w 889"/>
                <a:gd name="T49" fmla="*/ 272573 h 965"/>
                <a:gd name="T50" fmla="*/ 119764 w 889"/>
                <a:gd name="T51" fmla="*/ 265650 h 965"/>
                <a:gd name="T52" fmla="*/ 176609 w 889"/>
                <a:gd name="T53" fmla="*/ 302858 h 965"/>
                <a:gd name="T54" fmla="*/ 177043 w 889"/>
                <a:gd name="T55" fmla="*/ 347855 h 965"/>
                <a:gd name="T56" fmla="*/ 133216 w 889"/>
                <a:gd name="T57" fmla="*/ 176956 h 965"/>
                <a:gd name="T58" fmla="*/ 238661 w 889"/>
                <a:gd name="T59" fmla="*/ 291609 h 965"/>
                <a:gd name="T60" fmla="*/ 249943 w 889"/>
                <a:gd name="T61" fmla="*/ 298099 h 965"/>
                <a:gd name="T62" fmla="*/ 129745 w 889"/>
                <a:gd name="T63" fmla="*/ 163976 h 965"/>
                <a:gd name="T64" fmla="*/ 180081 w 889"/>
                <a:gd name="T65" fmla="*/ 360402 h 965"/>
                <a:gd name="T66" fmla="*/ 236057 w 889"/>
                <a:gd name="T67" fmla="*/ 337903 h 965"/>
                <a:gd name="T68" fmla="*/ 47298 w 889"/>
                <a:gd name="T69" fmla="*/ 289879 h 965"/>
                <a:gd name="T70" fmla="*/ 262527 w 889"/>
                <a:gd name="T71" fmla="*/ 234932 h 965"/>
                <a:gd name="T72" fmla="*/ 364067 w 889"/>
                <a:gd name="T73" fmla="*/ 389389 h 965"/>
                <a:gd name="T74" fmla="*/ 335427 w 889"/>
                <a:gd name="T75" fmla="*/ 389389 h 965"/>
                <a:gd name="T76" fmla="*/ 350181 w 889"/>
                <a:gd name="T77" fmla="*/ 364295 h 965"/>
                <a:gd name="T78" fmla="*/ 364067 w 889"/>
                <a:gd name="T79" fmla="*/ 389389 h 965"/>
                <a:gd name="T80" fmla="*/ 235624 w 889"/>
                <a:gd name="T81" fmla="*/ 97780 h 965"/>
                <a:gd name="T82" fmla="*/ 247340 w 889"/>
                <a:gd name="T83" fmla="*/ 126768 h 965"/>
                <a:gd name="T84" fmla="*/ 269036 w 889"/>
                <a:gd name="T85" fmla="*/ 134988 h 965"/>
                <a:gd name="T86" fmla="*/ 298109 w 889"/>
                <a:gd name="T87" fmla="*/ 147103 h 965"/>
                <a:gd name="T88" fmla="*/ 319372 w 889"/>
                <a:gd name="T89" fmla="*/ 137584 h 965"/>
                <a:gd name="T90" fmla="*/ 348011 w 889"/>
                <a:gd name="T91" fmla="*/ 125470 h 965"/>
                <a:gd name="T92" fmla="*/ 356256 w 889"/>
                <a:gd name="T93" fmla="*/ 103837 h 965"/>
                <a:gd name="T94" fmla="*/ 368406 w 889"/>
                <a:gd name="T95" fmla="*/ 74849 h 965"/>
                <a:gd name="T96" fmla="*/ 358859 w 889"/>
                <a:gd name="T97" fmla="*/ 53649 h 965"/>
                <a:gd name="T98" fmla="*/ 347143 w 889"/>
                <a:gd name="T99" fmla="*/ 25094 h 965"/>
                <a:gd name="T100" fmla="*/ 325013 w 889"/>
                <a:gd name="T101" fmla="*/ 16874 h 965"/>
                <a:gd name="T102" fmla="*/ 296374 w 889"/>
                <a:gd name="T103" fmla="*/ 4759 h 965"/>
                <a:gd name="T104" fmla="*/ 275111 w 889"/>
                <a:gd name="T105" fmla="*/ 14278 h 965"/>
                <a:gd name="T106" fmla="*/ 246038 w 889"/>
                <a:gd name="T107" fmla="*/ 25959 h 965"/>
                <a:gd name="T108" fmla="*/ 237793 w 889"/>
                <a:gd name="T109" fmla="*/ 48025 h 965"/>
                <a:gd name="T110" fmla="*/ 226077 w 889"/>
                <a:gd name="T111" fmla="*/ 76580 h 965"/>
                <a:gd name="T112" fmla="*/ 297241 w 889"/>
                <a:gd name="T113" fmla="*/ 40237 h 965"/>
                <a:gd name="T114" fmla="*/ 297241 w 889"/>
                <a:gd name="T115" fmla="*/ 111625 h 965"/>
                <a:gd name="T116" fmla="*/ 297241 w 889"/>
                <a:gd name="T117" fmla="*/ 40237 h 965"/>
                <a:gd name="T118" fmla="*/ 297241 w 889"/>
                <a:gd name="T119" fmla="*/ 40237 h 96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889" h="965">
                  <a:moveTo>
                    <a:pt x="843" y="818"/>
                  </a:moveTo>
                  <a:cubicBezTo>
                    <a:pt x="824" y="807"/>
                    <a:pt x="803" y="806"/>
                    <a:pt x="783" y="812"/>
                  </a:cubicBezTo>
                  <a:cubicBezTo>
                    <a:pt x="657" y="737"/>
                    <a:pt x="657" y="737"/>
                    <a:pt x="657" y="737"/>
                  </a:cubicBezTo>
                  <a:cubicBezTo>
                    <a:pt x="659" y="722"/>
                    <a:pt x="669" y="709"/>
                    <a:pt x="684" y="703"/>
                  </a:cubicBezTo>
                  <a:cubicBezTo>
                    <a:pt x="707" y="694"/>
                    <a:pt x="712" y="672"/>
                    <a:pt x="694" y="654"/>
                  </a:cubicBezTo>
                  <a:cubicBezTo>
                    <a:pt x="677" y="636"/>
                    <a:pt x="679" y="608"/>
                    <a:pt x="698" y="592"/>
                  </a:cubicBezTo>
                  <a:cubicBezTo>
                    <a:pt x="716" y="576"/>
                    <a:pt x="714" y="554"/>
                    <a:pt x="691" y="542"/>
                  </a:cubicBezTo>
                  <a:cubicBezTo>
                    <a:pt x="670" y="531"/>
                    <a:pt x="662" y="504"/>
                    <a:pt x="674" y="483"/>
                  </a:cubicBezTo>
                  <a:cubicBezTo>
                    <a:pt x="687" y="462"/>
                    <a:pt x="677" y="441"/>
                    <a:pt x="653" y="438"/>
                  </a:cubicBezTo>
                  <a:cubicBezTo>
                    <a:pt x="628" y="434"/>
                    <a:pt x="612" y="412"/>
                    <a:pt x="617" y="387"/>
                  </a:cubicBezTo>
                  <a:cubicBezTo>
                    <a:pt x="622" y="363"/>
                    <a:pt x="606" y="347"/>
                    <a:pt x="582" y="352"/>
                  </a:cubicBezTo>
                  <a:cubicBezTo>
                    <a:pt x="557" y="356"/>
                    <a:pt x="535" y="340"/>
                    <a:pt x="532" y="315"/>
                  </a:cubicBezTo>
                  <a:cubicBezTo>
                    <a:pt x="529" y="291"/>
                    <a:pt x="508" y="281"/>
                    <a:pt x="487" y="293"/>
                  </a:cubicBezTo>
                  <a:cubicBezTo>
                    <a:pt x="465" y="305"/>
                    <a:pt x="439" y="297"/>
                    <a:pt x="428" y="275"/>
                  </a:cubicBezTo>
                  <a:cubicBezTo>
                    <a:pt x="417" y="253"/>
                    <a:pt x="395" y="250"/>
                    <a:pt x="378" y="268"/>
                  </a:cubicBezTo>
                  <a:cubicBezTo>
                    <a:pt x="362" y="287"/>
                    <a:pt x="334" y="288"/>
                    <a:pt x="316" y="270"/>
                  </a:cubicBezTo>
                  <a:cubicBezTo>
                    <a:pt x="299" y="253"/>
                    <a:pt x="277" y="258"/>
                    <a:pt x="267" y="280"/>
                  </a:cubicBezTo>
                  <a:cubicBezTo>
                    <a:pt x="258" y="303"/>
                    <a:pt x="232" y="313"/>
                    <a:pt x="209" y="303"/>
                  </a:cubicBezTo>
                  <a:cubicBezTo>
                    <a:pt x="187" y="292"/>
                    <a:pt x="168" y="303"/>
                    <a:pt x="166" y="328"/>
                  </a:cubicBezTo>
                  <a:cubicBezTo>
                    <a:pt x="165" y="353"/>
                    <a:pt x="143" y="370"/>
                    <a:pt x="119" y="367"/>
                  </a:cubicBezTo>
                  <a:cubicBezTo>
                    <a:pt x="94" y="365"/>
                    <a:pt x="80" y="382"/>
                    <a:pt x="86" y="405"/>
                  </a:cubicBezTo>
                  <a:cubicBezTo>
                    <a:pt x="93" y="429"/>
                    <a:pt x="78" y="453"/>
                    <a:pt x="54" y="458"/>
                  </a:cubicBezTo>
                  <a:cubicBezTo>
                    <a:pt x="30" y="464"/>
                    <a:pt x="21" y="485"/>
                    <a:pt x="35" y="505"/>
                  </a:cubicBezTo>
                  <a:cubicBezTo>
                    <a:pt x="50" y="525"/>
                    <a:pt x="44" y="553"/>
                    <a:pt x="22" y="565"/>
                  </a:cubicBezTo>
                  <a:cubicBezTo>
                    <a:pt x="1" y="578"/>
                    <a:pt x="0" y="601"/>
                    <a:pt x="20" y="616"/>
                  </a:cubicBezTo>
                  <a:cubicBezTo>
                    <a:pt x="40" y="630"/>
                    <a:pt x="43" y="658"/>
                    <a:pt x="27" y="677"/>
                  </a:cubicBezTo>
                  <a:cubicBezTo>
                    <a:pt x="11" y="696"/>
                    <a:pt x="18" y="718"/>
                    <a:pt x="41" y="725"/>
                  </a:cubicBezTo>
                  <a:cubicBezTo>
                    <a:pt x="65" y="733"/>
                    <a:pt x="77" y="758"/>
                    <a:pt x="68" y="781"/>
                  </a:cubicBezTo>
                  <a:cubicBezTo>
                    <a:pt x="59" y="804"/>
                    <a:pt x="72" y="822"/>
                    <a:pt x="97" y="822"/>
                  </a:cubicBezTo>
                  <a:cubicBezTo>
                    <a:pt x="122" y="821"/>
                    <a:pt x="141" y="841"/>
                    <a:pt x="140" y="866"/>
                  </a:cubicBezTo>
                  <a:cubicBezTo>
                    <a:pt x="139" y="891"/>
                    <a:pt x="158" y="904"/>
                    <a:pt x="181" y="895"/>
                  </a:cubicBezTo>
                  <a:cubicBezTo>
                    <a:pt x="204" y="887"/>
                    <a:pt x="229" y="899"/>
                    <a:pt x="236" y="923"/>
                  </a:cubicBezTo>
                  <a:cubicBezTo>
                    <a:pt x="243" y="946"/>
                    <a:pt x="265" y="953"/>
                    <a:pt x="284" y="937"/>
                  </a:cubicBezTo>
                  <a:cubicBezTo>
                    <a:pt x="303" y="922"/>
                    <a:pt x="331" y="925"/>
                    <a:pt x="345" y="945"/>
                  </a:cubicBezTo>
                  <a:cubicBezTo>
                    <a:pt x="360" y="965"/>
                    <a:pt x="383" y="965"/>
                    <a:pt x="395" y="944"/>
                  </a:cubicBezTo>
                  <a:cubicBezTo>
                    <a:pt x="409" y="923"/>
                    <a:pt x="436" y="917"/>
                    <a:pt x="456" y="931"/>
                  </a:cubicBezTo>
                  <a:cubicBezTo>
                    <a:pt x="476" y="946"/>
                    <a:pt x="497" y="938"/>
                    <a:pt x="503" y="914"/>
                  </a:cubicBezTo>
                  <a:cubicBezTo>
                    <a:pt x="509" y="889"/>
                    <a:pt x="533" y="875"/>
                    <a:pt x="556" y="882"/>
                  </a:cubicBezTo>
                  <a:cubicBezTo>
                    <a:pt x="580" y="889"/>
                    <a:pt x="597" y="875"/>
                    <a:pt x="595" y="850"/>
                  </a:cubicBezTo>
                  <a:cubicBezTo>
                    <a:pt x="593" y="838"/>
                    <a:pt x="598" y="826"/>
                    <a:pt x="605" y="817"/>
                  </a:cubicBezTo>
                  <a:cubicBezTo>
                    <a:pt x="735" y="894"/>
                    <a:pt x="735" y="894"/>
                    <a:pt x="735" y="894"/>
                  </a:cubicBezTo>
                  <a:cubicBezTo>
                    <a:pt x="739" y="914"/>
                    <a:pt x="750" y="932"/>
                    <a:pt x="769" y="943"/>
                  </a:cubicBezTo>
                  <a:cubicBezTo>
                    <a:pt x="804" y="964"/>
                    <a:pt x="848" y="952"/>
                    <a:pt x="869" y="918"/>
                  </a:cubicBezTo>
                  <a:cubicBezTo>
                    <a:pt x="889" y="883"/>
                    <a:pt x="878" y="839"/>
                    <a:pt x="843" y="818"/>
                  </a:cubicBezTo>
                  <a:close/>
                  <a:moveTo>
                    <a:pt x="550" y="674"/>
                  </a:moveTo>
                  <a:cubicBezTo>
                    <a:pt x="456" y="618"/>
                    <a:pt x="456" y="618"/>
                    <a:pt x="456" y="618"/>
                  </a:cubicBezTo>
                  <a:cubicBezTo>
                    <a:pt x="455" y="588"/>
                    <a:pt x="440" y="559"/>
                    <a:pt x="412" y="543"/>
                  </a:cubicBezTo>
                  <a:cubicBezTo>
                    <a:pt x="381" y="525"/>
                    <a:pt x="345" y="527"/>
                    <a:pt x="317" y="545"/>
                  </a:cubicBezTo>
                  <a:cubicBezTo>
                    <a:pt x="368" y="575"/>
                    <a:pt x="368" y="575"/>
                    <a:pt x="368" y="575"/>
                  </a:cubicBezTo>
                  <a:cubicBezTo>
                    <a:pt x="387" y="586"/>
                    <a:pt x="392" y="610"/>
                    <a:pt x="381" y="630"/>
                  </a:cubicBezTo>
                  <a:cubicBezTo>
                    <a:pt x="370" y="649"/>
                    <a:pt x="346" y="655"/>
                    <a:pt x="328" y="644"/>
                  </a:cubicBezTo>
                  <a:cubicBezTo>
                    <a:pt x="276" y="614"/>
                    <a:pt x="276" y="614"/>
                    <a:pt x="276" y="614"/>
                  </a:cubicBezTo>
                  <a:cubicBezTo>
                    <a:pt x="273" y="647"/>
                    <a:pt x="289" y="680"/>
                    <a:pt x="320" y="698"/>
                  </a:cubicBezTo>
                  <a:cubicBezTo>
                    <a:pt x="348" y="715"/>
                    <a:pt x="380" y="714"/>
                    <a:pt x="407" y="700"/>
                  </a:cubicBezTo>
                  <a:cubicBezTo>
                    <a:pt x="498" y="754"/>
                    <a:pt x="498" y="754"/>
                    <a:pt x="498" y="754"/>
                  </a:cubicBezTo>
                  <a:cubicBezTo>
                    <a:pt x="473" y="777"/>
                    <a:pt x="443" y="795"/>
                    <a:pt x="408" y="804"/>
                  </a:cubicBezTo>
                  <a:cubicBezTo>
                    <a:pt x="299" y="832"/>
                    <a:pt x="188" y="766"/>
                    <a:pt x="160" y="657"/>
                  </a:cubicBezTo>
                  <a:cubicBezTo>
                    <a:pt x="132" y="548"/>
                    <a:pt x="198" y="437"/>
                    <a:pt x="307" y="409"/>
                  </a:cubicBezTo>
                  <a:cubicBezTo>
                    <a:pt x="415" y="381"/>
                    <a:pt x="527" y="447"/>
                    <a:pt x="555" y="556"/>
                  </a:cubicBezTo>
                  <a:cubicBezTo>
                    <a:pt x="565" y="596"/>
                    <a:pt x="562" y="637"/>
                    <a:pt x="550" y="674"/>
                  </a:cubicBezTo>
                  <a:close/>
                  <a:moveTo>
                    <a:pt x="595" y="700"/>
                  </a:moveTo>
                  <a:cubicBezTo>
                    <a:pt x="576" y="689"/>
                    <a:pt x="576" y="689"/>
                    <a:pt x="576" y="689"/>
                  </a:cubicBezTo>
                  <a:cubicBezTo>
                    <a:pt x="592" y="646"/>
                    <a:pt x="597" y="597"/>
                    <a:pt x="584" y="548"/>
                  </a:cubicBezTo>
                  <a:cubicBezTo>
                    <a:pt x="552" y="423"/>
                    <a:pt x="424" y="347"/>
                    <a:pt x="299" y="379"/>
                  </a:cubicBezTo>
                  <a:cubicBezTo>
                    <a:pt x="174" y="412"/>
                    <a:pt x="98" y="539"/>
                    <a:pt x="130" y="665"/>
                  </a:cubicBezTo>
                  <a:cubicBezTo>
                    <a:pt x="163" y="790"/>
                    <a:pt x="290" y="865"/>
                    <a:pt x="415" y="833"/>
                  </a:cubicBezTo>
                  <a:cubicBezTo>
                    <a:pt x="459" y="822"/>
                    <a:pt x="496" y="799"/>
                    <a:pt x="524" y="770"/>
                  </a:cubicBezTo>
                  <a:cubicBezTo>
                    <a:pt x="544" y="781"/>
                    <a:pt x="544" y="781"/>
                    <a:pt x="544" y="781"/>
                  </a:cubicBezTo>
                  <a:cubicBezTo>
                    <a:pt x="512" y="815"/>
                    <a:pt x="470" y="841"/>
                    <a:pt x="421" y="854"/>
                  </a:cubicBezTo>
                  <a:cubicBezTo>
                    <a:pt x="284" y="889"/>
                    <a:pt x="145" y="807"/>
                    <a:pt x="109" y="670"/>
                  </a:cubicBezTo>
                  <a:cubicBezTo>
                    <a:pt x="74" y="533"/>
                    <a:pt x="157" y="394"/>
                    <a:pt x="294" y="359"/>
                  </a:cubicBezTo>
                  <a:cubicBezTo>
                    <a:pt x="430" y="323"/>
                    <a:pt x="570" y="406"/>
                    <a:pt x="605" y="543"/>
                  </a:cubicBezTo>
                  <a:cubicBezTo>
                    <a:pt x="619" y="597"/>
                    <a:pt x="614" y="652"/>
                    <a:pt x="595" y="700"/>
                  </a:cubicBezTo>
                  <a:close/>
                  <a:moveTo>
                    <a:pt x="839" y="900"/>
                  </a:moveTo>
                  <a:cubicBezTo>
                    <a:pt x="806" y="919"/>
                    <a:pt x="806" y="919"/>
                    <a:pt x="806" y="919"/>
                  </a:cubicBezTo>
                  <a:cubicBezTo>
                    <a:pt x="773" y="900"/>
                    <a:pt x="773" y="900"/>
                    <a:pt x="773" y="900"/>
                  </a:cubicBezTo>
                  <a:cubicBezTo>
                    <a:pt x="773" y="861"/>
                    <a:pt x="773" y="861"/>
                    <a:pt x="773" y="861"/>
                  </a:cubicBezTo>
                  <a:cubicBezTo>
                    <a:pt x="807" y="842"/>
                    <a:pt x="807" y="842"/>
                    <a:pt x="807" y="842"/>
                  </a:cubicBezTo>
                  <a:cubicBezTo>
                    <a:pt x="840" y="862"/>
                    <a:pt x="840" y="862"/>
                    <a:pt x="840" y="862"/>
                  </a:cubicBezTo>
                  <a:lnTo>
                    <a:pt x="839" y="900"/>
                  </a:lnTo>
                  <a:close/>
                  <a:moveTo>
                    <a:pt x="526" y="216"/>
                  </a:moveTo>
                  <a:cubicBezTo>
                    <a:pt x="543" y="226"/>
                    <a:pt x="543" y="226"/>
                    <a:pt x="543" y="226"/>
                  </a:cubicBezTo>
                  <a:cubicBezTo>
                    <a:pt x="557" y="235"/>
                    <a:pt x="569" y="256"/>
                    <a:pt x="569" y="273"/>
                  </a:cubicBezTo>
                  <a:cubicBezTo>
                    <a:pt x="570" y="293"/>
                    <a:pt x="570" y="293"/>
                    <a:pt x="570" y="293"/>
                  </a:cubicBezTo>
                  <a:cubicBezTo>
                    <a:pt x="571" y="309"/>
                    <a:pt x="585" y="320"/>
                    <a:pt x="601" y="316"/>
                  </a:cubicBezTo>
                  <a:cubicBezTo>
                    <a:pt x="620" y="312"/>
                    <a:pt x="620" y="312"/>
                    <a:pt x="620" y="312"/>
                  </a:cubicBezTo>
                  <a:cubicBezTo>
                    <a:pt x="637" y="308"/>
                    <a:pt x="660" y="315"/>
                    <a:pt x="672" y="326"/>
                  </a:cubicBezTo>
                  <a:cubicBezTo>
                    <a:pt x="687" y="340"/>
                    <a:pt x="687" y="340"/>
                    <a:pt x="687" y="340"/>
                  </a:cubicBezTo>
                  <a:cubicBezTo>
                    <a:pt x="699" y="351"/>
                    <a:pt x="716" y="349"/>
                    <a:pt x="725" y="335"/>
                  </a:cubicBezTo>
                  <a:cubicBezTo>
                    <a:pt x="736" y="318"/>
                    <a:pt x="736" y="318"/>
                    <a:pt x="736" y="318"/>
                  </a:cubicBezTo>
                  <a:cubicBezTo>
                    <a:pt x="745" y="304"/>
                    <a:pt x="766" y="291"/>
                    <a:pt x="782" y="291"/>
                  </a:cubicBezTo>
                  <a:cubicBezTo>
                    <a:pt x="802" y="290"/>
                    <a:pt x="802" y="290"/>
                    <a:pt x="802" y="290"/>
                  </a:cubicBezTo>
                  <a:cubicBezTo>
                    <a:pt x="819" y="290"/>
                    <a:pt x="830" y="276"/>
                    <a:pt x="826" y="259"/>
                  </a:cubicBezTo>
                  <a:cubicBezTo>
                    <a:pt x="821" y="240"/>
                    <a:pt x="821" y="240"/>
                    <a:pt x="821" y="240"/>
                  </a:cubicBezTo>
                  <a:cubicBezTo>
                    <a:pt x="818" y="224"/>
                    <a:pt x="824" y="200"/>
                    <a:pt x="835" y="188"/>
                  </a:cubicBezTo>
                  <a:cubicBezTo>
                    <a:pt x="849" y="173"/>
                    <a:pt x="849" y="173"/>
                    <a:pt x="849" y="173"/>
                  </a:cubicBezTo>
                  <a:cubicBezTo>
                    <a:pt x="860" y="161"/>
                    <a:pt x="858" y="144"/>
                    <a:pt x="844" y="135"/>
                  </a:cubicBezTo>
                  <a:cubicBezTo>
                    <a:pt x="827" y="124"/>
                    <a:pt x="827" y="124"/>
                    <a:pt x="827" y="124"/>
                  </a:cubicBezTo>
                  <a:cubicBezTo>
                    <a:pt x="813" y="115"/>
                    <a:pt x="801" y="95"/>
                    <a:pt x="800" y="78"/>
                  </a:cubicBezTo>
                  <a:cubicBezTo>
                    <a:pt x="800" y="58"/>
                    <a:pt x="800" y="58"/>
                    <a:pt x="800" y="58"/>
                  </a:cubicBezTo>
                  <a:cubicBezTo>
                    <a:pt x="799" y="41"/>
                    <a:pt x="785" y="31"/>
                    <a:pt x="769" y="34"/>
                  </a:cubicBezTo>
                  <a:cubicBezTo>
                    <a:pt x="749" y="39"/>
                    <a:pt x="749" y="39"/>
                    <a:pt x="749" y="39"/>
                  </a:cubicBezTo>
                  <a:cubicBezTo>
                    <a:pt x="733" y="42"/>
                    <a:pt x="710" y="36"/>
                    <a:pt x="698" y="25"/>
                  </a:cubicBezTo>
                  <a:cubicBezTo>
                    <a:pt x="683" y="11"/>
                    <a:pt x="683" y="11"/>
                    <a:pt x="683" y="11"/>
                  </a:cubicBezTo>
                  <a:cubicBezTo>
                    <a:pt x="671" y="0"/>
                    <a:pt x="653" y="2"/>
                    <a:pt x="645" y="16"/>
                  </a:cubicBezTo>
                  <a:cubicBezTo>
                    <a:pt x="634" y="33"/>
                    <a:pt x="634" y="33"/>
                    <a:pt x="634" y="33"/>
                  </a:cubicBezTo>
                  <a:cubicBezTo>
                    <a:pt x="625" y="47"/>
                    <a:pt x="604" y="59"/>
                    <a:pt x="587" y="60"/>
                  </a:cubicBezTo>
                  <a:cubicBezTo>
                    <a:pt x="567" y="60"/>
                    <a:pt x="567" y="60"/>
                    <a:pt x="567" y="60"/>
                  </a:cubicBezTo>
                  <a:cubicBezTo>
                    <a:pt x="551" y="61"/>
                    <a:pt x="540" y="75"/>
                    <a:pt x="544" y="91"/>
                  </a:cubicBezTo>
                  <a:cubicBezTo>
                    <a:pt x="548" y="111"/>
                    <a:pt x="548" y="111"/>
                    <a:pt x="548" y="111"/>
                  </a:cubicBezTo>
                  <a:cubicBezTo>
                    <a:pt x="552" y="127"/>
                    <a:pt x="546" y="150"/>
                    <a:pt x="534" y="163"/>
                  </a:cubicBezTo>
                  <a:cubicBezTo>
                    <a:pt x="521" y="177"/>
                    <a:pt x="521" y="177"/>
                    <a:pt x="521" y="177"/>
                  </a:cubicBezTo>
                  <a:cubicBezTo>
                    <a:pt x="509" y="189"/>
                    <a:pt x="512" y="207"/>
                    <a:pt x="526" y="216"/>
                  </a:cubicBezTo>
                  <a:close/>
                  <a:moveTo>
                    <a:pt x="685" y="93"/>
                  </a:moveTo>
                  <a:cubicBezTo>
                    <a:pt x="730" y="93"/>
                    <a:pt x="767" y="130"/>
                    <a:pt x="767" y="175"/>
                  </a:cubicBezTo>
                  <a:cubicBezTo>
                    <a:pt x="767" y="221"/>
                    <a:pt x="730" y="258"/>
                    <a:pt x="685" y="258"/>
                  </a:cubicBezTo>
                  <a:cubicBezTo>
                    <a:pt x="639" y="258"/>
                    <a:pt x="603" y="221"/>
                    <a:pt x="603" y="175"/>
                  </a:cubicBezTo>
                  <a:cubicBezTo>
                    <a:pt x="603" y="130"/>
                    <a:pt x="639" y="93"/>
                    <a:pt x="685" y="93"/>
                  </a:cubicBezTo>
                  <a:close/>
                  <a:moveTo>
                    <a:pt x="685" y="93"/>
                  </a:moveTo>
                  <a:cubicBezTo>
                    <a:pt x="685" y="93"/>
                    <a:pt x="685" y="93"/>
                    <a:pt x="685" y="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8329" tIns="64165" rIns="128329" bIns="64165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8006495" y="2956681"/>
            <a:ext cx="706523" cy="704849"/>
            <a:chOff x="8006495" y="2956681"/>
            <a:chExt cx="706523" cy="704849"/>
          </a:xfrm>
        </p:grpSpPr>
        <p:sp>
          <p:nvSpPr>
            <p:cNvPr id="31761" name="Freeform 7"/>
            <p:cNvSpPr/>
            <p:nvPr/>
          </p:nvSpPr>
          <p:spPr bwMode="auto">
            <a:xfrm flipV="1">
              <a:off x="8006495" y="2956681"/>
              <a:ext cx="706523" cy="704849"/>
            </a:xfrm>
            <a:custGeom>
              <a:avLst/>
              <a:gdLst>
                <a:gd name="T0" fmla="*/ 0 w 905504"/>
                <a:gd name="T1" fmla="*/ 334169 h 905504"/>
                <a:gd name="T2" fmla="*/ 98108 w 905504"/>
                <a:gd name="T3" fmla="*/ 97876 h 905504"/>
                <a:gd name="T4" fmla="*/ 334963 w 905504"/>
                <a:gd name="T5" fmla="*/ 0 h 905504"/>
                <a:gd name="T6" fmla="*/ 571817 w 905504"/>
                <a:gd name="T7" fmla="*/ 97876 h 905504"/>
                <a:gd name="T8" fmla="*/ 669925 w 905504"/>
                <a:gd name="T9" fmla="*/ 334169 h 905504"/>
                <a:gd name="T10" fmla="*/ 571817 w 905504"/>
                <a:gd name="T11" fmla="*/ 570462 h 905504"/>
                <a:gd name="T12" fmla="*/ 334963 w 905504"/>
                <a:gd name="T13" fmla="*/ 668338 h 905504"/>
                <a:gd name="T14" fmla="*/ 98108 w 905504"/>
                <a:gd name="T15" fmla="*/ 570462 h 905504"/>
                <a:gd name="T16" fmla="*/ 0 w 905504"/>
                <a:gd name="T17" fmla="*/ 334169 h 9055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05504" h="905504">
                  <a:moveTo>
                    <a:pt x="0" y="452752"/>
                  </a:moveTo>
                  <a:cubicBezTo>
                    <a:pt x="0" y="332675"/>
                    <a:pt x="47701" y="217515"/>
                    <a:pt x="132608" y="132608"/>
                  </a:cubicBezTo>
                  <a:cubicBezTo>
                    <a:pt x="217516" y="47701"/>
                    <a:pt x="332675" y="0"/>
                    <a:pt x="452752" y="0"/>
                  </a:cubicBezTo>
                  <a:cubicBezTo>
                    <a:pt x="572829" y="0"/>
                    <a:pt x="687989" y="47701"/>
                    <a:pt x="772896" y="132608"/>
                  </a:cubicBezTo>
                  <a:cubicBezTo>
                    <a:pt x="857803" y="217516"/>
                    <a:pt x="905504" y="332675"/>
                    <a:pt x="905504" y="452752"/>
                  </a:cubicBezTo>
                  <a:cubicBezTo>
                    <a:pt x="905504" y="572829"/>
                    <a:pt x="857803" y="687989"/>
                    <a:pt x="772896" y="772896"/>
                  </a:cubicBezTo>
                  <a:cubicBezTo>
                    <a:pt x="687988" y="857803"/>
                    <a:pt x="572829" y="905504"/>
                    <a:pt x="452752" y="905504"/>
                  </a:cubicBezTo>
                  <a:cubicBezTo>
                    <a:pt x="332675" y="905504"/>
                    <a:pt x="217515" y="857803"/>
                    <a:pt x="132608" y="772896"/>
                  </a:cubicBezTo>
                  <a:cubicBezTo>
                    <a:pt x="47701" y="687988"/>
                    <a:pt x="0" y="572829"/>
                    <a:pt x="0" y="4527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256659" tIns="221753" rIns="221753" bIns="128329" anchor="ctr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1762" name="Freeform 206"/>
            <p:cNvSpPr>
              <a:spLocks noEditPoints="1"/>
            </p:cNvSpPr>
            <p:nvPr/>
          </p:nvSpPr>
          <p:spPr bwMode="auto">
            <a:xfrm>
              <a:off x="8165546" y="3115733"/>
              <a:ext cx="388420" cy="386745"/>
            </a:xfrm>
            <a:custGeom>
              <a:avLst/>
              <a:gdLst>
                <a:gd name="T0" fmla="*/ 358229 w 256"/>
                <a:gd name="T1" fmla="*/ 307981 h 256"/>
                <a:gd name="T2" fmla="*/ 368300 w 256"/>
                <a:gd name="T3" fmla="*/ 332333 h 256"/>
                <a:gd name="T4" fmla="*/ 333772 w 256"/>
                <a:gd name="T5" fmla="*/ 366712 h 256"/>
                <a:gd name="T6" fmla="*/ 309314 w 256"/>
                <a:gd name="T7" fmla="*/ 356685 h 256"/>
                <a:gd name="T8" fmla="*/ 208607 w 256"/>
                <a:gd name="T9" fmla="*/ 256412 h 256"/>
                <a:gd name="T10" fmla="*/ 138113 w 256"/>
                <a:gd name="T11" fmla="*/ 275034 h 256"/>
                <a:gd name="T12" fmla="*/ 0 w 256"/>
                <a:gd name="T13" fmla="*/ 137517 h 256"/>
                <a:gd name="T14" fmla="*/ 138113 w 256"/>
                <a:gd name="T15" fmla="*/ 0 h 256"/>
                <a:gd name="T16" fmla="*/ 276225 w 256"/>
                <a:gd name="T17" fmla="*/ 137517 h 256"/>
                <a:gd name="T18" fmla="*/ 257522 w 256"/>
                <a:gd name="T19" fmla="*/ 207708 h 256"/>
                <a:gd name="T20" fmla="*/ 358229 w 256"/>
                <a:gd name="T21" fmla="*/ 307981 h 256"/>
                <a:gd name="T22" fmla="*/ 138113 w 256"/>
                <a:gd name="T23" fmla="*/ 34379 h 256"/>
                <a:gd name="T24" fmla="*/ 34528 w 256"/>
                <a:gd name="T25" fmla="*/ 137517 h 256"/>
                <a:gd name="T26" fmla="*/ 138113 w 256"/>
                <a:gd name="T27" fmla="*/ 240655 h 256"/>
                <a:gd name="T28" fmla="*/ 241697 w 256"/>
                <a:gd name="T29" fmla="*/ 137517 h 256"/>
                <a:gd name="T30" fmla="*/ 138113 w 256"/>
                <a:gd name="T31" fmla="*/ 34379 h 2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56" h="256">
                  <a:moveTo>
                    <a:pt x="249" y="215"/>
                  </a:moveTo>
                  <a:cubicBezTo>
                    <a:pt x="253" y="219"/>
                    <a:pt x="256" y="225"/>
                    <a:pt x="256" y="232"/>
                  </a:cubicBezTo>
                  <a:cubicBezTo>
                    <a:pt x="256" y="245"/>
                    <a:pt x="245" y="256"/>
                    <a:pt x="232" y="256"/>
                  </a:cubicBezTo>
                  <a:cubicBezTo>
                    <a:pt x="225" y="256"/>
                    <a:pt x="219" y="253"/>
                    <a:pt x="215" y="249"/>
                  </a:cubicBezTo>
                  <a:cubicBezTo>
                    <a:pt x="145" y="179"/>
                    <a:pt x="145" y="179"/>
                    <a:pt x="145" y="179"/>
                  </a:cubicBezTo>
                  <a:cubicBezTo>
                    <a:pt x="130" y="187"/>
                    <a:pt x="114" y="192"/>
                    <a:pt x="96" y="192"/>
                  </a:cubicBezTo>
                  <a:cubicBezTo>
                    <a:pt x="43" y="192"/>
                    <a:pt x="0" y="149"/>
                    <a:pt x="0" y="96"/>
                  </a:cubicBezTo>
                  <a:cubicBezTo>
                    <a:pt x="0" y="43"/>
                    <a:pt x="43" y="0"/>
                    <a:pt x="96" y="0"/>
                  </a:cubicBezTo>
                  <a:cubicBezTo>
                    <a:pt x="149" y="0"/>
                    <a:pt x="192" y="43"/>
                    <a:pt x="192" y="96"/>
                  </a:cubicBezTo>
                  <a:cubicBezTo>
                    <a:pt x="192" y="114"/>
                    <a:pt x="187" y="130"/>
                    <a:pt x="179" y="145"/>
                  </a:cubicBezTo>
                  <a:lnTo>
                    <a:pt x="249" y="215"/>
                  </a:lnTo>
                  <a:close/>
                  <a:moveTo>
                    <a:pt x="96" y="24"/>
                  </a:moveTo>
                  <a:cubicBezTo>
                    <a:pt x="56" y="24"/>
                    <a:pt x="24" y="56"/>
                    <a:pt x="24" y="96"/>
                  </a:cubicBezTo>
                  <a:cubicBezTo>
                    <a:pt x="24" y="136"/>
                    <a:pt x="56" y="168"/>
                    <a:pt x="96" y="168"/>
                  </a:cubicBezTo>
                  <a:cubicBezTo>
                    <a:pt x="136" y="168"/>
                    <a:pt x="168" y="136"/>
                    <a:pt x="168" y="96"/>
                  </a:cubicBezTo>
                  <a:cubicBezTo>
                    <a:pt x="168" y="56"/>
                    <a:pt x="136" y="24"/>
                    <a:pt x="96" y="2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8329" tIns="64165" rIns="128329" bIns="64165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30" name="TextBox 23"/>
          <p:cNvSpPr txBox="1"/>
          <p:nvPr/>
        </p:nvSpPr>
        <p:spPr>
          <a:xfrm>
            <a:off x="9135429" y="5073754"/>
            <a:ext cx="258161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1" name="TextBox 24"/>
          <p:cNvSpPr txBox="1"/>
          <p:nvPr/>
        </p:nvSpPr>
        <p:spPr>
          <a:xfrm>
            <a:off x="9135429" y="4728383"/>
            <a:ext cx="1667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 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2" name="TextBox 23"/>
          <p:cNvSpPr txBox="1"/>
          <p:nvPr/>
        </p:nvSpPr>
        <p:spPr>
          <a:xfrm>
            <a:off x="1288859" y="5073754"/>
            <a:ext cx="258161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3" name="TextBox 24"/>
          <p:cNvSpPr txBox="1"/>
          <p:nvPr/>
        </p:nvSpPr>
        <p:spPr>
          <a:xfrm>
            <a:off x="2203027" y="4728383"/>
            <a:ext cx="1667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4" name="TextBox 23"/>
          <p:cNvSpPr txBox="1"/>
          <p:nvPr/>
        </p:nvSpPr>
        <p:spPr>
          <a:xfrm>
            <a:off x="8872128" y="3550126"/>
            <a:ext cx="258161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5" name="TextBox 24"/>
          <p:cNvSpPr txBox="1"/>
          <p:nvPr/>
        </p:nvSpPr>
        <p:spPr>
          <a:xfrm>
            <a:off x="8872128" y="3216215"/>
            <a:ext cx="1667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 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6" name="TextBox 23"/>
          <p:cNvSpPr txBox="1"/>
          <p:nvPr/>
        </p:nvSpPr>
        <p:spPr>
          <a:xfrm>
            <a:off x="1436887" y="3550126"/>
            <a:ext cx="258161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7" name="TextBox 24"/>
          <p:cNvSpPr txBox="1"/>
          <p:nvPr/>
        </p:nvSpPr>
        <p:spPr>
          <a:xfrm>
            <a:off x="2351055" y="3216215"/>
            <a:ext cx="1667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8" name="TextBox 23"/>
          <p:cNvSpPr txBox="1"/>
          <p:nvPr/>
        </p:nvSpPr>
        <p:spPr>
          <a:xfrm>
            <a:off x="7936837" y="2164829"/>
            <a:ext cx="258161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9" name="TextBox 24"/>
          <p:cNvSpPr txBox="1"/>
          <p:nvPr/>
        </p:nvSpPr>
        <p:spPr>
          <a:xfrm>
            <a:off x="7936837" y="1816125"/>
            <a:ext cx="1667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 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0" name="TextBox 23"/>
          <p:cNvSpPr txBox="1"/>
          <p:nvPr/>
        </p:nvSpPr>
        <p:spPr>
          <a:xfrm>
            <a:off x="2215555" y="2164829"/>
            <a:ext cx="258161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1" name="TextBox 24"/>
          <p:cNvSpPr txBox="1"/>
          <p:nvPr/>
        </p:nvSpPr>
        <p:spPr>
          <a:xfrm>
            <a:off x="3129723" y="1816125"/>
            <a:ext cx="1667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2" name="TextBox 23"/>
          <p:cNvSpPr txBox="1"/>
          <p:nvPr/>
        </p:nvSpPr>
        <p:spPr>
          <a:xfrm>
            <a:off x="4721515" y="956622"/>
            <a:ext cx="341572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3" name="TextBox 24"/>
          <p:cNvSpPr txBox="1"/>
          <p:nvPr/>
        </p:nvSpPr>
        <p:spPr>
          <a:xfrm>
            <a:off x="5595654" y="623927"/>
            <a:ext cx="1667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 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95589" y="266550"/>
            <a:ext cx="3272517" cy="466708"/>
          </a:xfrm>
          <a:prstGeom prst="rect">
            <a:avLst/>
          </a:prstGeom>
          <a:noFill/>
        </p:spPr>
        <p:txBody>
          <a:bodyPr wrap="none" lIns="96434" tIns="48217" rIns="96434" bIns="48217" rtlCol="0">
            <a:spAutoFit/>
          </a:bodyPr>
          <a:lstStyle/>
          <a:p>
            <a:pPr defTabSz="964565"/>
            <a:r>
              <a:rPr lang="zh-CN" altLang="en-US" sz="2400" dirty="0">
                <a:solidFill>
                  <a:schemeClr val="accent1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点击添加相关标题文字</a:t>
            </a:r>
            <a:endParaRPr lang="zh-CN" altLang="en-US" sz="2400" dirty="0">
              <a:solidFill>
                <a:schemeClr val="accent1"/>
              </a:solidFill>
              <a:latin typeface="方正尚酷简体" panose="03000509000000000000" pitchFamily="65" charset="-122"/>
              <a:ea typeface="方正尚酷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95589" y="654957"/>
            <a:ext cx="2809570" cy="374375"/>
          </a:xfrm>
          <a:prstGeom prst="rect">
            <a:avLst/>
          </a:prstGeom>
          <a:noFill/>
        </p:spPr>
        <p:txBody>
          <a:bodyPr wrap="none" lIns="96434" tIns="48217" rIns="96434" bIns="48217" rtlCol="0">
            <a:spAutoFit/>
          </a:bodyPr>
          <a:lstStyle/>
          <a:p>
            <a:pPr defTabSz="964565"/>
            <a:r>
              <a:rPr lang="en-US" altLang="zh-CN" dirty="0">
                <a:solidFill>
                  <a:srgbClr val="E7E6E6">
                    <a:lumMod val="25000"/>
                  </a:srgbClr>
                </a:solidFill>
                <a:cs typeface="+mn-ea"/>
                <a:sym typeface="+mn-lt"/>
              </a:rPr>
              <a:t>ADD RELATED TITLE WORDS</a:t>
            </a:r>
            <a:endParaRPr lang="zh-CN" altLang="en-US" dirty="0">
              <a:solidFill>
                <a:srgbClr val="E7E6E6">
                  <a:lumMod val="25000"/>
                </a:srgb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500"/>
                            </p:stCondLst>
                            <p:childTnLst>
                              <p:par>
                                <p:cTn id="8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500"/>
                            </p:stCondLst>
                            <p:childTnLst>
                              <p:par>
                                <p:cTn id="10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Shape 78"/>
          <p:cNvSpPr/>
          <p:nvPr/>
        </p:nvSpPr>
        <p:spPr bwMode="auto">
          <a:xfrm>
            <a:off x="7564499" y="2245070"/>
            <a:ext cx="2211651" cy="2213325"/>
          </a:xfrm>
          <a:custGeom>
            <a:avLst/>
            <a:gdLst>
              <a:gd name="T0" fmla="*/ 190945 w 2098179"/>
              <a:gd name="T1" fmla="*/ 1536729 h 2098179"/>
              <a:gd name="T2" fmla="*/ 272202 w 2098179"/>
              <a:gd name="T3" fmla="*/ 1490548 h 2098179"/>
              <a:gd name="T4" fmla="*/ 971283 w 2098179"/>
              <a:gd name="T5" fmla="*/ 1939454 h 2098179"/>
              <a:gd name="T6" fmla="*/ 1737238 w 2098179"/>
              <a:gd name="T7" fmla="*/ 1617905 h 2098179"/>
              <a:gd name="T8" fmla="*/ 1683646 w 2098179"/>
              <a:gd name="T9" fmla="*/ 1587448 h 2098179"/>
              <a:gd name="T10" fmla="*/ 1865514 w 2098179"/>
              <a:gd name="T11" fmla="*/ 1513639 h 2098179"/>
              <a:gd name="T12" fmla="*/ 1873259 w 2098179"/>
              <a:gd name="T13" fmla="*/ 1695210 h 2098179"/>
              <a:gd name="T14" fmla="*/ 1819611 w 2098179"/>
              <a:gd name="T15" fmla="*/ 1664720 h 2098179"/>
              <a:gd name="T16" fmla="*/ 971335 w 2098179"/>
              <a:gd name="T17" fmla="*/ 2033295 h 2098179"/>
              <a:gd name="T18" fmla="*/ 190944 w 2098179"/>
              <a:gd name="T19" fmla="*/ 1536729 h 2098179"/>
              <a:gd name="T20" fmla="*/ 190945 w 2098179"/>
              <a:gd name="T21" fmla="*/ 1536729 h 209817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098179" h="2098179">
                <a:moveTo>
                  <a:pt x="191044" y="1536366"/>
                </a:moveTo>
                <a:lnTo>
                  <a:pt x="272344" y="1490196"/>
                </a:lnTo>
                <a:cubicBezTo>
                  <a:pt x="417469" y="1745746"/>
                  <a:pt x="679008" y="1913563"/>
                  <a:pt x="971788" y="1938996"/>
                </a:cubicBezTo>
                <a:cubicBezTo>
                  <a:pt x="1264568" y="1964428"/>
                  <a:pt x="1551127" y="1844222"/>
                  <a:pt x="1738142" y="1617523"/>
                </a:cubicBezTo>
                <a:lnTo>
                  <a:pt x="1684522" y="1587073"/>
                </a:lnTo>
                <a:lnTo>
                  <a:pt x="1866485" y="1513281"/>
                </a:lnTo>
                <a:lnTo>
                  <a:pt x="1874234" y="1694809"/>
                </a:lnTo>
                <a:lnTo>
                  <a:pt x="1820558" y="1664327"/>
                </a:lnTo>
                <a:cubicBezTo>
                  <a:pt x="1616341" y="1920402"/>
                  <a:pt x="1298369" y="2058455"/>
                  <a:pt x="971840" y="2032814"/>
                </a:cubicBezTo>
                <a:cubicBezTo>
                  <a:pt x="645311" y="2007173"/>
                  <a:pt x="352785" y="1821178"/>
                  <a:pt x="191043" y="1536366"/>
                </a:cubicBezTo>
                <a:lnTo>
                  <a:pt x="191044" y="153636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7892" name="Shape 69"/>
          <p:cNvSpPr/>
          <p:nvPr/>
        </p:nvSpPr>
        <p:spPr bwMode="auto">
          <a:xfrm>
            <a:off x="2618840" y="2245070"/>
            <a:ext cx="2213325" cy="2213325"/>
          </a:xfrm>
          <a:custGeom>
            <a:avLst/>
            <a:gdLst>
              <a:gd name="T0" fmla="*/ 191089 w 2098179"/>
              <a:gd name="T1" fmla="*/ 1536729 h 2098179"/>
              <a:gd name="T2" fmla="*/ 272408 w 2098179"/>
              <a:gd name="T3" fmla="*/ 1490548 h 2098179"/>
              <a:gd name="T4" fmla="*/ 972018 w 2098179"/>
              <a:gd name="T5" fmla="*/ 1939454 h 2098179"/>
              <a:gd name="T6" fmla="*/ 1738553 w 2098179"/>
              <a:gd name="T7" fmla="*/ 1617905 h 2098179"/>
              <a:gd name="T8" fmla="*/ 1684920 w 2098179"/>
              <a:gd name="T9" fmla="*/ 1587448 h 2098179"/>
              <a:gd name="T10" fmla="*/ 1866926 w 2098179"/>
              <a:gd name="T11" fmla="*/ 1513639 h 2098179"/>
              <a:gd name="T12" fmla="*/ 1874677 w 2098179"/>
              <a:gd name="T13" fmla="*/ 1695210 h 2098179"/>
              <a:gd name="T14" fmla="*/ 1820988 w 2098179"/>
              <a:gd name="T15" fmla="*/ 1664720 h 2098179"/>
              <a:gd name="T16" fmla="*/ 972070 w 2098179"/>
              <a:gd name="T17" fmla="*/ 2033295 h 2098179"/>
              <a:gd name="T18" fmla="*/ 191088 w 2098179"/>
              <a:gd name="T19" fmla="*/ 1536729 h 2098179"/>
              <a:gd name="T20" fmla="*/ 191089 w 2098179"/>
              <a:gd name="T21" fmla="*/ 1536729 h 209817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098179" h="2098179">
                <a:moveTo>
                  <a:pt x="191044" y="1536366"/>
                </a:moveTo>
                <a:lnTo>
                  <a:pt x="272344" y="1490196"/>
                </a:lnTo>
                <a:cubicBezTo>
                  <a:pt x="417469" y="1745746"/>
                  <a:pt x="679008" y="1913563"/>
                  <a:pt x="971788" y="1938996"/>
                </a:cubicBezTo>
                <a:cubicBezTo>
                  <a:pt x="1264568" y="1964428"/>
                  <a:pt x="1551127" y="1844222"/>
                  <a:pt x="1738142" y="1617523"/>
                </a:cubicBezTo>
                <a:lnTo>
                  <a:pt x="1684522" y="1587073"/>
                </a:lnTo>
                <a:lnTo>
                  <a:pt x="1866485" y="1513281"/>
                </a:lnTo>
                <a:lnTo>
                  <a:pt x="1874234" y="1694809"/>
                </a:lnTo>
                <a:lnTo>
                  <a:pt x="1820558" y="1664327"/>
                </a:lnTo>
                <a:cubicBezTo>
                  <a:pt x="1616341" y="1920402"/>
                  <a:pt x="1298369" y="2058455"/>
                  <a:pt x="971840" y="2032814"/>
                </a:cubicBezTo>
                <a:cubicBezTo>
                  <a:pt x="645311" y="2007173"/>
                  <a:pt x="352785" y="1821178"/>
                  <a:pt x="191043" y="1536366"/>
                </a:cubicBezTo>
                <a:lnTo>
                  <a:pt x="191044" y="153636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7893" name="Freeform 68"/>
          <p:cNvSpPr/>
          <p:nvPr/>
        </p:nvSpPr>
        <p:spPr bwMode="auto">
          <a:xfrm>
            <a:off x="1694668" y="2198192"/>
            <a:ext cx="1742868" cy="1438158"/>
          </a:xfrm>
          <a:custGeom>
            <a:avLst/>
            <a:gdLst>
              <a:gd name="T0" fmla="*/ 0 w 1368949"/>
              <a:gd name="T1" fmla="*/ 136367 h 1129097"/>
              <a:gd name="T2" fmla="*/ 39923 w 1368949"/>
              <a:gd name="T3" fmla="*/ 39941 h 1129097"/>
              <a:gd name="T4" fmla="*/ 136306 w 1368949"/>
              <a:gd name="T5" fmla="*/ 1 h 1129097"/>
              <a:gd name="T6" fmla="*/ 1516284 w 1368949"/>
              <a:gd name="T7" fmla="*/ 0 h 1129097"/>
              <a:gd name="T8" fmla="*/ 1612665 w 1368949"/>
              <a:gd name="T9" fmla="*/ 39941 h 1129097"/>
              <a:gd name="T10" fmla="*/ 1652587 w 1368949"/>
              <a:gd name="T11" fmla="*/ 136368 h 1129097"/>
              <a:gd name="T12" fmla="*/ 1652588 w 1368949"/>
              <a:gd name="T13" fmla="*/ 1227295 h 1129097"/>
              <a:gd name="T14" fmla="*/ 1612665 w 1368949"/>
              <a:gd name="T15" fmla="*/ 1323721 h 1129097"/>
              <a:gd name="T16" fmla="*/ 1516284 w 1368949"/>
              <a:gd name="T17" fmla="*/ 1363662 h 1129097"/>
              <a:gd name="T18" fmla="*/ 136304 w 1368949"/>
              <a:gd name="T19" fmla="*/ 1363662 h 1129097"/>
              <a:gd name="T20" fmla="*/ 39923 w 1368949"/>
              <a:gd name="T21" fmla="*/ 1323721 h 1129097"/>
              <a:gd name="T22" fmla="*/ 0 w 1368949"/>
              <a:gd name="T23" fmla="*/ 1227295 h 1129097"/>
              <a:gd name="T24" fmla="*/ 0 w 1368949"/>
              <a:gd name="T25" fmla="*/ 136367 h 112909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368949" h="1129097">
                <a:moveTo>
                  <a:pt x="0" y="112910"/>
                </a:moveTo>
                <a:cubicBezTo>
                  <a:pt x="0" y="82964"/>
                  <a:pt x="11896" y="54245"/>
                  <a:pt x="33071" y="33071"/>
                </a:cubicBezTo>
                <a:cubicBezTo>
                  <a:pt x="54246" y="11896"/>
                  <a:pt x="82965" y="0"/>
                  <a:pt x="112911" y="1"/>
                </a:cubicBezTo>
                <a:lnTo>
                  <a:pt x="1256039" y="0"/>
                </a:lnTo>
                <a:cubicBezTo>
                  <a:pt x="1285985" y="0"/>
                  <a:pt x="1314704" y="11896"/>
                  <a:pt x="1335878" y="33071"/>
                </a:cubicBezTo>
                <a:cubicBezTo>
                  <a:pt x="1357053" y="54246"/>
                  <a:pt x="1368949" y="82965"/>
                  <a:pt x="1368948" y="112911"/>
                </a:cubicBezTo>
                <a:cubicBezTo>
                  <a:pt x="1368948" y="414003"/>
                  <a:pt x="1368949" y="715095"/>
                  <a:pt x="1368949" y="1016187"/>
                </a:cubicBezTo>
                <a:cubicBezTo>
                  <a:pt x="1368949" y="1046133"/>
                  <a:pt x="1357053" y="1074852"/>
                  <a:pt x="1335878" y="1096026"/>
                </a:cubicBezTo>
                <a:cubicBezTo>
                  <a:pt x="1314703" y="1117201"/>
                  <a:pt x="1285984" y="1129097"/>
                  <a:pt x="1256039" y="1129097"/>
                </a:cubicBezTo>
                <a:lnTo>
                  <a:pt x="112910" y="1129097"/>
                </a:lnTo>
                <a:cubicBezTo>
                  <a:pt x="82964" y="1129097"/>
                  <a:pt x="54245" y="1117201"/>
                  <a:pt x="33071" y="1096026"/>
                </a:cubicBezTo>
                <a:cubicBezTo>
                  <a:pt x="11896" y="1074851"/>
                  <a:pt x="0" y="1046132"/>
                  <a:pt x="0" y="1016187"/>
                </a:cubicBezTo>
                <a:lnTo>
                  <a:pt x="0" y="112910"/>
                </a:lnTo>
                <a:close/>
              </a:path>
            </a:pathLst>
          </a:custGeom>
          <a:noFill/>
          <a:ln w="9525" cap="flat" cmpd="sng">
            <a:solidFill>
              <a:schemeClr val="accent2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0828" tIns="100828" rIns="100828" bIns="441051"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7894" name="Freeform 70"/>
          <p:cNvSpPr>
            <a:spLocks noChangeArrowheads="1"/>
          </p:cNvSpPr>
          <p:nvPr/>
        </p:nvSpPr>
        <p:spPr bwMode="auto">
          <a:xfrm>
            <a:off x="2081415" y="3328293"/>
            <a:ext cx="1550332" cy="616115"/>
          </a:xfrm>
          <a:custGeom>
            <a:avLst/>
            <a:gdLst>
              <a:gd name="T0" fmla="*/ 0 w 1216844"/>
              <a:gd name="T1" fmla="*/ 70549 h 483898"/>
              <a:gd name="T2" fmla="*/ 20676 w 1216844"/>
              <a:gd name="T3" fmla="*/ 20663 h 483898"/>
              <a:gd name="T4" fmla="*/ 70594 w 1216844"/>
              <a:gd name="T5" fmla="*/ 0 h 483898"/>
              <a:gd name="T6" fmla="*/ 1704613 w 1216844"/>
              <a:gd name="T7" fmla="*/ 0 h 483898"/>
              <a:gd name="T8" fmla="*/ 1754531 w 1216844"/>
              <a:gd name="T9" fmla="*/ 20663 h 483898"/>
              <a:gd name="T10" fmla="*/ 1775207 w 1216844"/>
              <a:gd name="T11" fmla="*/ 70549 h 483898"/>
              <a:gd name="T12" fmla="*/ 1775207 w 1216844"/>
              <a:gd name="T13" fmla="*/ 634933 h 483898"/>
              <a:gd name="T14" fmla="*/ 1754531 w 1216844"/>
              <a:gd name="T15" fmla="*/ 684819 h 483898"/>
              <a:gd name="T16" fmla="*/ 1704613 w 1216844"/>
              <a:gd name="T17" fmla="*/ 705482 h 483898"/>
              <a:gd name="T18" fmla="*/ 70594 w 1216844"/>
              <a:gd name="T19" fmla="*/ 705482 h 483898"/>
              <a:gd name="T20" fmla="*/ 20676 w 1216844"/>
              <a:gd name="T21" fmla="*/ 684819 h 483898"/>
              <a:gd name="T22" fmla="*/ 0 w 1216844"/>
              <a:gd name="T23" fmla="*/ 634933 h 483898"/>
              <a:gd name="T24" fmla="*/ 0 w 1216844"/>
              <a:gd name="T25" fmla="*/ 70549 h 48389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16844"/>
              <a:gd name="T40" fmla="*/ 0 h 483898"/>
              <a:gd name="T41" fmla="*/ 1216844 w 1216844"/>
              <a:gd name="T42" fmla="*/ 483898 h 48389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16844" h="483898">
                <a:moveTo>
                  <a:pt x="0" y="48390"/>
                </a:moveTo>
                <a:cubicBezTo>
                  <a:pt x="0" y="35556"/>
                  <a:pt x="5098" y="23248"/>
                  <a:pt x="14173" y="14173"/>
                </a:cubicBezTo>
                <a:cubicBezTo>
                  <a:pt x="23248" y="5098"/>
                  <a:pt x="35556" y="0"/>
                  <a:pt x="48390" y="0"/>
                </a:cubicBezTo>
                <a:lnTo>
                  <a:pt x="1168454" y="0"/>
                </a:lnTo>
                <a:cubicBezTo>
                  <a:pt x="1181288" y="0"/>
                  <a:pt x="1193596" y="5098"/>
                  <a:pt x="1202671" y="14173"/>
                </a:cubicBezTo>
                <a:cubicBezTo>
                  <a:pt x="1211746" y="23248"/>
                  <a:pt x="1216844" y="35556"/>
                  <a:pt x="1216844" y="48390"/>
                </a:cubicBezTo>
                <a:lnTo>
                  <a:pt x="1216844" y="435508"/>
                </a:lnTo>
                <a:cubicBezTo>
                  <a:pt x="1216844" y="448342"/>
                  <a:pt x="1211746" y="460650"/>
                  <a:pt x="1202671" y="469725"/>
                </a:cubicBezTo>
                <a:cubicBezTo>
                  <a:pt x="1193596" y="478800"/>
                  <a:pt x="1181288" y="483898"/>
                  <a:pt x="1168454" y="483898"/>
                </a:cubicBezTo>
                <a:lnTo>
                  <a:pt x="48390" y="483898"/>
                </a:lnTo>
                <a:cubicBezTo>
                  <a:pt x="35556" y="483898"/>
                  <a:pt x="23248" y="478800"/>
                  <a:pt x="14173" y="469725"/>
                </a:cubicBezTo>
                <a:cubicBezTo>
                  <a:pt x="5098" y="460650"/>
                  <a:pt x="0" y="448342"/>
                  <a:pt x="0" y="435508"/>
                </a:cubicBezTo>
                <a:lnTo>
                  <a:pt x="0" y="4839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92256" tIns="68147" rIns="92256" bIns="68147" anchor="ctr"/>
          <a:lstStyle>
            <a:lvl1pPr defTabSz="159893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59893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59893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59893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59893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5989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5989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5989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5989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en-US" altLang="zh-CN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90%</a:t>
            </a:r>
            <a:endParaRPr lang="en-US" altLang="zh-CN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7895" name="Circular Arrow 72"/>
          <p:cNvSpPr/>
          <p:nvPr/>
        </p:nvSpPr>
        <p:spPr bwMode="auto">
          <a:xfrm>
            <a:off x="5011307" y="1362754"/>
            <a:ext cx="2435996" cy="2434322"/>
          </a:xfrm>
          <a:custGeom>
            <a:avLst/>
            <a:gdLst>
              <a:gd name="T0" fmla="*/ 204840 w 2309415"/>
              <a:gd name="T1" fmla="*/ 614949 h 2309415"/>
              <a:gd name="T2" fmla="*/ 1077572 w 2309415"/>
              <a:gd name="T3" fmla="*/ 65025 h 2309415"/>
              <a:gd name="T4" fmla="*/ 2019266 w 2309415"/>
              <a:gd name="T5" fmla="*/ 486287 h 2309415"/>
              <a:gd name="T6" fmla="*/ 2073036 w 2309415"/>
              <a:gd name="T7" fmla="*/ 455773 h 2309415"/>
              <a:gd name="T8" fmla="*/ 2064309 w 2309415"/>
              <a:gd name="T9" fmla="*/ 638026 h 2309415"/>
              <a:gd name="T10" fmla="*/ 1883310 w 2309415"/>
              <a:gd name="T11" fmla="*/ 563443 h 2309415"/>
              <a:gd name="T12" fmla="*/ 1937039 w 2309415"/>
              <a:gd name="T13" fmla="*/ 532951 h 2309415"/>
              <a:gd name="T14" fmla="*/ 1077533 w 2309415"/>
              <a:gd name="T15" fmla="*/ 158746 h 2309415"/>
              <a:gd name="T16" fmla="*/ 286165 w 2309415"/>
              <a:gd name="T17" fmla="*/ 661102 h 2309415"/>
              <a:gd name="T18" fmla="*/ 204840 w 2309415"/>
              <a:gd name="T19" fmla="*/ 614949 h 230941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309415" h="2309415">
                <a:moveTo>
                  <a:pt x="204805" y="615266"/>
                </a:moveTo>
                <a:cubicBezTo>
                  <a:pt x="385300" y="297432"/>
                  <a:pt x="712794" y="90930"/>
                  <a:pt x="1077387" y="65059"/>
                </a:cubicBezTo>
                <a:cubicBezTo>
                  <a:pt x="1441979" y="39188"/>
                  <a:pt x="1795352" y="197376"/>
                  <a:pt x="2018919" y="486538"/>
                </a:cubicBezTo>
                <a:lnTo>
                  <a:pt x="2072680" y="456008"/>
                </a:lnTo>
                <a:lnTo>
                  <a:pt x="2063954" y="638355"/>
                </a:lnTo>
                <a:lnTo>
                  <a:pt x="1882986" y="563733"/>
                </a:lnTo>
                <a:lnTo>
                  <a:pt x="1936706" y="533226"/>
                </a:lnTo>
                <a:cubicBezTo>
                  <a:pt x="1730231" y="273423"/>
                  <a:pt x="1408209" y="133127"/>
                  <a:pt x="1077348" y="158828"/>
                </a:cubicBezTo>
                <a:cubicBezTo>
                  <a:pt x="746487" y="184529"/>
                  <a:pt x="449993" y="372871"/>
                  <a:pt x="286116" y="661443"/>
                </a:cubicBezTo>
                <a:lnTo>
                  <a:pt x="204805" y="6152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7896" name="Freeform 71"/>
          <p:cNvSpPr/>
          <p:nvPr/>
        </p:nvSpPr>
        <p:spPr bwMode="auto">
          <a:xfrm>
            <a:off x="4100530" y="2198192"/>
            <a:ext cx="1744542" cy="1438158"/>
          </a:xfrm>
          <a:custGeom>
            <a:avLst/>
            <a:gdLst>
              <a:gd name="T0" fmla="*/ 0 w 1368949"/>
              <a:gd name="T1" fmla="*/ 164676 h 1129097"/>
              <a:gd name="T2" fmla="*/ 48258 w 1368949"/>
              <a:gd name="T3" fmla="*/ 48234 h 1129097"/>
              <a:gd name="T4" fmla="*/ 164761 w 1368949"/>
              <a:gd name="T5" fmla="*/ 1 h 1129097"/>
              <a:gd name="T6" fmla="*/ 1832828 w 1368949"/>
              <a:gd name="T7" fmla="*/ 0 h 1129097"/>
              <a:gd name="T8" fmla="*/ 1949329 w 1368949"/>
              <a:gd name="T9" fmla="*/ 48234 h 1129097"/>
              <a:gd name="T10" fmla="*/ 1997586 w 1368949"/>
              <a:gd name="T11" fmla="*/ 164679 h 1129097"/>
              <a:gd name="T12" fmla="*/ 1997587 w 1368949"/>
              <a:gd name="T13" fmla="*/ 1482086 h 1129097"/>
              <a:gd name="T14" fmla="*/ 1949329 w 1368949"/>
              <a:gd name="T15" fmla="*/ 1598529 h 1129097"/>
              <a:gd name="T16" fmla="*/ 1832828 w 1368949"/>
              <a:gd name="T17" fmla="*/ 1646762 h 1129097"/>
              <a:gd name="T18" fmla="*/ 164759 w 1368949"/>
              <a:gd name="T19" fmla="*/ 1646762 h 1129097"/>
              <a:gd name="T20" fmla="*/ 48258 w 1368949"/>
              <a:gd name="T21" fmla="*/ 1598529 h 1129097"/>
              <a:gd name="T22" fmla="*/ 0 w 1368949"/>
              <a:gd name="T23" fmla="*/ 1482086 h 1129097"/>
              <a:gd name="T24" fmla="*/ 0 w 1368949"/>
              <a:gd name="T25" fmla="*/ 164676 h 112909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368949"/>
              <a:gd name="T40" fmla="*/ 0 h 1129097"/>
              <a:gd name="T41" fmla="*/ 1368949 w 1368949"/>
              <a:gd name="T42" fmla="*/ 1129097 h 112909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368949" h="1129097">
                <a:moveTo>
                  <a:pt x="0" y="112910"/>
                </a:moveTo>
                <a:cubicBezTo>
                  <a:pt x="0" y="82964"/>
                  <a:pt x="11896" y="54245"/>
                  <a:pt x="33071" y="33071"/>
                </a:cubicBezTo>
                <a:cubicBezTo>
                  <a:pt x="54246" y="11896"/>
                  <a:pt x="82965" y="0"/>
                  <a:pt x="112911" y="1"/>
                </a:cubicBezTo>
                <a:lnTo>
                  <a:pt x="1256039" y="0"/>
                </a:lnTo>
                <a:cubicBezTo>
                  <a:pt x="1285985" y="0"/>
                  <a:pt x="1314704" y="11896"/>
                  <a:pt x="1335878" y="33071"/>
                </a:cubicBezTo>
                <a:cubicBezTo>
                  <a:pt x="1357053" y="54246"/>
                  <a:pt x="1368949" y="82965"/>
                  <a:pt x="1368948" y="112911"/>
                </a:cubicBezTo>
                <a:cubicBezTo>
                  <a:pt x="1368948" y="414003"/>
                  <a:pt x="1368949" y="715095"/>
                  <a:pt x="1368949" y="1016187"/>
                </a:cubicBezTo>
                <a:cubicBezTo>
                  <a:pt x="1368949" y="1046133"/>
                  <a:pt x="1357053" y="1074852"/>
                  <a:pt x="1335878" y="1096026"/>
                </a:cubicBezTo>
                <a:cubicBezTo>
                  <a:pt x="1314703" y="1117201"/>
                  <a:pt x="1285984" y="1129097"/>
                  <a:pt x="1256039" y="1129097"/>
                </a:cubicBezTo>
                <a:lnTo>
                  <a:pt x="112910" y="1129097"/>
                </a:lnTo>
                <a:cubicBezTo>
                  <a:pt x="82964" y="1129097"/>
                  <a:pt x="54245" y="1117201"/>
                  <a:pt x="33071" y="1096026"/>
                </a:cubicBezTo>
                <a:cubicBezTo>
                  <a:pt x="11896" y="1074851"/>
                  <a:pt x="0" y="1046132"/>
                  <a:pt x="0" y="1016187"/>
                </a:cubicBezTo>
                <a:lnTo>
                  <a:pt x="0" y="112910"/>
                </a:lnTo>
                <a:close/>
              </a:path>
            </a:pathLst>
          </a:custGeom>
          <a:noFill/>
          <a:ln w="9525">
            <a:solidFill>
              <a:schemeClr val="accent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0828" tIns="441050" rIns="100828" bIns="100830"/>
          <a:lstStyle>
            <a:lvl1pPr marL="342900" indent="-342900" defTabSz="142113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303530" indent="-303530" defTabSz="142113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42113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42113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42113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4211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4211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4211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4211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1" eaLnBrk="1" hangingPunct="1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en-US" altLang="zh-CN" sz="3375">
              <a:solidFill>
                <a:srgbClr val="0E5A8B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en-US" altLang="zh-CN" sz="3375">
              <a:solidFill>
                <a:srgbClr val="0E5A8B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7897" name="Freeform 73"/>
          <p:cNvSpPr>
            <a:spLocks noChangeArrowheads="1"/>
          </p:cNvSpPr>
          <p:nvPr/>
        </p:nvSpPr>
        <p:spPr bwMode="auto">
          <a:xfrm>
            <a:off x="4488950" y="1890134"/>
            <a:ext cx="1548657" cy="616115"/>
          </a:xfrm>
          <a:custGeom>
            <a:avLst/>
            <a:gdLst>
              <a:gd name="T0" fmla="*/ 0 w 1216844"/>
              <a:gd name="T1" fmla="*/ 70549 h 483898"/>
              <a:gd name="T2" fmla="*/ 20654 w 1216844"/>
              <a:gd name="T3" fmla="*/ 20663 h 483898"/>
              <a:gd name="T4" fmla="*/ 70518 w 1216844"/>
              <a:gd name="T5" fmla="*/ 0 h 483898"/>
              <a:gd name="T6" fmla="*/ 1702771 w 1216844"/>
              <a:gd name="T7" fmla="*/ 0 h 483898"/>
              <a:gd name="T8" fmla="*/ 1752636 w 1216844"/>
              <a:gd name="T9" fmla="*/ 20663 h 483898"/>
              <a:gd name="T10" fmla="*/ 1773290 w 1216844"/>
              <a:gd name="T11" fmla="*/ 70549 h 483898"/>
              <a:gd name="T12" fmla="*/ 1773290 w 1216844"/>
              <a:gd name="T13" fmla="*/ 634933 h 483898"/>
              <a:gd name="T14" fmla="*/ 1752636 w 1216844"/>
              <a:gd name="T15" fmla="*/ 684819 h 483898"/>
              <a:gd name="T16" fmla="*/ 1702771 w 1216844"/>
              <a:gd name="T17" fmla="*/ 705482 h 483898"/>
              <a:gd name="T18" fmla="*/ 70518 w 1216844"/>
              <a:gd name="T19" fmla="*/ 705482 h 483898"/>
              <a:gd name="T20" fmla="*/ 20654 w 1216844"/>
              <a:gd name="T21" fmla="*/ 684819 h 483898"/>
              <a:gd name="T22" fmla="*/ 0 w 1216844"/>
              <a:gd name="T23" fmla="*/ 634933 h 483898"/>
              <a:gd name="T24" fmla="*/ 0 w 1216844"/>
              <a:gd name="T25" fmla="*/ 70549 h 48389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16844"/>
              <a:gd name="T40" fmla="*/ 0 h 483898"/>
              <a:gd name="T41" fmla="*/ 1216844 w 1216844"/>
              <a:gd name="T42" fmla="*/ 483898 h 48389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16844" h="483898">
                <a:moveTo>
                  <a:pt x="0" y="48390"/>
                </a:moveTo>
                <a:cubicBezTo>
                  <a:pt x="0" y="35556"/>
                  <a:pt x="5098" y="23248"/>
                  <a:pt x="14173" y="14173"/>
                </a:cubicBezTo>
                <a:cubicBezTo>
                  <a:pt x="23248" y="5098"/>
                  <a:pt x="35556" y="0"/>
                  <a:pt x="48390" y="0"/>
                </a:cubicBezTo>
                <a:lnTo>
                  <a:pt x="1168454" y="0"/>
                </a:lnTo>
                <a:cubicBezTo>
                  <a:pt x="1181288" y="0"/>
                  <a:pt x="1193596" y="5098"/>
                  <a:pt x="1202671" y="14173"/>
                </a:cubicBezTo>
                <a:cubicBezTo>
                  <a:pt x="1211746" y="23248"/>
                  <a:pt x="1216844" y="35556"/>
                  <a:pt x="1216844" y="48390"/>
                </a:cubicBezTo>
                <a:lnTo>
                  <a:pt x="1216844" y="435508"/>
                </a:lnTo>
                <a:cubicBezTo>
                  <a:pt x="1216844" y="448342"/>
                  <a:pt x="1211746" y="460650"/>
                  <a:pt x="1202671" y="469725"/>
                </a:cubicBezTo>
                <a:cubicBezTo>
                  <a:pt x="1193596" y="478800"/>
                  <a:pt x="1181288" y="483898"/>
                  <a:pt x="1168454" y="483898"/>
                </a:cubicBezTo>
                <a:lnTo>
                  <a:pt x="48390" y="483898"/>
                </a:lnTo>
                <a:cubicBezTo>
                  <a:pt x="35556" y="483898"/>
                  <a:pt x="23248" y="478800"/>
                  <a:pt x="14173" y="469725"/>
                </a:cubicBezTo>
                <a:cubicBezTo>
                  <a:pt x="5098" y="460650"/>
                  <a:pt x="0" y="448342"/>
                  <a:pt x="0" y="435508"/>
                </a:cubicBezTo>
                <a:lnTo>
                  <a:pt x="0" y="4839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92256" tIns="68147" rIns="92256" bIns="68147" anchor="ctr"/>
          <a:lstStyle>
            <a:lvl1pPr defTabSz="159893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59893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59893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59893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59893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5989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5989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5989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5989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en-US" altLang="zh-CN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80%</a:t>
            </a:r>
            <a:endParaRPr lang="en-US" altLang="zh-CN" b="1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7898" name="Freeform 74"/>
          <p:cNvSpPr/>
          <p:nvPr/>
        </p:nvSpPr>
        <p:spPr bwMode="auto">
          <a:xfrm>
            <a:off x="6508065" y="2198192"/>
            <a:ext cx="1742867" cy="1438158"/>
          </a:xfrm>
          <a:custGeom>
            <a:avLst/>
            <a:gdLst>
              <a:gd name="T0" fmla="*/ 0 w 1368949"/>
              <a:gd name="T1" fmla="*/ 164676 h 1129097"/>
              <a:gd name="T2" fmla="*/ 48212 w 1368949"/>
              <a:gd name="T3" fmla="*/ 48234 h 1129097"/>
              <a:gd name="T4" fmla="*/ 164603 w 1368949"/>
              <a:gd name="T5" fmla="*/ 1 h 1129097"/>
              <a:gd name="T6" fmla="*/ 1831068 w 1368949"/>
              <a:gd name="T7" fmla="*/ 0 h 1129097"/>
              <a:gd name="T8" fmla="*/ 1947457 w 1368949"/>
              <a:gd name="T9" fmla="*/ 48234 h 1129097"/>
              <a:gd name="T10" fmla="*/ 1995668 w 1368949"/>
              <a:gd name="T11" fmla="*/ 164679 h 1129097"/>
              <a:gd name="T12" fmla="*/ 1995669 w 1368949"/>
              <a:gd name="T13" fmla="*/ 1482086 h 1129097"/>
              <a:gd name="T14" fmla="*/ 1947457 w 1368949"/>
              <a:gd name="T15" fmla="*/ 1598529 h 1129097"/>
              <a:gd name="T16" fmla="*/ 1831068 w 1368949"/>
              <a:gd name="T17" fmla="*/ 1646762 h 1129097"/>
              <a:gd name="T18" fmla="*/ 164601 w 1368949"/>
              <a:gd name="T19" fmla="*/ 1646762 h 1129097"/>
              <a:gd name="T20" fmla="*/ 48212 w 1368949"/>
              <a:gd name="T21" fmla="*/ 1598529 h 1129097"/>
              <a:gd name="T22" fmla="*/ 0 w 1368949"/>
              <a:gd name="T23" fmla="*/ 1482086 h 1129097"/>
              <a:gd name="T24" fmla="*/ 0 w 1368949"/>
              <a:gd name="T25" fmla="*/ 164676 h 112909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368949"/>
              <a:gd name="T40" fmla="*/ 0 h 1129097"/>
              <a:gd name="T41" fmla="*/ 1368949 w 1368949"/>
              <a:gd name="T42" fmla="*/ 1129097 h 112909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368949" h="1129097">
                <a:moveTo>
                  <a:pt x="0" y="112910"/>
                </a:moveTo>
                <a:cubicBezTo>
                  <a:pt x="0" y="82964"/>
                  <a:pt x="11896" y="54245"/>
                  <a:pt x="33071" y="33071"/>
                </a:cubicBezTo>
                <a:cubicBezTo>
                  <a:pt x="54246" y="11896"/>
                  <a:pt x="82965" y="0"/>
                  <a:pt x="112911" y="1"/>
                </a:cubicBezTo>
                <a:lnTo>
                  <a:pt x="1256039" y="0"/>
                </a:lnTo>
                <a:cubicBezTo>
                  <a:pt x="1285985" y="0"/>
                  <a:pt x="1314704" y="11896"/>
                  <a:pt x="1335878" y="33071"/>
                </a:cubicBezTo>
                <a:cubicBezTo>
                  <a:pt x="1357053" y="54246"/>
                  <a:pt x="1368949" y="82965"/>
                  <a:pt x="1368948" y="112911"/>
                </a:cubicBezTo>
                <a:cubicBezTo>
                  <a:pt x="1368948" y="414003"/>
                  <a:pt x="1368949" y="715095"/>
                  <a:pt x="1368949" y="1016187"/>
                </a:cubicBezTo>
                <a:cubicBezTo>
                  <a:pt x="1368949" y="1046133"/>
                  <a:pt x="1357053" y="1074852"/>
                  <a:pt x="1335878" y="1096026"/>
                </a:cubicBezTo>
                <a:cubicBezTo>
                  <a:pt x="1314703" y="1117201"/>
                  <a:pt x="1285984" y="1129097"/>
                  <a:pt x="1256039" y="1129097"/>
                </a:cubicBezTo>
                <a:lnTo>
                  <a:pt x="112910" y="1129097"/>
                </a:lnTo>
                <a:cubicBezTo>
                  <a:pt x="82964" y="1129097"/>
                  <a:pt x="54245" y="1117201"/>
                  <a:pt x="33071" y="1096026"/>
                </a:cubicBezTo>
                <a:cubicBezTo>
                  <a:pt x="11896" y="1074851"/>
                  <a:pt x="0" y="1046132"/>
                  <a:pt x="0" y="1016187"/>
                </a:cubicBezTo>
                <a:lnTo>
                  <a:pt x="0" y="112910"/>
                </a:lnTo>
                <a:close/>
              </a:path>
            </a:pathLst>
          </a:custGeom>
          <a:noFill/>
          <a:ln w="9525">
            <a:solidFill>
              <a:schemeClr val="accent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0828" tIns="100828" rIns="100828" bIns="441051"/>
          <a:lstStyle>
            <a:lvl1pPr marL="342900" indent="-342900" defTabSz="142113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303530" indent="-303530" defTabSz="142113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42113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42113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42113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4211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4211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4211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4211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1" eaLnBrk="1" hangingPunct="1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en-US" altLang="zh-CN" sz="3375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en-US" altLang="zh-CN" sz="3375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7899" name="Freeform 75"/>
          <p:cNvSpPr>
            <a:spLocks noChangeArrowheads="1"/>
          </p:cNvSpPr>
          <p:nvPr/>
        </p:nvSpPr>
        <p:spPr bwMode="auto">
          <a:xfrm>
            <a:off x="6894810" y="3328293"/>
            <a:ext cx="1550332" cy="616115"/>
          </a:xfrm>
          <a:custGeom>
            <a:avLst/>
            <a:gdLst>
              <a:gd name="T0" fmla="*/ 0 w 1216844"/>
              <a:gd name="T1" fmla="*/ 70549 h 483898"/>
              <a:gd name="T2" fmla="*/ 20676 w 1216844"/>
              <a:gd name="T3" fmla="*/ 20663 h 483898"/>
              <a:gd name="T4" fmla="*/ 70594 w 1216844"/>
              <a:gd name="T5" fmla="*/ 0 h 483898"/>
              <a:gd name="T6" fmla="*/ 1704613 w 1216844"/>
              <a:gd name="T7" fmla="*/ 0 h 483898"/>
              <a:gd name="T8" fmla="*/ 1754531 w 1216844"/>
              <a:gd name="T9" fmla="*/ 20663 h 483898"/>
              <a:gd name="T10" fmla="*/ 1775207 w 1216844"/>
              <a:gd name="T11" fmla="*/ 70549 h 483898"/>
              <a:gd name="T12" fmla="*/ 1775207 w 1216844"/>
              <a:gd name="T13" fmla="*/ 634933 h 483898"/>
              <a:gd name="T14" fmla="*/ 1754531 w 1216844"/>
              <a:gd name="T15" fmla="*/ 684819 h 483898"/>
              <a:gd name="T16" fmla="*/ 1704613 w 1216844"/>
              <a:gd name="T17" fmla="*/ 705482 h 483898"/>
              <a:gd name="T18" fmla="*/ 70594 w 1216844"/>
              <a:gd name="T19" fmla="*/ 705482 h 483898"/>
              <a:gd name="T20" fmla="*/ 20676 w 1216844"/>
              <a:gd name="T21" fmla="*/ 684819 h 483898"/>
              <a:gd name="T22" fmla="*/ 0 w 1216844"/>
              <a:gd name="T23" fmla="*/ 634933 h 483898"/>
              <a:gd name="T24" fmla="*/ 0 w 1216844"/>
              <a:gd name="T25" fmla="*/ 70549 h 48389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16844"/>
              <a:gd name="T40" fmla="*/ 0 h 483898"/>
              <a:gd name="T41" fmla="*/ 1216844 w 1216844"/>
              <a:gd name="T42" fmla="*/ 483898 h 48389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16844" h="483898">
                <a:moveTo>
                  <a:pt x="0" y="48390"/>
                </a:moveTo>
                <a:cubicBezTo>
                  <a:pt x="0" y="35556"/>
                  <a:pt x="5098" y="23248"/>
                  <a:pt x="14173" y="14173"/>
                </a:cubicBezTo>
                <a:cubicBezTo>
                  <a:pt x="23248" y="5098"/>
                  <a:pt x="35556" y="0"/>
                  <a:pt x="48390" y="0"/>
                </a:cubicBezTo>
                <a:lnTo>
                  <a:pt x="1168454" y="0"/>
                </a:lnTo>
                <a:cubicBezTo>
                  <a:pt x="1181288" y="0"/>
                  <a:pt x="1193596" y="5098"/>
                  <a:pt x="1202671" y="14173"/>
                </a:cubicBezTo>
                <a:cubicBezTo>
                  <a:pt x="1211746" y="23248"/>
                  <a:pt x="1216844" y="35556"/>
                  <a:pt x="1216844" y="48390"/>
                </a:cubicBezTo>
                <a:lnTo>
                  <a:pt x="1216844" y="435508"/>
                </a:lnTo>
                <a:cubicBezTo>
                  <a:pt x="1216844" y="448342"/>
                  <a:pt x="1211746" y="460650"/>
                  <a:pt x="1202671" y="469725"/>
                </a:cubicBezTo>
                <a:cubicBezTo>
                  <a:pt x="1193596" y="478800"/>
                  <a:pt x="1181288" y="483898"/>
                  <a:pt x="1168454" y="483898"/>
                </a:cubicBezTo>
                <a:lnTo>
                  <a:pt x="48390" y="483898"/>
                </a:lnTo>
                <a:cubicBezTo>
                  <a:pt x="35556" y="483898"/>
                  <a:pt x="23248" y="478800"/>
                  <a:pt x="14173" y="469725"/>
                </a:cubicBezTo>
                <a:cubicBezTo>
                  <a:pt x="5098" y="460650"/>
                  <a:pt x="0" y="448342"/>
                  <a:pt x="0" y="435508"/>
                </a:cubicBezTo>
                <a:lnTo>
                  <a:pt x="0" y="4839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92256" tIns="68147" rIns="92256" bIns="68147" anchor="ctr"/>
          <a:lstStyle>
            <a:lvl1pPr defTabSz="159893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59893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59893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59893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59893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5989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5989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5989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5989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en-US" altLang="zh-CN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90%</a:t>
            </a:r>
            <a:endParaRPr lang="en-US" altLang="zh-CN" b="1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7900" name="Freeform 76"/>
          <p:cNvSpPr/>
          <p:nvPr/>
        </p:nvSpPr>
        <p:spPr bwMode="auto">
          <a:xfrm>
            <a:off x="8937363" y="2198192"/>
            <a:ext cx="1742868" cy="1438158"/>
          </a:xfrm>
          <a:custGeom>
            <a:avLst/>
            <a:gdLst>
              <a:gd name="T0" fmla="*/ 0 w 1368949"/>
              <a:gd name="T1" fmla="*/ 164676 h 1129097"/>
              <a:gd name="T2" fmla="*/ 48212 w 1368949"/>
              <a:gd name="T3" fmla="*/ 48234 h 1129097"/>
              <a:gd name="T4" fmla="*/ 164603 w 1368949"/>
              <a:gd name="T5" fmla="*/ 1 h 1129097"/>
              <a:gd name="T6" fmla="*/ 1831069 w 1368949"/>
              <a:gd name="T7" fmla="*/ 0 h 1129097"/>
              <a:gd name="T8" fmla="*/ 1947459 w 1368949"/>
              <a:gd name="T9" fmla="*/ 48234 h 1129097"/>
              <a:gd name="T10" fmla="*/ 1995669 w 1368949"/>
              <a:gd name="T11" fmla="*/ 164679 h 1129097"/>
              <a:gd name="T12" fmla="*/ 1995670 w 1368949"/>
              <a:gd name="T13" fmla="*/ 1482086 h 1129097"/>
              <a:gd name="T14" fmla="*/ 1947459 w 1368949"/>
              <a:gd name="T15" fmla="*/ 1598529 h 1129097"/>
              <a:gd name="T16" fmla="*/ 1831069 w 1368949"/>
              <a:gd name="T17" fmla="*/ 1646762 h 1129097"/>
              <a:gd name="T18" fmla="*/ 164601 w 1368949"/>
              <a:gd name="T19" fmla="*/ 1646762 h 1129097"/>
              <a:gd name="T20" fmla="*/ 48212 w 1368949"/>
              <a:gd name="T21" fmla="*/ 1598529 h 1129097"/>
              <a:gd name="T22" fmla="*/ 0 w 1368949"/>
              <a:gd name="T23" fmla="*/ 1482086 h 1129097"/>
              <a:gd name="T24" fmla="*/ 0 w 1368949"/>
              <a:gd name="T25" fmla="*/ 164676 h 112909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368949"/>
              <a:gd name="T40" fmla="*/ 0 h 1129097"/>
              <a:gd name="T41" fmla="*/ 1368949 w 1368949"/>
              <a:gd name="T42" fmla="*/ 1129097 h 112909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368949" h="1129097">
                <a:moveTo>
                  <a:pt x="0" y="112910"/>
                </a:moveTo>
                <a:cubicBezTo>
                  <a:pt x="0" y="82964"/>
                  <a:pt x="11896" y="54245"/>
                  <a:pt x="33071" y="33071"/>
                </a:cubicBezTo>
                <a:cubicBezTo>
                  <a:pt x="54246" y="11896"/>
                  <a:pt x="82965" y="0"/>
                  <a:pt x="112911" y="1"/>
                </a:cubicBezTo>
                <a:lnTo>
                  <a:pt x="1256039" y="0"/>
                </a:lnTo>
                <a:cubicBezTo>
                  <a:pt x="1285985" y="0"/>
                  <a:pt x="1314704" y="11896"/>
                  <a:pt x="1335878" y="33071"/>
                </a:cubicBezTo>
                <a:cubicBezTo>
                  <a:pt x="1357053" y="54246"/>
                  <a:pt x="1368949" y="82965"/>
                  <a:pt x="1368948" y="112911"/>
                </a:cubicBezTo>
                <a:cubicBezTo>
                  <a:pt x="1368948" y="414003"/>
                  <a:pt x="1368949" y="715095"/>
                  <a:pt x="1368949" y="1016187"/>
                </a:cubicBezTo>
                <a:cubicBezTo>
                  <a:pt x="1368949" y="1046133"/>
                  <a:pt x="1357053" y="1074852"/>
                  <a:pt x="1335878" y="1096026"/>
                </a:cubicBezTo>
                <a:cubicBezTo>
                  <a:pt x="1314703" y="1117201"/>
                  <a:pt x="1285984" y="1129097"/>
                  <a:pt x="1256039" y="1129097"/>
                </a:cubicBezTo>
                <a:lnTo>
                  <a:pt x="112910" y="1129097"/>
                </a:lnTo>
                <a:cubicBezTo>
                  <a:pt x="82964" y="1129097"/>
                  <a:pt x="54245" y="1117201"/>
                  <a:pt x="33071" y="1096026"/>
                </a:cubicBezTo>
                <a:cubicBezTo>
                  <a:pt x="11896" y="1074851"/>
                  <a:pt x="0" y="1046132"/>
                  <a:pt x="0" y="1016187"/>
                </a:cubicBezTo>
                <a:lnTo>
                  <a:pt x="0" y="112910"/>
                </a:lnTo>
                <a:close/>
              </a:path>
            </a:pathLst>
          </a:custGeom>
          <a:noFill/>
          <a:ln w="9525">
            <a:solidFill>
              <a:schemeClr val="accent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0828" tIns="441050" rIns="100828" bIns="100830"/>
          <a:lstStyle>
            <a:lvl1pPr marL="342900" indent="-342900" defTabSz="142113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303530" indent="-303530" defTabSz="142113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42113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42113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42113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4211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4211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4211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4211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1" eaLnBrk="1" hangingPunct="1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en-US" altLang="zh-CN" sz="3375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en-US" altLang="zh-CN" sz="3375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7901" name="Freeform 77"/>
          <p:cNvSpPr>
            <a:spLocks noChangeArrowheads="1"/>
          </p:cNvSpPr>
          <p:nvPr/>
        </p:nvSpPr>
        <p:spPr bwMode="auto">
          <a:xfrm>
            <a:off x="9324110" y="1890134"/>
            <a:ext cx="1550332" cy="616115"/>
          </a:xfrm>
          <a:custGeom>
            <a:avLst/>
            <a:gdLst>
              <a:gd name="T0" fmla="*/ 0 w 1216844"/>
              <a:gd name="T1" fmla="*/ 70549 h 483898"/>
              <a:gd name="T2" fmla="*/ 20676 w 1216844"/>
              <a:gd name="T3" fmla="*/ 20663 h 483898"/>
              <a:gd name="T4" fmla="*/ 70594 w 1216844"/>
              <a:gd name="T5" fmla="*/ 0 h 483898"/>
              <a:gd name="T6" fmla="*/ 1704613 w 1216844"/>
              <a:gd name="T7" fmla="*/ 0 h 483898"/>
              <a:gd name="T8" fmla="*/ 1754531 w 1216844"/>
              <a:gd name="T9" fmla="*/ 20663 h 483898"/>
              <a:gd name="T10" fmla="*/ 1775207 w 1216844"/>
              <a:gd name="T11" fmla="*/ 70549 h 483898"/>
              <a:gd name="T12" fmla="*/ 1775207 w 1216844"/>
              <a:gd name="T13" fmla="*/ 634933 h 483898"/>
              <a:gd name="T14" fmla="*/ 1754531 w 1216844"/>
              <a:gd name="T15" fmla="*/ 684819 h 483898"/>
              <a:gd name="T16" fmla="*/ 1704613 w 1216844"/>
              <a:gd name="T17" fmla="*/ 705482 h 483898"/>
              <a:gd name="T18" fmla="*/ 70594 w 1216844"/>
              <a:gd name="T19" fmla="*/ 705482 h 483898"/>
              <a:gd name="T20" fmla="*/ 20676 w 1216844"/>
              <a:gd name="T21" fmla="*/ 684819 h 483898"/>
              <a:gd name="T22" fmla="*/ 0 w 1216844"/>
              <a:gd name="T23" fmla="*/ 634933 h 483898"/>
              <a:gd name="T24" fmla="*/ 0 w 1216844"/>
              <a:gd name="T25" fmla="*/ 70549 h 48389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16844"/>
              <a:gd name="T40" fmla="*/ 0 h 483898"/>
              <a:gd name="T41" fmla="*/ 1216844 w 1216844"/>
              <a:gd name="T42" fmla="*/ 483898 h 48389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16844" h="483898">
                <a:moveTo>
                  <a:pt x="0" y="48390"/>
                </a:moveTo>
                <a:cubicBezTo>
                  <a:pt x="0" y="35556"/>
                  <a:pt x="5098" y="23248"/>
                  <a:pt x="14173" y="14173"/>
                </a:cubicBezTo>
                <a:cubicBezTo>
                  <a:pt x="23248" y="5098"/>
                  <a:pt x="35556" y="0"/>
                  <a:pt x="48390" y="0"/>
                </a:cubicBezTo>
                <a:lnTo>
                  <a:pt x="1168454" y="0"/>
                </a:lnTo>
                <a:cubicBezTo>
                  <a:pt x="1181288" y="0"/>
                  <a:pt x="1193596" y="5098"/>
                  <a:pt x="1202671" y="14173"/>
                </a:cubicBezTo>
                <a:cubicBezTo>
                  <a:pt x="1211746" y="23248"/>
                  <a:pt x="1216844" y="35556"/>
                  <a:pt x="1216844" y="48390"/>
                </a:cubicBezTo>
                <a:lnTo>
                  <a:pt x="1216844" y="435508"/>
                </a:lnTo>
                <a:cubicBezTo>
                  <a:pt x="1216844" y="448342"/>
                  <a:pt x="1211746" y="460650"/>
                  <a:pt x="1202671" y="469725"/>
                </a:cubicBezTo>
                <a:cubicBezTo>
                  <a:pt x="1193596" y="478800"/>
                  <a:pt x="1181288" y="483898"/>
                  <a:pt x="1168454" y="483898"/>
                </a:cubicBezTo>
                <a:lnTo>
                  <a:pt x="48390" y="483898"/>
                </a:lnTo>
                <a:cubicBezTo>
                  <a:pt x="35556" y="483898"/>
                  <a:pt x="23248" y="478800"/>
                  <a:pt x="14173" y="469725"/>
                </a:cubicBezTo>
                <a:cubicBezTo>
                  <a:pt x="5098" y="460650"/>
                  <a:pt x="0" y="448342"/>
                  <a:pt x="0" y="435508"/>
                </a:cubicBezTo>
                <a:lnTo>
                  <a:pt x="0" y="4839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92256" tIns="68147" rIns="92256" bIns="68147" anchor="ctr"/>
          <a:lstStyle>
            <a:lvl1pPr defTabSz="159893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59893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59893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59893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59893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5989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5989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5989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5989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en-US" altLang="zh-CN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50%</a:t>
            </a:r>
            <a:endParaRPr lang="en-US" altLang="zh-CN" b="1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TextBox 23"/>
          <p:cNvSpPr txBox="1"/>
          <p:nvPr/>
        </p:nvSpPr>
        <p:spPr>
          <a:xfrm>
            <a:off x="1367485" y="5545385"/>
            <a:ext cx="258161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6" name="TextBox 24"/>
          <p:cNvSpPr txBox="1"/>
          <p:nvPr/>
        </p:nvSpPr>
        <p:spPr>
          <a:xfrm>
            <a:off x="1367485" y="5141508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7" name="TextBox 23"/>
          <p:cNvSpPr txBox="1"/>
          <p:nvPr/>
        </p:nvSpPr>
        <p:spPr>
          <a:xfrm>
            <a:off x="3916721" y="5545385"/>
            <a:ext cx="258161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8" name="TextBox 24"/>
          <p:cNvSpPr txBox="1"/>
          <p:nvPr/>
        </p:nvSpPr>
        <p:spPr>
          <a:xfrm>
            <a:off x="3916721" y="5141508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9" name="TextBox 23"/>
          <p:cNvSpPr txBox="1"/>
          <p:nvPr/>
        </p:nvSpPr>
        <p:spPr>
          <a:xfrm>
            <a:off x="6576794" y="5545385"/>
            <a:ext cx="258161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0" name="TextBox 24"/>
          <p:cNvSpPr txBox="1"/>
          <p:nvPr/>
        </p:nvSpPr>
        <p:spPr>
          <a:xfrm>
            <a:off x="6576794" y="5141508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1" name="TextBox 23"/>
          <p:cNvSpPr txBox="1"/>
          <p:nvPr/>
        </p:nvSpPr>
        <p:spPr>
          <a:xfrm>
            <a:off x="9126030" y="5545385"/>
            <a:ext cx="258161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2" name="TextBox 24"/>
          <p:cNvSpPr txBox="1"/>
          <p:nvPr/>
        </p:nvSpPr>
        <p:spPr>
          <a:xfrm>
            <a:off x="9126030" y="5141508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3" name="TextBox 24"/>
          <p:cNvSpPr txBox="1"/>
          <p:nvPr/>
        </p:nvSpPr>
        <p:spPr>
          <a:xfrm>
            <a:off x="2036887" y="2660646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文字内容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4" name="TextBox 24"/>
          <p:cNvSpPr txBox="1"/>
          <p:nvPr/>
        </p:nvSpPr>
        <p:spPr>
          <a:xfrm>
            <a:off x="4493759" y="2660646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文字内容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5" name="TextBox 24"/>
          <p:cNvSpPr txBox="1"/>
          <p:nvPr/>
        </p:nvSpPr>
        <p:spPr>
          <a:xfrm>
            <a:off x="6876741" y="2660646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文字内容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6" name="TextBox 24"/>
          <p:cNvSpPr txBox="1"/>
          <p:nvPr/>
        </p:nvSpPr>
        <p:spPr>
          <a:xfrm>
            <a:off x="9305905" y="2660646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文字内容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95589" y="266550"/>
            <a:ext cx="3272517" cy="466708"/>
          </a:xfrm>
          <a:prstGeom prst="rect">
            <a:avLst/>
          </a:prstGeom>
          <a:noFill/>
        </p:spPr>
        <p:txBody>
          <a:bodyPr wrap="none" lIns="96434" tIns="48217" rIns="96434" bIns="48217" rtlCol="0">
            <a:spAutoFit/>
          </a:bodyPr>
          <a:lstStyle/>
          <a:p>
            <a:pPr defTabSz="964565"/>
            <a:r>
              <a:rPr lang="zh-CN" altLang="en-US" sz="2400" dirty="0">
                <a:solidFill>
                  <a:schemeClr val="accent1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点击添加相关标题文字</a:t>
            </a:r>
            <a:endParaRPr lang="zh-CN" altLang="en-US" sz="2400" dirty="0">
              <a:solidFill>
                <a:schemeClr val="accent1"/>
              </a:solidFill>
              <a:latin typeface="方正尚酷简体" panose="03000509000000000000" pitchFamily="65" charset="-122"/>
              <a:ea typeface="方正尚酷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95589" y="654957"/>
            <a:ext cx="2809570" cy="374375"/>
          </a:xfrm>
          <a:prstGeom prst="rect">
            <a:avLst/>
          </a:prstGeom>
          <a:noFill/>
        </p:spPr>
        <p:txBody>
          <a:bodyPr wrap="none" lIns="96434" tIns="48217" rIns="96434" bIns="48217" rtlCol="0">
            <a:spAutoFit/>
          </a:bodyPr>
          <a:lstStyle/>
          <a:p>
            <a:pPr defTabSz="964565"/>
            <a:r>
              <a:rPr lang="en-US" altLang="zh-CN" dirty="0">
                <a:solidFill>
                  <a:srgbClr val="E7E6E6">
                    <a:lumMod val="25000"/>
                  </a:srgbClr>
                </a:solidFill>
                <a:cs typeface="+mn-ea"/>
                <a:sym typeface="+mn-lt"/>
              </a:rPr>
              <a:t>ADD RELATED TITLE WORDS</a:t>
            </a:r>
            <a:endParaRPr lang="zh-CN" altLang="en-US" dirty="0">
              <a:solidFill>
                <a:srgbClr val="E7E6E6">
                  <a:lumMod val="25000"/>
                </a:srgb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7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7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0"/>
                            </p:stCondLst>
                            <p:childTnLst>
                              <p:par>
                                <p:cTn id="8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500"/>
                            </p:stCondLst>
                            <p:childTnLst>
                              <p:par>
                                <p:cTn id="9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000"/>
                            </p:stCondLst>
                            <p:childTnLst>
                              <p:par>
                                <p:cTn id="10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animBg="1"/>
      <p:bldP spid="37892" grpId="0" animBg="1"/>
      <p:bldP spid="37893" grpId="0" animBg="1"/>
      <p:bldP spid="37894" grpId="0" animBg="1"/>
      <p:bldP spid="37895" grpId="0" animBg="1"/>
      <p:bldP spid="37896" grpId="0" animBg="1"/>
      <p:bldP spid="37897" grpId="0" animBg="1"/>
      <p:bldP spid="37898" grpId="0" animBg="1"/>
      <p:bldP spid="37899" grpId="0" animBg="1"/>
      <p:bldP spid="37900" grpId="0" animBg="1"/>
      <p:bldP spid="37901" grpId="0" animBg="1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任意多边形 46"/>
          <p:cNvSpPr/>
          <p:nvPr/>
        </p:nvSpPr>
        <p:spPr>
          <a:xfrm>
            <a:off x="3025678" y="2556541"/>
            <a:ext cx="2667039" cy="1667528"/>
          </a:xfrm>
          <a:custGeom>
            <a:avLst/>
            <a:gdLst>
              <a:gd name="connsiteX0" fmla="*/ 1058934 w 2176298"/>
              <a:gd name="connsiteY0" fmla="*/ 365 h 1361198"/>
              <a:gd name="connsiteX1" fmla="*/ 1369736 w 2176298"/>
              <a:gd name="connsiteY1" fmla="*/ 37253 h 1361198"/>
              <a:gd name="connsiteX2" fmla="*/ 1378058 w 2176298"/>
              <a:gd name="connsiteY2" fmla="*/ 39914 h 1361198"/>
              <a:gd name="connsiteX3" fmla="*/ 1469179 w 2176298"/>
              <a:gd name="connsiteY3" fmla="*/ 69053 h 1361198"/>
              <a:gd name="connsiteX4" fmla="*/ 2030357 w 2176298"/>
              <a:gd name="connsiteY4" fmla="*/ 544165 h 1361198"/>
              <a:gd name="connsiteX5" fmla="*/ 2161227 w 2176298"/>
              <a:gd name="connsiteY5" fmla="*/ 1267715 h 1361198"/>
              <a:gd name="connsiteX6" fmla="*/ 2140901 w 2176298"/>
              <a:gd name="connsiteY6" fmla="*/ 1361198 h 1361198"/>
              <a:gd name="connsiteX7" fmla="*/ 2139045 w 2176298"/>
              <a:gd name="connsiteY7" fmla="*/ 1352661 h 1361198"/>
              <a:gd name="connsiteX8" fmla="*/ 1725660 w 2176298"/>
              <a:gd name="connsiteY8" fmla="*/ 752525 h 1361198"/>
              <a:gd name="connsiteX9" fmla="*/ 1699155 w 2176298"/>
              <a:gd name="connsiteY9" fmla="*/ 735384 h 1361198"/>
              <a:gd name="connsiteX10" fmla="*/ 1632133 w 2176298"/>
              <a:gd name="connsiteY10" fmla="*/ 692041 h 1361198"/>
              <a:gd name="connsiteX11" fmla="*/ 1117365 w 2176298"/>
              <a:gd name="connsiteY11" fmla="*/ 546465 h 1361198"/>
              <a:gd name="connsiteX12" fmla="*/ 1085186 w 2176298"/>
              <a:gd name="connsiteY12" fmla="*/ 547184 h 1361198"/>
              <a:gd name="connsiteX13" fmla="*/ 1012432 w 2176298"/>
              <a:gd name="connsiteY13" fmla="*/ 548808 h 1361198"/>
              <a:gd name="connsiteX14" fmla="*/ 707120 w 2176298"/>
              <a:gd name="connsiteY14" fmla="*/ 615152 h 1361198"/>
              <a:gd name="connsiteX15" fmla="*/ 615214 w 2176298"/>
              <a:gd name="connsiteY15" fmla="*/ 654565 h 1361198"/>
              <a:gd name="connsiteX16" fmla="*/ 611003 w 2176298"/>
              <a:gd name="connsiteY16" fmla="*/ 656371 h 1361198"/>
              <a:gd name="connsiteX17" fmla="*/ 350066 w 2176298"/>
              <a:gd name="connsiteY17" fmla="*/ 834537 h 1361198"/>
              <a:gd name="connsiteX18" fmla="*/ 325575 w 2176298"/>
              <a:gd name="connsiteY18" fmla="*/ 859529 h 1361198"/>
              <a:gd name="connsiteX19" fmla="*/ 274716 w 2176298"/>
              <a:gd name="connsiteY19" fmla="*/ 911428 h 1361198"/>
              <a:gd name="connsiteX20" fmla="*/ 145942 w 2176298"/>
              <a:gd name="connsiteY20" fmla="*/ 1090264 h 1361198"/>
              <a:gd name="connsiteX21" fmla="*/ 55453 w 2176298"/>
              <a:gd name="connsiteY21" fmla="*/ 1291204 h 1361198"/>
              <a:gd name="connsiteX22" fmla="*/ 35936 w 2176298"/>
              <a:gd name="connsiteY22" fmla="*/ 1361198 h 1361198"/>
              <a:gd name="connsiteX23" fmla="*/ 26538 w 2176298"/>
              <a:gd name="connsiteY23" fmla="*/ 1327492 h 1361198"/>
              <a:gd name="connsiteX24" fmla="*/ 2710 w 2176298"/>
              <a:gd name="connsiteY24" fmla="*/ 1012431 h 1361198"/>
              <a:gd name="connsiteX25" fmla="*/ 3252 w 2176298"/>
              <a:gd name="connsiteY25" fmla="*/ 1007881 h 1361198"/>
              <a:gd name="connsiteX26" fmla="*/ 15072 w 2176298"/>
              <a:gd name="connsiteY26" fmla="*/ 908581 h 1361198"/>
              <a:gd name="connsiteX27" fmla="*/ 110273 w 2176298"/>
              <a:gd name="connsiteY27" fmla="*/ 611002 h 1361198"/>
              <a:gd name="connsiteX28" fmla="*/ 145243 w 2176298"/>
              <a:gd name="connsiteY28" fmla="*/ 547183 h 1361198"/>
              <a:gd name="connsiteX29" fmla="*/ 160710 w 2176298"/>
              <a:gd name="connsiteY29" fmla="*/ 518955 h 1361198"/>
              <a:gd name="connsiteX30" fmla="*/ 544166 w 2176298"/>
              <a:gd name="connsiteY30" fmla="*/ 145941 h 1361198"/>
              <a:gd name="connsiteX31" fmla="*/ 615215 w 2176298"/>
              <a:gd name="connsiteY31" fmla="*/ 109569 h 1361198"/>
              <a:gd name="connsiteX32" fmla="*/ 643310 w 2176298"/>
              <a:gd name="connsiteY32" fmla="*/ 95186 h 1361198"/>
              <a:gd name="connsiteX33" fmla="*/ 1058934 w 2176298"/>
              <a:gd name="connsiteY33" fmla="*/ 365 h 1361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176298" h="1361198">
                <a:moveTo>
                  <a:pt x="1058934" y="365"/>
                </a:moveTo>
                <a:cubicBezTo>
                  <a:pt x="1164160" y="-2367"/>
                  <a:pt x="1268881" y="10229"/>
                  <a:pt x="1369736" y="37253"/>
                </a:cubicBezTo>
                <a:lnTo>
                  <a:pt x="1378058" y="39914"/>
                </a:lnTo>
                <a:lnTo>
                  <a:pt x="1469179" y="69053"/>
                </a:lnTo>
                <a:cubicBezTo>
                  <a:pt x="1697623" y="154319"/>
                  <a:pt x="1898917" y="316505"/>
                  <a:pt x="2030357" y="544165"/>
                </a:cubicBezTo>
                <a:cubicBezTo>
                  <a:pt x="2161797" y="771826"/>
                  <a:pt x="2201606" y="1027244"/>
                  <a:pt x="2161227" y="1267715"/>
                </a:cubicBezTo>
                <a:lnTo>
                  <a:pt x="2140901" y="1361198"/>
                </a:lnTo>
                <a:lnTo>
                  <a:pt x="2139045" y="1352661"/>
                </a:lnTo>
                <a:cubicBezTo>
                  <a:pt x="2075989" y="1117332"/>
                  <a:pt x="1934380" y="903052"/>
                  <a:pt x="1725660" y="752525"/>
                </a:cubicBezTo>
                <a:lnTo>
                  <a:pt x="1699155" y="735384"/>
                </a:lnTo>
                <a:lnTo>
                  <a:pt x="1632133" y="692041"/>
                </a:lnTo>
                <a:cubicBezTo>
                  <a:pt x="1469519" y="598156"/>
                  <a:pt x="1292741" y="551020"/>
                  <a:pt x="1117365" y="546465"/>
                </a:cubicBezTo>
                <a:lnTo>
                  <a:pt x="1085186" y="547184"/>
                </a:lnTo>
                <a:lnTo>
                  <a:pt x="1012432" y="548808"/>
                </a:lnTo>
                <a:cubicBezTo>
                  <a:pt x="907916" y="556195"/>
                  <a:pt x="805025" y="578610"/>
                  <a:pt x="707120" y="615152"/>
                </a:cubicBezTo>
                <a:lnTo>
                  <a:pt x="615214" y="654565"/>
                </a:lnTo>
                <a:lnTo>
                  <a:pt x="611003" y="656371"/>
                </a:lnTo>
                <a:cubicBezTo>
                  <a:pt x="516796" y="702232"/>
                  <a:pt x="428697" y="761921"/>
                  <a:pt x="350066" y="834537"/>
                </a:cubicBezTo>
                <a:lnTo>
                  <a:pt x="325575" y="859529"/>
                </a:lnTo>
                <a:lnTo>
                  <a:pt x="274716" y="911428"/>
                </a:lnTo>
                <a:cubicBezTo>
                  <a:pt x="226753" y="965517"/>
                  <a:pt x="183496" y="1025218"/>
                  <a:pt x="145942" y="1090264"/>
                </a:cubicBezTo>
                <a:cubicBezTo>
                  <a:pt x="108388" y="1155310"/>
                  <a:pt x="78314" y="1222622"/>
                  <a:pt x="55453" y="1291204"/>
                </a:cubicBezTo>
                <a:lnTo>
                  <a:pt x="35936" y="1361198"/>
                </a:lnTo>
                <a:lnTo>
                  <a:pt x="26538" y="1327492"/>
                </a:lnTo>
                <a:cubicBezTo>
                  <a:pt x="2966" y="1223088"/>
                  <a:pt x="-4676" y="1116947"/>
                  <a:pt x="2710" y="1012431"/>
                </a:cubicBezTo>
                <a:lnTo>
                  <a:pt x="3252" y="1007881"/>
                </a:lnTo>
                <a:lnTo>
                  <a:pt x="15072" y="908581"/>
                </a:lnTo>
                <a:cubicBezTo>
                  <a:pt x="32378" y="805522"/>
                  <a:pt x="64411" y="705208"/>
                  <a:pt x="110273" y="611002"/>
                </a:cubicBezTo>
                <a:lnTo>
                  <a:pt x="145243" y="547183"/>
                </a:lnTo>
                <a:lnTo>
                  <a:pt x="160710" y="518955"/>
                </a:lnTo>
                <a:cubicBezTo>
                  <a:pt x="252343" y="369353"/>
                  <a:pt x="381551" y="239827"/>
                  <a:pt x="544166" y="145941"/>
                </a:cubicBezTo>
                <a:lnTo>
                  <a:pt x="615215" y="109569"/>
                </a:lnTo>
                <a:lnTo>
                  <a:pt x="643310" y="95186"/>
                </a:lnTo>
                <a:cubicBezTo>
                  <a:pt x="777436" y="34905"/>
                  <a:pt x="918633" y="4009"/>
                  <a:pt x="1058934" y="365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1244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标题</a:t>
            </a:r>
            <a:endParaRPr lang="zh-CN" altLang="en-US" sz="16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8" name="任意多边形 47"/>
          <p:cNvSpPr/>
          <p:nvPr/>
        </p:nvSpPr>
        <p:spPr>
          <a:xfrm>
            <a:off x="1865439" y="4224070"/>
            <a:ext cx="2668714" cy="1669201"/>
          </a:xfrm>
          <a:custGeom>
            <a:avLst/>
            <a:gdLst>
              <a:gd name="connsiteX0" fmla="*/ 35396 w 2176296"/>
              <a:gd name="connsiteY0" fmla="*/ 0 h 1361200"/>
              <a:gd name="connsiteX1" fmla="*/ 37253 w 2176296"/>
              <a:gd name="connsiteY1" fmla="*/ 8538 h 1361200"/>
              <a:gd name="connsiteX2" fmla="*/ 450638 w 2176296"/>
              <a:gd name="connsiteY2" fmla="*/ 608675 h 1361200"/>
              <a:gd name="connsiteX3" fmla="*/ 477141 w 2176296"/>
              <a:gd name="connsiteY3" fmla="*/ 625815 h 1361200"/>
              <a:gd name="connsiteX4" fmla="*/ 544165 w 2176296"/>
              <a:gd name="connsiteY4" fmla="*/ 669159 h 1361200"/>
              <a:gd name="connsiteX5" fmla="*/ 1058933 w 2176296"/>
              <a:gd name="connsiteY5" fmla="*/ 814735 h 1361200"/>
              <a:gd name="connsiteX6" fmla="*/ 1091112 w 2176296"/>
              <a:gd name="connsiteY6" fmla="*/ 814016 h 1361200"/>
              <a:gd name="connsiteX7" fmla="*/ 1163866 w 2176296"/>
              <a:gd name="connsiteY7" fmla="*/ 812391 h 1361200"/>
              <a:gd name="connsiteX8" fmla="*/ 1469177 w 2176296"/>
              <a:gd name="connsiteY8" fmla="*/ 746047 h 1361200"/>
              <a:gd name="connsiteX9" fmla="*/ 1561083 w 2176296"/>
              <a:gd name="connsiteY9" fmla="*/ 706634 h 1361200"/>
              <a:gd name="connsiteX10" fmla="*/ 1565295 w 2176296"/>
              <a:gd name="connsiteY10" fmla="*/ 704828 h 1361200"/>
              <a:gd name="connsiteX11" fmla="*/ 1826231 w 2176296"/>
              <a:gd name="connsiteY11" fmla="*/ 526662 h 1361200"/>
              <a:gd name="connsiteX12" fmla="*/ 1850722 w 2176296"/>
              <a:gd name="connsiteY12" fmla="*/ 501670 h 1361200"/>
              <a:gd name="connsiteX13" fmla="*/ 1901581 w 2176296"/>
              <a:gd name="connsiteY13" fmla="*/ 449771 h 1361200"/>
              <a:gd name="connsiteX14" fmla="*/ 2030355 w 2176296"/>
              <a:gd name="connsiteY14" fmla="*/ 270935 h 1361200"/>
              <a:gd name="connsiteX15" fmla="*/ 2120844 w 2176296"/>
              <a:gd name="connsiteY15" fmla="*/ 69995 h 1361200"/>
              <a:gd name="connsiteX16" fmla="*/ 2140361 w 2176296"/>
              <a:gd name="connsiteY16" fmla="*/ 2 h 1361200"/>
              <a:gd name="connsiteX17" fmla="*/ 2149759 w 2176296"/>
              <a:gd name="connsiteY17" fmla="*/ 33708 h 1361200"/>
              <a:gd name="connsiteX18" fmla="*/ 2173587 w 2176296"/>
              <a:gd name="connsiteY18" fmla="*/ 348769 h 1361200"/>
              <a:gd name="connsiteX19" fmla="*/ 2173046 w 2176296"/>
              <a:gd name="connsiteY19" fmla="*/ 353318 h 1361200"/>
              <a:gd name="connsiteX20" fmla="*/ 2161225 w 2176296"/>
              <a:gd name="connsiteY20" fmla="*/ 452618 h 1361200"/>
              <a:gd name="connsiteX21" fmla="*/ 2066024 w 2176296"/>
              <a:gd name="connsiteY21" fmla="*/ 750198 h 1361200"/>
              <a:gd name="connsiteX22" fmla="*/ 2031055 w 2176296"/>
              <a:gd name="connsiteY22" fmla="*/ 814017 h 1361200"/>
              <a:gd name="connsiteX23" fmla="*/ 2015587 w 2176296"/>
              <a:gd name="connsiteY23" fmla="*/ 842244 h 1361200"/>
              <a:gd name="connsiteX24" fmla="*/ 1632131 w 2176296"/>
              <a:gd name="connsiteY24" fmla="*/ 1215258 h 1361200"/>
              <a:gd name="connsiteX25" fmla="*/ 1561083 w 2176296"/>
              <a:gd name="connsiteY25" fmla="*/ 1251630 h 1361200"/>
              <a:gd name="connsiteX26" fmla="*/ 1532987 w 2176296"/>
              <a:gd name="connsiteY26" fmla="*/ 1266013 h 1361200"/>
              <a:gd name="connsiteX27" fmla="*/ 806561 w 2176296"/>
              <a:gd name="connsiteY27" fmla="*/ 1323947 h 1361200"/>
              <a:gd name="connsiteX28" fmla="*/ 798239 w 2176296"/>
              <a:gd name="connsiteY28" fmla="*/ 1321286 h 1361200"/>
              <a:gd name="connsiteX29" fmla="*/ 707119 w 2176296"/>
              <a:gd name="connsiteY29" fmla="*/ 1292147 h 1361200"/>
              <a:gd name="connsiteX30" fmla="*/ 145941 w 2176296"/>
              <a:gd name="connsiteY30" fmla="*/ 817035 h 1361200"/>
              <a:gd name="connsiteX31" fmla="*/ 15071 w 2176296"/>
              <a:gd name="connsiteY31" fmla="*/ 93484 h 136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176296" h="1361200">
                <a:moveTo>
                  <a:pt x="35396" y="0"/>
                </a:moveTo>
                <a:lnTo>
                  <a:pt x="37253" y="8538"/>
                </a:lnTo>
                <a:cubicBezTo>
                  <a:pt x="100309" y="243868"/>
                  <a:pt x="241918" y="458149"/>
                  <a:pt x="450638" y="608675"/>
                </a:cubicBezTo>
                <a:lnTo>
                  <a:pt x="477141" y="625815"/>
                </a:lnTo>
                <a:lnTo>
                  <a:pt x="544165" y="669159"/>
                </a:lnTo>
                <a:cubicBezTo>
                  <a:pt x="706780" y="763045"/>
                  <a:pt x="883557" y="810180"/>
                  <a:pt x="1058933" y="814735"/>
                </a:cubicBezTo>
                <a:lnTo>
                  <a:pt x="1091112" y="814016"/>
                </a:lnTo>
                <a:lnTo>
                  <a:pt x="1163866" y="812391"/>
                </a:lnTo>
                <a:cubicBezTo>
                  <a:pt x="1268382" y="805005"/>
                  <a:pt x="1371273" y="782590"/>
                  <a:pt x="1469177" y="746047"/>
                </a:cubicBezTo>
                <a:lnTo>
                  <a:pt x="1561083" y="706634"/>
                </a:lnTo>
                <a:lnTo>
                  <a:pt x="1565295" y="704828"/>
                </a:lnTo>
                <a:cubicBezTo>
                  <a:pt x="1659501" y="658967"/>
                  <a:pt x="1747601" y="599278"/>
                  <a:pt x="1826231" y="526662"/>
                </a:cubicBezTo>
                <a:lnTo>
                  <a:pt x="1850722" y="501670"/>
                </a:lnTo>
                <a:lnTo>
                  <a:pt x="1901581" y="449771"/>
                </a:lnTo>
                <a:cubicBezTo>
                  <a:pt x="1949544" y="395682"/>
                  <a:pt x="1992801" y="335981"/>
                  <a:pt x="2030355" y="270935"/>
                </a:cubicBezTo>
                <a:cubicBezTo>
                  <a:pt x="2067909" y="205889"/>
                  <a:pt x="2097984" y="138578"/>
                  <a:pt x="2120844" y="69995"/>
                </a:cubicBezTo>
                <a:lnTo>
                  <a:pt x="2140361" y="2"/>
                </a:lnTo>
                <a:lnTo>
                  <a:pt x="2149759" y="33708"/>
                </a:lnTo>
                <a:cubicBezTo>
                  <a:pt x="2173331" y="138112"/>
                  <a:pt x="2180974" y="244253"/>
                  <a:pt x="2173587" y="348769"/>
                </a:cubicBezTo>
                <a:lnTo>
                  <a:pt x="2173046" y="353318"/>
                </a:lnTo>
                <a:lnTo>
                  <a:pt x="2161225" y="452618"/>
                </a:lnTo>
                <a:cubicBezTo>
                  <a:pt x="2143920" y="555678"/>
                  <a:pt x="2111886" y="655991"/>
                  <a:pt x="2066024" y="750198"/>
                </a:cubicBezTo>
                <a:lnTo>
                  <a:pt x="2031055" y="814017"/>
                </a:lnTo>
                <a:lnTo>
                  <a:pt x="2015587" y="842244"/>
                </a:lnTo>
                <a:cubicBezTo>
                  <a:pt x="1923955" y="991847"/>
                  <a:pt x="1794746" y="1121373"/>
                  <a:pt x="1632131" y="1215258"/>
                </a:cubicBezTo>
                <a:lnTo>
                  <a:pt x="1561083" y="1251630"/>
                </a:lnTo>
                <a:lnTo>
                  <a:pt x="1532987" y="1266013"/>
                </a:lnTo>
                <a:cubicBezTo>
                  <a:pt x="1298267" y="1371506"/>
                  <a:pt x="1041890" y="1387003"/>
                  <a:pt x="806561" y="1323947"/>
                </a:cubicBezTo>
                <a:lnTo>
                  <a:pt x="798239" y="1321286"/>
                </a:lnTo>
                <a:lnTo>
                  <a:pt x="707119" y="1292147"/>
                </a:lnTo>
                <a:cubicBezTo>
                  <a:pt x="478676" y="1206881"/>
                  <a:pt x="277381" y="1044696"/>
                  <a:pt x="145941" y="817035"/>
                </a:cubicBezTo>
                <a:cubicBezTo>
                  <a:pt x="14501" y="589375"/>
                  <a:pt x="-25308" y="333956"/>
                  <a:pt x="15071" y="93484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120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标题</a:t>
            </a:r>
            <a:endParaRPr lang="zh-CN" altLang="en-US" sz="16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9" name="任意多边形 15"/>
          <p:cNvSpPr/>
          <p:nvPr/>
        </p:nvSpPr>
        <p:spPr bwMode="auto">
          <a:xfrm rot="19274417">
            <a:off x="2273949" y="2286991"/>
            <a:ext cx="2658669" cy="2111198"/>
          </a:xfrm>
          <a:custGeom>
            <a:avLst/>
            <a:gdLst>
              <a:gd name="T0" fmla="*/ 1542744 w 1890176"/>
              <a:gd name="T1" fmla="*/ 208780 h 1502699"/>
              <a:gd name="T2" fmla="*/ 1877699 w 1890176"/>
              <a:gd name="T3" fmla="*/ 755042 h 1502699"/>
              <a:gd name="T4" fmla="*/ 1890713 w 1890176"/>
              <a:gd name="T5" fmla="*/ 837373 h 1502699"/>
              <a:gd name="T6" fmla="*/ 1886507 w 1890176"/>
              <a:gd name="T7" fmla="*/ 831026 h 1502699"/>
              <a:gd name="T8" fmla="*/ 1360914 w 1890176"/>
              <a:gd name="T9" fmla="*/ 474154 h 1502699"/>
              <a:gd name="T10" fmla="*/ 1333957 w 1890176"/>
              <a:gd name="T11" fmla="*/ 468602 h 1502699"/>
              <a:gd name="T12" fmla="*/ 1265788 w 1890176"/>
              <a:gd name="T13" fmla="*/ 454558 h 1502699"/>
              <a:gd name="T14" fmla="*/ 801396 w 1890176"/>
              <a:gd name="T15" fmla="*/ 498821 h 1502699"/>
              <a:gd name="T16" fmla="*/ 775467 w 1890176"/>
              <a:gd name="T17" fmla="*/ 509562 h 1502699"/>
              <a:gd name="T18" fmla="*/ 716847 w 1890176"/>
              <a:gd name="T19" fmla="*/ 533845 h 1502699"/>
              <a:gd name="T20" fmla="*/ 489649 w 1890176"/>
              <a:gd name="T21" fmla="*/ 684088 h 1502699"/>
              <a:gd name="T22" fmla="*/ 427400 w 1890176"/>
              <a:gd name="T23" fmla="*/ 745103 h 1502699"/>
              <a:gd name="T24" fmla="*/ 424548 w 1890176"/>
              <a:gd name="T25" fmla="*/ 747899 h 1502699"/>
              <a:gd name="T26" fmla="*/ 268745 w 1890176"/>
              <a:gd name="T27" fmla="*/ 974942 h 1502699"/>
              <a:gd name="T28" fmla="*/ 256734 w 1890176"/>
              <a:gd name="T29" fmla="*/ 1002968 h 1502699"/>
              <a:gd name="T30" fmla="*/ 231793 w 1890176"/>
              <a:gd name="T31" fmla="*/ 1061166 h 1502699"/>
              <a:gd name="T32" fmla="*/ 183623 w 1890176"/>
              <a:gd name="T33" fmla="*/ 1247039 h 1502699"/>
              <a:gd name="T34" fmla="*/ 173554 w 1890176"/>
              <a:gd name="T35" fmla="*/ 1438777 h 1502699"/>
              <a:gd name="T36" fmla="*/ 179804 w 1890176"/>
              <a:gd name="T37" fmla="*/ 1501775 h 1502699"/>
              <a:gd name="T38" fmla="*/ 161518 w 1890176"/>
              <a:gd name="T39" fmla="*/ 1477370 h 1502699"/>
              <a:gd name="T40" fmla="*/ 42616 w 1890176"/>
              <a:gd name="T41" fmla="*/ 1229041 h 1502699"/>
              <a:gd name="T42" fmla="*/ 41619 w 1890176"/>
              <a:gd name="T43" fmla="*/ 1225176 h 1502699"/>
              <a:gd name="T44" fmla="*/ 19856 w 1890176"/>
              <a:gd name="T45" fmla="*/ 1140806 h 1502699"/>
              <a:gd name="T46" fmla="*/ 3223 w 1890176"/>
              <a:gd name="T47" fmla="*/ 869104 h 1502699"/>
              <a:gd name="T48" fmla="*/ 11484 w 1890176"/>
              <a:gd name="T49" fmla="*/ 806241 h 1502699"/>
              <a:gd name="T50" fmla="*/ 15138 w 1890176"/>
              <a:gd name="T51" fmla="*/ 778437 h 1502699"/>
              <a:gd name="T52" fmla="*/ 208967 w 1890176"/>
              <a:gd name="T53" fmla="*/ 354492 h 1502699"/>
              <a:gd name="T54" fmla="*/ 255224 w 1890176"/>
              <a:gd name="T55" fmla="*/ 302530 h 1502699"/>
              <a:gd name="T56" fmla="*/ 273517 w 1890176"/>
              <a:gd name="T57" fmla="*/ 281983 h 1502699"/>
              <a:gd name="T58" fmla="*/ 845651 w 1890176"/>
              <a:gd name="T59" fmla="*/ 5649 h 1502699"/>
              <a:gd name="T60" fmla="*/ 853255 w 1890176"/>
              <a:gd name="T61" fmla="*/ 5183 h 1502699"/>
              <a:gd name="T62" fmla="*/ 936523 w 1890176"/>
              <a:gd name="T63" fmla="*/ 86 h 1502699"/>
              <a:gd name="T64" fmla="*/ 1542744 w 1890176"/>
              <a:gd name="T65" fmla="*/ 208780 h 150269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890176"/>
              <a:gd name="T100" fmla="*/ 0 h 1502699"/>
              <a:gd name="T101" fmla="*/ 1890176 w 1890176"/>
              <a:gd name="T102" fmla="*/ 1502699 h 150269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890176" h="1502699">
                <a:moveTo>
                  <a:pt x="1542306" y="208908"/>
                </a:moveTo>
                <a:cubicBezTo>
                  <a:pt x="1721012" y="352384"/>
                  <a:pt x="1834029" y="547356"/>
                  <a:pt x="1877166" y="755507"/>
                </a:cubicBezTo>
                <a:lnTo>
                  <a:pt x="1890176" y="837888"/>
                </a:lnTo>
                <a:lnTo>
                  <a:pt x="1885971" y="831537"/>
                </a:lnTo>
                <a:cubicBezTo>
                  <a:pt x="1760410" y="660232"/>
                  <a:pt x="1577667" y="530839"/>
                  <a:pt x="1360527" y="474446"/>
                </a:cubicBezTo>
                <a:lnTo>
                  <a:pt x="1333578" y="468890"/>
                </a:lnTo>
                <a:lnTo>
                  <a:pt x="1265428" y="454838"/>
                </a:lnTo>
                <a:cubicBezTo>
                  <a:pt x="1103640" y="429909"/>
                  <a:pt x="945111" y="447440"/>
                  <a:pt x="801168" y="499128"/>
                </a:cubicBezTo>
                <a:lnTo>
                  <a:pt x="775247" y="509876"/>
                </a:lnTo>
                <a:lnTo>
                  <a:pt x="716643" y="534173"/>
                </a:lnTo>
                <a:cubicBezTo>
                  <a:pt x="634049" y="573184"/>
                  <a:pt x="557523" y="623894"/>
                  <a:pt x="489510" y="684509"/>
                </a:cubicBezTo>
                <a:lnTo>
                  <a:pt x="427279" y="745561"/>
                </a:lnTo>
                <a:cubicBezTo>
                  <a:pt x="426328" y="746494"/>
                  <a:pt x="425378" y="747426"/>
                  <a:pt x="424427" y="748359"/>
                </a:cubicBezTo>
                <a:cubicBezTo>
                  <a:pt x="362362" y="815378"/>
                  <a:pt x="309627" y="891703"/>
                  <a:pt x="268669" y="975542"/>
                </a:cubicBezTo>
                <a:lnTo>
                  <a:pt x="256661" y="1003585"/>
                </a:lnTo>
                <a:lnTo>
                  <a:pt x="231727" y="1061819"/>
                </a:lnTo>
                <a:cubicBezTo>
                  <a:pt x="209836" y="1120919"/>
                  <a:pt x="193543" y="1183091"/>
                  <a:pt x="183571" y="1247806"/>
                </a:cubicBezTo>
                <a:cubicBezTo>
                  <a:pt x="173599" y="1312521"/>
                  <a:pt x="170421" y="1376714"/>
                  <a:pt x="173505" y="1439662"/>
                </a:cubicBezTo>
                <a:lnTo>
                  <a:pt x="179753" y="1502699"/>
                </a:lnTo>
                <a:lnTo>
                  <a:pt x="161472" y="1478279"/>
                </a:lnTo>
                <a:cubicBezTo>
                  <a:pt x="109343" y="1400889"/>
                  <a:pt x="69612" y="1317057"/>
                  <a:pt x="42604" y="1229797"/>
                </a:cubicBezTo>
                <a:lnTo>
                  <a:pt x="41607" y="1225930"/>
                </a:lnTo>
                <a:lnTo>
                  <a:pt x="19850" y="1141508"/>
                </a:lnTo>
                <a:cubicBezTo>
                  <a:pt x="1363" y="1052301"/>
                  <a:pt x="-4290" y="960672"/>
                  <a:pt x="3222" y="869639"/>
                </a:cubicBezTo>
                <a:lnTo>
                  <a:pt x="11481" y="806737"/>
                </a:lnTo>
                <a:lnTo>
                  <a:pt x="15134" y="778916"/>
                </a:lnTo>
                <a:cubicBezTo>
                  <a:pt x="42342" y="628413"/>
                  <a:pt x="106425" y="482356"/>
                  <a:pt x="208908" y="354710"/>
                </a:cubicBezTo>
                <a:lnTo>
                  <a:pt x="255152" y="302716"/>
                </a:lnTo>
                <a:cubicBezTo>
                  <a:pt x="261248" y="295863"/>
                  <a:pt x="267342" y="289009"/>
                  <a:pt x="273439" y="282156"/>
                </a:cubicBezTo>
                <a:cubicBezTo>
                  <a:pt x="430846" y="122304"/>
                  <a:pt x="634275" y="28739"/>
                  <a:pt x="845411" y="5652"/>
                </a:cubicBezTo>
                <a:lnTo>
                  <a:pt x="853013" y="5186"/>
                </a:lnTo>
                <a:lnTo>
                  <a:pt x="936257" y="86"/>
                </a:lnTo>
                <a:cubicBezTo>
                  <a:pt x="1148813" y="-2779"/>
                  <a:pt x="1363601" y="65431"/>
                  <a:pt x="1542306" y="208908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bg1"/>
            </a:solidFill>
            <a:miter lim="800000"/>
          </a:ln>
        </p:spPr>
        <p:txBody>
          <a:bodyPr lIns="0" tIns="50622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标题</a:t>
            </a:r>
            <a:endParaRPr lang="zh-CN" altLang="en-US" sz="16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5" name="任意多边形 19"/>
          <p:cNvSpPr/>
          <p:nvPr/>
        </p:nvSpPr>
        <p:spPr bwMode="auto">
          <a:xfrm rot="4146070">
            <a:off x="3398191" y="3483224"/>
            <a:ext cx="2667040" cy="1868435"/>
          </a:xfrm>
          <a:custGeom>
            <a:avLst/>
            <a:gdLst>
              <a:gd name="T0" fmla="*/ 71641 w 1896983"/>
              <a:gd name="T1" fmla="*/ 586469 h 1328648"/>
              <a:gd name="T2" fmla="*/ 350299 w 1896983"/>
              <a:gd name="T3" fmla="*/ 212472 h 1328648"/>
              <a:gd name="T4" fmla="*/ 406444 w 1896983"/>
              <a:gd name="T5" fmla="*/ 171363 h 1328648"/>
              <a:gd name="T6" fmla="*/ 428647 w 1896983"/>
              <a:gd name="T7" fmla="*/ 155106 h 1328648"/>
              <a:gd name="T8" fmla="*/ 1046000 w 1896983"/>
              <a:gd name="T9" fmla="*/ 5053 h 1328648"/>
              <a:gd name="T10" fmla="*/ 1053530 w 1896983"/>
              <a:gd name="T11" fmla="*/ 6196 h 1328648"/>
              <a:gd name="T12" fmla="*/ 1135989 w 1896983"/>
              <a:gd name="T13" fmla="*/ 18716 h 1328648"/>
              <a:gd name="T14" fmla="*/ 1684597 w 1896983"/>
              <a:gd name="T15" fmla="*/ 350334 h 1328648"/>
              <a:gd name="T16" fmla="*/ 1897036 w 1896983"/>
              <a:gd name="T17" fmla="*/ 955169 h 1328648"/>
              <a:gd name="T18" fmla="*/ 1892432 w 1896983"/>
              <a:gd name="T19" fmla="*/ 1038451 h 1328648"/>
              <a:gd name="T20" fmla="*/ 1889656 w 1896983"/>
              <a:gd name="T21" fmla="*/ 1031356 h 1328648"/>
              <a:gd name="T22" fmla="*/ 1451032 w 1896983"/>
              <a:gd name="T23" fmla="*/ 571725 h 1328648"/>
              <a:gd name="T24" fmla="*/ 1425854 w 1896983"/>
              <a:gd name="T25" fmla="*/ 560626 h 1328648"/>
              <a:gd name="T26" fmla="*/ 1362180 w 1896983"/>
              <a:gd name="T27" fmla="*/ 532555 h 1328648"/>
              <a:gd name="T28" fmla="*/ 898967 w 1896983"/>
              <a:gd name="T29" fmla="*/ 478223 h 1328648"/>
              <a:gd name="T30" fmla="*/ 871366 w 1896983"/>
              <a:gd name="T31" fmla="*/ 483280 h 1328648"/>
              <a:gd name="T32" fmla="*/ 808960 w 1896983"/>
              <a:gd name="T33" fmla="*/ 494712 h 1328648"/>
              <a:gd name="T34" fmla="*/ 555283 w 1896983"/>
              <a:gd name="T35" fmla="*/ 593930 h 1328648"/>
              <a:gd name="T36" fmla="*/ 481602 w 1896983"/>
              <a:gd name="T37" fmla="*/ 640533 h 1328648"/>
              <a:gd name="T38" fmla="*/ 478224 w 1896983"/>
              <a:gd name="T39" fmla="*/ 642669 h 1328648"/>
              <a:gd name="T40" fmla="*/ 278167 w 1896983"/>
              <a:gd name="T41" fmla="*/ 832032 h 1328648"/>
              <a:gd name="T42" fmla="*/ 260532 w 1896983"/>
              <a:gd name="T43" fmla="*/ 856922 h 1328648"/>
              <a:gd name="T44" fmla="*/ 223906 w 1896983"/>
              <a:gd name="T45" fmla="*/ 908617 h 1328648"/>
              <a:gd name="T46" fmla="*/ 137713 w 1896983"/>
              <a:gd name="T47" fmla="*/ 1080329 h 1328648"/>
              <a:gd name="T48" fmla="*/ 87526 w 1896983"/>
              <a:gd name="T49" fmla="*/ 1265791 h 1328648"/>
              <a:gd name="T50" fmla="*/ 80378 w 1896983"/>
              <a:gd name="T51" fmla="*/ 1328737 h 1328648"/>
              <a:gd name="T52" fmla="*/ 67640 w 1896983"/>
              <a:gd name="T53" fmla="*/ 1301017 h 1328648"/>
              <a:gd name="T54" fmla="*/ 3679 w 1896983"/>
              <a:gd name="T55" fmla="*/ 1033076 h 1328648"/>
              <a:gd name="T56" fmla="*/ 3518 w 1896983"/>
              <a:gd name="T57" fmla="*/ 1029085 h 1328648"/>
              <a:gd name="T58" fmla="*/ 0 w 1896983"/>
              <a:gd name="T59" fmla="*/ 941971 h 1328648"/>
              <a:gd name="T60" fmla="*/ 40916 w 1896983"/>
              <a:gd name="T61" fmla="*/ 672665 h 1328648"/>
              <a:gd name="T62" fmla="*/ 62219 w 1896983"/>
              <a:gd name="T63" fmla="*/ 612903 h 132864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896983"/>
              <a:gd name="T97" fmla="*/ 0 h 1328648"/>
              <a:gd name="T98" fmla="*/ 1896983 w 1896983"/>
              <a:gd name="T99" fmla="*/ 1328648 h 1328648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896983" h="1328648">
                <a:moveTo>
                  <a:pt x="71638" y="586430"/>
                </a:moveTo>
                <a:cubicBezTo>
                  <a:pt x="129887" y="445015"/>
                  <a:pt x="223251" y="315699"/>
                  <a:pt x="350284" y="212458"/>
                </a:cubicBezTo>
                <a:lnTo>
                  <a:pt x="406427" y="171352"/>
                </a:lnTo>
                <a:lnTo>
                  <a:pt x="428629" y="155096"/>
                </a:lnTo>
                <a:cubicBezTo>
                  <a:pt x="616132" y="31918"/>
                  <a:pt x="834687" y="-16775"/>
                  <a:pt x="1045956" y="5053"/>
                </a:cubicBezTo>
                <a:lnTo>
                  <a:pt x="1053486" y="6196"/>
                </a:lnTo>
                <a:lnTo>
                  <a:pt x="1135942" y="18715"/>
                </a:lnTo>
                <a:cubicBezTo>
                  <a:pt x="1344347" y="60611"/>
                  <a:pt x="1539989" y="172464"/>
                  <a:pt x="1684527" y="350311"/>
                </a:cubicBezTo>
                <a:cubicBezTo>
                  <a:pt x="1829066" y="528159"/>
                  <a:pt x="1898556" y="742536"/>
                  <a:pt x="1896957" y="955105"/>
                </a:cubicBezTo>
                <a:lnTo>
                  <a:pt x="1892353" y="1038381"/>
                </a:lnTo>
                <a:lnTo>
                  <a:pt x="1889577" y="1031287"/>
                </a:lnTo>
                <a:cubicBezTo>
                  <a:pt x="1802846" y="837408"/>
                  <a:pt x="1651399" y="672480"/>
                  <a:pt x="1450972" y="571687"/>
                </a:cubicBezTo>
                <a:lnTo>
                  <a:pt x="1425795" y="560588"/>
                </a:lnTo>
                <a:lnTo>
                  <a:pt x="1362123" y="532519"/>
                </a:lnTo>
                <a:cubicBezTo>
                  <a:pt x="1209196" y="474126"/>
                  <a:pt x="1050525" y="457928"/>
                  <a:pt x="898930" y="478191"/>
                </a:cubicBezTo>
                <a:lnTo>
                  <a:pt x="871330" y="483248"/>
                </a:lnTo>
                <a:lnTo>
                  <a:pt x="808926" y="494679"/>
                </a:lnTo>
                <a:cubicBezTo>
                  <a:pt x="719976" y="515449"/>
                  <a:pt x="634497" y="548932"/>
                  <a:pt x="555260" y="593890"/>
                </a:cubicBezTo>
                <a:lnTo>
                  <a:pt x="481582" y="640490"/>
                </a:lnTo>
                <a:lnTo>
                  <a:pt x="478204" y="642626"/>
                </a:lnTo>
                <a:cubicBezTo>
                  <a:pt x="403434" y="695094"/>
                  <a:pt x="335828" y="758624"/>
                  <a:pt x="278155" y="831976"/>
                </a:cubicBezTo>
                <a:lnTo>
                  <a:pt x="260521" y="856865"/>
                </a:lnTo>
                <a:lnTo>
                  <a:pt x="223897" y="908556"/>
                </a:lnTo>
                <a:cubicBezTo>
                  <a:pt x="190068" y="961730"/>
                  <a:pt x="161065" y="1019086"/>
                  <a:pt x="137707" y="1080257"/>
                </a:cubicBezTo>
                <a:cubicBezTo>
                  <a:pt x="114350" y="1141427"/>
                  <a:pt x="97744" y="1203518"/>
                  <a:pt x="87522" y="1265706"/>
                </a:cubicBezTo>
                <a:lnTo>
                  <a:pt x="80375" y="1328648"/>
                </a:lnTo>
                <a:lnTo>
                  <a:pt x="67637" y="1300930"/>
                </a:lnTo>
                <a:cubicBezTo>
                  <a:pt x="32949" y="1214308"/>
                  <a:pt x="11733" y="1123995"/>
                  <a:pt x="3679" y="1033007"/>
                </a:cubicBezTo>
                <a:lnTo>
                  <a:pt x="3518" y="1029016"/>
                </a:lnTo>
                <a:lnTo>
                  <a:pt x="0" y="941908"/>
                </a:lnTo>
                <a:cubicBezTo>
                  <a:pt x="686" y="850807"/>
                  <a:pt x="14427" y="760038"/>
                  <a:pt x="40914" y="672620"/>
                </a:cubicBezTo>
                <a:lnTo>
                  <a:pt x="62216" y="612862"/>
                </a:lnTo>
                <a:lnTo>
                  <a:pt x="71638" y="586430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bg1"/>
            </a:solidFill>
            <a:miter lim="800000"/>
          </a:ln>
        </p:spPr>
        <p:txBody>
          <a:bodyPr lIns="0" tIns="50622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标题</a:t>
            </a:r>
            <a:endParaRPr lang="zh-CN" altLang="en-US" sz="16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6" name="任意多边形 23"/>
          <p:cNvSpPr/>
          <p:nvPr/>
        </p:nvSpPr>
        <p:spPr bwMode="auto">
          <a:xfrm rot="18279225">
            <a:off x="2814725" y="4262576"/>
            <a:ext cx="2667039" cy="1773004"/>
          </a:xfrm>
          <a:custGeom>
            <a:avLst/>
            <a:gdLst>
              <a:gd name="T0" fmla="*/ 1843529 w 1897068"/>
              <a:gd name="T1" fmla="*/ 0 h 1260240"/>
              <a:gd name="T2" fmla="*/ 1854079 w 1897068"/>
              <a:gd name="T3" fmla="*/ 28621 h 1260240"/>
              <a:gd name="T4" fmla="*/ 1897068 w 1897068"/>
              <a:gd name="T5" fmla="*/ 300696 h 1260240"/>
              <a:gd name="T6" fmla="*/ 1896919 w 1897068"/>
              <a:gd name="T7" fmla="*/ 304690 h 1260240"/>
              <a:gd name="T8" fmla="*/ 1893671 w 1897068"/>
              <a:gd name="T9" fmla="*/ 391807 h 1260240"/>
              <a:gd name="T10" fmla="*/ 1831999 w 1897068"/>
              <a:gd name="T11" fmla="*/ 657110 h 1260240"/>
              <a:gd name="T12" fmla="*/ 1806127 w 1897068"/>
              <a:gd name="T13" fmla="*/ 715037 h 1260240"/>
              <a:gd name="T14" fmla="*/ 1794685 w 1897068"/>
              <a:gd name="T15" fmla="*/ 740658 h 1260240"/>
              <a:gd name="T16" fmla="*/ 1487879 w 1897068"/>
              <a:gd name="T17" fmla="*/ 1091897 h 1260240"/>
              <a:gd name="T18" fmla="*/ 1428716 w 1897068"/>
              <a:gd name="T19" fmla="*/ 1128527 h 1260240"/>
              <a:gd name="T20" fmla="*/ 1405321 w 1897068"/>
              <a:gd name="T21" fmla="*/ 1143011 h 1260240"/>
              <a:gd name="T22" fmla="*/ 778218 w 1897068"/>
              <a:gd name="T23" fmla="*/ 1244732 h 1260240"/>
              <a:gd name="T24" fmla="*/ 770798 w 1897068"/>
              <a:gd name="T25" fmla="*/ 1243009 h 1260240"/>
              <a:gd name="T26" fmla="*/ 689563 w 1897068"/>
              <a:gd name="T27" fmla="*/ 1224134 h 1260240"/>
              <a:gd name="T28" fmla="*/ 168342 w 1897068"/>
              <a:gd name="T29" fmla="*/ 850996 h 1260240"/>
              <a:gd name="T30" fmla="*/ 3450 w 1897068"/>
              <a:gd name="T31" fmla="*/ 231551 h 1260240"/>
              <a:gd name="T32" fmla="*/ 14498 w 1897068"/>
              <a:gd name="T33" fmla="*/ 148885 h 1260240"/>
              <a:gd name="T34" fmla="*/ 16715 w 1897068"/>
              <a:gd name="T35" fmla="*/ 156172 h 1260240"/>
              <a:gd name="T36" fmla="*/ 418360 w 1897068"/>
              <a:gd name="T37" fmla="*/ 648399 h 1260240"/>
              <a:gd name="T38" fmla="*/ 442601 w 1897068"/>
              <a:gd name="T39" fmla="*/ 661418 h 1260240"/>
              <a:gd name="T40" fmla="*/ 503905 w 1897068"/>
              <a:gd name="T41" fmla="*/ 694339 h 1260240"/>
              <a:gd name="T42" fmla="*/ 961489 w 1897068"/>
              <a:gd name="T43" fmla="*/ 784421 h 1260240"/>
              <a:gd name="T44" fmla="*/ 989400 w 1897068"/>
              <a:gd name="T45" fmla="*/ 781521 h 1260240"/>
              <a:gd name="T46" fmla="*/ 1052501 w 1897068"/>
              <a:gd name="T47" fmla="*/ 774963 h 1260240"/>
              <a:gd name="T48" fmla="*/ 1313098 w 1897068"/>
              <a:gd name="T49" fmla="*/ 695721 h 1260240"/>
              <a:gd name="T50" fmla="*/ 1390169 w 1897068"/>
              <a:gd name="T51" fmla="*/ 654974 h 1260240"/>
              <a:gd name="T52" fmla="*/ 1393699 w 1897068"/>
              <a:gd name="T53" fmla="*/ 653107 h 1260240"/>
              <a:gd name="T54" fmla="*/ 1607829 w 1897068"/>
              <a:gd name="T55" fmla="*/ 479840 h 1260240"/>
              <a:gd name="T56" fmla="*/ 1627342 w 1897068"/>
              <a:gd name="T57" fmla="*/ 456392 h 1260240"/>
              <a:gd name="T58" fmla="*/ 1667863 w 1897068"/>
              <a:gd name="T59" fmla="*/ 407698 h 1260240"/>
              <a:gd name="T60" fmla="*/ 1767107 w 1897068"/>
              <a:gd name="T61" fmla="*/ 243197 h 1260240"/>
              <a:gd name="T62" fmla="*/ 1831521 w 1897068"/>
              <a:gd name="T63" fmla="*/ 62198 h 126024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897068"/>
              <a:gd name="T97" fmla="*/ 0 h 1260240"/>
              <a:gd name="T98" fmla="*/ 1897068 w 1897068"/>
              <a:gd name="T99" fmla="*/ 1260240 h 1260240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897068" h="1260240">
                <a:moveTo>
                  <a:pt x="1843529" y="0"/>
                </a:moveTo>
                <a:lnTo>
                  <a:pt x="1854079" y="28621"/>
                </a:lnTo>
                <a:cubicBezTo>
                  <a:pt x="1881946" y="117672"/>
                  <a:pt x="1896094" y="209359"/>
                  <a:pt x="1897068" y="300696"/>
                </a:cubicBezTo>
                <a:lnTo>
                  <a:pt x="1896919" y="304690"/>
                </a:lnTo>
                <a:lnTo>
                  <a:pt x="1893671" y="391807"/>
                </a:lnTo>
                <a:cubicBezTo>
                  <a:pt x="1885925" y="482580"/>
                  <a:pt x="1865186" y="572010"/>
                  <a:pt x="1831999" y="657110"/>
                </a:cubicBezTo>
                <a:lnTo>
                  <a:pt x="1806127" y="715037"/>
                </a:lnTo>
                <a:lnTo>
                  <a:pt x="1794685" y="740658"/>
                </a:lnTo>
                <a:cubicBezTo>
                  <a:pt x="1725646" y="877132"/>
                  <a:pt x="1622536" y="998817"/>
                  <a:pt x="1487879" y="1091897"/>
                </a:cubicBezTo>
                <a:lnTo>
                  <a:pt x="1428716" y="1128527"/>
                </a:lnTo>
                <a:lnTo>
                  <a:pt x="1405321" y="1143011"/>
                </a:lnTo>
                <a:cubicBezTo>
                  <a:pt x="1208832" y="1251278"/>
                  <a:pt x="987159" y="1282877"/>
                  <a:pt x="778218" y="1244732"/>
                </a:cubicBezTo>
                <a:lnTo>
                  <a:pt x="770798" y="1243009"/>
                </a:lnTo>
                <a:lnTo>
                  <a:pt x="689563" y="1224134"/>
                </a:lnTo>
                <a:cubicBezTo>
                  <a:pt x="485034" y="1166204"/>
                  <a:pt x="298655" y="1039517"/>
                  <a:pt x="168342" y="850996"/>
                </a:cubicBezTo>
                <a:cubicBezTo>
                  <a:pt x="38030" y="662476"/>
                  <a:pt x="-14627" y="443356"/>
                  <a:pt x="3450" y="231551"/>
                </a:cubicBezTo>
                <a:lnTo>
                  <a:pt x="14498" y="148885"/>
                </a:lnTo>
                <a:lnTo>
                  <a:pt x="16715" y="156172"/>
                </a:lnTo>
                <a:cubicBezTo>
                  <a:pt x="88151" y="356192"/>
                  <a:pt x="226354" y="532367"/>
                  <a:pt x="418360" y="648399"/>
                </a:cubicBezTo>
                <a:lnTo>
                  <a:pt x="442601" y="661418"/>
                </a:lnTo>
                <a:lnTo>
                  <a:pt x="503905" y="694339"/>
                </a:lnTo>
                <a:cubicBezTo>
                  <a:pt x="651843" y="764416"/>
                  <a:pt x="808781" y="792868"/>
                  <a:pt x="961489" y="784421"/>
                </a:cubicBezTo>
                <a:lnTo>
                  <a:pt x="989400" y="781521"/>
                </a:lnTo>
                <a:lnTo>
                  <a:pt x="1052501" y="774963"/>
                </a:lnTo>
                <a:cubicBezTo>
                  <a:pt x="1142795" y="761152"/>
                  <a:pt x="1230612" y="734399"/>
                  <a:pt x="1313098" y="695721"/>
                </a:cubicBezTo>
                <a:lnTo>
                  <a:pt x="1390169" y="654974"/>
                </a:lnTo>
                <a:lnTo>
                  <a:pt x="1393699" y="653107"/>
                </a:lnTo>
                <a:cubicBezTo>
                  <a:pt x="1472314" y="606594"/>
                  <a:pt x="1544642" y="548498"/>
                  <a:pt x="1607829" y="479840"/>
                </a:cubicBezTo>
                <a:lnTo>
                  <a:pt x="1627342" y="456392"/>
                </a:lnTo>
                <a:lnTo>
                  <a:pt x="1667863" y="407698"/>
                </a:lnTo>
                <a:cubicBezTo>
                  <a:pt x="1705713" y="357308"/>
                  <a:pt x="1739076" y="302373"/>
                  <a:pt x="1767107" y="243197"/>
                </a:cubicBezTo>
                <a:cubicBezTo>
                  <a:pt x="1795138" y="184022"/>
                  <a:pt x="1816508" y="123406"/>
                  <a:pt x="1831521" y="62198"/>
                </a:cubicBezTo>
                <a:lnTo>
                  <a:pt x="1843529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1244" rIns="0" bIns="0"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6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6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标题</a:t>
            </a:r>
            <a:endParaRPr lang="zh-CN" altLang="en-US" sz="16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7" name="任意多边形 27"/>
          <p:cNvSpPr/>
          <p:nvPr/>
        </p:nvSpPr>
        <p:spPr bwMode="auto">
          <a:xfrm rot="3838178">
            <a:off x="1456091" y="3212000"/>
            <a:ext cx="2668714" cy="1756262"/>
          </a:xfrm>
          <a:custGeom>
            <a:avLst/>
            <a:gdLst>
              <a:gd name="T0" fmla="*/ 16533 w 1897143"/>
              <a:gd name="T1" fmla="*/ 127020 h 1249545"/>
              <a:gd name="T2" fmla="*/ 18664 w 1897143"/>
              <a:gd name="T3" fmla="*/ 134331 h 1249545"/>
              <a:gd name="T4" fmla="*/ 414717 w 1897143"/>
              <a:gd name="T5" fmla="*/ 631247 h 1249545"/>
              <a:gd name="T6" fmla="*/ 438821 w 1897143"/>
              <a:gd name="T7" fmla="*/ 644552 h 1249545"/>
              <a:gd name="T8" fmla="*/ 499775 w 1897143"/>
              <a:gd name="T9" fmla="*/ 678198 h 1249545"/>
              <a:gd name="T10" fmla="*/ 956614 w 1897143"/>
              <a:gd name="T11" fmla="*/ 773723 h 1249545"/>
              <a:gd name="T12" fmla="*/ 984579 w 1897143"/>
              <a:gd name="T13" fmla="*/ 771157 h 1249545"/>
              <a:gd name="T14" fmla="*/ 1047805 w 1897143"/>
              <a:gd name="T15" fmla="*/ 765354 h 1249545"/>
              <a:gd name="T16" fmla="*/ 1309536 w 1897143"/>
              <a:gd name="T17" fmla="*/ 689239 h 1249545"/>
              <a:gd name="T18" fmla="*/ 1387150 w 1897143"/>
              <a:gd name="T19" fmla="*/ 649421 h 1249545"/>
              <a:gd name="T20" fmla="*/ 1390706 w 1897143"/>
              <a:gd name="T21" fmla="*/ 647597 h 1249545"/>
              <a:gd name="T22" fmla="*/ 1607061 w 1897143"/>
              <a:gd name="T23" fmla="*/ 476924 h 1249545"/>
              <a:gd name="T24" fmla="*/ 1626868 w 1897143"/>
              <a:gd name="T25" fmla="*/ 453713 h 1249545"/>
              <a:gd name="T26" fmla="*/ 1668000 w 1897143"/>
              <a:gd name="T27" fmla="*/ 405514 h 1249545"/>
              <a:gd name="T28" fmla="*/ 1769281 w 1897143"/>
              <a:gd name="T29" fmla="*/ 242234 h 1249545"/>
              <a:gd name="T30" fmla="*/ 1835905 w 1897143"/>
              <a:gd name="T31" fmla="*/ 62043 h 1249545"/>
              <a:gd name="T32" fmla="*/ 1848664 w 1897143"/>
              <a:gd name="T33" fmla="*/ 0 h 1249545"/>
              <a:gd name="T34" fmla="*/ 1858880 w 1897143"/>
              <a:gd name="T35" fmla="*/ 28743 h 1249545"/>
              <a:gd name="T36" fmla="*/ 1898650 w 1897143"/>
              <a:gd name="T37" fmla="*/ 301271 h 1249545"/>
              <a:gd name="T38" fmla="*/ 1898453 w 1897143"/>
              <a:gd name="T39" fmla="*/ 305262 h 1249545"/>
              <a:gd name="T40" fmla="*/ 1894162 w 1897143"/>
              <a:gd name="T41" fmla="*/ 392323 h 1249545"/>
              <a:gd name="T42" fmla="*/ 1829275 w 1897143"/>
              <a:gd name="T43" fmla="*/ 656832 h 1249545"/>
              <a:gd name="T44" fmla="*/ 1802693 w 1897143"/>
              <a:gd name="T45" fmla="*/ 714438 h 1249545"/>
              <a:gd name="T46" fmla="*/ 1790936 w 1897143"/>
              <a:gd name="T47" fmla="*/ 739917 h 1249545"/>
              <a:gd name="T48" fmla="*/ 1479710 w 1897143"/>
              <a:gd name="T49" fmla="*/ 1087418 h 1249545"/>
              <a:gd name="T50" fmla="*/ 1420067 w 1897143"/>
              <a:gd name="T51" fmla="*/ 1123332 h 1249545"/>
              <a:gd name="T52" fmla="*/ 1396482 w 1897143"/>
              <a:gd name="T53" fmla="*/ 1137534 h 1249545"/>
              <a:gd name="T54" fmla="*/ 767710 w 1897143"/>
              <a:gd name="T55" fmla="*/ 1231747 h 1249545"/>
              <a:gd name="T56" fmla="*/ 760305 w 1897143"/>
              <a:gd name="T57" fmla="*/ 1229935 h 1249545"/>
              <a:gd name="T58" fmla="*/ 679236 w 1897143"/>
              <a:gd name="T59" fmla="*/ 1210096 h 1249545"/>
              <a:gd name="T60" fmla="*/ 162098 w 1897143"/>
              <a:gd name="T61" fmla="*/ 830816 h 1249545"/>
              <a:gd name="T62" fmla="*/ 4489 w 1897143"/>
              <a:gd name="T63" fmla="*/ 209536 h 124954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897143"/>
              <a:gd name="T97" fmla="*/ 0 h 1249545"/>
              <a:gd name="T98" fmla="*/ 1897143 w 1897143"/>
              <a:gd name="T99" fmla="*/ 1249545 h 1249545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897143" h="1249545">
                <a:moveTo>
                  <a:pt x="16520" y="127039"/>
                </a:moveTo>
                <a:lnTo>
                  <a:pt x="18649" y="134351"/>
                </a:lnTo>
                <a:cubicBezTo>
                  <a:pt x="87692" y="335210"/>
                  <a:pt x="223781" y="513023"/>
                  <a:pt x="414388" y="631339"/>
                </a:cubicBezTo>
                <a:lnTo>
                  <a:pt x="438473" y="644646"/>
                </a:lnTo>
                <a:lnTo>
                  <a:pt x="499378" y="678297"/>
                </a:lnTo>
                <a:cubicBezTo>
                  <a:pt x="646469" y="750134"/>
                  <a:pt x="803056" y="780459"/>
                  <a:pt x="955855" y="773836"/>
                </a:cubicBezTo>
                <a:lnTo>
                  <a:pt x="983798" y="771269"/>
                </a:lnTo>
                <a:lnTo>
                  <a:pt x="1046973" y="765465"/>
                </a:lnTo>
                <a:cubicBezTo>
                  <a:pt x="1137424" y="752734"/>
                  <a:pt x="1225556" y="727029"/>
                  <a:pt x="1308497" y="689339"/>
                </a:cubicBezTo>
                <a:lnTo>
                  <a:pt x="1386049" y="649516"/>
                </a:lnTo>
                <a:lnTo>
                  <a:pt x="1389602" y="647691"/>
                </a:lnTo>
                <a:cubicBezTo>
                  <a:pt x="1468766" y="602120"/>
                  <a:pt x="1541783" y="544892"/>
                  <a:pt x="1605785" y="476993"/>
                </a:cubicBezTo>
                <a:lnTo>
                  <a:pt x="1625577" y="453779"/>
                </a:lnTo>
                <a:lnTo>
                  <a:pt x="1666676" y="405573"/>
                </a:lnTo>
                <a:cubicBezTo>
                  <a:pt x="1705125" y="355638"/>
                  <a:pt x="1739142" y="301105"/>
                  <a:pt x="1767877" y="242269"/>
                </a:cubicBezTo>
                <a:cubicBezTo>
                  <a:pt x="1796612" y="183432"/>
                  <a:pt x="1818705" y="123077"/>
                  <a:pt x="1834448" y="62052"/>
                </a:cubicBezTo>
                <a:lnTo>
                  <a:pt x="1847197" y="0"/>
                </a:lnTo>
                <a:lnTo>
                  <a:pt x="1857405" y="28747"/>
                </a:lnTo>
                <a:cubicBezTo>
                  <a:pt x="1884207" y="118124"/>
                  <a:pt x="1897259" y="209973"/>
                  <a:pt x="1897143" y="301315"/>
                </a:cubicBezTo>
                <a:lnTo>
                  <a:pt x="1896946" y="305306"/>
                </a:lnTo>
                <a:lnTo>
                  <a:pt x="1892659" y="392380"/>
                </a:lnTo>
                <a:cubicBezTo>
                  <a:pt x="1883829" y="483054"/>
                  <a:pt x="1862023" y="572229"/>
                  <a:pt x="1827823" y="656928"/>
                </a:cubicBezTo>
                <a:lnTo>
                  <a:pt x="1801262" y="714542"/>
                </a:lnTo>
                <a:lnTo>
                  <a:pt x="1789514" y="740025"/>
                </a:lnTo>
                <a:cubicBezTo>
                  <a:pt x="1718850" y="875663"/>
                  <a:pt x="1614296" y="996109"/>
                  <a:pt x="1478536" y="1087576"/>
                </a:cubicBezTo>
                <a:lnTo>
                  <a:pt x="1418940" y="1123496"/>
                </a:lnTo>
                <a:lnTo>
                  <a:pt x="1395374" y="1137700"/>
                </a:lnTo>
                <a:cubicBezTo>
                  <a:pt x="1197606" y="1243613"/>
                  <a:pt x="975572" y="1272564"/>
                  <a:pt x="767101" y="1231926"/>
                </a:cubicBezTo>
                <a:lnTo>
                  <a:pt x="759702" y="1230114"/>
                </a:lnTo>
                <a:lnTo>
                  <a:pt x="678697" y="1210272"/>
                </a:lnTo>
                <a:cubicBezTo>
                  <a:pt x="474875" y="1149903"/>
                  <a:pt x="290022" y="1021000"/>
                  <a:pt x="161969" y="830937"/>
                </a:cubicBezTo>
                <a:cubicBezTo>
                  <a:pt x="33917" y="640874"/>
                  <a:pt x="-16120" y="421140"/>
                  <a:pt x="4485" y="209567"/>
                </a:cubicBezTo>
                <a:lnTo>
                  <a:pt x="16520" y="12703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1"/>
            </a:solidFill>
            <a:miter lim="800000"/>
          </a:ln>
        </p:spPr>
        <p:txBody>
          <a:bodyPr lIns="0" tIns="91120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标题</a:t>
            </a:r>
            <a:endParaRPr lang="zh-CN" altLang="en-US" sz="16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8" name="矩形 87"/>
          <p:cNvSpPr/>
          <p:nvPr/>
        </p:nvSpPr>
        <p:spPr>
          <a:xfrm>
            <a:off x="7189473" y="2350612"/>
            <a:ext cx="3738544" cy="3748589"/>
          </a:xfrm>
          <a:prstGeom prst="rect">
            <a:avLst/>
          </a:prstGeom>
        </p:spPr>
        <p:txBody>
          <a:bodyPr lIns="126556" tIns="126556" rIns="126556" bIns="126556"/>
          <a:lstStyle/>
          <a:p>
            <a:pPr algn="just" fontAlgn="auto">
              <a:lnSpc>
                <a:spcPct val="150000"/>
              </a:lnSpc>
              <a:spcBef>
                <a:spcPts val="845"/>
              </a:spcBef>
              <a:spcAft>
                <a:spcPts val="845"/>
              </a:spcAft>
              <a:defRPr/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请在此处输入您的文本，或者复制您的文本粘贴到此处。请在此处输入您的文本，或者复制您的文本粘贴到此处。请在此处输入您的文本，或者复制您的文本粘贴到此处。请在此处输入您的文本，或者复制您的文本粘贴到此处。请在此处输入您的文本，或者复制您的文本粘贴到此处。请在此处输入您的文本，或者复制您的文本粘贴到此处。</a:t>
            </a:r>
            <a:endParaRPr lang="zh-CN" altLang="en-US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just" fontAlgn="auto">
              <a:lnSpc>
                <a:spcPct val="150000"/>
              </a:lnSpc>
              <a:spcBef>
                <a:spcPts val="845"/>
              </a:spcBef>
              <a:spcAft>
                <a:spcPts val="845"/>
              </a:spcAft>
              <a:defRPr/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请在此处输入您的文本，或者复制您的文本粘贴到此处。请在此处输入您的文本，或者复制您的文本粘贴到此处。请在此处输入您的文本，或者复制您的文本粘贴到此处。请在此处输入您的文本，或者复制您的文本粘贴到此处。请在此处输入您的文本，或者复制您的文本粘贴到此处。请在此处输入您的文本，或者复制您的文本粘贴到此处。请在此处输入您的文本，或者复制您的文本粘贴到此处。请在此处输入您的文本，或者复制您的文本粘贴到此处。请在此处输入您的文本，或者复制您的文本粘贴到此处。</a:t>
            </a:r>
            <a:endParaRPr lang="zh-CN" altLang="en-US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9" name="Freeform 5"/>
          <p:cNvSpPr>
            <a:spLocks noEditPoints="1"/>
          </p:cNvSpPr>
          <p:nvPr/>
        </p:nvSpPr>
        <p:spPr bwMode="auto">
          <a:xfrm>
            <a:off x="6950059" y="2271923"/>
            <a:ext cx="261179" cy="199232"/>
          </a:xfrm>
          <a:custGeom>
            <a:avLst/>
            <a:gdLst>
              <a:gd name="T0" fmla="*/ 4662 w 4811"/>
              <a:gd name="T1" fmla="*/ 0 h 3654"/>
              <a:gd name="T2" fmla="*/ 4662 w 4811"/>
              <a:gd name="T3" fmla="*/ 749 h 3654"/>
              <a:gd name="T4" fmla="*/ 4265 w 4811"/>
              <a:gd name="T5" fmla="*/ 1030 h 3654"/>
              <a:gd name="T6" fmla="*/ 4017 w 4811"/>
              <a:gd name="T7" fmla="*/ 1452 h 3654"/>
              <a:gd name="T8" fmla="*/ 4017 w 4811"/>
              <a:gd name="T9" fmla="*/ 1780 h 3654"/>
              <a:gd name="T10" fmla="*/ 4811 w 4811"/>
              <a:gd name="T11" fmla="*/ 1780 h 3654"/>
              <a:gd name="T12" fmla="*/ 4811 w 4811"/>
              <a:gd name="T13" fmla="*/ 3654 h 3654"/>
              <a:gd name="T14" fmla="*/ 2926 w 4811"/>
              <a:gd name="T15" fmla="*/ 3654 h 3654"/>
              <a:gd name="T16" fmla="*/ 2926 w 4811"/>
              <a:gd name="T17" fmla="*/ 1920 h 3654"/>
              <a:gd name="T18" fmla="*/ 4662 w 4811"/>
              <a:gd name="T19" fmla="*/ 0 h 3654"/>
              <a:gd name="T20" fmla="*/ 1736 w 4811"/>
              <a:gd name="T21" fmla="*/ 0 h 3654"/>
              <a:gd name="T22" fmla="*/ 1736 w 4811"/>
              <a:gd name="T23" fmla="*/ 749 h 3654"/>
              <a:gd name="T24" fmla="*/ 1091 w 4811"/>
              <a:gd name="T25" fmla="*/ 1452 h 3654"/>
              <a:gd name="T26" fmla="*/ 1091 w 4811"/>
              <a:gd name="T27" fmla="*/ 1780 h 3654"/>
              <a:gd name="T28" fmla="*/ 1885 w 4811"/>
              <a:gd name="T29" fmla="*/ 1780 h 3654"/>
              <a:gd name="T30" fmla="*/ 1885 w 4811"/>
              <a:gd name="T31" fmla="*/ 3654 h 3654"/>
              <a:gd name="T32" fmla="*/ 0 w 4811"/>
              <a:gd name="T33" fmla="*/ 3654 h 3654"/>
              <a:gd name="T34" fmla="*/ 0 w 4811"/>
              <a:gd name="T35" fmla="*/ 1920 h 3654"/>
              <a:gd name="T36" fmla="*/ 1736 w 4811"/>
              <a:gd name="T37" fmla="*/ 0 h 36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811" h="3654">
                <a:moveTo>
                  <a:pt x="4662" y="0"/>
                </a:moveTo>
                <a:cubicBezTo>
                  <a:pt x="4662" y="250"/>
                  <a:pt x="4662" y="499"/>
                  <a:pt x="4662" y="749"/>
                </a:cubicBezTo>
                <a:cubicBezTo>
                  <a:pt x="4497" y="843"/>
                  <a:pt x="4365" y="937"/>
                  <a:pt x="4265" y="1030"/>
                </a:cubicBezTo>
                <a:cubicBezTo>
                  <a:pt x="4067" y="1249"/>
                  <a:pt x="3984" y="1389"/>
                  <a:pt x="4017" y="1452"/>
                </a:cubicBezTo>
                <a:cubicBezTo>
                  <a:pt x="4017" y="1561"/>
                  <a:pt x="4017" y="1670"/>
                  <a:pt x="4017" y="1780"/>
                </a:cubicBezTo>
                <a:cubicBezTo>
                  <a:pt x="4282" y="1780"/>
                  <a:pt x="4546" y="1780"/>
                  <a:pt x="4811" y="1780"/>
                </a:cubicBezTo>
                <a:cubicBezTo>
                  <a:pt x="4811" y="2404"/>
                  <a:pt x="4811" y="3029"/>
                  <a:pt x="4811" y="3654"/>
                </a:cubicBezTo>
                <a:cubicBezTo>
                  <a:pt x="4183" y="3654"/>
                  <a:pt x="3555" y="3654"/>
                  <a:pt x="2926" y="3654"/>
                </a:cubicBezTo>
                <a:cubicBezTo>
                  <a:pt x="2926" y="3076"/>
                  <a:pt x="2926" y="2498"/>
                  <a:pt x="2926" y="1920"/>
                </a:cubicBezTo>
                <a:cubicBezTo>
                  <a:pt x="3026" y="890"/>
                  <a:pt x="3604" y="250"/>
                  <a:pt x="4662" y="0"/>
                </a:cubicBezTo>
                <a:close/>
                <a:moveTo>
                  <a:pt x="1736" y="0"/>
                </a:moveTo>
                <a:cubicBezTo>
                  <a:pt x="1736" y="250"/>
                  <a:pt x="1736" y="499"/>
                  <a:pt x="1736" y="749"/>
                </a:cubicBezTo>
                <a:cubicBezTo>
                  <a:pt x="1339" y="937"/>
                  <a:pt x="1125" y="1171"/>
                  <a:pt x="1091" y="1452"/>
                </a:cubicBezTo>
                <a:cubicBezTo>
                  <a:pt x="1091" y="1561"/>
                  <a:pt x="1091" y="1670"/>
                  <a:pt x="1091" y="1780"/>
                </a:cubicBezTo>
                <a:cubicBezTo>
                  <a:pt x="1356" y="1780"/>
                  <a:pt x="1620" y="1780"/>
                  <a:pt x="1885" y="1780"/>
                </a:cubicBezTo>
                <a:cubicBezTo>
                  <a:pt x="1885" y="2404"/>
                  <a:pt x="1885" y="3029"/>
                  <a:pt x="1885" y="3654"/>
                </a:cubicBezTo>
                <a:cubicBezTo>
                  <a:pt x="1257" y="3654"/>
                  <a:pt x="629" y="3654"/>
                  <a:pt x="0" y="3654"/>
                </a:cubicBezTo>
                <a:cubicBezTo>
                  <a:pt x="0" y="3076"/>
                  <a:pt x="0" y="2498"/>
                  <a:pt x="0" y="1920"/>
                </a:cubicBezTo>
                <a:cubicBezTo>
                  <a:pt x="166" y="827"/>
                  <a:pt x="744" y="187"/>
                  <a:pt x="1736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0">
            <a:noFill/>
            <a:prstDash val="solid"/>
            <a:rou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0" name="Freeform 5"/>
          <p:cNvSpPr>
            <a:spLocks noEditPoints="1"/>
          </p:cNvSpPr>
          <p:nvPr/>
        </p:nvSpPr>
        <p:spPr bwMode="auto">
          <a:xfrm rot="10800000">
            <a:off x="10928017" y="6013815"/>
            <a:ext cx="261179" cy="199233"/>
          </a:xfrm>
          <a:custGeom>
            <a:avLst/>
            <a:gdLst>
              <a:gd name="T0" fmla="*/ 4662 w 4811"/>
              <a:gd name="T1" fmla="*/ 0 h 3654"/>
              <a:gd name="T2" fmla="*/ 4662 w 4811"/>
              <a:gd name="T3" fmla="*/ 749 h 3654"/>
              <a:gd name="T4" fmla="*/ 4265 w 4811"/>
              <a:gd name="T5" fmla="*/ 1030 h 3654"/>
              <a:gd name="T6" fmla="*/ 4017 w 4811"/>
              <a:gd name="T7" fmla="*/ 1452 h 3654"/>
              <a:gd name="T8" fmla="*/ 4017 w 4811"/>
              <a:gd name="T9" fmla="*/ 1780 h 3654"/>
              <a:gd name="T10" fmla="*/ 4811 w 4811"/>
              <a:gd name="T11" fmla="*/ 1780 h 3654"/>
              <a:gd name="T12" fmla="*/ 4811 w 4811"/>
              <a:gd name="T13" fmla="*/ 3654 h 3654"/>
              <a:gd name="T14" fmla="*/ 2926 w 4811"/>
              <a:gd name="T15" fmla="*/ 3654 h 3654"/>
              <a:gd name="T16" fmla="*/ 2926 w 4811"/>
              <a:gd name="T17" fmla="*/ 1920 h 3654"/>
              <a:gd name="T18" fmla="*/ 4662 w 4811"/>
              <a:gd name="T19" fmla="*/ 0 h 3654"/>
              <a:gd name="T20" fmla="*/ 1736 w 4811"/>
              <a:gd name="T21" fmla="*/ 0 h 3654"/>
              <a:gd name="T22" fmla="*/ 1736 w 4811"/>
              <a:gd name="T23" fmla="*/ 749 h 3654"/>
              <a:gd name="T24" fmla="*/ 1091 w 4811"/>
              <a:gd name="T25" fmla="*/ 1452 h 3654"/>
              <a:gd name="T26" fmla="*/ 1091 w 4811"/>
              <a:gd name="T27" fmla="*/ 1780 h 3654"/>
              <a:gd name="T28" fmla="*/ 1885 w 4811"/>
              <a:gd name="T29" fmla="*/ 1780 h 3654"/>
              <a:gd name="T30" fmla="*/ 1885 w 4811"/>
              <a:gd name="T31" fmla="*/ 3654 h 3654"/>
              <a:gd name="T32" fmla="*/ 0 w 4811"/>
              <a:gd name="T33" fmla="*/ 3654 h 3654"/>
              <a:gd name="T34" fmla="*/ 0 w 4811"/>
              <a:gd name="T35" fmla="*/ 1920 h 3654"/>
              <a:gd name="T36" fmla="*/ 1736 w 4811"/>
              <a:gd name="T37" fmla="*/ 0 h 36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811" h="3654">
                <a:moveTo>
                  <a:pt x="4662" y="0"/>
                </a:moveTo>
                <a:cubicBezTo>
                  <a:pt x="4662" y="250"/>
                  <a:pt x="4662" y="499"/>
                  <a:pt x="4662" y="749"/>
                </a:cubicBezTo>
                <a:cubicBezTo>
                  <a:pt x="4497" y="843"/>
                  <a:pt x="4365" y="937"/>
                  <a:pt x="4265" y="1030"/>
                </a:cubicBezTo>
                <a:cubicBezTo>
                  <a:pt x="4067" y="1249"/>
                  <a:pt x="3984" y="1389"/>
                  <a:pt x="4017" y="1452"/>
                </a:cubicBezTo>
                <a:cubicBezTo>
                  <a:pt x="4017" y="1561"/>
                  <a:pt x="4017" y="1670"/>
                  <a:pt x="4017" y="1780"/>
                </a:cubicBezTo>
                <a:cubicBezTo>
                  <a:pt x="4282" y="1780"/>
                  <a:pt x="4546" y="1780"/>
                  <a:pt x="4811" y="1780"/>
                </a:cubicBezTo>
                <a:cubicBezTo>
                  <a:pt x="4811" y="2404"/>
                  <a:pt x="4811" y="3029"/>
                  <a:pt x="4811" y="3654"/>
                </a:cubicBezTo>
                <a:cubicBezTo>
                  <a:pt x="4183" y="3654"/>
                  <a:pt x="3555" y="3654"/>
                  <a:pt x="2926" y="3654"/>
                </a:cubicBezTo>
                <a:cubicBezTo>
                  <a:pt x="2926" y="3076"/>
                  <a:pt x="2926" y="2498"/>
                  <a:pt x="2926" y="1920"/>
                </a:cubicBezTo>
                <a:cubicBezTo>
                  <a:pt x="3026" y="890"/>
                  <a:pt x="3604" y="250"/>
                  <a:pt x="4662" y="0"/>
                </a:cubicBezTo>
                <a:close/>
                <a:moveTo>
                  <a:pt x="1736" y="0"/>
                </a:moveTo>
                <a:cubicBezTo>
                  <a:pt x="1736" y="250"/>
                  <a:pt x="1736" y="499"/>
                  <a:pt x="1736" y="749"/>
                </a:cubicBezTo>
                <a:cubicBezTo>
                  <a:pt x="1339" y="937"/>
                  <a:pt x="1125" y="1171"/>
                  <a:pt x="1091" y="1452"/>
                </a:cubicBezTo>
                <a:cubicBezTo>
                  <a:pt x="1091" y="1561"/>
                  <a:pt x="1091" y="1670"/>
                  <a:pt x="1091" y="1780"/>
                </a:cubicBezTo>
                <a:cubicBezTo>
                  <a:pt x="1356" y="1780"/>
                  <a:pt x="1620" y="1780"/>
                  <a:pt x="1885" y="1780"/>
                </a:cubicBezTo>
                <a:cubicBezTo>
                  <a:pt x="1885" y="2404"/>
                  <a:pt x="1885" y="3029"/>
                  <a:pt x="1885" y="3654"/>
                </a:cubicBezTo>
                <a:cubicBezTo>
                  <a:pt x="1257" y="3654"/>
                  <a:pt x="629" y="3654"/>
                  <a:pt x="0" y="3654"/>
                </a:cubicBezTo>
                <a:cubicBezTo>
                  <a:pt x="0" y="3076"/>
                  <a:pt x="0" y="2498"/>
                  <a:pt x="0" y="1920"/>
                </a:cubicBezTo>
                <a:cubicBezTo>
                  <a:pt x="166" y="827"/>
                  <a:pt x="744" y="187"/>
                  <a:pt x="1736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0">
            <a:noFill/>
            <a:prstDash val="solid"/>
            <a:rou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5589" y="266550"/>
            <a:ext cx="3272517" cy="466708"/>
          </a:xfrm>
          <a:prstGeom prst="rect">
            <a:avLst/>
          </a:prstGeom>
          <a:noFill/>
        </p:spPr>
        <p:txBody>
          <a:bodyPr wrap="none" lIns="96434" tIns="48217" rIns="96434" bIns="48217" rtlCol="0">
            <a:spAutoFit/>
          </a:bodyPr>
          <a:lstStyle/>
          <a:p>
            <a:pPr defTabSz="964565"/>
            <a:r>
              <a:rPr lang="zh-CN" altLang="en-US" sz="2400" dirty="0">
                <a:solidFill>
                  <a:schemeClr val="accent1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点击添加相关标题文字</a:t>
            </a:r>
            <a:endParaRPr lang="zh-CN" altLang="en-US" sz="2400" dirty="0">
              <a:solidFill>
                <a:schemeClr val="accent1"/>
              </a:solidFill>
              <a:latin typeface="方正尚酷简体" panose="03000509000000000000" pitchFamily="65" charset="-122"/>
              <a:ea typeface="方正尚酷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5589" y="654957"/>
            <a:ext cx="2809570" cy="374375"/>
          </a:xfrm>
          <a:prstGeom prst="rect">
            <a:avLst/>
          </a:prstGeom>
          <a:noFill/>
        </p:spPr>
        <p:txBody>
          <a:bodyPr wrap="none" lIns="96434" tIns="48217" rIns="96434" bIns="48217" rtlCol="0">
            <a:spAutoFit/>
          </a:bodyPr>
          <a:lstStyle/>
          <a:p>
            <a:pPr defTabSz="964565"/>
            <a:r>
              <a:rPr lang="en-US" altLang="zh-CN" dirty="0">
                <a:solidFill>
                  <a:srgbClr val="E7E6E6">
                    <a:lumMod val="25000"/>
                  </a:srgbClr>
                </a:solidFill>
                <a:cs typeface="+mn-ea"/>
                <a:sym typeface="+mn-lt"/>
              </a:rPr>
              <a:t>ADD RELATED TITLE WORDS</a:t>
            </a:r>
            <a:endParaRPr lang="zh-CN" altLang="en-US" dirty="0">
              <a:solidFill>
                <a:srgbClr val="E7E6E6">
                  <a:lumMod val="25000"/>
                </a:srgb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85" grpId="0" animBg="1"/>
      <p:bldP spid="86" grpId="0" animBg="1"/>
      <p:bldP spid="87" grpId="0" animBg="1"/>
      <p:bldP spid="8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206"/>
          <p:cNvGrpSpPr/>
          <p:nvPr/>
        </p:nvGrpSpPr>
        <p:grpSpPr bwMode="auto">
          <a:xfrm>
            <a:off x="8122016" y="1965540"/>
            <a:ext cx="3417908" cy="1422068"/>
            <a:chOff x="0" y="0"/>
            <a:chExt cx="3241854" cy="1348820"/>
          </a:xfrm>
        </p:grpSpPr>
        <p:grpSp>
          <p:nvGrpSpPr>
            <p:cNvPr id="23595" name="组合 4179"/>
            <p:cNvGrpSpPr/>
            <p:nvPr/>
          </p:nvGrpSpPr>
          <p:grpSpPr bwMode="auto">
            <a:xfrm>
              <a:off x="0" y="0"/>
              <a:ext cx="3241854" cy="635376"/>
              <a:chOff x="0" y="0"/>
              <a:chExt cx="3241854" cy="635376"/>
            </a:xfrm>
          </p:grpSpPr>
          <p:grpSp>
            <p:nvGrpSpPr>
              <p:cNvPr id="23597" name="五边形 29"/>
              <p:cNvGrpSpPr/>
              <p:nvPr/>
            </p:nvGrpSpPr>
            <p:grpSpPr bwMode="auto">
              <a:xfrm>
                <a:off x="498654" y="7488"/>
                <a:ext cx="2743200" cy="627888"/>
                <a:chOff x="0" y="0"/>
                <a:chExt cx="2743200" cy="627888"/>
              </a:xfrm>
            </p:grpSpPr>
            <p:pic>
              <p:nvPicPr>
                <p:cNvPr id="23601" name="五边形 29"/>
                <p:cNvPicPr>
                  <a:picLocks noChangeArrowheads="1"/>
                </p:cNvPicPr>
                <p:nvPr/>
              </p:nvPicPr>
              <p:blipFill>
                <a:blip r:embed="rId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2743200" cy="627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602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-1131" y="2037"/>
                  <a:ext cx="2745302" cy="627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charset="-122"/>
                      <a:cs typeface="微软雅黑 Light" panose="020B0502040204020203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charset="-122"/>
                      <a:cs typeface="微软雅黑 Light" panose="020B0502040204020203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charset="-122"/>
                      <a:cs typeface="微软雅黑 Light" panose="020B0502040204020203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charset="-122"/>
                      <a:cs typeface="微软雅黑 Light" panose="020B0502040204020203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charset="-122"/>
                      <a:cs typeface="微软雅黑 Light" panose="020B0502040204020203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charset="-122"/>
                      <a:cs typeface="微软雅黑 Light" panose="020B0502040204020203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charset="-122"/>
                      <a:cs typeface="微软雅黑 Light" panose="020B0502040204020203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charset="-122"/>
                      <a:cs typeface="微软雅黑 Light" panose="020B0502040204020203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charset="-122"/>
                      <a:cs typeface="微软雅黑 Light" panose="020B0502040204020203" charset="-122"/>
                    </a:defRPr>
                  </a:lvl9pPr>
                </a:lstStyle>
                <a:p>
                  <a:pPr algn="ctr" eaLnBrk="1" hangingPunct="1">
                    <a:buFont typeface="Arial" panose="020B0604020202020204" pitchFamily="34" charset="0"/>
                    <a:buNone/>
                  </a:pPr>
                  <a:endParaRPr lang="zh-CN" altLang="en-US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3598" name="椭圆 4181"/>
              <p:cNvSpPr>
                <a:spLocks noChangeArrowheads="1"/>
              </p:cNvSpPr>
              <p:nvPr/>
            </p:nvSpPr>
            <p:spPr bwMode="auto">
              <a:xfrm>
                <a:off x="0" y="128090"/>
                <a:ext cx="249228" cy="24922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9pPr>
              </a:lstStyle>
              <a:p>
                <a:pPr algn="ctr" eaLnBrk="1" hangingPunct="1">
                  <a:buFont typeface="Arial" panose="020B0604020202020204" pitchFamily="34" charset="0"/>
                  <a:buNone/>
                </a:pPr>
                <a:endParaRPr lang="zh-CN" altLang="en-US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599" name="五边形 4182"/>
              <p:cNvSpPr>
                <a:spLocks noChangeArrowheads="1"/>
              </p:cNvSpPr>
              <p:nvPr/>
            </p:nvSpPr>
            <p:spPr bwMode="auto">
              <a:xfrm flipH="1">
                <a:off x="478473" y="0"/>
                <a:ext cx="2587064" cy="505407"/>
              </a:xfrm>
              <a:prstGeom prst="homePlate">
                <a:avLst>
                  <a:gd name="adj" fmla="val 37135"/>
                </a:avLst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9pPr>
              </a:lstStyle>
              <a:p>
                <a:pPr algn="ctr" eaLnBrk="1" hangingPunct="1">
                  <a:buFont typeface="Arial" panose="020B0604020202020204" pitchFamily="34" charset="0"/>
                  <a:buNone/>
                </a:pPr>
                <a:endParaRPr lang="zh-CN" altLang="en-US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600" name="文本框 4183"/>
              <p:cNvSpPr txBox="1">
                <a:spLocks noChangeArrowheads="1"/>
              </p:cNvSpPr>
              <p:nvPr/>
            </p:nvSpPr>
            <p:spPr bwMode="auto">
              <a:xfrm>
                <a:off x="700784" y="93471"/>
                <a:ext cx="1537463" cy="321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9pPr>
              </a:lstStyle>
              <a:p>
                <a:pPr algn="r"/>
                <a:r>
                  <a:rPr lang="zh-CN" altLang="en-US" sz="1600" dirty="0">
                    <a:solidFill>
                      <a:schemeClr val="bg1"/>
                    </a:solidFill>
                    <a:ea typeface="微软雅黑" panose="020B0503020204020204" pitchFamily="34" charset="-122"/>
                  </a:rPr>
                  <a:t>请替换文字内容</a:t>
                </a:r>
                <a:endParaRPr lang="zh-CN" altLang="en-US" sz="1600" dirty="0">
                  <a:solidFill>
                    <a:schemeClr val="bg1"/>
                  </a:solidFill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3596" name="矩形 4199"/>
            <p:cNvSpPr>
              <a:spLocks noChangeArrowheads="1"/>
            </p:cNvSpPr>
            <p:nvPr/>
          </p:nvSpPr>
          <p:spPr bwMode="auto">
            <a:xfrm>
              <a:off x="633702" y="663530"/>
              <a:ext cx="2572565" cy="685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charset="-122"/>
                  <a:cs typeface="微软雅黑 Light" panose="020B0502040204020203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charset="-122"/>
                  <a:cs typeface="微软雅黑 Light" panose="020B0502040204020203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charset="-122"/>
                  <a:cs typeface="微软雅黑 Light" panose="020B0502040204020203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charset="-122"/>
                  <a:cs typeface="微软雅黑 Light" panose="020B0502040204020203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charset="-122"/>
                  <a:cs typeface="微软雅黑 Light" panose="020B0502040204020203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charset="-122"/>
                  <a:cs typeface="微软雅黑 Light" panose="020B0502040204020203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charset="-122"/>
                  <a:cs typeface="微软雅黑 Light" panose="020B0502040204020203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charset="-122"/>
                  <a:cs typeface="微软雅黑 Light" panose="020B0502040204020203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charset="-122"/>
                  <a:cs typeface="微软雅黑 Light" panose="020B0502040204020203" charset="-122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点击添加相关标题文字，点击添加相关标题文字，点击添加相关标题文字，点击添加相关标题文字。</a:t>
              </a:r>
              <a:endParaRPr lang="en-GB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" name="组合 4207"/>
          <p:cNvGrpSpPr/>
          <p:nvPr/>
        </p:nvGrpSpPr>
        <p:grpSpPr bwMode="auto">
          <a:xfrm>
            <a:off x="8122016" y="4627557"/>
            <a:ext cx="3417908" cy="1601636"/>
            <a:chOff x="0" y="0"/>
            <a:chExt cx="3241854" cy="1518928"/>
          </a:xfrm>
        </p:grpSpPr>
        <p:grpSp>
          <p:nvGrpSpPr>
            <p:cNvPr id="23587" name="组合 4184"/>
            <p:cNvGrpSpPr/>
            <p:nvPr/>
          </p:nvGrpSpPr>
          <p:grpSpPr bwMode="auto">
            <a:xfrm>
              <a:off x="0" y="884229"/>
              <a:ext cx="3241854" cy="634699"/>
              <a:chOff x="0" y="0"/>
              <a:chExt cx="3241854" cy="634699"/>
            </a:xfrm>
          </p:grpSpPr>
          <p:grpSp>
            <p:nvGrpSpPr>
              <p:cNvPr id="23589" name="五边形 29"/>
              <p:cNvGrpSpPr/>
              <p:nvPr/>
            </p:nvGrpSpPr>
            <p:grpSpPr bwMode="auto">
              <a:xfrm>
                <a:off x="498654" y="6811"/>
                <a:ext cx="2743200" cy="627888"/>
                <a:chOff x="0" y="0"/>
                <a:chExt cx="2743200" cy="627888"/>
              </a:xfrm>
            </p:grpSpPr>
            <p:pic>
              <p:nvPicPr>
                <p:cNvPr id="23593" name="五边形 29"/>
                <p:cNvPicPr>
                  <a:picLocks noChangeArrowheads="1"/>
                </p:cNvPicPr>
                <p:nvPr/>
              </p:nvPicPr>
              <p:blipFill>
                <a:blip r:embed="rId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2743200" cy="627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594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-1131" y="2714"/>
                  <a:ext cx="2745302" cy="627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charset="-122"/>
                      <a:cs typeface="微软雅黑 Light" panose="020B0502040204020203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charset="-122"/>
                      <a:cs typeface="微软雅黑 Light" panose="020B0502040204020203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charset="-122"/>
                      <a:cs typeface="微软雅黑 Light" panose="020B0502040204020203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charset="-122"/>
                      <a:cs typeface="微软雅黑 Light" panose="020B0502040204020203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charset="-122"/>
                      <a:cs typeface="微软雅黑 Light" panose="020B0502040204020203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charset="-122"/>
                      <a:cs typeface="微软雅黑 Light" panose="020B0502040204020203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charset="-122"/>
                      <a:cs typeface="微软雅黑 Light" panose="020B0502040204020203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charset="-122"/>
                      <a:cs typeface="微软雅黑 Light" panose="020B0502040204020203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charset="-122"/>
                      <a:cs typeface="微软雅黑 Light" panose="020B0502040204020203" charset="-122"/>
                    </a:defRPr>
                  </a:lvl9pPr>
                </a:lstStyle>
                <a:p>
                  <a:pPr algn="ctr" eaLnBrk="1" hangingPunct="1">
                    <a:buFont typeface="Arial" panose="020B0604020202020204" pitchFamily="34" charset="0"/>
                    <a:buNone/>
                  </a:pPr>
                  <a:endParaRPr lang="zh-CN" altLang="en-US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3590" name="椭圆 4186"/>
              <p:cNvSpPr>
                <a:spLocks noChangeArrowheads="1"/>
              </p:cNvSpPr>
              <p:nvPr/>
            </p:nvSpPr>
            <p:spPr bwMode="auto">
              <a:xfrm>
                <a:off x="0" y="128090"/>
                <a:ext cx="249228" cy="24922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9pPr>
              </a:lstStyle>
              <a:p>
                <a:pPr algn="ctr" eaLnBrk="1" hangingPunct="1">
                  <a:buFont typeface="Arial" panose="020B0604020202020204" pitchFamily="34" charset="0"/>
                  <a:buNone/>
                </a:pPr>
                <a:endParaRPr lang="zh-CN" altLang="en-US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591" name="五边形 4187"/>
              <p:cNvSpPr>
                <a:spLocks noChangeArrowheads="1"/>
              </p:cNvSpPr>
              <p:nvPr/>
            </p:nvSpPr>
            <p:spPr bwMode="auto">
              <a:xfrm flipH="1">
                <a:off x="478473" y="0"/>
                <a:ext cx="2587064" cy="505407"/>
              </a:xfrm>
              <a:prstGeom prst="homePlate">
                <a:avLst>
                  <a:gd name="adj" fmla="val 37135"/>
                </a:avLst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9pPr>
              </a:lstStyle>
              <a:p>
                <a:pPr algn="ctr" eaLnBrk="1" hangingPunct="1">
                  <a:buFont typeface="Arial" panose="020B0604020202020204" pitchFamily="34" charset="0"/>
                  <a:buNone/>
                </a:pPr>
                <a:endParaRPr lang="zh-CN" altLang="en-US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592" name="文本框 4188"/>
              <p:cNvSpPr txBox="1">
                <a:spLocks noChangeArrowheads="1"/>
              </p:cNvSpPr>
              <p:nvPr/>
            </p:nvSpPr>
            <p:spPr bwMode="auto">
              <a:xfrm>
                <a:off x="700784" y="39740"/>
                <a:ext cx="1537463" cy="3210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9pPr>
              </a:lstStyle>
              <a:p>
                <a:pPr algn="r"/>
                <a:r>
                  <a:rPr lang="zh-CN" altLang="en-US" sz="1600" dirty="0">
                    <a:solidFill>
                      <a:schemeClr val="bg1"/>
                    </a:solidFill>
                    <a:ea typeface="微软雅黑" panose="020B0503020204020204" pitchFamily="34" charset="-122"/>
                  </a:rPr>
                  <a:t>请替换文字内容</a:t>
                </a:r>
                <a:endParaRPr lang="zh-CN" altLang="en-US" sz="1600" dirty="0">
                  <a:solidFill>
                    <a:schemeClr val="bg1"/>
                  </a:solidFill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3588" name="矩形 4200"/>
            <p:cNvSpPr>
              <a:spLocks noChangeArrowheads="1"/>
            </p:cNvSpPr>
            <p:nvPr/>
          </p:nvSpPr>
          <p:spPr bwMode="auto">
            <a:xfrm>
              <a:off x="633702" y="0"/>
              <a:ext cx="2572564" cy="685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charset="-122"/>
                  <a:cs typeface="微软雅黑 Light" panose="020B0502040204020203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charset="-122"/>
                  <a:cs typeface="微软雅黑 Light" panose="020B0502040204020203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charset="-122"/>
                  <a:cs typeface="微软雅黑 Light" panose="020B0502040204020203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charset="-122"/>
                  <a:cs typeface="微软雅黑 Light" panose="020B0502040204020203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charset="-122"/>
                  <a:cs typeface="微软雅黑 Light" panose="020B0502040204020203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charset="-122"/>
                  <a:cs typeface="微软雅黑 Light" panose="020B0502040204020203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charset="-122"/>
                  <a:cs typeface="微软雅黑 Light" panose="020B0502040204020203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charset="-122"/>
                  <a:cs typeface="微软雅黑 Light" panose="020B0502040204020203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charset="-122"/>
                  <a:cs typeface="微软雅黑 Light" panose="020B0502040204020203" charset="-122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点击添加相关标题文字，点击添加相关标题文字，点击添加相关标题文字，点击添加相关标题文字。</a:t>
              </a:r>
              <a:endParaRPr lang="en-GB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" name="组合 4209"/>
          <p:cNvGrpSpPr/>
          <p:nvPr/>
        </p:nvGrpSpPr>
        <p:grpSpPr bwMode="auto">
          <a:xfrm>
            <a:off x="1292268" y="1965540"/>
            <a:ext cx="3419353" cy="1422068"/>
            <a:chOff x="508965" y="0"/>
            <a:chExt cx="3241809" cy="1348820"/>
          </a:xfrm>
        </p:grpSpPr>
        <p:grpSp>
          <p:nvGrpSpPr>
            <p:cNvPr id="23579" name="组合 4189"/>
            <p:cNvGrpSpPr/>
            <p:nvPr/>
          </p:nvGrpSpPr>
          <p:grpSpPr bwMode="auto">
            <a:xfrm flipH="1">
              <a:off x="508965" y="0"/>
              <a:ext cx="3241809" cy="635376"/>
              <a:chOff x="0" y="0"/>
              <a:chExt cx="3241809" cy="635376"/>
            </a:xfrm>
          </p:grpSpPr>
          <p:grpSp>
            <p:nvGrpSpPr>
              <p:cNvPr id="23581" name="五边形 29"/>
              <p:cNvGrpSpPr/>
              <p:nvPr/>
            </p:nvGrpSpPr>
            <p:grpSpPr bwMode="auto">
              <a:xfrm flipH="1">
                <a:off x="498609" y="7488"/>
                <a:ext cx="2743200" cy="627888"/>
                <a:chOff x="0" y="0"/>
                <a:chExt cx="2743200" cy="627888"/>
              </a:xfrm>
            </p:grpSpPr>
            <p:pic>
              <p:nvPicPr>
                <p:cNvPr id="23585" name="五边形 29"/>
                <p:cNvPicPr>
                  <a:picLocks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2743200" cy="627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586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-1016" y="2037"/>
                  <a:ext cx="2745302" cy="627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charset="-122"/>
                      <a:cs typeface="微软雅黑 Light" panose="020B0502040204020203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charset="-122"/>
                      <a:cs typeface="微软雅黑 Light" panose="020B0502040204020203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charset="-122"/>
                      <a:cs typeface="微软雅黑 Light" panose="020B0502040204020203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charset="-122"/>
                      <a:cs typeface="微软雅黑 Light" panose="020B0502040204020203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charset="-122"/>
                      <a:cs typeface="微软雅黑 Light" panose="020B0502040204020203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charset="-122"/>
                      <a:cs typeface="微软雅黑 Light" panose="020B0502040204020203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charset="-122"/>
                      <a:cs typeface="微软雅黑 Light" panose="020B0502040204020203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charset="-122"/>
                      <a:cs typeface="微软雅黑 Light" panose="020B0502040204020203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charset="-122"/>
                      <a:cs typeface="微软雅黑 Light" panose="020B0502040204020203" charset="-122"/>
                    </a:defRPr>
                  </a:lvl9pPr>
                </a:lstStyle>
                <a:p>
                  <a:pPr algn="ctr" eaLnBrk="1" hangingPunct="1">
                    <a:buFont typeface="Arial" panose="020B0604020202020204" pitchFamily="34" charset="0"/>
                    <a:buNone/>
                  </a:pPr>
                  <a:endParaRPr lang="zh-CN" altLang="en-US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3582" name="椭圆 4191"/>
              <p:cNvSpPr>
                <a:spLocks noChangeArrowheads="1"/>
              </p:cNvSpPr>
              <p:nvPr/>
            </p:nvSpPr>
            <p:spPr bwMode="auto">
              <a:xfrm>
                <a:off x="0" y="128090"/>
                <a:ext cx="249228" cy="24922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9pPr>
              </a:lstStyle>
              <a:p>
                <a:pPr algn="ctr" eaLnBrk="1" hangingPunct="1">
                  <a:buFont typeface="Arial" panose="020B0604020202020204" pitchFamily="34" charset="0"/>
                  <a:buNone/>
                </a:pPr>
                <a:endParaRPr lang="zh-CN" altLang="en-US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583" name="五边形 4192"/>
              <p:cNvSpPr>
                <a:spLocks noChangeArrowheads="1"/>
              </p:cNvSpPr>
              <p:nvPr/>
            </p:nvSpPr>
            <p:spPr bwMode="auto">
              <a:xfrm flipH="1">
                <a:off x="478473" y="0"/>
                <a:ext cx="2587064" cy="505407"/>
              </a:xfrm>
              <a:prstGeom prst="homePlate">
                <a:avLst>
                  <a:gd name="adj" fmla="val 37135"/>
                </a:avLst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9pPr>
              </a:lstStyle>
              <a:p>
                <a:pPr algn="ctr" eaLnBrk="1" hangingPunct="1">
                  <a:buFont typeface="Arial" panose="020B0604020202020204" pitchFamily="34" charset="0"/>
                  <a:buNone/>
                </a:pPr>
                <a:endParaRPr lang="zh-CN" altLang="en-US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584" name="文本框 4193"/>
              <p:cNvSpPr txBox="1">
                <a:spLocks noChangeArrowheads="1"/>
              </p:cNvSpPr>
              <p:nvPr/>
            </p:nvSpPr>
            <p:spPr bwMode="auto">
              <a:xfrm>
                <a:off x="697090" y="55674"/>
                <a:ext cx="1536792" cy="321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9pPr>
              </a:lstStyle>
              <a:p>
                <a:pPr algn="r"/>
                <a:r>
                  <a:rPr lang="zh-CN" altLang="en-US" sz="1600" dirty="0">
                    <a:solidFill>
                      <a:schemeClr val="bg1"/>
                    </a:solidFill>
                    <a:ea typeface="微软雅黑" panose="020B0503020204020204" pitchFamily="34" charset="-122"/>
                  </a:rPr>
                  <a:t>请替换文字内容</a:t>
                </a:r>
                <a:endParaRPr lang="zh-CN" altLang="en-US" sz="1600" dirty="0">
                  <a:solidFill>
                    <a:schemeClr val="bg1"/>
                  </a:solidFill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3580" name="矩形 4201"/>
            <p:cNvSpPr>
              <a:spLocks noChangeArrowheads="1"/>
            </p:cNvSpPr>
            <p:nvPr/>
          </p:nvSpPr>
          <p:spPr bwMode="auto">
            <a:xfrm>
              <a:off x="532469" y="663530"/>
              <a:ext cx="2521219" cy="685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charset="-122"/>
                  <a:cs typeface="微软雅黑 Light" panose="020B0502040204020203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charset="-122"/>
                  <a:cs typeface="微软雅黑 Light" panose="020B0502040204020203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charset="-122"/>
                  <a:cs typeface="微软雅黑 Light" panose="020B0502040204020203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charset="-122"/>
                  <a:cs typeface="微软雅黑 Light" panose="020B0502040204020203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charset="-122"/>
                  <a:cs typeface="微软雅黑 Light" panose="020B0502040204020203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charset="-122"/>
                  <a:cs typeface="微软雅黑 Light" panose="020B0502040204020203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charset="-122"/>
                  <a:cs typeface="微软雅黑 Light" panose="020B0502040204020203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charset="-122"/>
                  <a:cs typeface="微软雅黑 Light" panose="020B0502040204020203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charset="-122"/>
                  <a:cs typeface="微软雅黑 Light" panose="020B0502040204020203" charset="-122"/>
                </a:defRPr>
              </a:lvl9pPr>
            </a:lstStyle>
            <a:p>
              <a:pPr algn="r">
                <a:lnSpc>
                  <a:spcPct val="130000"/>
                </a:lnSpc>
              </a:pPr>
              <a:r>
                <a:rPr lang="zh-CN" alt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点击添加相关标题文字，点击添加相关标题文字，点击添加相关标题文字，点击添加相关标题文字。</a:t>
              </a:r>
              <a:endParaRPr lang="en-GB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1" name="组合 4208"/>
          <p:cNvGrpSpPr/>
          <p:nvPr/>
        </p:nvGrpSpPr>
        <p:grpSpPr bwMode="auto">
          <a:xfrm>
            <a:off x="1292268" y="4627557"/>
            <a:ext cx="3419353" cy="1601636"/>
            <a:chOff x="508965" y="0"/>
            <a:chExt cx="3241809" cy="1518928"/>
          </a:xfrm>
        </p:grpSpPr>
        <p:grpSp>
          <p:nvGrpSpPr>
            <p:cNvPr id="23571" name="组合 4194"/>
            <p:cNvGrpSpPr/>
            <p:nvPr/>
          </p:nvGrpSpPr>
          <p:grpSpPr bwMode="auto">
            <a:xfrm flipH="1">
              <a:off x="508965" y="884229"/>
              <a:ext cx="3241809" cy="634699"/>
              <a:chOff x="0" y="0"/>
              <a:chExt cx="3241809" cy="634699"/>
            </a:xfrm>
          </p:grpSpPr>
          <p:grpSp>
            <p:nvGrpSpPr>
              <p:cNvPr id="23573" name="五边形 29"/>
              <p:cNvGrpSpPr/>
              <p:nvPr/>
            </p:nvGrpSpPr>
            <p:grpSpPr bwMode="auto">
              <a:xfrm flipH="1">
                <a:off x="498609" y="6811"/>
                <a:ext cx="2743200" cy="627888"/>
                <a:chOff x="0" y="0"/>
                <a:chExt cx="2743200" cy="627888"/>
              </a:xfrm>
            </p:grpSpPr>
            <p:pic>
              <p:nvPicPr>
                <p:cNvPr id="23577" name="五边形 29"/>
                <p:cNvPicPr>
                  <a:picLocks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2743200" cy="627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578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-1016" y="2714"/>
                  <a:ext cx="2745302" cy="6273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charset="-122"/>
                      <a:cs typeface="微软雅黑 Light" panose="020B0502040204020203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charset="-122"/>
                      <a:cs typeface="微软雅黑 Light" panose="020B0502040204020203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charset="-122"/>
                      <a:cs typeface="微软雅黑 Light" panose="020B0502040204020203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charset="-122"/>
                      <a:cs typeface="微软雅黑 Light" panose="020B0502040204020203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charset="-122"/>
                      <a:cs typeface="微软雅黑 Light" panose="020B0502040204020203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charset="-122"/>
                      <a:cs typeface="微软雅黑 Light" panose="020B0502040204020203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charset="-122"/>
                      <a:cs typeface="微软雅黑 Light" panose="020B0502040204020203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charset="-122"/>
                      <a:cs typeface="微软雅黑 Light" panose="020B0502040204020203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微软雅黑 Light" panose="020B0502040204020203" charset="-122"/>
                      <a:cs typeface="微软雅黑 Light" panose="020B0502040204020203" charset="-122"/>
                    </a:defRPr>
                  </a:lvl9pPr>
                </a:lstStyle>
                <a:p>
                  <a:pPr algn="ctr" eaLnBrk="1" hangingPunct="1">
                    <a:buFont typeface="Arial" panose="020B0604020202020204" pitchFamily="34" charset="0"/>
                    <a:buNone/>
                  </a:pPr>
                  <a:endParaRPr lang="zh-CN" altLang="en-US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3574" name="椭圆 4196"/>
              <p:cNvSpPr>
                <a:spLocks noChangeArrowheads="1"/>
              </p:cNvSpPr>
              <p:nvPr/>
            </p:nvSpPr>
            <p:spPr bwMode="auto">
              <a:xfrm>
                <a:off x="0" y="128090"/>
                <a:ext cx="249228" cy="24922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9pPr>
              </a:lstStyle>
              <a:p>
                <a:pPr algn="ctr" eaLnBrk="1" hangingPunct="1">
                  <a:buFont typeface="Arial" panose="020B0604020202020204" pitchFamily="34" charset="0"/>
                  <a:buNone/>
                </a:pPr>
                <a:endParaRPr lang="zh-CN" altLang="en-US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575" name="五边形 4197"/>
              <p:cNvSpPr>
                <a:spLocks noChangeArrowheads="1"/>
              </p:cNvSpPr>
              <p:nvPr/>
            </p:nvSpPr>
            <p:spPr bwMode="auto">
              <a:xfrm flipH="1">
                <a:off x="478473" y="0"/>
                <a:ext cx="2587064" cy="505407"/>
              </a:xfrm>
              <a:prstGeom prst="homePlate">
                <a:avLst>
                  <a:gd name="adj" fmla="val 37135"/>
                </a:avLst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9pPr>
              </a:lstStyle>
              <a:p>
                <a:pPr algn="ctr" eaLnBrk="1" hangingPunct="1">
                  <a:buFont typeface="Arial" panose="020B0604020202020204" pitchFamily="34" charset="0"/>
                  <a:buNone/>
                </a:pPr>
                <a:endParaRPr lang="zh-CN" altLang="en-US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576" name="文本框 4198"/>
              <p:cNvSpPr txBox="1">
                <a:spLocks noChangeArrowheads="1"/>
              </p:cNvSpPr>
              <p:nvPr/>
            </p:nvSpPr>
            <p:spPr bwMode="auto">
              <a:xfrm>
                <a:off x="697326" y="39740"/>
                <a:ext cx="1536792" cy="3210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 Light" panose="020B0502040204020203" charset="-122"/>
                    <a:cs typeface="微软雅黑 Light" panose="020B0502040204020203" charset="-122"/>
                  </a:defRPr>
                </a:lvl9pPr>
              </a:lstStyle>
              <a:p>
                <a:pPr algn="r"/>
                <a:r>
                  <a:rPr lang="zh-CN" altLang="en-US" sz="1600" dirty="0">
                    <a:solidFill>
                      <a:schemeClr val="bg1"/>
                    </a:solidFill>
                    <a:ea typeface="微软雅黑" panose="020B0503020204020204" pitchFamily="34" charset="-122"/>
                  </a:rPr>
                  <a:t>请替换文字内容</a:t>
                </a:r>
                <a:endParaRPr lang="zh-CN" altLang="en-US" sz="1600" dirty="0">
                  <a:solidFill>
                    <a:schemeClr val="bg1"/>
                  </a:solidFill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3572" name="矩形 4202"/>
            <p:cNvSpPr>
              <a:spLocks noChangeArrowheads="1"/>
            </p:cNvSpPr>
            <p:nvPr/>
          </p:nvSpPr>
          <p:spPr bwMode="auto">
            <a:xfrm>
              <a:off x="532230" y="0"/>
              <a:ext cx="2521218" cy="685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charset="-122"/>
                  <a:cs typeface="微软雅黑 Light" panose="020B0502040204020203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charset="-122"/>
                  <a:cs typeface="微软雅黑 Light" panose="020B0502040204020203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charset="-122"/>
                  <a:cs typeface="微软雅黑 Light" panose="020B0502040204020203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charset="-122"/>
                  <a:cs typeface="微软雅黑 Light" panose="020B0502040204020203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charset="-122"/>
                  <a:cs typeface="微软雅黑 Light" panose="020B0502040204020203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charset="-122"/>
                  <a:cs typeface="微软雅黑 Light" panose="020B0502040204020203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charset="-122"/>
                  <a:cs typeface="微软雅黑 Light" panose="020B0502040204020203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charset="-122"/>
                  <a:cs typeface="微软雅黑 Light" panose="020B0502040204020203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charset="-122"/>
                  <a:cs typeface="微软雅黑 Light" panose="020B0502040204020203" charset="-122"/>
                </a:defRPr>
              </a:lvl9pPr>
            </a:lstStyle>
            <a:p>
              <a:pPr algn="r">
                <a:lnSpc>
                  <a:spcPct val="130000"/>
                </a:lnSpc>
              </a:pPr>
              <a:r>
                <a:rPr lang="zh-CN" alt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点击添加相关标题文字，点击添加相关标题文字，点击添加相关标题文字，点击添加相关标题文字。</a:t>
              </a:r>
              <a:endParaRPr lang="en-GB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4" name="组合 4205"/>
          <p:cNvGrpSpPr/>
          <p:nvPr/>
        </p:nvGrpSpPr>
        <p:grpSpPr bwMode="auto">
          <a:xfrm>
            <a:off x="4781140" y="2248173"/>
            <a:ext cx="3304842" cy="3275528"/>
            <a:chOff x="0" y="0"/>
            <a:chExt cx="4115890" cy="4079752"/>
          </a:xfrm>
        </p:grpSpPr>
        <p:grpSp>
          <p:nvGrpSpPr>
            <p:cNvPr id="23564" name="组合 4203"/>
            <p:cNvGrpSpPr/>
            <p:nvPr/>
          </p:nvGrpSpPr>
          <p:grpSpPr bwMode="auto">
            <a:xfrm>
              <a:off x="0" y="0"/>
              <a:ext cx="4115890" cy="4079752"/>
              <a:chOff x="0" y="0"/>
              <a:chExt cx="4354245" cy="4316016"/>
            </a:xfrm>
          </p:grpSpPr>
          <p:sp>
            <p:nvSpPr>
              <p:cNvPr id="23567" name="任意多边形 4164"/>
              <p:cNvSpPr/>
              <p:nvPr/>
            </p:nvSpPr>
            <p:spPr bwMode="auto">
              <a:xfrm>
                <a:off x="0" y="2511"/>
                <a:ext cx="2114283" cy="2109263"/>
              </a:xfrm>
              <a:custGeom>
                <a:avLst/>
                <a:gdLst>
                  <a:gd name="T0" fmla="*/ 2114283 w 2114283"/>
                  <a:gd name="T1" fmla="*/ 0 h 2109263"/>
                  <a:gd name="T2" fmla="*/ 2114283 w 2114283"/>
                  <a:gd name="T3" fmla="*/ 2109263 h 2109263"/>
                  <a:gd name="T4" fmla="*/ 0 w 2114283"/>
                  <a:gd name="T5" fmla="*/ 2109263 h 2109263"/>
                  <a:gd name="T6" fmla="*/ 10650 w 2114283"/>
                  <a:gd name="T7" fmla="*/ 1898352 h 2109263"/>
                  <a:gd name="T8" fmla="*/ 2114283 w 2114283"/>
                  <a:gd name="T9" fmla="*/ 0 h 21092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14283"/>
                  <a:gd name="T16" fmla="*/ 0 h 2109263"/>
                  <a:gd name="T17" fmla="*/ 2114283 w 2114283"/>
                  <a:gd name="T18" fmla="*/ 2109263 h 21092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14283" h="2109263">
                    <a:moveTo>
                      <a:pt x="2114283" y="0"/>
                    </a:moveTo>
                    <a:lnTo>
                      <a:pt x="2114283" y="2109263"/>
                    </a:lnTo>
                    <a:lnTo>
                      <a:pt x="0" y="2109263"/>
                    </a:lnTo>
                    <a:lnTo>
                      <a:pt x="10650" y="1898350"/>
                    </a:lnTo>
                    <a:cubicBezTo>
                      <a:pt x="118936" y="832075"/>
                      <a:pt x="1019439" y="0"/>
                      <a:pt x="21142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23568" name="任意多边形 4165"/>
              <p:cNvSpPr/>
              <p:nvPr/>
            </p:nvSpPr>
            <p:spPr bwMode="auto">
              <a:xfrm rot="-5400000">
                <a:off x="2509" y="2204242"/>
                <a:ext cx="2114283" cy="2109263"/>
              </a:xfrm>
              <a:custGeom>
                <a:avLst/>
                <a:gdLst>
                  <a:gd name="T0" fmla="*/ 2114283 w 2114283"/>
                  <a:gd name="T1" fmla="*/ 0 h 2109263"/>
                  <a:gd name="T2" fmla="*/ 2114283 w 2114283"/>
                  <a:gd name="T3" fmla="*/ 2109263 h 2109263"/>
                  <a:gd name="T4" fmla="*/ 0 w 2114283"/>
                  <a:gd name="T5" fmla="*/ 2109263 h 2109263"/>
                  <a:gd name="T6" fmla="*/ 10650 w 2114283"/>
                  <a:gd name="T7" fmla="*/ 1898352 h 2109263"/>
                  <a:gd name="T8" fmla="*/ 2114283 w 2114283"/>
                  <a:gd name="T9" fmla="*/ 0 h 21092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14283"/>
                  <a:gd name="T16" fmla="*/ 0 h 2109263"/>
                  <a:gd name="T17" fmla="*/ 2114283 w 2114283"/>
                  <a:gd name="T18" fmla="*/ 2109263 h 21092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14283" h="2109263">
                    <a:moveTo>
                      <a:pt x="2114283" y="0"/>
                    </a:moveTo>
                    <a:lnTo>
                      <a:pt x="2114283" y="2109263"/>
                    </a:lnTo>
                    <a:lnTo>
                      <a:pt x="0" y="2109263"/>
                    </a:lnTo>
                    <a:lnTo>
                      <a:pt x="10650" y="1898350"/>
                    </a:lnTo>
                    <a:cubicBezTo>
                      <a:pt x="118936" y="832075"/>
                      <a:pt x="1019439" y="0"/>
                      <a:pt x="2114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23569" name="任意多边形 4166"/>
              <p:cNvSpPr/>
              <p:nvPr/>
            </p:nvSpPr>
            <p:spPr bwMode="auto">
              <a:xfrm rot="10800000">
                <a:off x="2239962" y="2201732"/>
                <a:ext cx="2114283" cy="2109263"/>
              </a:xfrm>
              <a:custGeom>
                <a:avLst/>
                <a:gdLst>
                  <a:gd name="T0" fmla="*/ 2114283 w 2114283"/>
                  <a:gd name="T1" fmla="*/ 0 h 2109263"/>
                  <a:gd name="T2" fmla="*/ 2114283 w 2114283"/>
                  <a:gd name="T3" fmla="*/ 2109263 h 2109263"/>
                  <a:gd name="T4" fmla="*/ 0 w 2114283"/>
                  <a:gd name="T5" fmla="*/ 2109263 h 2109263"/>
                  <a:gd name="T6" fmla="*/ 10650 w 2114283"/>
                  <a:gd name="T7" fmla="*/ 1898352 h 2109263"/>
                  <a:gd name="T8" fmla="*/ 2114283 w 2114283"/>
                  <a:gd name="T9" fmla="*/ 0 h 21092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14283"/>
                  <a:gd name="T16" fmla="*/ 0 h 2109263"/>
                  <a:gd name="T17" fmla="*/ 2114283 w 2114283"/>
                  <a:gd name="T18" fmla="*/ 2109263 h 21092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14283" h="2109263">
                    <a:moveTo>
                      <a:pt x="2114283" y="0"/>
                    </a:moveTo>
                    <a:lnTo>
                      <a:pt x="2114283" y="2109263"/>
                    </a:lnTo>
                    <a:lnTo>
                      <a:pt x="0" y="2109263"/>
                    </a:lnTo>
                    <a:lnTo>
                      <a:pt x="10650" y="1898350"/>
                    </a:lnTo>
                    <a:cubicBezTo>
                      <a:pt x="118936" y="832075"/>
                      <a:pt x="1019439" y="0"/>
                      <a:pt x="21142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23570" name="任意多边形 4167"/>
              <p:cNvSpPr/>
              <p:nvPr/>
            </p:nvSpPr>
            <p:spPr bwMode="auto">
              <a:xfrm rot="5400000">
                <a:off x="2237450" y="2510"/>
                <a:ext cx="2114283" cy="2109263"/>
              </a:xfrm>
              <a:custGeom>
                <a:avLst/>
                <a:gdLst>
                  <a:gd name="T0" fmla="*/ 2114283 w 2114283"/>
                  <a:gd name="T1" fmla="*/ 0 h 2109263"/>
                  <a:gd name="T2" fmla="*/ 2114283 w 2114283"/>
                  <a:gd name="T3" fmla="*/ 2109263 h 2109263"/>
                  <a:gd name="T4" fmla="*/ 0 w 2114283"/>
                  <a:gd name="T5" fmla="*/ 2109263 h 2109263"/>
                  <a:gd name="T6" fmla="*/ 10650 w 2114283"/>
                  <a:gd name="T7" fmla="*/ 1898352 h 2109263"/>
                  <a:gd name="T8" fmla="*/ 2114283 w 2114283"/>
                  <a:gd name="T9" fmla="*/ 0 h 21092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14283"/>
                  <a:gd name="T16" fmla="*/ 0 h 2109263"/>
                  <a:gd name="T17" fmla="*/ 2114283 w 2114283"/>
                  <a:gd name="T18" fmla="*/ 2109263 h 21092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14283" h="2109263">
                    <a:moveTo>
                      <a:pt x="2114283" y="0"/>
                    </a:moveTo>
                    <a:lnTo>
                      <a:pt x="2114283" y="2109263"/>
                    </a:lnTo>
                    <a:lnTo>
                      <a:pt x="0" y="2109263"/>
                    </a:lnTo>
                    <a:lnTo>
                      <a:pt x="10650" y="1898350"/>
                    </a:lnTo>
                    <a:cubicBezTo>
                      <a:pt x="118936" y="832075"/>
                      <a:pt x="1019439" y="0"/>
                      <a:pt x="2114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23565" name="图片 417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0264" y="682942"/>
              <a:ext cx="1816765" cy="2865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66" name="文本框 4204"/>
            <p:cNvSpPr txBox="1">
              <a:spLocks noChangeArrowheads="1"/>
            </p:cNvSpPr>
            <p:nvPr/>
          </p:nvSpPr>
          <p:spPr bwMode="auto">
            <a:xfrm>
              <a:off x="1258582" y="1185588"/>
              <a:ext cx="1619479" cy="728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charset="-122"/>
                  <a:cs typeface="微软雅黑 Light" panose="020B0502040204020203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charset="-122"/>
                  <a:cs typeface="微软雅黑 Light" panose="020B0502040204020203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charset="-122"/>
                  <a:cs typeface="微软雅黑 Light" panose="020B0502040204020203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charset="-122"/>
                  <a:cs typeface="微软雅黑 Light" panose="020B0502040204020203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charset="-122"/>
                  <a:cs typeface="微软雅黑 Light" panose="020B0502040204020203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charset="-122"/>
                  <a:cs typeface="微软雅黑 Light" panose="020B0502040204020203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charset="-122"/>
                  <a:cs typeface="微软雅黑 Light" panose="020B0502040204020203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charset="-122"/>
                  <a:cs typeface="微软雅黑 Light" panose="020B0502040204020203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 Light" panose="020B0502040204020203" charset="-122"/>
                  <a:cs typeface="微软雅黑 Light" panose="020B0502040204020203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3200" dirty="0">
                  <a:solidFill>
                    <a:schemeClr val="accent2"/>
                  </a:solidFill>
                  <a:latin typeface="Arial" panose="020B0604020202020204" pitchFamily="34" charset="0"/>
                </a:rPr>
                <a:t>TITLE</a:t>
              </a:r>
              <a:endParaRPr lang="zh-CN" altLang="en-US" sz="3200" dirty="0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6" name="文本框 45"/>
          <p:cNvSpPr txBox="1"/>
          <p:nvPr/>
        </p:nvSpPr>
        <p:spPr>
          <a:xfrm>
            <a:off x="95589" y="266550"/>
            <a:ext cx="3272517" cy="466708"/>
          </a:xfrm>
          <a:prstGeom prst="rect">
            <a:avLst/>
          </a:prstGeom>
          <a:noFill/>
        </p:spPr>
        <p:txBody>
          <a:bodyPr wrap="none" lIns="96434" tIns="48217" rIns="96434" bIns="48217" rtlCol="0">
            <a:spAutoFit/>
          </a:bodyPr>
          <a:lstStyle/>
          <a:p>
            <a:pPr defTabSz="964565"/>
            <a:r>
              <a:rPr lang="zh-CN" altLang="en-US" sz="2400" dirty="0">
                <a:solidFill>
                  <a:schemeClr val="accent1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点击添加相关标题文字</a:t>
            </a:r>
            <a:endParaRPr lang="zh-CN" altLang="en-US" sz="2400" dirty="0">
              <a:solidFill>
                <a:schemeClr val="accent1"/>
              </a:solidFill>
              <a:latin typeface="方正尚酷简体" panose="03000509000000000000" pitchFamily="65" charset="-122"/>
              <a:ea typeface="方正尚酷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95589" y="654957"/>
            <a:ext cx="2809570" cy="374375"/>
          </a:xfrm>
          <a:prstGeom prst="rect">
            <a:avLst/>
          </a:prstGeom>
          <a:noFill/>
        </p:spPr>
        <p:txBody>
          <a:bodyPr wrap="none" lIns="96434" tIns="48217" rIns="96434" bIns="48217" rtlCol="0">
            <a:spAutoFit/>
          </a:bodyPr>
          <a:lstStyle/>
          <a:p>
            <a:pPr defTabSz="964565"/>
            <a:r>
              <a:rPr lang="en-US" altLang="zh-CN" dirty="0">
                <a:solidFill>
                  <a:srgbClr val="E7E6E6">
                    <a:lumMod val="25000"/>
                  </a:srgbClr>
                </a:solidFill>
                <a:cs typeface="+mn-ea"/>
                <a:sym typeface="+mn-lt"/>
              </a:rPr>
              <a:t>ADD RELATED TITLE WORDS</a:t>
            </a:r>
            <a:endParaRPr lang="zh-CN" altLang="en-US" dirty="0">
              <a:solidFill>
                <a:srgbClr val="E7E6E6">
                  <a:lumMod val="25000"/>
                </a:srgb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组合 94"/>
          <p:cNvGrpSpPr/>
          <p:nvPr/>
        </p:nvGrpSpPr>
        <p:grpSpPr>
          <a:xfrm rot="5400000">
            <a:off x="5103585" y="2216171"/>
            <a:ext cx="2653168" cy="4900129"/>
            <a:chOff x="1331640" y="1707654"/>
            <a:chExt cx="1535281" cy="2835506"/>
          </a:xfrm>
          <a:solidFill>
            <a:srgbClr val="0170C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6" name="等腰三角形 5"/>
            <p:cNvSpPr/>
            <p:nvPr/>
          </p:nvSpPr>
          <p:spPr>
            <a:xfrm>
              <a:off x="1608861" y="1707654"/>
              <a:ext cx="1247249" cy="1186339"/>
            </a:xfrm>
            <a:custGeom>
              <a:avLst/>
              <a:gdLst>
                <a:gd name="connsiteX0" fmla="*/ 0 w 936104"/>
                <a:gd name="connsiteY0" fmla="*/ 432048 h 432048"/>
                <a:gd name="connsiteX1" fmla="*/ 468052 w 936104"/>
                <a:gd name="connsiteY1" fmla="*/ 0 h 432048"/>
                <a:gd name="connsiteX2" fmla="*/ 936104 w 936104"/>
                <a:gd name="connsiteY2" fmla="*/ 432048 h 432048"/>
                <a:gd name="connsiteX3" fmla="*/ 0 w 936104"/>
                <a:gd name="connsiteY3" fmla="*/ 432048 h 432048"/>
                <a:gd name="connsiteX0-1" fmla="*/ 0 w 2405548"/>
                <a:gd name="connsiteY0-2" fmla="*/ 553019 h 553019"/>
                <a:gd name="connsiteX1-3" fmla="*/ 1937496 w 2405548"/>
                <a:gd name="connsiteY1-4" fmla="*/ 0 h 553019"/>
                <a:gd name="connsiteX2-5" fmla="*/ 2405548 w 2405548"/>
                <a:gd name="connsiteY2-6" fmla="*/ 432048 h 553019"/>
                <a:gd name="connsiteX3-7" fmla="*/ 0 w 2405548"/>
                <a:gd name="connsiteY3-8" fmla="*/ 553019 h 553019"/>
                <a:gd name="connsiteX0-9" fmla="*/ 0 w 2405548"/>
                <a:gd name="connsiteY0-10" fmla="*/ 1186339 h 1186339"/>
                <a:gd name="connsiteX1-11" fmla="*/ 1247249 w 2405548"/>
                <a:gd name="connsiteY1-12" fmla="*/ 0 h 1186339"/>
                <a:gd name="connsiteX2-13" fmla="*/ 2405548 w 2405548"/>
                <a:gd name="connsiteY2-14" fmla="*/ 1065368 h 1186339"/>
                <a:gd name="connsiteX3-15" fmla="*/ 0 w 2405548"/>
                <a:gd name="connsiteY3-16" fmla="*/ 1186339 h 1186339"/>
                <a:gd name="connsiteX0-17" fmla="*/ 0 w 1247249"/>
                <a:gd name="connsiteY0-18" fmla="*/ 1186339 h 1186339"/>
                <a:gd name="connsiteX1-19" fmla="*/ 1247249 w 1247249"/>
                <a:gd name="connsiteY1-20" fmla="*/ 0 h 1186339"/>
                <a:gd name="connsiteX2-21" fmla="*/ 1227858 w 1247249"/>
                <a:gd name="connsiteY2-22" fmla="*/ 634853 h 1186339"/>
                <a:gd name="connsiteX3-23" fmla="*/ 0 w 1247249"/>
                <a:gd name="connsiteY3-24" fmla="*/ 1186339 h 1186339"/>
                <a:gd name="connsiteX0-25" fmla="*/ 0 w 1247249"/>
                <a:gd name="connsiteY0-26" fmla="*/ 1186339 h 1186339"/>
                <a:gd name="connsiteX1-27" fmla="*/ 1247249 w 1247249"/>
                <a:gd name="connsiteY1-28" fmla="*/ 0 h 1186339"/>
                <a:gd name="connsiteX2-29" fmla="*/ 1227858 w 1247249"/>
                <a:gd name="connsiteY2-30" fmla="*/ 634853 h 1186339"/>
                <a:gd name="connsiteX3-31" fmla="*/ 0 w 1247249"/>
                <a:gd name="connsiteY3-32" fmla="*/ 1186339 h 1186339"/>
                <a:gd name="connsiteX0-33" fmla="*/ 0 w 1247249"/>
                <a:gd name="connsiteY0-34" fmla="*/ 1186339 h 1186339"/>
                <a:gd name="connsiteX1-35" fmla="*/ 1247249 w 1247249"/>
                <a:gd name="connsiteY1-36" fmla="*/ 0 h 1186339"/>
                <a:gd name="connsiteX2-37" fmla="*/ 1227858 w 1247249"/>
                <a:gd name="connsiteY2-38" fmla="*/ 634853 h 1186339"/>
                <a:gd name="connsiteX3-39" fmla="*/ 0 w 1247249"/>
                <a:gd name="connsiteY3-40" fmla="*/ 1186339 h 1186339"/>
                <a:gd name="connsiteX0-41" fmla="*/ 0 w 1247249"/>
                <a:gd name="connsiteY0-42" fmla="*/ 1186339 h 1186339"/>
                <a:gd name="connsiteX1-43" fmla="*/ 1247249 w 1247249"/>
                <a:gd name="connsiteY1-44" fmla="*/ 0 h 1186339"/>
                <a:gd name="connsiteX2-45" fmla="*/ 1227858 w 1247249"/>
                <a:gd name="connsiteY2-46" fmla="*/ 634853 h 1186339"/>
                <a:gd name="connsiteX3-47" fmla="*/ 0 w 1247249"/>
                <a:gd name="connsiteY3-48" fmla="*/ 1186339 h 1186339"/>
                <a:gd name="connsiteX0-49" fmla="*/ 0 w 1247249"/>
                <a:gd name="connsiteY0-50" fmla="*/ 1186339 h 1186339"/>
                <a:gd name="connsiteX1-51" fmla="*/ 1247249 w 1247249"/>
                <a:gd name="connsiteY1-52" fmla="*/ 0 h 1186339"/>
                <a:gd name="connsiteX2-53" fmla="*/ 1227858 w 1247249"/>
                <a:gd name="connsiteY2-54" fmla="*/ 634853 h 1186339"/>
                <a:gd name="connsiteX3-55" fmla="*/ 0 w 1247249"/>
                <a:gd name="connsiteY3-56" fmla="*/ 1186339 h 1186339"/>
                <a:gd name="connsiteX0-57" fmla="*/ 0 w 1247249"/>
                <a:gd name="connsiteY0-58" fmla="*/ 1186339 h 1186339"/>
                <a:gd name="connsiteX1-59" fmla="*/ 1247249 w 1247249"/>
                <a:gd name="connsiteY1-60" fmla="*/ 0 h 1186339"/>
                <a:gd name="connsiteX2-61" fmla="*/ 1227858 w 1247249"/>
                <a:gd name="connsiteY2-62" fmla="*/ 634853 h 1186339"/>
                <a:gd name="connsiteX3-63" fmla="*/ 0 w 1247249"/>
                <a:gd name="connsiteY3-64" fmla="*/ 1186339 h 1186339"/>
                <a:gd name="connsiteX0-65" fmla="*/ 0 w 1247249"/>
                <a:gd name="connsiteY0-66" fmla="*/ 1186339 h 1186339"/>
                <a:gd name="connsiteX1-67" fmla="*/ 1247249 w 1247249"/>
                <a:gd name="connsiteY1-68" fmla="*/ 0 h 1186339"/>
                <a:gd name="connsiteX2-69" fmla="*/ 1227858 w 1247249"/>
                <a:gd name="connsiteY2-70" fmla="*/ 634853 h 1186339"/>
                <a:gd name="connsiteX3-71" fmla="*/ 0 w 1247249"/>
                <a:gd name="connsiteY3-72" fmla="*/ 1186339 h 1186339"/>
                <a:gd name="connsiteX0-73" fmla="*/ 0 w 1247249"/>
                <a:gd name="connsiteY0-74" fmla="*/ 1186339 h 1186339"/>
                <a:gd name="connsiteX1-75" fmla="*/ 1247249 w 1247249"/>
                <a:gd name="connsiteY1-76" fmla="*/ 0 h 1186339"/>
                <a:gd name="connsiteX2-77" fmla="*/ 1227858 w 1247249"/>
                <a:gd name="connsiteY2-78" fmla="*/ 634853 h 1186339"/>
                <a:gd name="connsiteX3-79" fmla="*/ 0 w 1247249"/>
                <a:gd name="connsiteY3-80" fmla="*/ 1186339 h 1186339"/>
                <a:gd name="connsiteX0-81" fmla="*/ 0 w 1247249"/>
                <a:gd name="connsiteY0-82" fmla="*/ 1186339 h 1186339"/>
                <a:gd name="connsiteX1-83" fmla="*/ 1247249 w 1247249"/>
                <a:gd name="connsiteY1-84" fmla="*/ 0 h 1186339"/>
                <a:gd name="connsiteX2-85" fmla="*/ 1227858 w 1247249"/>
                <a:gd name="connsiteY2-86" fmla="*/ 634853 h 1186339"/>
                <a:gd name="connsiteX3-87" fmla="*/ 0 w 1247249"/>
                <a:gd name="connsiteY3-88" fmla="*/ 1186339 h 1186339"/>
                <a:gd name="connsiteX0-89" fmla="*/ 0 w 1247249"/>
                <a:gd name="connsiteY0-90" fmla="*/ 1186339 h 1186339"/>
                <a:gd name="connsiteX1-91" fmla="*/ 1247249 w 1247249"/>
                <a:gd name="connsiteY1-92" fmla="*/ 0 h 1186339"/>
                <a:gd name="connsiteX2-93" fmla="*/ 1227858 w 1247249"/>
                <a:gd name="connsiteY2-94" fmla="*/ 634853 h 1186339"/>
                <a:gd name="connsiteX3-95" fmla="*/ 0 w 1247249"/>
                <a:gd name="connsiteY3-96" fmla="*/ 1186339 h 1186339"/>
                <a:gd name="connsiteX0-97" fmla="*/ 0 w 1247249"/>
                <a:gd name="connsiteY0-98" fmla="*/ 1186339 h 1186339"/>
                <a:gd name="connsiteX1-99" fmla="*/ 1247249 w 1247249"/>
                <a:gd name="connsiteY1-100" fmla="*/ 0 h 1186339"/>
                <a:gd name="connsiteX2-101" fmla="*/ 1231416 w 1247249"/>
                <a:gd name="connsiteY2-102" fmla="*/ 638411 h 1186339"/>
                <a:gd name="connsiteX3-103" fmla="*/ 0 w 1247249"/>
                <a:gd name="connsiteY3-104" fmla="*/ 1186339 h 1186339"/>
                <a:gd name="connsiteX0-105" fmla="*/ 0 w 1247249"/>
                <a:gd name="connsiteY0-106" fmla="*/ 1186339 h 1186339"/>
                <a:gd name="connsiteX1-107" fmla="*/ 1247249 w 1247249"/>
                <a:gd name="connsiteY1-108" fmla="*/ 0 h 1186339"/>
                <a:gd name="connsiteX2-109" fmla="*/ 1231416 w 1247249"/>
                <a:gd name="connsiteY2-110" fmla="*/ 638411 h 1186339"/>
                <a:gd name="connsiteX3-111" fmla="*/ 0 w 1247249"/>
                <a:gd name="connsiteY3-112" fmla="*/ 1186339 h 1186339"/>
                <a:gd name="connsiteX0-113" fmla="*/ 0 w 1247249"/>
                <a:gd name="connsiteY0-114" fmla="*/ 1186339 h 1186339"/>
                <a:gd name="connsiteX1-115" fmla="*/ 1247249 w 1247249"/>
                <a:gd name="connsiteY1-116" fmla="*/ 0 h 1186339"/>
                <a:gd name="connsiteX2-117" fmla="*/ 1231416 w 1247249"/>
                <a:gd name="connsiteY2-118" fmla="*/ 638411 h 1186339"/>
                <a:gd name="connsiteX3-119" fmla="*/ 0 w 1247249"/>
                <a:gd name="connsiteY3-120" fmla="*/ 1186339 h 118633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47249" h="1186339">
                  <a:moveTo>
                    <a:pt x="0" y="1186339"/>
                  </a:moveTo>
                  <a:cubicBezTo>
                    <a:pt x="177366" y="310566"/>
                    <a:pt x="852847" y="57437"/>
                    <a:pt x="1247249" y="0"/>
                  </a:cubicBezTo>
                  <a:cubicBezTo>
                    <a:pt x="1055770" y="225850"/>
                    <a:pt x="1081329" y="426793"/>
                    <a:pt x="1231416" y="638411"/>
                  </a:cubicBezTo>
                  <a:cubicBezTo>
                    <a:pt x="597978" y="633668"/>
                    <a:pt x="270525" y="877981"/>
                    <a:pt x="0" y="11863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97" name="等腰三角形 5"/>
            <p:cNvSpPr/>
            <p:nvPr/>
          </p:nvSpPr>
          <p:spPr>
            <a:xfrm>
              <a:off x="1619672" y="2445005"/>
              <a:ext cx="1234974" cy="634853"/>
            </a:xfrm>
            <a:custGeom>
              <a:avLst/>
              <a:gdLst>
                <a:gd name="connsiteX0" fmla="*/ 0 w 936104"/>
                <a:gd name="connsiteY0" fmla="*/ 432048 h 432048"/>
                <a:gd name="connsiteX1" fmla="*/ 468052 w 936104"/>
                <a:gd name="connsiteY1" fmla="*/ 0 h 432048"/>
                <a:gd name="connsiteX2" fmla="*/ 936104 w 936104"/>
                <a:gd name="connsiteY2" fmla="*/ 432048 h 432048"/>
                <a:gd name="connsiteX3" fmla="*/ 0 w 936104"/>
                <a:gd name="connsiteY3" fmla="*/ 432048 h 432048"/>
                <a:gd name="connsiteX0-1" fmla="*/ 0 w 2405548"/>
                <a:gd name="connsiteY0-2" fmla="*/ 553019 h 553019"/>
                <a:gd name="connsiteX1-3" fmla="*/ 1937496 w 2405548"/>
                <a:gd name="connsiteY1-4" fmla="*/ 0 h 553019"/>
                <a:gd name="connsiteX2-5" fmla="*/ 2405548 w 2405548"/>
                <a:gd name="connsiteY2-6" fmla="*/ 432048 h 553019"/>
                <a:gd name="connsiteX3-7" fmla="*/ 0 w 2405548"/>
                <a:gd name="connsiteY3-8" fmla="*/ 553019 h 553019"/>
                <a:gd name="connsiteX0-9" fmla="*/ 0 w 2405548"/>
                <a:gd name="connsiteY0-10" fmla="*/ 1186339 h 1186339"/>
                <a:gd name="connsiteX1-11" fmla="*/ 1247249 w 2405548"/>
                <a:gd name="connsiteY1-12" fmla="*/ 0 h 1186339"/>
                <a:gd name="connsiteX2-13" fmla="*/ 2405548 w 2405548"/>
                <a:gd name="connsiteY2-14" fmla="*/ 1065368 h 1186339"/>
                <a:gd name="connsiteX3-15" fmla="*/ 0 w 2405548"/>
                <a:gd name="connsiteY3-16" fmla="*/ 1186339 h 1186339"/>
                <a:gd name="connsiteX0-17" fmla="*/ 0 w 1247249"/>
                <a:gd name="connsiteY0-18" fmla="*/ 1186339 h 1186339"/>
                <a:gd name="connsiteX1-19" fmla="*/ 1247249 w 1247249"/>
                <a:gd name="connsiteY1-20" fmla="*/ 0 h 1186339"/>
                <a:gd name="connsiteX2-21" fmla="*/ 1227858 w 1247249"/>
                <a:gd name="connsiteY2-22" fmla="*/ 634853 h 1186339"/>
                <a:gd name="connsiteX3-23" fmla="*/ 0 w 1247249"/>
                <a:gd name="connsiteY3-24" fmla="*/ 1186339 h 1186339"/>
                <a:gd name="connsiteX0-25" fmla="*/ 0 w 1247249"/>
                <a:gd name="connsiteY0-26" fmla="*/ 1186339 h 1186339"/>
                <a:gd name="connsiteX1-27" fmla="*/ 1247249 w 1247249"/>
                <a:gd name="connsiteY1-28" fmla="*/ 0 h 1186339"/>
                <a:gd name="connsiteX2-29" fmla="*/ 1227858 w 1247249"/>
                <a:gd name="connsiteY2-30" fmla="*/ 634853 h 1186339"/>
                <a:gd name="connsiteX3-31" fmla="*/ 0 w 1247249"/>
                <a:gd name="connsiteY3-32" fmla="*/ 1186339 h 1186339"/>
                <a:gd name="connsiteX0-33" fmla="*/ 0 w 1247249"/>
                <a:gd name="connsiteY0-34" fmla="*/ 1186339 h 1186339"/>
                <a:gd name="connsiteX1-35" fmla="*/ 1247249 w 1247249"/>
                <a:gd name="connsiteY1-36" fmla="*/ 0 h 1186339"/>
                <a:gd name="connsiteX2-37" fmla="*/ 1227858 w 1247249"/>
                <a:gd name="connsiteY2-38" fmla="*/ 634853 h 1186339"/>
                <a:gd name="connsiteX3-39" fmla="*/ 0 w 1247249"/>
                <a:gd name="connsiteY3-40" fmla="*/ 1186339 h 1186339"/>
                <a:gd name="connsiteX0-41" fmla="*/ 0 w 1247249"/>
                <a:gd name="connsiteY0-42" fmla="*/ 1186339 h 1186339"/>
                <a:gd name="connsiteX1-43" fmla="*/ 1247249 w 1247249"/>
                <a:gd name="connsiteY1-44" fmla="*/ 0 h 1186339"/>
                <a:gd name="connsiteX2-45" fmla="*/ 1227858 w 1247249"/>
                <a:gd name="connsiteY2-46" fmla="*/ 634853 h 1186339"/>
                <a:gd name="connsiteX3-47" fmla="*/ 0 w 1247249"/>
                <a:gd name="connsiteY3-48" fmla="*/ 1186339 h 1186339"/>
                <a:gd name="connsiteX0-49" fmla="*/ 0 w 1247249"/>
                <a:gd name="connsiteY0-50" fmla="*/ 1186339 h 1186339"/>
                <a:gd name="connsiteX1-51" fmla="*/ 1247249 w 1247249"/>
                <a:gd name="connsiteY1-52" fmla="*/ 0 h 1186339"/>
                <a:gd name="connsiteX2-53" fmla="*/ 1227858 w 1247249"/>
                <a:gd name="connsiteY2-54" fmla="*/ 634853 h 1186339"/>
                <a:gd name="connsiteX3-55" fmla="*/ 0 w 1247249"/>
                <a:gd name="connsiteY3-56" fmla="*/ 1186339 h 1186339"/>
                <a:gd name="connsiteX0-57" fmla="*/ 0 w 1247249"/>
                <a:gd name="connsiteY0-58" fmla="*/ 1186339 h 1186339"/>
                <a:gd name="connsiteX1-59" fmla="*/ 1247249 w 1247249"/>
                <a:gd name="connsiteY1-60" fmla="*/ 0 h 1186339"/>
                <a:gd name="connsiteX2-61" fmla="*/ 1227858 w 1247249"/>
                <a:gd name="connsiteY2-62" fmla="*/ 634853 h 1186339"/>
                <a:gd name="connsiteX3-63" fmla="*/ 0 w 1247249"/>
                <a:gd name="connsiteY3-64" fmla="*/ 1186339 h 1186339"/>
                <a:gd name="connsiteX0-65" fmla="*/ 0 w 1247249"/>
                <a:gd name="connsiteY0-66" fmla="*/ 1186339 h 1186339"/>
                <a:gd name="connsiteX1-67" fmla="*/ 1247249 w 1247249"/>
                <a:gd name="connsiteY1-68" fmla="*/ 0 h 1186339"/>
                <a:gd name="connsiteX2-69" fmla="*/ 1227858 w 1247249"/>
                <a:gd name="connsiteY2-70" fmla="*/ 634853 h 1186339"/>
                <a:gd name="connsiteX3-71" fmla="*/ 0 w 1247249"/>
                <a:gd name="connsiteY3-72" fmla="*/ 1186339 h 1186339"/>
                <a:gd name="connsiteX0-73" fmla="*/ 0 w 1247249"/>
                <a:gd name="connsiteY0-74" fmla="*/ 1186339 h 1186339"/>
                <a:gd name="connsiteX1-75" fmla="*/ 1247249 w 1247249"/>
                <a:gd name="connsiteY1-76" fmla="*/ 0 h 1186339"/>
                <a:gd name="connsiteX2-77" fmla="*/ 1227858 w 1247249"/>
                <a:gd name="connsiteY2-78" fmla="*/ 634853 h 1186339"/>
                <a:gd name="connsiteX3-79" fmla="*/ 0 w 1247249"/>
                <a:gd name="connsiteY3-80" fmla="*/ 1186339 h 1186339"/>
                <a:gd name="connsiteX0-81" fmla="*/ 0 w 1247249"/>
                <a:gd name="connsiteY0-82" fmla="*/ 1186339 h 1186339"/>
                <a:gd name="connsiteX1-83" fmla="*/ 1247249 w 1247249"/>
                <a:gd name="connsiteY1-84" fmla="*/ 0 h 1186339"/>
                <a:gd name="connsiteX2-85" fmla="*/ 1227858 w 1247249"/>
                <a:gd name="connsiteY2-86" fmla="*/ 634853 h 1186339"/>
                <a:gd name="connsiteX3-87" fmla="*/ 0 w 1247249"/>
                <a:gd name="connsiteY3-88" fmla="*/ 1186339 h 1186339"/>
                <a:gd name="connsiteX0-89" fmla="*/ 0 w 1247249"/>
                <a:gd name="connsiteY0-90" fmla="*/ 1186339 h 1186339"/>
                <a:gd name="connsiteX1-91" fmla="*/ 1247249 w 1247249"/>
                <a:gd name="connsiteY1-92" fmla="*/ 0 h 1186339"/>
                <a:gd name="connsiteX2-93" fmla="*/ 1227858 w 1247249"/>
                <a:gd name="connsiteY2-94" fmla="*/ 634853 h 1186339"/>
                <a:gd name="connsiteX3-95" fmla="*/ 0 w 1247249"/>
                <a:gd name="connsiteY3-96" fmla="*/ 1186339 h 1186339"/>
                <a:gd name="connsiteX0-97" fmla="*/ 0 w 1247249"/>
                <a:gd name="connsiteY0-98" fmla="*/ 1186339 h 1186339"/>
                <a:gd name="connsiteX1-99" fmla="*/ 1247249 w 1247249"/>
                <a:gd name="connsiteY1-100" fmla="*/ 0 h 1186339"/>
                <a:gd name="connsiteX2-101" fmla="*/ 1231416 w 1247249"/>
                <a:gd name="connsiteY2-102" fmla="*/ 638411 h 1186339"/>
                <a:gd name="connsiteX3-103" fmla="*/ 0 w 1247249"/>
                <a:gd name="connsiteY3-104" fmla="*/ 1186339 h 1186339"/>
                <a:gd name="connsiteX0-105" fmla="*/ 0 w 1247249"/>
                <a:gd name="connsiteY0-106" fmla="*/ 1186339 h 1186339"/>
                <a:gd name="connsiteX1-107" fmla="*/ 1247249 w 1247249"/>
                <a:gd name="connsiteY1-108" fmla="*/ 0 h 1186339"/>
                <a:gd name="connsiteX2-109" fmla="*/ 1231416 w 1247249"/>
                <a:gd name="connsiteY2-110" fmla="*/ 638411 h 1186339"/>
                <a:gd name="connsiteX3-111" fmla="*/ 0 w 1247249"/>
                <a:gd name="connsiteY3-112" fmla="*/ 1186339 h 1186339"/>
                <a:gd name="connsiteX0-113" fmla="*/ 0 w 1247249"/>
                <a:gd name="connsiteY0-114" fmla="*/ 1186339 h 1186339"/>
                <a:gd name="connsiteX1-115" fmla="*/ 1247249 w 1247249"/>
                <a:gd name="connsiteY1-116" fmla="*/ 0 h 1186339"/>
                <a:gd name="connsiteX2-117" fmla="*/ 1231416 w 1247249"/>
                <a:gd name="connsiteY2-118" fmla="*/ 638411 h 1186339"/>
                <a:gd name="connsiteX3-119" fmla="*/ 0 w 1247249"/>
                <a:gd name="connsiteY3-120" fmla="*/ 1186339 h 1186339"/>
                <a:gd name="connsiteX0-121" fmla="*/ 0 w 1240133"/>
                <a:gd name="connsiteY0-122" fmla="*/ 652643 h 652643"/>
                <a:gd name="connsiteX1-123" fmla="*/ 1240133 w 1240133"/>
                <a:gd name="connsiteY1-124" fmla="*/ 0 h 652643"/>
                <a:gd name="connsiteX2-125" fmla="*/ 1224300 w 1240133"/>
                <a:gd name="connsiteY2-126" fmla="*/ 638411 h 652643"/>
                <a:gd name="connsiteX3-127" fmla="*/ 0 w 1240133"/>
                <a:gd name="connsiteY3-128" fmla="*/ 652643 h 652643"/>
                <a:gd name="connsiteX0-129" fmla="*/ 0 w 1233017"/>
                <a:gd name="connsiteY0-130" fmla="*/ 629932 h 629932"/>
                <a:gd name="connsiteX1-131" fmla="*/ 1233017 w 1233017"/>
                <a:gd name="connsiteY1-132" fmla="*/ 9311 h 629932"/>
                <a:gd name="connsiteX2-133" fmla="*/ 1224300 w 1233017"/>
                <a:gd name="connsiteY2-134" fmla="*/ 615700 h 629932"/>
                <a:gd name="connsiteX3-135" fmla="*/ 0 w 1233017"/>
                <a:gd name="connsiteY3-136" fmla="*/ 629932 h 629932"/>
                <a:gd name="connsiteX0-137" fmla="*/ 0 w 1233017"/>
                <a:gd name="connsiteY0-138" fmla="*/ 629932 h 644164"/>
                <a:gd name="connsiteX1-139" fmla="*/ 1233017 w 1233017"/>
                <a:gd name="connsiteY1-140" fmla="*/ 9311 h 644164"/>
                <a:gd name="connsiteX2-141" fmla="*/ 1224300 w 1233017"/>
                <a:gd name="connsiteY2-142" fmla="*/ 644164 h 644164"/>
                <a:gd name="connsiteX3-143" fmla="*/ 0 w 1233017"/>
                <a:gd name="connsiteY3-144" fmla="*/ 629932 h 644164"/>
                <a:gd name="connsiteX0-145" fmla="*/ 0 w 1233017"/>
                <a:gd name="connsiteY0-146" fmla="*/ 629932 h 644164"/>
                <a:gd name="connsiteX1-147" fmla="*/ 1233017 w 1233017"/>
                <a:gd name="connsiteY1-148" fmla="*/ 9311 h 644164"/>
                <a:gd name="connsiteX2-149" fmla="*/ 1224300 w 1233017"/>
                <a:gd name="connsiteY2-150" fmla="*/ 644164 h 644164"/>
                <a:gd name="connsiteX3-151" fmla="*/ 0 w 1233017"/>
                <a:gd name="connsiteY3-152" fmla="*/ 629932 h 644164"/>
                <a:gd name="connsiteX0-153" fmla="*/ 0 w 1233017"/>
                <a:gd name="connsiteY0-154" fmla="*/ 629932 h 644164"/>
                <a:gd name="connsiteX1-155" fmla="*/ 1233017 w 1233017"/>
                <a:gd name="connsiteY1-156" fmla="*/ 9311 h 644164"/>
                <a:gd name="connsiteX2-157" fmla="*/ 1224300 w 1233017"/>
                <a:gd name="connsiteY2-158" fmla="*/ 644164 h 644164"/>
                <a:gd name="connsiteX3-159" fmla="*/ 0 w 1233017"/>
                <a:gd name="connsiteY3-160" fmla="*/ 629932 h 644164"/>
                <a:gd name="connsiteX0-161" fmla="*/ 0 w 1233017"/>
                <a:gd name="connsiteY0-162" fmla="*/ 629932 h 640606"/>
                <a:gd name="connsiteX1-163" fmla="*/ 1233017 w 1233017"/>
                <a:gd name="connsiteY1-164" fmla="*/ 9311 h 640606"/>
                <a:gd name="connsiteX2-165" fmla="*/ 1227858 w 1233017"/>
                <a:gd name="connsiteY2-166" fmla="*/ 640606 h 640606"/>
                <a:gd name="connsiteX3-167" fmla="*/ 0 w 1233017"/>
                <a:gd name="connsiteY3-168" fmla="*/ 629932 h 640606"/>
                <a:gd name="connsiteX0-169" fmla="*/ 0 w 1225901"/>
                <a:gd name="connsiteY0-170" fmla="*/ 632363 h 639479"/>
                <a:gd name="connsiteX1-171" fmla="*/ 1225901 w 1225901"/>
                <a:gd name="connsiteY1-172" fmla="*/ 8184 h 639479"/>
                <a:gd name="connsiteX2-173" fmla="*/ 1220742 w 1225901"/>
                <a:gd name="connsiteY2-174" fmla="*/ 639479 h 639479"/>
                <a:gd name="connsiteX3-175" fmla="*/ 0 w 1225901"/>
                <a:gd name="connsiteY3-176" fmla="*/ 632363 h 639479"/>
                <a:gd name="connsiteX0-177" fmla="*/ 0 w 1225901"/>
                <a:gd name="connsiteY0-178" fmla="*/ 624179 h 631295"/>
                <a:gd name="connsiteX1-179" fmla="*/ 1225901 w 1225901"/>
                <a:gd name="connsiteY1-180" fmla="*/ 0 h 631295"/>
                <a:gd name="connsiteX2-181" fmla="*/ 1220742 w 1225901"/>
                <a:gd name="connsiteY2-182" fmla="*/ 631295 h 631295"/>
                <a:gd name="connsiteX3-183" fmla="*/ 0 w 1225901"/>
                <a:gd name="connsiteY3-184" fmla="*/ 624179 h 631295"/>
                <a:gd name="connsiteX0-185" fmla="*/ 0 w 1225901"/>
                <a:gd name="connsiteY0-186" fmla="*/ 624179 h 631295"/>
                <a:gd name="connsiteX1-187" fmla="*/ 1225901 w 1225901"/>
                <a:gd name="connsiteY1-188" fmla="*/ 0 h 631295"/>
                <a:gd name="connsiteX2-189" fmla="*/ 1220742 w 1225901"/>
                <a:gd name="connsiteY2-190" fmla="*/ 631295 h 631295"/>
                <a:gd name="connsiteX3-191" fmla="*/ 0 w 1225901"/>
                <a:gd name="connsiteY3-192" fmla="*/ 624179 h 631295"/>
                <a:gd name="connsiteX0-193" fmla="*/ 0 w 1225901"/>
                <a:gd name="connsiteY0-194" fmla="*/ 624179 h 631295"/>
                <a:gd name="connsiteX1-195" fmla="*/ 1225901 w 1225901"/>
                <a:gd name="connsiteY1-196" fmla="*/ 0 h 631295"/>
                <a:gd name="connsiteX2-197" fmla="*/ 1220742 w 1225901"/>
                <a:gd name="connsiteY2-198" fmla="*/ 631295 h 631295"/>
                <a:gd name="connsiteX3-199" fmla="*/ 0 w 1225901"/>
                <a:gd name="connsiteY3-200" fmla="*/ 624179 h 631295"/>
                <a:gd name="connsiteX0-201" fmla="*/ 0 w 1225901"/>
                <a:gd name="connsiteY0-202" fmla="*/ 624179 h 631295"/>
                <a:gd name="connsiteX1-203" fmla="*/ 1225901 w 1225901"/>
                <a:gd name="connsiteY1-204" fmla="*/ 0 h 631295"/>
                <a:gd name="connsiteX2-205" fmla="*/ 1220742 w 1225901"/>
                <a:gd name="connsiteY2-206" fmla="*/ 631295 h 631295"/>
                <a:gd name="connsiteX3-207" fmla="*/ 0 w 1225901"/>
                <a:gd name="connsiteY3-208" fmla="*/ 624179 h 631295"/>
                <a:gd name="connsiteX0-209" fmla="*/ 0 w 1218785"/>
                <a:gd name="connsiteY0-210" fmla="*/ 631295 h 631295"/>
                <a:gd name="connsiteX1-211" fmla="*/ 1218785 w 1218785"/>
                <a:gd name="connsiteY1-212" fmla="*/ 0 h 631295"/>
                <a:gd name="connsiteX2-213" fmla="*/ 1213626 w 1218785"/>
                <a:gd name="connsiteY2-214" fmla="*/ 631295 h 631295"/>
                <a:gd name="connsiteX3-215" fmla="*/ 0 w 1218785"/>
                <a:gd name="connsiteY3-216" fmla="*/ 631295 h 631295"/>
                <a:gd name="connsiteX0-217" fmla="*/ 0 w 1229459"/>
                <a:gd name="connsiteY0-218" fmla="*/ 631295 h 631295"/>
                <a:gd name="connsiteX1-219" fmla="*/ 1229459 w 1229459"/>
                <a:gd name="connsiteY1-220" fmla="*/ 0 h 631295"/>
                <a:gd name="connsiteX2-221" fmla="*/ 1224300 w 1229459"/>
                <a:gd name="connsiteY2-222" fmla="*/ 631295 h 631295"/>
                <a:gd name="connsiteX3-223" fmla="*/ 0 w 1229459"/>
                <a:gd name="connsiteY3-224" fmla="*/ 631295 h 631295"/>
                <a:gd name="connsiteX0-225" fmla="*/ 0 w 1231416"/>
                <a:gd name="connsiteY0-226" fmla="*/ 631295 h 634853"/>
                <a:gd name="connsiteX1-227" fmla="*/ 1229459 w 1231416"/>
                <a:gd name="connsiteY1-228" fmla="*/ 0 h 634853"/>
                <a:gd name="connsiteX2-229" fmla="*/ 1231416 w 1231416"/>
                <a:gd name="connsiteY2-230" fmla="*/ 634853 h 634853"/>
                <a:gd name="connsiteX3-231" fmla="*/ 0 w 1231416"/>
                <a:gd name="connsiteY3-232" fmla="*/ 631295 h 634853"/>
                <a:gd name="connsiteX0-233" fmla="*/ 0 w 1234974"/>
                <a:gd name="connsiteY0-234" fmla="*/ 634853 h 634853"/>
                <a:gd name="connsiteX1-235" fmla="*/ 1233017 w 1234974"/>
                <a:gd name="connsiteY1-236" fmla="*/ 0 h 634853"/>
                <a:gd name="connsiteX2-237" fmla="*/ 1234974 w 1234974"/>
                <a:gd name="connsiteY2-238" fmla="*/ 634853 h 634853"/>
                <a:gd name="connsiteX3-239" fmla="*/ 0 w 1234974"/>
                <a:gd name="connsiteY3-240" fmla="*/ 634853 h 63485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34974" h="634853">
                  <a:moveTo>
                    <a:pt x="0" y="634853"/>
                  </a:moveTo>
                  <a:cubicBezTo>
                    <a:pt x="291221" y="118435"/>
                    <a:pt x="835057" y="509"/>
                    <a:pt x="1233017" y="0"/>
                  </a:cubicBezTo>
                  <a:cubicBezTo>
                    <a:pt x="1041538" y="225850"/>
                    <a:pt x="1084887" y="423235"/>
                    <a:pt x="1234974" y="634853"/>
                  </a:cubicBezTo>
                  <a:lnTo>
                    <a:pt x="0" y="63485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98" name="等腰三角形 5"/>
            <p:cNvSpPr/>
            <p:nvPr/>
          </p:nvSpPr>
          <p:spPr>
            <a:xfrm flipV="1">
              <a:off x="1608861" y="3167482"/>
              <a:ext cx="1234974" cy="634853"/>
            </a:xfrm>
            <a:custGeom>
              <a:avLst/>
              <a:gdLst>
                <a:gd name="connsiteX0" fmla="*/ 0 w 936104"/>
                <a:gd name="connsiteY0" fmla="*/ 432048 h 432048"/>
                <a:gd name="connsiteX1" fmla="*/ 468052 w 936104"/>
                <a:gd name="connsiteY1" fmla="*/ 0 h 432048"/>
                <a:gd name="connsiteX2" fmla="*/ 936104 w 936104"/>
                <a:gd name="connsiteY2" fmla="*/ 432048 h 432048"/>
                <a:gd name="connsiteX3" fmla="*/ 0 w 936104"/>
                <a:gd name="connsiteY3" fmla="*/ 432048 h 432048"/>
                <a:gd name="connsiteX0-1" fmla="*/ 0 w 2405548"/>
                <a:gd name="connsiteY0-2" fmla="*/ 553019 h 553019"/>
                <a:gd name="connsiteX1-3" fmla="*/ 1937496 w 2405548"/>
                <a:gd name="connsiteY1-4" fmla="*/ 0 h 553019"/>
                <a:gd name="connsiteX2-5" fmla="*/ 2405548 w 2405548"/>
                <a:gd name="connsiteY2-6" fmla="*/ 432048 h 553019"/>
                <a:gd name="connsiteX3-7" fmla="*/ 0 w 2405548"/>
                <a:gd name="connsiteY3-8" fmla="*/ 553019 h 553019"/>
                <a:gd name="connsiteX0-9" fmla="*/ 0 w 2405548"/>
                <a:gd name="connsiteY0-10" fmla="*/ 1186339 h 1186339"/>
                <a:gd name="connsiteX1-11" fmla="*/ 1247249 w 2405548"/>
                <a:gd name="connsiteY1-12" fmla="*/ 0 h 1186339"/>
                <a:gd name="connsiteX2-13" fmla="*/ 2405548 w 2405548"/>
                <a:gd name="connsiteY2-14" fmla="*/ 1065368 h 1186339"/>
                <a:gd name="connsiteX3-15" fmla="*/ 0 w 2405548"/>
                <a:gd name="connsiteY3-16" fmla="*/ 1186339 h 1186339"/>
                <a:gd name="connsiteX0-17" fmla="*/ 0 w 1247249"/>
                <a:gd name="connsiteY0-18" fmla="*/ 1186339 h 1186339"/>
                <a:gd name="connsiteX1-19" fmla="*/ 1247249 w 1247249"/>
                <a:gd name="connsiteY1-20" fmla="*/ 0 h 1186339"/>
                <a:gd name="connsiteX2-21" fmla="*/ 1227858 w 1247249"/>
                <a:gd name="connsiteY2-22" fmla="*/ 634853 h 1186339"/>
                <a:gd name="connsiteX3-23" fmla="*/ 0 w 1247249"/>
                <a:gd name="connsiteY3-24" fmla="*/ 1186339 h 1186339"/>
                <a:gd name="connsiteX0-25" fmla="*/ 0 w 1247249"/>
                <a:gd name="connsiteY0-26" fmla="*/ 1186339 h 1186339"/>
                <a:gd name="connsiteX1-27" fmla="*/ 1247249 w 1247249"/>
                <a:gd name="connsiteY1-28" fmla="*/ 0 h 1186339"/>
                <a:gd name="connsiteX2-29" fmla="*/ 1227858 w 1247249"/>
                <a:gd name="connsiteY2-30" fmla="*/ 634853 h 1186339"/>
                <a:gd name="connsiteX3-31" fmla="*/ 0 w 1247249"/>
                <a:gd name="connsiteY3-32" fmla="*/ 1186339 h 1186339"/>
                <a:gd name="connsiteX0-33" fmla="*/ 0 w 1247249"/>
                <a:gd name="connsiteY0-34" fmla="*/ 1186339 h 1186339"/>
                <a:gd name="connsiteX1-35" fmla="*/ 1247249 w 1247249"/>
                <a:gd name="connsiteY1-36" fmla="*/ 0 h 1186339"/>
                <a:gd name="connsiteX2-37" fmla="*/ 1227858 w 1247249"/>
                <a:gd name="connsiteY2-38" fmla="*/ 634853 h 1186339"/>
                <a:gd name="connsiteX3-39" fmla="*/ 0 w 1247249"/>
                <a:gd name="connsiteY3-40" fmla="*/ 1186339 h 1186339"/>
                <a:gd name="connsiteX0-41" fmla="*/ 0 w 1247249"/>
                <a:gd name="connsiteY0-42" fmla="*/ 1186339 h 1186339"/>
                <a:gd name="connsiteX1-43" fmla="*/ 1247249 w 1247249"/>
                <a:gd name="connsiteY1-44" fmla="*/ 0 h 1186339"/>
                <a:gd name="connsiteX2-45" fmla="*/ 1227858 w 1247249"/>
                <a:gd name="connsiteY2-46" fmla="*/ 634853 h 1186339"/>
                <a:gd name="connsiteX3-47" fmla="*/ 0 w 1247249"/>
                <a:gd name="connsiteY3-48" fmla="*/ 1186339 h 1186339"/>
                <a:gd name="connsiteX0-49" fmla="*/ 0 w 1247249"/>
                <a:gd name="connsiteY0-50" fmla="*/ 1186339 h 1186339"/>
                <a:gd name="connsiteX1-51" fmla="*/ 1247249 w 1247249"/>
                <a:gd name="connsiteY1-52" fmla="*/ 0 h 1186339"/>
                <a:gd name="connsiteX2-53" fmla="*/ 1227858 w 1247249"/>
                <a:gd name="connsiteY2-54" fmla="*/ 634853 h 1186339"/>
                <a:gd name="connsiteX3-55" fmla="*/ 0 w 1247249"/>
                <a:gd name="connsiteY3-56" fmla="*/ 1186339 h 1186339"/>
                <a:gd name="connsiteX0-57" fmla="*/ 0 w 1247249"/>
                <a:gd name="connsiteY0-58" fmla="*/ 1186339 h 1186339"/>
                <a:gd name="connsiteX1-59" fmla="*/ 1247249 w 1247249"/>
                <a:gd name="connsiteY1-60" fmla="*/ 0 h 1186339"/>
                <a:gd name="connsiteX2-61" fmla="*/ 1227858 w 1247249"/>
                <a:gd name="connsiteY2-62" fmla="*/ 634853 h 1186339"/>
                <a:gd name="connsiteX3-63" fmla="*/ 0 w 1247249"/>
                <a:gd name="connsiteY3-64" fmla="*/ 1186339 h 1186339"/>
                <a:gd name="connsiteX0-65" fmla="*/ 0 w 1247249"/>
                <a:gd name="connsiteY0-66" fmla="*/ 1186339 h 1186339"/>
                <a:gd name="connsiteX1-67" fmla="*/ 1247249 w 1247249"/>
                <a:gd name="connsiteY1-68" fmla="*/ 0 h 1186339"/>
                <a:gd name="connsiteX2-69" fmla="*/ 1227858 w 1247249"/>
                <a:gd name="connsiteY2-70" fmla="*/ 634853 h 1186339"/>
                <a:gd name="connsiteX3-71" fmla="*/ 0 w 1247249"/>
                <a:gd name="connsiteY3-72" fmla="*/ 1186339 h 1186339"/>
                <a:gd name="connsiteX0-73" fmla="*/ 0 w 1247249"/>
                <a:gd name="connsiteY0-74" fmla="*/ 1186339 h 1186339"/>
                <a:gd name="connsiteX1-75" fmla="*/ 1247249 w 1247249"/>
                <a:gd name="connsiteY1-76" fmla="*/ 0 h 1186339"/>
                <a:gd name="connsiteX2-77" fmla="*/ 1227858 w 1247249"/>
                <a:gd name="connsiteY2-78" fmla="*/ 634853 h 1186339"/>
                <a:gd name="connsiteX3-79" fmla="*/ 0 w 1247249"/>
                <a:gd name="connsiteY3-80" fmla="*/ 1186339 h 1186339"/>
                <a:gd name="connsiteX0-81" fmla="*/ 0 w 1247249"/>
                <a:gd name="connsiteY0-82" fmla="*/ 1186339 h 1186339"/>
                <a:gd name="connsiteX1-83" fmla="*/ 1247249 w 1247249"/>
                <a:gd name="connsiteY1-84" fmla="*/ 0 h 1186339"/>
                <a:gd name="connsiteX2-85" fmla="*/ 1227858 w 1247249"/>
                <a:gd name="connsiteY2-86" fmla="*/ 634853 h 1186339"/>
                <a:gd name="connsiteX3-87" fmla="*/ 0 w 1247249"/>
                <a:gd name="connsiteY3-88" fmla="*/ 1186339 h 1186339"/>
                <a:gd name="connsiteX0-89" fmla="*/ 0 w 1247249"/>
                <a:gd name="connsiteY0-90" fmla="*/ 1186339 h 1186339"/>
                <a:gd name="connsiteX1-91" fmla="*/ 1247249 w 1247249"/>
                <a:gd name="connsiteY1-92" fmla="*/ 0 h 1186339"/>
                <a:gd name="connsiteX2-93" fmla="*/ 1227858 w 1247249"/>
                <a:gd name="connsiteY2-94" fmla="*/ 634853 h 1186339"/>
                <a:gd name="connsiteX3-95" fmla="*/ 0 w 1247249"/>
                <a:gd name="connsiteY3-96" fmla="*/ 1186339 h 1186339"/>
                <a:gd name="connsiteX0-97" fmla="*/ 0 w 1247249"/>
                <a:gd name="connsiteY0-98" fmla="*/ 1186339 h 1186339"/>
                <a:gd name="connsiteX1-99" fmla="*/ 1247249 w 1247249"/>
                <a:gd name="connsiteY1-100" fmla="*/ 0 h 1186339"/>
                <a:gd name="connsiteX2-101" fmla="*/ 1231416 w 1247249"/>
                <a:gd name="connsiteY2-102" fmla="*/ 638411 h 1186339"/>
                <a:gd name="connsiteX3-103" fmla="*/ 0 w 1247249"/>
                <a:gd name="connsiteY3-104" fmla="*/ 1186339 h 1186339"/>
                <a:gd name="connsiteX0-105" fmla="*/ 0 w 1247249"/>
                <a:gd name="connsiteY0-106" fmla="*/ 1186339 h 1186339"/>
                <a:gd name="connsiteX1-107" fmla="*/ 1247249 w 1247249"/>
                <a:gd name="connsiteY1-108" fmla="*/ 0 h 1186339"/>
                <a:gd name="connsiteX2-109" fmla="*/ 1231416 w 1247249"/>
                <a:gd name="connsiteY2-110" fmla="*/ 638411 h 1186339"/>
                <a:gd name="connsiteX3-111" fmla="*/ 0 w 1247249"/>
                <a:gd name="connsiteY3-112" fmla="*/ 1186339 h 1186339"/>
                <a:gd name="connsiteX0-113" fmla="*/ 0 w 1247249"/>
                <a:gd name="connsiteY0-114" fmla="*/ 1186339 h 1186339"/>
                <a:gd name="connsiteX1-115" fmla="*/ 1247249 w 1247249"/>
                <a:gd name="connsiteY1-116" fmla="*/ 0 h 1186339"/>
                <a:gd name="connsiteX2-117" fmla="*/ 1231416 w 1247249"/>
                <a:gd name="connsiteY2-118" fmla="*/ 638411 h 1186339"/>
                <a:gd name="connsiteX3-119" fmla="*/ 0 w 1247249"/>
                <a:gd name="connsiteY3-120" fmla="*/ 1186339 h 1186339"/>
                <a:gd name="connsiteX0-121" fmla="*/ 0 w 1240133"/>
                <a:gd name="connsiteY0-122" fmla="*/ 652643 h 652643"/>
                <a:gd name="connsiteX1-123" fmla="*/ 1240133 w 1240133"/>
                <a:gd name="connsiteY1-124" fmla="*/ 0 h 652643"/>
                <a:gd name="connsiteX2-125" fmla="*/ 1224300 w 1240133"/>
                <a:gd name="connsiteY2-126" fmla="*/ 638411 h 652643"/>
                <a:gd name="connsiteX3-127" fmla="*/ 0 w 1240133"/>
                <a:gd name="connsiteY3-128" fmla="*/ 652643 h 652643"/>
                <a:gd name="connsiteX0-129" fmla="*/ 0 w 1233017"/>
                <a:gd name="connsiteY0-130" fmla="*/ 629932 h 629932"/>
                <a:gd name="connsiteX1-131" fmla="*/ 1233017 w 1233017"/>
                <a:gd name="connsiteY1-132" fmla="*/ 9311 h 629932"/>
                <a:gd name="connsiteX2-133" fmla="*/ 1224300 w 1233017"/>
                <a:gd name="connsiteY2-134" fmla="*/ 615700 h 629932"/>
                <a:gd name="connsiteX3-135" fmla="*/ 0 w 1233017"/>
                <a:gd name="connsiteY3-136" fmla="*/ 629932 h 629932"/>
                <a:gd name="connsiteX0-137" fmla="*/ 0 w 1233017"/>
                <a:gd name="connsiteY0-138" fmla="*/ 629932 h 644164"/>
                <a:gd name="connsiteX1-139" fmla="*/ 1233017 w 1233017"/>
                <a:gd name="connsiteY1-140" fmla="*/ 9311 h 644164"/>
                <a:gd name="connsiteX2-141" fmla="*/ 1224300 w 1233017"/>
                <a:gd name="connsiteY2-142" fmla="*/ 644164 h 644164"/>
                <a:gd name="connsiteX3-143" fmla="*/ 0 w 1233017"/>
                <a:gd name="connsiteY3-144" fmla="*/ 629932 h 644164"/>
                <a:gd name="connsiteX0-145" fmla="*/ 0 w 1233017"/>
                <a:gd name="connsiteY0-146" fmla="*/ 629932 h 644164"/>
                <a:gd name="connsiteX1-147" fmla="*/ 1233017 w 1233017"/>
                <a:gd name="connsiteY1-148" fmla="*/ 9311 h 644164"/>
                <a:gd name="connsiteX2-149" fmla="*/ 1224300 w 1233017"/>
                <a:gd name="connsiteY2-150" fmla="*/ 644164 h 644164"/>
                <a:gd name="connsiteX3-151" fmla="*/ 0 w 1233017"/>
                <a:gd name="connsiteY3-152" fmla="*/ 629932 h 644164"/>
                <a:gd name="connsiteX0-153" fmla="*/ 0 w 1233017"/>
                <a:gd name="connsiteY0-154" fmla="*/ 629932 h 644164"/>
                <a:gd name="connsiteX1-155" fmla="*/ 1233017 w 1233017"/>
                <a:gd name="connsiteY1-156" fmla="*/ 9311 h 644164"/>
                <a:gd name="connsiteX2-157" fmla="*/ 1224300 w 1233017"/>
                <a:gd name="connsiteY2-158" fmla="*/ 644164 h 644164"/>
                <a:gd name="connsiteX3-159" fmla="*/ 0 w 1233017"/>
                <a:gd name="connsiteY3-160" fmla="*/ 629932 h 644164"/>
                <a:gd name="connsiteX0-161" fmla="*/ 0 w 1233017"/>
                <a:gd name="connsiteY0-162" fmla="*/ 629932 h 640606"/>
                <a:gd name="connsiteX1-163" fmla="*/ 1233017 w 1233017"/>
                <a:gd name="connsiteY1-164" fmla="*/ 9311 h 640606"/>
                <a:gd name="connsiteX2-165" fmla="*/ 1227858 w 1233017"/>
                <a:gd name="connsiteY2-166" fmla="*/ 640606 h 640606"/>
                <a:gd name="connsiteX3-167" fmla="*/ 0 w 1233017"/>
                <a:gd name="connsiteY3-168" fmla="*/ 629932 h 640606"/>
                <a:gd name="connsiteX0-169" fmla="*/ 0 w 1225901"/>
                <a:gd name="connsiteY0-170" fmla="*/ 632363 h 639479"/>
                <a:gd name="connsiteX1-171" fmla="*/ 1225901 w 1225901"/>
                <a:gd name="connsiteY1-172" fmla="*/ 8184 h 639479"/>
                <a:gd name="connsiteX2-173" fmla="*/ 1220742 w 1225901"/>
                <a:gd name="connsiteY2-174" fmla="*/ 639479 h 639479"/>
                <a:gd name="connsiteX3-175" fmla="*/ 0 w 1225901"/>
                <a:gd name="connsiteY3-176" fmla="*/ 632363 h 639479"/>
                <a:gd name="connsiteX0-177" fmla="*/ 0 w 1225901"/>
                <a:gd name="connsiteY0-178" fmla="*/ 624179 h 631295"/>
                <a:gd name="connsiteX1-179" fmla="*/ 1225901 w 1225901"/>
                <a:gd name="connsiteY1-180" fmla="*/ 0 h 631295"/>
                <a:gd name="connsiteX2-181" fmla="*/ 1220742 w 1225901"/>
                <a:gd name="connsiteY2-182" fmla="*/ 631295 h 631295"/>
                <a:gd name="connsiteX3-183" fmla="*/ 0 w 1225901"/>
                <a:gd name="connsiteY3-184" fmla="*/ 624179 h 631295"/>
                <a:gd name="connsiteX0-185" fmla="*/ 0 w 1225901"/>
                <a:gd name="connsiteY0-186" fmla="*/ 624179 h 631295"/>
                <a:gd name="connsiteX1-187" fmla="*/ 1225901 w 1225901"/>
                <a:gd name="connsiteY1-188" fmla="*/ 0 h 631295"/>
                <a:gd name="connsiteX2-189" fmla="*/ 1220742 w 1225901"/>
                <a:gd name="connsiteY2-190" fmla="*/ 631295 h 631295"/>
                <a:gd name="connsiteX3-191" fmla="*/ 0 w 1225901"/>
                <a:gd name="connsiteY3-192" fmla="*/ 624179 h 631295"/>
                <a:gd name="connsiteX0-193" fmla="*/ 0 w 1225901"/>
                <a:gd name="connsiteY0-194" fmla="*/ 624179 h 631295"/>
                <a:gd name="connsiteX1-195" fmla="*/ 1225901 w 1225901"/>
                <a:gd name="connsiteY1-196" fmla="*/ 0 h 631295"/>
                <a:gd name="connsiteX2-197" fmla="*/ 1220742 w 1225901"/>
                <a:gd name="connsiteY2-198" fmla="*/ 631295 h 631295"/>
                <a:gd name="connsiteX3-199" fmla="*/ 0 w 1225901"/>
                <a:gd name="connsiteY3-200" fmla="*/ 624179 h 631295"/>
                <a:gd name="connsiteX0-201" fmla="*/ 0 w 1225901"/>
                <a:gd name="connsiteY0-202" fmla="*/ 624179 h 631295"/>
                <a:gd name="connsiteX1-203" fmla="*/ 1225901 w 1225901"/>
                <a:gd name="connsiteY1-204" fmla="*/ 0 h 631295"/>
                <a:gd name="connsiteX2-205" fmla="*/ 1220742 w 1225901"/>
                <a:gd name="connsiteY2-206" fmla="*/ 631295 h 631295"/>
                <a:gd name="connsiteX3-207" fmla="*/ 0 w 1225901"/>
                <a:gd name="connsiteY3-208" fmla="*/ 624179 h 631295"/>
                <a:gd name="connsiteX0-209" fmla="*/ 0 w 1218785"/>
                <a:gd name="connsiteY0-210" fmla="*/ 631295 h 631295"/>
                <a:gd name="connsiteX1-211" fmla="*/ 1218785 w 1218785"/>
                <a:gd name="connsiteY1-212" fmla="*/ 0 h 631295"/>
                <a:gd name="connsiteX2-213" fmla="*/ 1213626 w 1218785"/>
                <a:gd name="connsiteY2-214" fmla="*/ 631295 h 631295"/>
                <a:gd name="connsiteX3-215" fmla="*/ 0 w 1218785"/>
                <a:gd name="connsiteY3-216" fmla="*/ 631295 h 631295"/>
                <a:gd name="connsiteX0-217" fmla="*/ 0 w 1229459"/>
                <a:gd name="connsiteY0-218" fmla="*/ 631295 h 631295"/>
                <a:gd name="connsiteX1-219" fmla="*/ 1229459 w 1229459"/>
                <a:gd name="connsiteY1-220" fmla="*/ 0 h 631295"/>
                <a:gd name="connsiteX2-221" fmla="*/ 1224300 w 1229459"/>
                <a:gd name="connsiteY2-222" fmla="*/ 631295 h 631295"/>
                <a:gd name="connsiteX3-223" fmla="*/ 0 w 1229459"/>
                <a:gd name="connsiteY3-224" fmla="*/ 631295 h 631295"/>
                <a:gd name="connsiteX0-225" fmla="*/ 0 w 1231416"/>
                <a:gd name="connsiteY0-226" fmla="*/ 631295 h 634853"/>
                <a:gd name="connsiteX1-227" fmla="*/ 1229459 w 1231416"/>
                <a:gd name="connsiteY1-228" fmla="*/ 0 h 634853"/>
                <a:gd name="connsiteX2-229" fmla="*/ 1231416 w 1231416"/>
                <a:gd name="connsiteY2-230" fmla="*/ 634853 h 634853"/>
                <a:gd name="connsiteX3-231" fmla="*/ 0 w 1231416"/>
                <a:gd name="connsiteY3-232" fmla="*/ 631295 h 634853"/>
                <a:gd name="connsiteX0-233" fmla="*/ 0 w 1234974"/>
                <a:gd name="connsiteY0-234" fmla="*/ 634853 h 634853"/>
                <a:gd name="connsiteX1-235" fmla="*/ 1233017 w 1234974"/>
                <a:gd name="connsiteY1-236" fmla="*/ 0 h 634853"/>
                <a:gd name="connsiteX2-237" fmla="*/ 1234974 w 1234974"/>
                <a:gd name="connsiteY2-238" fmla="*/ 634853 h 634853"/>
                <a:gd name="connsiteX3-239" fmla="*/ 0 w 1234974"/>
                <a:gd name="connsiteY3-240" fmla="*/ 634853 h 63485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34974" h="634853">
                  <a:moveTo>
                    <a:pt x="0" y="634853"/>
                  </a:moveTo>
                  <a:cubicBezTo>
                    <a:pt x="291221" y="118435"/>
                    <a:pt x="835057" y="509"/>
                    <a:pt x="1233017" y="0"/>
                  </a:cubicBezTo>
                  <a:cubicBezTo>
                    <a:pt x="1041538" y="225850"/>
                    <a:pt x="1084887" y="423235"/>
                    <a:pt x="1234974" y="634853"/>
                  </a:cubicBezTo>
                  <a:lnTo>
                    <a:pt x="0" y="63485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99" name="等腰三角形 5"/>
            <p:cNvSpPr/>
            <p:nvPr/>
          </p:nvSpPr>
          <p:spPr>
            <a:xfrm flipV="1">
              <a:off x="1619672" y="3356821"/>
              <a:ext cx="1247249" cy="1186339"/>
            </a:xfrm>
            <a:custGeom>
              <a:avLst/>
              <a:gdLst>
                <a:gd name="connsiteX0" fmla="*/ 0 w 936104"/>
                <a:gd name="connsiteY0" fmla="*/ 432048 h 432048"/>
                <a:gd name="connsiteX1" fmla="*/ 468052 w 936104"/>
                <a:gd name="connsiteY1" fmla="*/ 0 h 432048"/>
                <a:gd name="connsiteX2" fmla="*/ 936104 w 936104"/>
                <a:gd name="connsiteY2" fmla="*/ 432048 h 432048"/>
                <a:gd name="connsiteX3" fmla="*/ 0 w 936104"/>
                <a:gd name="connsiteY3" fmla="*/ 432048 h 432048"/>
                <a:gd name="connsiteX0-1" fmla="*/ 0 w 2405548"/>
                <a:gd name="connsiteY0-2" fmla="*/ 553019 h 553019"/>
                <a:gd name="connsiteX1-3" fmla="*/ 1937496 w 2405548"/>
                <a:gd name="connsiteY1-4" fmla="*/ 0 h 553019"/>
                <a:gd name="connsiteX2-5" fmla="*/ 2405548 w 2405548"/>
                <a:gd name="connsiteY2-6" fmla="*/ 432048 h 553019"/>
                <a:gd name="connsiteX3-7" fmla="*/ 0 w 2405548"/>
                <a:gd name="connsiteY3-8" fmla="*/ 553019 h 553019"/>
                <a:gd name="connsiteX0-9" fmla="*/ 0 w 2405548"/>
                <a:gd name="connsiteY0-10" fmla="*/ 1186339 h 1186339"/>
                <a:gd name="connsiteX1-11" fmla="*/ 1247249 w 2405548"/>
                <a:gd name="connsiteY1-12" fmla="*/ 0 h 1186339"/>
                <a:gd name="connsiteX2-13" fmla="*/ 2405548 w 2405548"/>
                <a:gd name="connsiteY2-14" fmla="*/ 1065368 h 1186339"/>
                <a:gd name="connsiteX3-15" fmla="*/ 0 w 2405548"/>
                <a:gd name="connsiteY3-16" fmla="*/ 1186339 h 1186339"/>
                <a:gd name="connsiteX0-17" fmla="*/ 0 w 1247249"/>
                <a:gd name="connsiteY0-18" fmla="*/ 1186339 h 1186339"/>
                <a:gd name="connsiteX1-19" fmla="*/ 1247249 w 1247249"/>
                <a:gd name="connsiteY1-20" fmla="*/ 0 h 1186339"/>
                <a:gd name="connsiteX2-21" fmla="*/ 1227858 w 1247249"/>
                <a:gd name="connsiteY2-22" fmla="*/ 634853 h 1186339"/>
                <a:gd name="connsiteX3-23" fmla="*/ 0 w 1247249"/>
                <a:gd name="connsiteY3-24" fmla="*/ 1186339 h 1186339"/>
                <a:gd name="connsiteX0-25" fmla="*/ 0 w 1247249"/>
                <a:gd name="connsiteY0-26" fmla="*/ 1186339 h 1186339"/>
                <a:gd name="connsiteX1-27" fmla="*/ 1247249 w 1247249"/>
                <a:gd name="connsiteY1-28" fmla="*/ 0 h 1186339"/>
                <a:gd name="connsiteX2-29" fmla="*/ 1227858 w 1247249"/>
                <a:gd name="connsiteY2-30" fmla="*/ 634853 h 1186339"/>
                <a:gd name="connsiteX3-31" fmla="*/ 0 w 1247249"/>
                <a:gd name="connsiteY3-32" fmla="*/ 1186339 h 1186339"/>
                <a:gd name="connsiteX0-33" fmla="*/ 0 w 1247249"/>
                <a:gd name="connsiteY0-34" fmla="*/ 1186339 h 1186339"/>
                <a:gd name="connsiteX1-35" fmla="*/ 1247249 w 1247249"/>
                <a:gd name="connsiteY1-36" fmla="*/ 0 h 1186339"/>
                <a:gd name="connsiteX2-37" fmla="*/ 1227858 w 1247249"/>
                <a:gd name="connsiteY2-38" fmla="*/ 634853 h 1186339"/>
                <a:gd name="connsiteX3-39" fmla="*/ 0 w 1247249"/>
                <a:gd name="connsiteY3-40" fmla="*/ 1186339 h 1186339"/>
                <a:gd name="connsiteX0-41" fmla="*/ 0 w 1247249"/>
                <a:gd name="connsiteY0-42" fmla="*/ 1186339 h 1186339"/>
                <a:gd name="connsiteX1-43" fmla="*/ 1247249 w 1247249"/>
                <a:gd name="connsiteY1-44" fmla="*/ 0 h 1186339"/>
                <a:gd name="connsiteX2-45" fmla="*/ 1227858 w 1247249"/>
                <a:gd name="connsiteY2-46" fmla="*/ 634853 h 1186339"/>
                <a:gd name="connsiteX3-47" fmla="*/ 0 w 1247249"/>
                <a:gd name="connsiteY3-48" fmla="*/ 1186339 h 1186339"/>
                <a:gd name="connsiteX0-49" fmla="*/ 0 w 1247249"/>
                <a:gd name="connsiteY0-50" fmla="*/ 1186339 h 1186339"/>
                <a:gd name="connsiteX1-51" fmla="*/ 1247249 w 1247249"/>
                <a:gd name="connsiteY1-52" fmla="*/ 0 h 1186339"/>
                <a:gd name="connsiteX2-53" fmla="*/ 1227858 w 1247249"/>
                <a:gd name="connsiteY2-54" fmla="*/ 634853 h 1186339"/>
                <a:gd name="connsiteX3-55" fmla="*/ 0 w 1247249"/>
                <a:gd name="connsiteY3-56" fmla="*/ 1186339 h 1186339"/>
                <a:gd name="connsiteX0-57" fmla="*/ 0 w 1247249"/>
                <a:gd name="connsiteY0-58" fmla="*/ 1186339 h 1186339"/>
                <a:gd name="connsiteX1-59" fmla="*/ 1247249 w 1247249"/>
                <a:gd name="connsiteY1-60" fmla="*/ 0 h 1186339"/>
                <a:gd name="connsiteX2-61" fmla="*/ 1227858 w 1247249"/>
                <a:gd name="connsiteY2-62" fmla="*/ 634853 h 1186339"/>
                <a:gd name="connsiteX3-63" fmla="*/ 0 w 1247249"/>
                <a:gd name="connsiteY3-64" fmla="*/ 1186339 h 1186339"/>
                <a:gd name="connsiteX0-65" fmla="*/ 0 w 1247249"/>
                <a:gd name="connsiteY0-66" fmla="*/ 1186339 h 1186339"/>
                <a:gd name="connsiteX1-67" fmla="*/ 1247249 w 1247249"/>
                <a:gd name="connsiteY1-68" fmla="*/ 0 h 1186339"/>
                <a:gd name="connsiteX2-69" fmla="*/ 1227858 w 1247249"/>
                <a:gd name="connsiteY2-70" fmla="*/ 634853 h 1186339"/>
                <a:gd name="connsiteX3-71" fmla="*/ 0 w 1247249"/>
                <a:gd name="connsiteY3-72" fmla="*/ 1186339 h 1186339"/>
                <a:gd name="connsiteX0-73" fmla="*/ 0 w 1247249"/>
                <a:gd name="connsiteY0-74" fmla="*/ 1186339 h 1186339"/>
                <a:gd name="connsiteX1-75" fmla="*/ 1247249 w 1247249"/>
                <a:gd name="connsiteY1-76" fmla="*/ 0 h 1186339"/>
                <a:gd name="connsiteX2-77" fmla="*/ 1227858 w 1247249"/>
                <a:gd name="connsiteY2-78" fmla="*/ 634853 h 1186339"/>
                <a:gd name="connsiteX3-79" fmla="*/ 0 w 1247249"/>
                <a:gd name="connsiteY3-80" fmla="*/ 1186339 h 1186339"/>
                <a:gd name="connsiteX0-81" fmla="*/ 0 w 1247249"/>
                <a:gd name="connsiteY0-82" fmla="*/ 1186339 h 1186339"/>
                <a:gd name="connsiteX1-83" fmla="*/ 1247249 w 1247249"/>
                <a:gd name="connsiteY1-84" fmla="*/ 0 h 1186339"/>
                <a:gd name="connsiteX2-85" fmla="*/ 1227858 w 1247249"/>
                <a:gd name="connsiteY2-86" fmla="*/ 634853 h 1186339"/>
                <a:gd name="connsiteX3-87" fmla="*/ 0 w 1247249"/>
                <a:gd name="connsiteY3-88" fmla="*/ 1186339 h 1186339"/>
                <a:gd name="connsiteX0-89" fmla="*/ 0 w 1247249"/>
                <a:gd name="connsiteY0-90" fmla="*/ 1186339 h 1186339"/>
                <a:gd name="connsiteX1-91" fmla="*/ 1247249 w 1247249"/>
                <a:gd name="connsiteY1-92" fmla="*/ 0 h 1186339"/>
                <a:gd name="connsiteX2-93" fmla="*/ 1227858 w 1247249"/>
                <a:gd name="connsiteY2-94" fmla="*/ 634853 h 1186339"/>
                <a:gd name="connsiteX3-95" fmla="*/ 0 w 1247249"/>
                <a:gd name="connsiteY3-96" fmla="*/ 1186339 h 1186339"/>
                <a:gd name="connsiteX0-97" fmla="*/ 0 w 1247249"/>
                <a:gd name="connsiteY0-98" fmla="*/ 1186339 h 1186339"/>
                <a:gd name="connsiteX1-99" fmla="*/ 1247249 w 1247249"/>
                <a:gd name="connsiteY1-100" fmla="*/ 0 h 1186339"/>
                <a:gd name="connsiteX2-101" fmla="*/ 1231416 w 1247249"/>
                <a:gd name="connsiteY2-102" fmla="*/ 638411 h 1186339"/>
                <a:gd name="connsiteX3-103" fmla="*/ 0 w 1247249"/>
                <a:gd name="connsiteY3-104" fmla="*/ 1186339 h 1186339"/>
                <a:gd name="connsiteX0-105" fmla="*/ 0 w 1247249"/>
                <a:gd name="connsiteY0-106" fmla="*/ 1186339 h 1186339"/>
                <a:gd name="connsiteX1-107" fmla="*/ 1247249 w 1247249"/>
                <a:gd name="connsiteY1-108" fmla="*/ 0 h 1186339"/>
                <a:gd name="connsiteX2-109" fmla="*/ 1231416 w 1247249"/>
                <a:gd name="connsiteY2-110" fmla="*/ 638411 h 1186339"/>
                <a:gd name="connsiteX3-111" fmla="*/ 0 w 1247249"/>
                <a:gd name="connsiteY3-112" fmla="*/ 1186339 h 1186339"/>
                <a:gd name="connsiteX0-113" fmla="*/ 0 w 1247249"/>
                <a:gd name="connsiteY0-114" fmla="*/ 1186339 h 1186339"/>
                <a:gd name="connsiteX1-115" fmla="*/ 1247249 w 1247249"/>
                <a:gd name="connsiteY1-116" fmla="*/ 0 h 1186339"/>
                <a:gd name="connsiteX2-117" fmla="*/ 1231416 w 1247249"/>
                <a:gd name="connsiteY2-118" fmla="*/ 638411 h 1186339"/>
                <a:gd name="connsiteX3-119" fmla="*/ 0 w 1247249"/>
                <a:gd name="connsiteY3-120" fmla="*/ 1186339 h 118633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47249" h="1186339">
                  <a:moveTo>
                    <a:pt x="0" y="1186339"/>
                  </a:moveTo>
                  <a:cubicBezTo>
                    <a:pt x="177366" y="310566"/>
                    <a:pt x="852847" y="57437"/>
                    <a:pt x="1247249" y="0"/>
                  </a:cubicBezTo>
                  <a:cubicBezTo>
                    <a:pt x="1055770" y="225850"/>
                    <a:pt x="1081329" y="426793"/>
                    <a:pt x="1231416" y="638411"/>
                  </a:cubicBezTo>
                  <a:cubicBezTo>
                    <a:pt x="597978" y="633668"/>
                    <a:pt x="270525" y="877981"/>
                    <a:pt x="0" y="11863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00" name="圆角矩形 11"/>
            <p:cNvSpPr/>
            <p:nvPr/>
          </p:nvSpPr>
          <p:spPr>
            <a:xfrm>
              <a:off x="1331640" y="3079858"/>
              <a:ext cx="198918" cy="87624"/>
            </a:xfrm>
            <a:custGeom>
              <a:avLst/>
              <a:gdLst/>
              <a:ahLst/>
              <a:cxnLst/>
              <a:rect l="l" t="t" r="r" b="b"/>
              <a:pathLst>
                <a:path w="198918" h="87624">
                  <a:moveTo>
                    <a:pt x="43812" y="0"/>
                  </a:moveTo>
                  <a:lnTo>
                    <a:pt x="198918" y="0"/>
                  </a:lnTo>
                  <a:lnTo>
                    <a:pt x="198918" y="87624"/>
                  </a:lnTo>
                  <a:lnTo>
                    <a:pt x="43812" y="87624"/>
                  </a:lnTo>
                  <a:cubicBezTo>
                    <a:pt x="19615" y="87624"/>
                    <a:pt x="0" y="68009"/>
                    <a:pt x="0" y="43812"/>
                  </a:cubicBezTo>
                  <a:cubicBezTo>
                    <a:pt x="0" y="19615"/>
                    <a:pt x="19615" y="0"/>
                    <a:pt x="43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2735276" y="4801812"/>
            <a:ext cx="882685" cy="881553"/>
            <a:chOff x="988326" y="3199468"/>
            <a:chExt cx="2701948" cy="2698488"/>
          </a:xfrm>
          <a:solidFill>
            <a:schemeClr val="accent1"/>
          </a:solidFill>
        </p:grpSpPr>
        <p:sp>
          <p:nvSpPr>
            <p:cNvPr id="28" name="Freeform 67"/>
            <p:cNvSpPr/>
            <p:nvPr/>
          </p:nvSpPr>
          <p:spPr bwMode="auto">
            <a:xfrm rot="15220322" flipH="1">
              <a:off x="990056" y="3197738"/>
              <a:ext cx="2698488" cy="2701948"/>
            </a:xfrm>
            <a:custGeom>
              <a:avLst/>
              <a:gdLst>
                <a:gd name="T0" fmla="*/ 657 w 657"/>
                <a:gd name="T1" fmla="*/ 329 h 658"/>
                <a:gd name="T2" fmla="*/ 657 w 657"/>
                <a:gd name="T3" fmla="*/ 658 h 658"/>
                <a:gd name="T4" fmla="*/ 329 w 657"/>
                <a:gd name="T5" fmla="*/ 658 h 658"/>
                <a:gd name="T6" fmla="*/ 0 w 657"/>
                <a:gd name="T7" fmla="*/ 329 h 658"/>
                <a:gd name="T8" fmla="*/ 329 w 657"/>
                <a:gd name="T9" fmla="*/ 0 h 658"/>
                <a:gd name="T10" fmla="*/ 657 w 657"/>
                <a:gd name="T11" fmla="*/ 329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7" h="658">
                  <a:moveTo>
                    <a:pt x="657" y="329"/>
                  </a:moveTo>
                  <a:cubicBezTo>
                    <a:pt x="657" y="419"/>
                    <a:pt x="657" y="658"/>
                    <a:pt x="657" y="658"/>
                  </a:cubicBezTo>
                  <a:cubicBezTo>
                    <a:pt x="657" y="658"/>
                    <a:pt x="420" y="658"/>
                    <a:pt x="329" y="658"/>
                  </a:cubicBezTo>
                  <a:cubicBezTo>
                    <a:pt x="147" y="658"/>
                    <a:pt x="0" y="511"/>
                    <a:pt x="0" y="329"/>
                  </a:cubicBezTo>
                  <a:cubicBezTo>
                    <a:pt x="0" y="148"/>
                    <a:pt x="147" y="0"/>
                    <a:pt x="329" y="0"/>
                  </a:cubicBezTo>
                  <a:cubicBezTo>
                    <a:pt x="510" y="0"/>
                    <a:pt x="657" y="148"/>
                    <a:pt x="657" y="329"/>
                  </a:cubicBezTo>
                  <a:close/>
                </a:path>
              </a:pathLst>
            </a:custGeom>
            <a:grpFill/>
            <a:ln w="28575" cap="flat" cmpd="sng" algn="ctr">
              <a:solidFill>
                <a:schemeClr val="bg1"/>
              </a:solidFill>
              <a:prstDash val="solid"/>
            </a:ln>
            <a:effectLst>
              <a:outerShdw blurRad="381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6423" tIns="48212" rIns="96423" bIns="48212" numCol="1" spcCol="0" rtlCol="0" fromWordArt="0" anchor="ctr" anchorCtr="0" forceAA="0" compatLnSpc="1">
              <a:noAutofit/>
            </a:bodyPr>
            <a:lstStyle/>
            <a:p>
              <a:pPr algn="ctr" defTabSz="96393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endParaRPr lang="zh-CN" altLang="en-US" sz="19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lt"/>
              </a:endParaRPr>
            </a:p>
          </p:txBody>
        </p:sp>
        <p:sp>
          <p:nvSpPr>
            <p:cNvPr id="29" name="Freeform 72"/>
            <p:cNvSpPr/>
            <p:nvPr/>
          </p:nvSpPr>
          <p:spPr bwMode="auto">
            <a:xfrm rot="15220322" flipH="1">
              <a:off x="1379978" y="3588101"/>
              <a:ext cx="1918645" cy="1921222"/>
            </a:xfrm>
            <a:custGeom>
              <a:avLst/>
              <a:gdLst>
                <a:gd name="T0" fmla="*/ 627 w 627"/>
                <a:gd name="T1" fmla="*/ 314 h 628"/>
                <a:gd name="T2" fmla="*/ 627 w 627"/>
                <a:gd name="T3" fmla="*/ 628 h 628"/>
                <a:gd name="T4" fmla="*/ 313 w 627"/>
                <a:gd name="T5" fmla="*/ 628 h 628"/>
                <a:gd name="T6" fmla="*/ 0 w 627"/>
                <a:gd name="T7" fmla="*/ 314 h 628"/>
                <a:gd name="T8" fmla="*/ 313 w 627"/>
                <a:gd name="T9" fmla="*/ 0 h 628"/>
                <a:gd name="T10" fmla="*/ 627 w 627"/>
                <a:gd name="T11" fmla="*/ 314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7" h="628">
                  <a:moveTo>
                    <a:pt x="627" y="314"/>
                  </a:moveTo>
                  <a:cubicBezTo>
                    <a:pt x="627" y="400"/>
                    <a:pt x="627" y="628"/>
                    <a:pt x="627" y="628"/>
                  </a:cubicBezTo>
                  <a:cubicBezTo>
                    <a:pt x="627" y="628"/>
                    <a:pt x="401" y="628"/>
                    <a:pt x="313" y="628"/>
                  </a:cubicBezTo>
                  <a:cubicBezTo>
                    <a:pt x="140" y="628"/>
                    <a:pt x="0" y="487"/>
                    <a:pt x="0" y="314"/>
                  </a:cubicBezTo>
                  <a:cubicBezTo>
                    <a:pt x="0" y="141"/>
                    <a:pt x="140" y="0"/>
                    <a:pt x="313" y="0"/>
                  </a:cubicBezTo>
                  <a:cubicBezTo>
                    <a:pt x="487" y="0"/>
                    <a:pt x="627" y="141"/>
                    <a:pt x="627" y="314"/>
                  </a:cubicBezTo>
                  <a:close/>
                </a:path>
              </a:pathLst>
            </a:custGeom>
            <a:grpFill/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6423" tIns="48212" rIns="96423" bIns="48212" numCol="1" spcCol="0" rtlCol="0" fromWordArt="0" anchor="ctr" anchorCtr="0" forceAA="0" compatLnSpc="1">
              <a:noAutofit/>
            </a:bodyPr>
            <a:lstStyle/>
            <a:p>
              <a:pPr algn="ctr" defTabSz="96393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endParaRPr lang="zh-CN" altLang="en-US" sz="19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lt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 rot="879137">
            <a:off x="3619755" y="3392888"/>
            <a:ext cx="882685" cy="881553"/>
            <a:chOff x="988326" y="3199468"/>
            <a:chExt cx="2701948" cy="2698488"/>
          </a:xfrm>
          <a:solidFill>
            <a:schemeClr val="accent2"/>
          </a:solidFill>
        </p:grpSpPr>
        <p:sp>
          <p:nvSpPr>
            <p:cNvPr id="49" name="Freeform 67"/>
            <p:cNvSpPr/>
            <p:nvPr/>
          </p:nvSpPr>
          <p:spPr bwMode="auto">
            <a:xfrm rot="15220322" flipH="1">
              <a:off x="990056" y="3197738"/>
              <a:ext cx="2698488" cy="2701948"/>
            </a:xfrm>
            <a:custGeom>
              <a:avLst/>
              <a:gdLst>
                <a:gd name="T0" fmla="*/ 657 w 657"/>
                <a:gd name="T1" fmla="*/ 329 h 658"/>
                <a:gd name="T2" fmla="*/ 657 w 657"/>
                <a:gd name="T3" fmla="*/ 658 h 658"/>
                <a:gd name="T4" fmla="*/ 329 w 657"/>
                <a:gd name="T5" fmla="*/ 658 h 658"/>
                <a:gd name="T6" fmla="*/ 0 w 657"/>
                <a:gd name="T7" fmla="*/ 329 h 658"/>
                <a:gd name="T8" fmla="*/ 329 w 657"/>
                <a:gd name="T9" fmla="*/ 0 h 658"/>
                <a:gd name="T10" fmla="*/ 657 w 657"/>
                <a:gd name="T11" fmla="*/ 329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7" h="658">
                  <a:moveTo>
                    <a:pt x="657" y="329"/>
                  </a:moveTo>
                  <a:cubicBezTo>
                    <a:pt x="657" y="419"/>
                    <a:pt x="657" y="658"/>
                    <a:pt x="657" y="658"/>
                  </a:cubicBezTo>
                  <a:cubicBezTo>
                    <a:pt x="657" y="658"/>
                    <a:pt x="420" y="658"/>
                    <a:pt x="329" y="658"/>
                  </a:cubicBezTo>
                  <a:cubicBezTo>
                    <a:pt x="147" y="658"/>
                    <a:pt x="0" y="511"/>
                    <a:pt x="0" y="329"/>
                  </a:cubicBezTo>
                  <a:cubicBezTo>
                    <a:pt x="0" y="148"/>
                    <a:pt x="147" y="0"/>
                    <a:pt x="329" y="0"/>
                  </a:cubicBezTo>
                  <a:cubicBezTo>
                    <a:pt x="510" y="0"/>
                    <a:pt x="657" y="148"/>
                    <a:pt x="657" y="329"/>
                  </a:cubicBezTo>
                  <a:close/>
                </a:path>
              </a:pathLst>
            </a:custGeom>
            <a:grpFill/>
            <a:ln w="28575" cap="flat" cmpd="sng" algn="ctr">
              <a:solidFill>
                <a:schemeClr val="bg1"/>
              </a:solidFill>
              <a:prstDash val="solid"/>
            </a:ln>
            <a:effectLst>
              <a:outerShdw blurRad="381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6423" tIns="48212" rIns="96423" bIns="48212" numCol="1" spcCol="0" rtlCol="0" fromWordArt="0" anchor="ctr" anchorCtr="0" forceAA="0" compatLnSpc="1">
              <a:noAutofit/>
            </a:bodyPr>
            <a:lstStyle/>
            <a:p>
              <a:pPr algn="ctr" defTabSz="96393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endParaRPr lang="zh-CN" altLang="en-US" sz="19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lt"/>
              </a:endParaRPr>
            </a:p>
          </p:txBody>
        </p:sp>
        <p:sp>
          <p:nvSpPr>
            <p:cNvPr id="50" name="Freeform 72"/>
            <p:cNvSpPr/>
            <p:nvPr/>
          </p:nvSpPr>
          <p:spPr bwMode="auto">
            <a:xfrm rot="15220322" flipH="1">
              <a:off x="1379978" y="3588101"/>
              <a:ext cx="1918645" cy="1921222"/>
            </a:xfrm>
            <a:custGeom>
              <a:avLst/>
              <a:gdLst>
                <a:gd name="T0" fmla="*/ 627 w 627"/>
                <a:gd name="T1" fmla="*/ 314 h 628"/>
                <a:gd name="T2" fmla="*/ 627 w 627"/>
                <a:gd name="T3" fmla="*/ 628 h 628"/>
                <a:gd name="T4" fmla="*/ 313 w 627"/>
                <a:gd name="T5" fmla="*/ 628 h 628"/>
                <a:gd name="T6" fmla="*/ 0 w 627"/>
                <a:gd name="T7" fmla="*/ 314 h 628"/>
                <a:gd name="T8" fmla="*/ 313 w 627"/>
                <a:gd name="T9" fmla="*/ 0 h 628"/>
                <a:gd name="T10" fmla="*/ 627 w 627"/>
                <a:gd name="T11" fmla="*/ 314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7" h="628">
                  <a:moveTo>
                    <a:pt x="627" y="314"/>
                  </a:moveTo>
                  <a:cubicBezTo>
                    <a:pt x="627" y="400"/>
                    <a:pt x="627" y="628"/>
                    <a:pt x="627" y="628"/>
                  </a:cubicBezTo>
                  <a:cubicBezTo>
                    <a:pt x="627" y="628"/>
                    <a:pt x="401" y="628"/>
                    <a:pt x="313" y="628"/>
                  </a:cubicBezTo>
                  <a:cubicBezTo>
                    <a:pt x="140" y="628"/>
                    <a:pt x="0" y="487"/>
                    <a:pt x="0" y="314"/>
                  </a:cubicBezTo>
                  <a:cubicBezTo>
                    <a:pt x="0" y="141"/>
                    <a:pt x="140" y="0"/>
                    <a:pt x="313" y="0"/>
                  </a:cubicBezTo>
                  <a:cubicBezTo>
                    <a:pt x="487" y="0"/>
                    <a:pt x="627" y="141"/>
                    <a:pt x="627" y="314"/>
                  </a:cubicBezTo>
                  <a:close/>
                </a:path>
              </a:pathLst>
            </a:custGeom>
            <a:grpFill/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6423" tIns="48212" rIns="96423" bIns="48212" numCol="1" spcCol="0" rtlCol="0" fromWordArt="0" anchor="ctr" anchorCtr="0" forceAA="0" compatLnSpc="1">
              <a:noAutofit/>
            </a:bodyPr>
            <a:lstStyle/>
            <a:p>
              <a:pPr algn="ctr" defTabSz="96393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endParaRPr lang="zh-CN" altLang="en-US" sz="19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lt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 rot="1832918">
            <a:off x="4866983" y="2491506"/>
            <a:ext cx="882685" cy="881553"/>
            <a:chOff x="988326" y="3199468"/>
            <a:chExt cx="2701948" cy="2698488"/>
          </a:xfrm>
          <a:solidFill>
            <a:schemeClr val="accent1"/>
          </a:solidFill>
        </p:grpSpPr>
        <p:sp>
          <p:nvSpPr>
            <p:cNvPr id="52" name="Freeform 67"/>
            <p:cNvSpPr/>
            <p:nvPr/>
          </p:nvSpPr>
          <p:spPr bwMode="auto">
            <a:xfrm rot="15220322" flipH="1">
              <a:off x="990056" y="3197738"/>
              <a:ext cx="2698488" cy="2701948"/>
            </a:xfrm>
            <a:custGeom>
              <a:avLst/>
              <a:gdLst>
                <a:gd name="T0" fmla="*/ 657 w 657"/>
                <a:gd name="T1" fmla="*/ 329 h 658"/>
                <a:gd name="T2" fmla="*/ 657 w 657"/>
                <a:gd name="T3" fmla="*/ 658 h 658"/>
                <a:gd name="T4" fmla="*/ 329 w 657"/>
                <a:gd name="T5" fmla="*/ 658 h 658"/>
                <a:gd name="T6" fmla="*/ 0 w 657"/>
                <a:gd name="T7" fmla="*/ 329 h 658"/>
                <a:gd name="T8" fmla="*/ 329 w 657"/>
                <a:gd name="T9" fmla="*/ 0 h 658"/>
                <a:gd name="T10" fmla="*/ 657 w 657"/>
                <a:gd name="T11" fmla="*/ 329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7" h="658">
                  <a:moveTo>
                    <a:pt x="657" y="329"/>
                  </a:moveTo>
                  <a:cubicBezTo>
                    <a:pt x="657" y="419"/>
                    <a:pt x="657" y="658"/>
                    <a:pt x="657" y="658"/>
                  </a:cubicBezTo>
                  <a:cubicBezTo>
                    <a:pt x="657" y="658"/>
                    <a:pt x="420" y="658"/>
                    <a:pt x="329" y="658"/>
                  </a:cubicBezTo>
                  <a:cubicBezTo>
                    <a:pt x="147" y="658"/>
                    <a:pt x="0" y="511"/>
                    <a:pt x="0" y="329"/>
                  </a:cubicBezTo>
                  <a:cubicBezTo>
                    <a:pt x="0" y="148"/>
                    <a:pt x="147" y="0"/>
                    <a:pt x="329" y="0"/>
                  </a:cubicBezTo>
                  <a:cubicBezTo>
                    <a:pt x="510" y="0"/>
                    <a:pt x="657" y="148"/>
                    <a:pt x="657" y="329"/>
                  </a:cubicBezTo>
                  <a:close/>
                </a:path>
              </a:pathLst>
            </a:custGeom>
            <a:grpFill/>
            <a:ln w="28575" cap="flat" cmpd="sng" algn="ctr">
              <a:solidFill>
                <a:schemeClr val="bg1"/>
              </a:solidFill>
              <a:prstDash val="solid"/>
            </a:ln>
            <a:effectLst>
              <a:outerShdw blurRad="381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6423" tIns="48212" rIns="96423" bIns="48212" numCol="1" spcCol="0" rtlCol="0" fromWordArt="0" anchor="ctr" anchorCtr="0" forceAA="0" compatLnSpc="1">
              <a:noAutofit/>
            </a:bodyPr>
            <a:lstStyle/>
            <a:p>
              <a:pPr algn="ctr" defTabSz="96393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endParaRPr lang="zh-CN" altLang="en-US" sz="19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lt"/>
              </a:endParaRPr>
            </a:p>
          </p:txBody>
        </p:sp>
        <p:sp>
          <p:nvSpPr>
            <p:cNvPr id="53" name="Freeform 72"/>
            <p:cNvSpPr/>
            <p:nvPr/>
          </p:nvSpPr>
          <p:spPr bwMode="auto">
            <a:xfrm rot="15220322" flipH="1">
              <a:off x="1379978" y="3588101"/>
              <a:ext cx="1918645" cy="1921222"/>
            </a:xfrm>
            <a:custGeom>
              <a:avLst/>
              <a:gdLst>
                <a:gd name="T0" fmla="*/ 627 w 627"/>
                <a:gd name="T1" fmla="*/ 314 h 628"/>
                <a:gd name="T2" fmla="*/ 627 w 627"/>
                <a:gd name="T3" fmla="*/ 628 h 628"/>
                <a:gd name="T4" fmla="*/ 313 w 627"/>
                <a:gd name="T5" fmla="*/ 628 h 628"/>
                <a:gd name="T6" fmla="*/ 0 w 627"/>
                <a:gd name="T7" fmla="*/ 314 h 628"/>
                <a:gd name="T8" fmla="*/ 313 w 627"/>
                <a:gd name="T9" fmla="*/ 0 h 628"/>
                <a:gd name="T10" fmla="*/ 627 w 627"/>
                <a:gd name="T11" fmla="*/ 314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7" h="628">
                  <a:moveTo>
                    <a:pt x="627" y="314"/>
                  </a:moveTo>
                  <a:cubicBezTo>
                    <a:pt x="627" y="400"/>
                    <a:pt x="627" y="628"/>
                    <a:pt x="627" y="628"/>
                  </a:cubicBezTo>
                  <a:cubicBezTo>
                    <a:pt x="627" y="628"/>
                    <a:pt x="401" y="628"/>
                    <a:pt x="313" y="628"/>
                  </a:cubicBezTo>
                  <a:cubicBezTo>
                    <a:pt x="140" y="628"/>
                    <a:pt x="0" y="487"/>
                    <a:pt x="0" y="314"/>
                  </a:cubicBezTo>
                  <a:cubicBezTo>
                    <a:pt x="0" y="141"/>
                    <a:pt x="140" y="0"/>
                    <a:pt x="313" y="0"/>
                  </a:cubicBezTo>
                  <a:cubicBezTo>
                    <a:pt x="487" y="0"/>
                    <a:pt x="627" y="141"/>
                    <a:pt x="627" y="314"/>
                  </a:cubicBezTo>
                  <a:close/>
                </a:path>
              </a:pathLst>
            </a:custGeom>
            <a:grpFill/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6423" tIns="48212" rIns="96423" bIns="48212" numCol="1" spcCol="0" rtlCol="0" fromWordArt="0" anchor="ctr" anchorCtr="0" forceAA="0" compatLnSpc="1">
              <a:noAutofit/>
            </a:bodyPr>
            <a:lstStyle/>
            <a:p>
              <a:pPr algn="ctr" defTabSz="96393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endParaRPr lang="zh-CN" altLang="en-US" sz="19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lt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 rot="5922417">
            <a:off x="7083084" y="2458799"/>
            <a:ext cx="882685" cy="881553"/>
            <a:chOff x="988326" y="3199468"/>
            <a:chExt cx="2701948" cy="2698488"/>
          </a:xfrm>
          <a:solidFill>
            <a:schemeClr val="accent2"/>
          </a:solidFill>
        </p:grpSpPr>
        <p:sp>
          <p:nvSpPr>
            <p:cNvPr id="62" name="Freeform 67"/>
            <p:cNvSpPr/>
            <p:nvPr/>
          </p:nvSpPr>
          <p:spPr bwMode="auto">
            <a:xfrm rot="15220322" flipH="1">
              <a:off x="990056" y="3197738"/>
              <a:ext cx="2698488" cy="2701948"/>
            </a:xfrm>
            <a:custGeom>
              <a:avLst/>
              <a:gdLst>
                <a:gd name="T0" fmla="*/ 657 w 657"/>
                <a:gd name="T1" fmla="*/ 329 h 658"/>
                <a:gd name="T2" fmla="*/ 657 w 657"/>
                <a:gd name="T3" fmla="*/ 658 h 658"/>
                <a:gd name="T4" fmla="*/ 329 w 657"/>
                <a:gd name="T5" fmla="*/ 658 h 658"/>
                <a:gd name="T6" fmla="*/ 0 w 657"/>
                <a:gd name="T7" fmla="*/ 329 h 658"/>
                <a:gd name="T8" fmla="*/ 329 w 657"/>
                <a:gd name="T9" fmla="*/ 0 h 658"/>
                <a:gd name="T10" fmla="*/ 657 w 657"/>
                <a:gd name="T11" fmla="*/ 329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7" h="658">
                  <a:moveTo>
                    <a:pt x="657" y="329"/>
                  </a:moveTo>
                  <a:cubicBezTo>
                    <a:pt x="657" y="419"/>
                    <a:pt x="657" y="658"/>
                    <a:pt x="657" y="658"/>
                  </a:cubicBezTo>
                  <a:cubicBezTo>
                    <a:pt x="657" y="658"/>
                    <a:pt x="420" y="658"/>
                    <a:pt x="329" y="658"/>
                  </a:cubicBezTo>
                  <a:cubicBezTo>
                    <a:pt x="147" y="658"/>
                    <a:pt x="0" y="511"/>
                    <a:pt x="0" y="329"/>
                  </a:cubicBezTo>
                  <a:cubicBezTo>
                    <a:pt x="0" y="148"/>
                    <a:pt x="147" y="0"/>
                    <a:pt x="329" y="0"/>
                  </a:cubicBezTo>
                  <a:cubicBezTo>
                    <a:pt x="510" y="0"/>
                    <a:pt x="657" y="148"/>
                    <a:pt x="657" y="329"/>
                  </a:cubicBezTo>
                  <a:close/>
                </a:path>
              </a:pathLst>
            </a:custGeom>
            <a:grpFill/>
            <a:ln w="28575" cap="flat" cmpd="sng" algn="ctr">
              <a:solidFill>
                <a:schemeClr val="bg1"/>
              </a:solidFill>
              <a:prstDash val="solid"/>
            </a:ln>
            <a:effectLst>
              <a:outerShdw blurRad="381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6423" tIns="48212" rIns="96423" bIns="48212" numCol="1" spcCol="0" rtlCol="0" fromWordArt="0" anchor="ctr" anchorCtr="0" forceAA="0" compatLnSpc="1">
              <a:noAutofit/>
            </a:bodyPr>
            <a:lstStyle/>
            <a:p>
              <a:pPr algn="ctr" defTabSz="96393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endParaRPr lang="zh-CN" altLang="en-US" sz="19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lt"/>
              </a:endParaRPr>
            </a:p>
          </p:txBody>
        </p:sp>
        <p:sp>
          <p:nvSpPr>
            <p:cNvPr id="63" name="Freeform 72"/>
            <p:cNvSpPr/>
            <p:nvPr/>
          </p:nvSpPr>
          <p:spPr bwMode="auto">
            <a:xfrm rot="15220322" flipH="1">
              <a:off x="1379978" y="3588101"/>
              <a:ext cx="1918645" cy="1921222"/>
            </a:xfrm>
            <a:custGeom>
              <a:avLst/>
              <a:gdLst>
                <a:gd name="T0" fmla="*/ 627 w 627"/>
                <a:gd name="T1" fmla="*/ 314 h 628"/>
                <a:gd name="T2" fmla="*/ 627 w 627"/>
                <a:gd name="T3" fmla="*/ 628 h 628"/>
                <a:gd name="T4" fmla="*/ 313 w 627"/>
                <a:gd name="T5" fmla="*/ 628 h 628"/>
                <a:gd name="T6" fmla="*/ 0 w 627"/>
                <a:gd name="T7" fmla="*/ 314 h 628"/>
                <a:gd name="T8" fmla="*/ 313 w 627"/>
                <a:gd name="T9" fmla="*/ 0 h 628"/>
                <a:gd name="T10" fmla="*/ 627 w 627"/>
                <a:gd name="T11" fmla="*/ 314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7" h="628">
                  <a:moveTo>
                    <a:pt x="627" y="314"/>
                  </a:moveTo>
                  <a:cubicBezTo>
                    <a:pt x="627" y="400"/>
                    <a:pt x="627" y="628"/>
                    <a:pt x="627" y="628"/>
                  </a:cubicBezTo>
                  <a:cubicBezTo>
                    <a:pt x="627" y="628"/>
                    <a:pt x="401" y="628"/>
                    <a:pt x="313" y="628"/>
                  </a:cubicBezTo>
                  <a:cubicBezTo>
                    <a:pt x="140" y="628"/>
                    <a:pt x="0" y="487"/>
                    <a:pt x="0" y="314"/>
                  </a:cubicBezTo>
                  <a:cubicBezTo>
                    <a:pt x="0" y="141"/>
                    <a:pt x="140" y="0"/>
                    <a:pt x="313" y="0"/>
                  </a:cubicBezTo>
                  <a:cubicBezTo>
                    <a:pt x="487" y="0"/>
                    <a:pt x="627" y="141"/>
                    <a:pt x="627" y="314"/>
                  </a:cubicBezTo>
                  <a:close/>
                </a:path>
              </a:pathLst>
            </a:custGeom>
            <a:grpFill/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6423" tIns="48212" rIns="96423" bIns="48212" numCol="1" spcCol="0" rtlCol="0" fromWordArt="0" anchor="ctr" anchorCtr="0" forceAA="0" compatLnSpc="1">
              <a:noAutofit/>
            </a:bodyPr>
            <a:lstStyle/>
            <a:p>
              <a:pPr algn="ctr" defTabSz="96393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endParaRPr lang="zh-CN" altLang="en-US" sz="19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lt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 rot="6279137">
            <a:off x="8419047" y="3392887"/>
            <a:ext cx="882685" cy="881553"/>
            <a:chOff x="988326" y="3199468"/>
            <a:chExt cx="2701948" cy="2698488"/>
          </a:xfrm>
          <a:solidFill>
            <a:schemeClr val="accent1"/>
          </a:solidFill>
        </p:grpSpPr>
        <p:sp>
          <p:nvSpPr>
            <p:cNvPr id="60" name="Freeform 67"/>
            <p:cNvSpPr/>
            <p:nvPr/>
          </p:nvSpPr>
          <p:spPr bwMode="auto">
            <a:xfrm rot="15220322" flipH="1">
              <a:off x="990056" y="3197738"/>
              <a:ext cx="2698488" cy="2701948"/>
            </a:xfrm>
            <a:custGeom>
              <a:avLst/>
              <a:gdLst>
                <a:gd name="T0" fmla="*/ 657 w 657"/>
                <a:gd name="T1" fmla="*/ 329 h 658"/>
                <a:gd name="T2" fmla="*/ 657 w 657"/>
                <a:gd name="T3" fmla="*/ 658 h 658"/>
                <a:gd name="T4" fmla="*/ 329 w 657"/>
                <a:gd name="T5" fmla="*/ 658 h 658"/>
                <a:gd name="T6" fmla="*/ 0 w 657"/>
                <a:gd name="T7" fmla="*/ 329 h 658"/>
                <a:gd name="T8" fmla="*/ 329 w 657"/>
                <a:gd name="T9" fmla="*/ 0 h 658"/>
                <a:gd name="T10" fmla="*/ 657 w 657"/>
                <a:gd name="T11" fmla="*/ 329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7" h="658">
                  <a:moveTo>
                    <a:pt x="657" y="329"/>
                  </a:moveTo>
                  <a:cubicBezTo>
                    <a:pt x="657" y="419"/>
                    <a:pt x="657" y="658"/>
                    <a:pt x="657" y="658"/>
                  </a:cubicBezTo>
                  <a:cubicBezTo>
                    <a:pt x="657" y="658"/>
                    <a:pt x="420" y="658"/>
                    <a:pt x="329" y="658"/>
                  </a:cubicBezTo>
                  <a:cubicBezTo>
                    <a:pt x="147" y="658"/>
                    <a:pt x="0" y="511"/>
                    <a:pt x="0" y="329"/>
                  </a:cubicBezTo>
                  <a:cubicBezTo>
                    <a:pt x="0" y="148"/>
                    <a:pt x="147" y="0"/>
                    <a:pt x="329" y="0"/>
                  </a:cubicBezTo>
                  <a:cubicBezTo>
                    <a:pt x="510" y="0"/>
                    <a:pt x="657" y="148"/>
                    <a:pt x="657" y="329"/>
                  </a:cubicBezTo>
                  <a:close/>
                </a:path>
              </a:pathLst>
            </a:custGeom>
            <a:grpFill/>
            <a:ln w="28575" cap="flat" cmpd="sng" algn="ctr">
              <a:solidFill>
                <a:schemeClr val="bg1"/>
              </a:solidFill>
              <a:prstDash val="solid"/>
            </a:ln>
            <a:effectLst>
              <a:outerShdw blurRad="381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6423" tIns="48212" rIns="96423" bIns="48212" numCol="1" spcCol="0" rtlCol="0" fromWordArt="0" anchor="ctr" anchorCtr="0" forceAA="0" compatLnSpc="1">
              <a:noAutofit/>
            </a:bodyPr>
            <a:lstStyle/>
            <a:p>
              <a:pPr algn="ctr" defTabSz="96393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endParaRPr lang="zh-CN" altLang="en-US" sz="19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lt"/>
              </a:endParaRPr>
            </a:p>
          </p:txBody>
        </p:sp>
        <p:sp>
          <p:nvSpPr>
            <p:cNvPr id="61" name="Freeform 72"/>
            <p:cNvSpPr/>
            <p:nvPr/>
          </p:nvSpPr>
          <p:spPr bwMode="auto">
            <a:xfrm rot="15220322" flipH="1">
              <a:off x="1379978" y="3588101"/>
              <a:ext cx="1918645" cy="1921222"/>
            </a:xfrm>
            <a:custGeom>
              <a:avLst/>
              <a:gdLst>
                <a:gd name="T0" fmla="*/ 627 w 627"/>
                <a:gd name="T1" fmla="*/ 314 h 628"/>
                <a:gd name="T2" fmla="*/ 627 w 627"/>
                <a:gd name="T3" fmla="*/ 628 h 628"/>
                <a:gd name="T4" fmla="*/ 313 w 627"/>
                <a:gd name="T5" fmla="*/ 628 h 628"/>
                <a:gd name="T6" fmla="*/ 0 w 627"/>
                <a:gd name="T7" fmla="*/ 314 h 628"/>
                <a:gd name="T8" fmla="*/ 313 w 627"/>
                <a:gd name="T9" fmla="*/ 0 h 628"/>
                <a:gd name="T10" fmla="*/ 627 w 627"/>
                <a:gd name="T11" fmla="*/ 314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7" h="628">
                  <a:moveTo>
                    <a:pt x="627" y="314"/>
                  </a:moveTo>
                  <a:cubicBezTo>
                    <a:pt x="627" y="400"/>
                    <a:pt x="627" y="628"/>
                    <a:pt x="627" y="628"/>
                  </a:cubicBezTo>
                  <a:cubicBezTo>
                    <a:pt x="627" y="628"/>
                    <a:pt x="401" y="628"/>
                    <a:pt x="313" y="628"/>
                  </a:cubicBezTo>
                  <a:cubicBezTo>
                    <a:pt x="140" y="628"/>
                    <a:pt x="0" y="487"/>
                    <a:pt x="0" y="314"/>
                  </a:cubicBezTo>
                  <a:cubicBezTo>
                    <a:pt x="0" y="141"/>
                    <a:pt x="140" y="0"/>
                    <a:pt x="313" y="0"/>
                  </a:cubicBezTo>
                  <a:cubicBezTo>
                    <a:pt x="487" y="0"/>
                    <a:pt x="627" y="141"/>
                    <a:pt x="627" y="314"/>
                  </a:cubicBezTo>
                  <a:close/>
                </a:path>
              </a:pathLst>
            </a:custGeom>
            <a:grpFill/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6423" tIns="48212" rIns="96423" bIns="48212" numCol="1" spcCol="0" rtlCol="0" fromWordArt="0" anchor="ctr" anchorCtr="0" forceAA="0" compatLnSpc="1">
              <a:noAutofit/>
            </a:bodyPr>
            <a:lstStyle/>
            <a:p>
              <a:pPr algn="ctr" defTabSz="96393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endParaRPr lang="zh-CN" altLang="en-US" sz="19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lt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 rot="7821347">
            <a:off x="9238720" y="4801812"/>
            <a:ext cx="882685" cy="881553"/>
            <a:chOff x="988326" y="3199468"/>
            <a:chExt cx="2701948" cy="2698488"/>
          </a:xfrm>
          <a:solidFill>
            <a:schemeClr val="accent2"/>
          </a:solidFill>
        </p:grpSpPr>
        <p:sp>
          <p:nvSpPr>
            <p:cNvPr id="58" name="Freeform 67"/>
            <p:cNvSpPr/>
            <p:nvPr/>
          </p:nvSpPr>
          <p:spPr bwMode="auto">
            <a:xfrm rot="15220322" flipH="1">
              <a:off x="990056" y="3197738"/>
              <a:ext cx="2698488" cy="2701948"/>
            </a:xfrm>
            <a:custGeom>
              <a:avLst/>
              <a:gdLst>
                <a:gd name="T0" fmla="*/ 657 w 657"/>
                <a:gd name="T1" fmla="*/ 329 h 658"/>
                <a:gd name="T2" fmla="*/ 657 w 657"/>
                <a:gd name="T3" fmla="*/ 658 h 658"/>
                <a:gd name="T4" fmla="*/ 329 w 657"/>
                <a:gd name="T5" fmla="*/ 658 h 658"/>
                <a:gd name="T6" fmla="*/ 0 w 657"/>
                <a:gd name="T7" fmla="*/ 329 h 658"/>
                <a:gd name="T8" fmla="*/ 329 w 657"/>
                <a:gd name="T9" fmla="*/ 0 h 658"/>
                <a:gd name="T10" fmla="*/ 657 w 657"/>
                <a:gd name="T11" fmla="*/ 329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7" h="658">
                  <a:moveTo>
                    <a:pt x="657" y="329"/>
                  </a:moveTo>
                  <a:cubicBezTo>
                    <a:pt x="657" y="419"/>
                    <a:pt x="657" y="658"/>
                    <a:pt x="657" y="658"/>
                  </a:cubicBezTo>
                  <a:cubicBezTo>
                    <a:pt x="657" y="658"/>
                    <a:pt x="420" y="658"/>
                    <a:pt x="329" y="658"/>
                  </a:cubicBezTo>
                  <a:cubicBezTo>
                    <a:pt x="147" y="658"/>
                    <a:pt x="0" y="511"/>
                    <a:pt x="0" y="329"/>
                  </a:cubicBezTo>
                  <a:cubicBezTo>
                    <a:pt x="0" y="148"/>
                    <a:pt x="147" y="0"/>
                    <a:pt x="329" y="0"/>
                  </a:cubicBezTo>
                  <a:cubicBezTo>
                    <a:pt x="510" y="0"/>
                    <a:pt x="657" y="148"/>
                    <a:pt x="657" y="329"/>
                  </a:cubicBezTo>
                  <a:close/>
                </a:path>
              </a:pathLst>
            </a:custGeom>
            <a:grpFill/>
            <a:ln w="28575" cap="flat" cmpd="sng" algn="ctr">
              <a:solidFill>
                <a:schemeClr val="bg1"/>
              </a:solidFill>
              <a:prstDash val="solid"/>
            </a:ln>
            <a:effectLst>
              <a:outerShdw blurRad="381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6423" tIns="48212" rIns="96423" bIns="48212" numCol="1" spcCol="0" rtlCol="0" fromWordArt="0" anchor="ctr" anchorCtr="0" forceAA="0" compatLnSpc="1">
              <a:noAutofit/>
            </a:bodyPr>
            <a:lstStyle/>
            <a:p>
              <a:pPr algn="ctr" defTabSz="96393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endParaRPr lang="zh-CN" altLang="en-US" sz="19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lt"/>
              </a:endParaRPr>
            </a:p>
          </p:txBody>
        </p:sp>
        <p:sp>
          <p:nvSpPr>
            <p:cNvPr id="59" name="Freeform 72"/>
            <p:cNvSpPr/>
            <p:nvPr/>
          </p:nvSpPr>
          <p:spPr bwMode="auto">
            <a:xfrm rot="15220322" flipH="1">
              <a:off x="1379978" y="3588101"/>
              <a:ext cx="1918645" cy="1921222"/>
            </a:xfrm>
            <a:custGeom>
              <a:avLst/>
              <a:gdLst>
                <a:gd name="T0" fmla="*/ 627 w 627"/>
                <a:gd name="T1" fmla="*/ 314 h 628"/>
                <a:gd name="T2" fmla="*/ 627 w 627"/>
                <a:gd name="T3" fmla="*/ 628 h 628"/>
                <a:gd name="T4" fmla="*/ 313 w 627"/>
                <a:gd name="T5" fmla="*/ 628 h 628"/>
                <a:gd name="T6" fmla="*/ 0 w 627"/>
                <a:gd name="T7" fmla="*/ 314 h 628"/>
                <a:gd name="T8" fmla="*/ 313 w 627"/>
                <a:gd name="T9" fmla="*/ 0 h 628"/>
                <a:gd name="T10" fmla="*/ 627 w 627"/>
                <a:gd name="T11" fmla="*/ 314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7" h="628">
                  <a:moveTo>
                    <a:pt x="627" y="314"/>
                  </a:moveTo>
                  <a:cubicBezTo>
                    <a:pt x="627" y="400"/>
                    <a:pt x="627" y="628"/>
                    <a:pt x="627" y="628"/>
                  </a:cubicBezTo>
                  <a:cubicBezTo>
                    <a:pt x="627" y="628"/>
                    <a:pt x="401" y="628"/>
                    <a:pt x="313" y="628"/>
                  </a:cubicBezTo>
                  <a:cubicBezTo>
                    <a:pt x="140" y="628"/>
                    <a:pt x="0" y="487"/>
                    <a:pt x="0" y="314"/>
                  </a:cubicBezTo>
                  <a:cubicBezTo>
                    <a:pt x="0" y="141"/>
                    <a:pt x="140" y="0"/>
                    <a:pt x="313" y="0"/>
                  </a:cubicBezTo>
                  <a:cubicBezTo>
                    <a:pt x="487" y="0"/>
                    <a:pt x="627" y="141"/>
                    <a:pt x="627" y="314"/>
                  </a:cubicBezTo>
                  <a:close/>
                </a:path>
              </a:pathLst>
            </a:custGeom>
            <a:grpFill/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6423" tIns="48212" rIns="96423" bIns="48212" numCol="1" spcCol="0" rtlCol="0" fromWordArt="0" anchor="ctr" anchorCtr="0" forceAA="0" compatLnSpc="1">
              <a:noAutofit/>
            </a:bodyPr>
            <a:lstStyle/>
            <a:p>
              <a:pPr algn="ctr" defTabSz="96393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endParaRPr lang="zh-CN" altLang="en-US" sz="19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lt"/>
              </a:endParaRPr>
            </a:p>
          </p:txBody>
        </p:sp>
      </p:grpSp>
      <p:sp>
        <p:nvSpPr>
          <p:cNvPr id="44" name="TextBox 20"/>
          <p:cNvSpPr txBox="1"/>
          <p:nvPr/>
        </p:nvSpPr>
        <p:spPr bwMode="auto">
          <a:xfrm>
            <a:off x="112156" y="5373968"/>
            <a:ext cx="2480327" cy="762636"/>
          </a:xfrm>
          <a:prstGeom prst="rect">
            <a:avLst/>
          </a:prstGeom>
          <a:noFill/>
        </p:spPr>
        <p:txBody>
          <a:bodyPr vert="horz" wrap="square" lIns="131181" tIns="65591" rIns="131181" bIns="65591" numCol="1" anchor="t" anchorCtr="0" compatLnSpc="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30000"/>
              </a:lnSpc>
            </a:pPr>
            <a:r>
              <a: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105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5" name="TextBox 19"/>
          <p:cNvSpPr txBox="1">
            <a:spLocks noChangeArrowheads="1"/>
          </p:cNvSpPr>
          <p:nvPr/>
        </p:nvSpPr>
        <p:spPr bwMode="auto">
          <a:xfrm>
            <a:off x="112157" y="4842229"/>
            <a:ext cx="2480327" cy="50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1181" tIns="65591" rIns="131181" bIns="65591" numCol="1" anchor="t" anchorCtr="0" compatLnSpc="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2400" dirty="0">
                <a:solidFill>
                  <a:srgbClr val="063A3C"/>
                </a:solidFill>
                <a:ea typeface="微软雅黑" panose="020B0503020204020204" pitchFamily="34" charset="-122"/>
              </a:rPr>
              <a:t>请替换文字内容</a:t>
            </a:r>
            <a:endParaRPr lang="zh-CN" altLang="en-US" sz="2400" dirty="0">
              <a:solidFill>
                <a:srgbClr val="063A3C"/>
              </a:solidFill>
              <a:ea typeface="微软雅黑" panose="020B0503020204020204" pitchFamily="34" charset="-122"/>
            </a:endParaRPr>
          </a:p>
        </p:txBody>
      </p:sp>
      <p:sp>
        <p:nvSpPr>
          <p:cNvPr id="46" name="TextBox 20"/>
          <p:cNvSpPr txBox="1"/>
          <p:nvPr/>
        </p:nvSpPr>
        <p:spPr bwMode="auto">
          <a:xfrm>
            <a:off x="683656" y="3630893"/>
            <a:ext cx="2480327" cy="762636"/>
          </a:xfrm>
          <a:prstGeom prst="rect">
            <a:avLst/>
          </a:prstGeom>
          <a:noFill/>
        </p:spPr>
        <p:txBody>
          <a:bodyPr vert="horz" wrap="square" lIns="131181" tIns="65591" rIns="131181" bIns="65591" numCol="1" anchor="t" anchorCtr="0" compatLnSpc="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30000"/>
              </a:lnSpc>
            </a:pPr>
            <a:r>
              <a: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105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7" name="TextBox 19"/>
          <p:cNvSpPr txBox="1">
            <a:spLocks noChangeArrowheads="1"/>
          </p:cNvSpPr>
          <p:nvPr/>
        </p:nvSpPr>
        <p:spPr bwMode="auto">
          <a:xfrm>
            <a:off x="683657" y="3099154"/>
            <a:ext cx="2480327" cy="50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1181" tIns="65591" rIns="131181" bIns="65591" numCol="1" anchor="t" anchorCtr="0" compatLnSpc="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2400" dirty="0">
                <a:solidFill>
                  <a:srgbClr val="063A3C"/>
                </a:solidFill>
                <a:ea typeface="微软雅黑" panose="020B0503020204020204" pitchFamily="34" charset="-122"/>
              </a:rPr>
              <a:t>请替换文字内容</a:t>
            </a:r>
            <a:endParaRPr lang="zh-CN" altLang="en-US" sz="2400" dirty="0">
              <a:solidFill>
                <a:srgbClr val="063A3C"/>
              </a:solidFill>
              <a:ea typeface="微软雅黑" panose="020B0503020204020204" pitchFamily="34" charset="-122"/>
            </a:endParaRPr>
          </a:p>
        </p:txBody>
      </p:sp>
      <p:sp>
        <p:nvSpPr>
          <p:cNvPr id="54" name="TextBox 20"/>
          <p:cNvSpPr txBox="1"/>
          <p:nvPr/>
        </p:nvSpPr>
        <p:spPr bwMode="auto">
          <a:xfrm>
            <a:off x="2126694" y="2273581"/>
            <a:ext cx="2480327" cy="762636"/>
          </a:xfrm>
          <a:prstGeom prst="rect">
            <a:avLst/>
          </a:prstGeom>
          <a:noFill/>
        </p:spPr>
        <p:txBody>
          <a:bodyPr vert="horz" wrap="square" lIns="131181" tIns="65591" rIns="131181" bIns="65591" numCol="1" anchor="t" anchorCtr="0" compatLnSpc="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30000"/>
              </a:lnSpc>
            </a:pPr>
            <a:r>
              <a: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105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2" name="TextBox 19"/>
          <p:cNvSpPr txBox="1">
            <a:spLocks noChangeArrowheads="1"/>
          </p:cNvSpPr>
          <p:nvPr/>
        </p:nvSpPr>
        <p:spPr bwMode="auto">
          <a:xfrm>
            <a:off x="2126695" y="1741842"/>
            <a:ext cx="2480327" cy="50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1181" tIns="65591" rIns="131181" bIns="65591" numCol="1" anchor="t" anchorCtr="0" compatLnSpc="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2400" dirty="0">
                <a:solidFill>
                  <a:srgbClr val="063A3C"/>
                </a:solidFill>
                <a:ea typeface="微软雅黑" panose="020B0503020204020204" pitchFamily="34" charset="-122"/>
              </a:rPr>
              <a:t>请替换文字内容</a:t>
            </a:r>
            <a:endParaRPr lang="zh-CN" altLang="en-US" sz="2400" dirty="0">
              <a:solidFill>
                <a:srgbClr val="063A3C"/>
              </a:solidFill>
              <a:ea typeface="微软雅黑" panose="020B0503020204020204" pitchFamily="34" charset="-122"/>
            </a:endParaRPr>
          </a:p>
        </p:txBody>
      </p:sp>
      <p:sp>
        <p:nvSpPr>
          <p:cNvPr id="83" name="TextBox 20"/>
          <p:cNvSpPr txBox="1"/>
          <p:nvPr/>
        </p:nvSpPr>
        <p:spPr bwMode="auto">
          <a:xfrm>
            <a:off x="8431203" y="2273581"/>
            <a:ext cx="2480327" cy="762636"/>
          </a:xfrm>
          <a:prstGeom prst="rect">
            <a:avLst/>
          </a:prstGeom>
          <a:noFill/>
        </p:spPr>
        <p:txBody>
          <a:bodyPr vert="horz" wrap="square" lIns="131181" tIns="65591" rIns="131181" bIns="65591" numCol="1" anchor="t" anchorCtr="0" compatLnSpc="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105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4" name="TextBox 19"/>
          <p:cNvSpPr txBox="1">
            <a:spLocks noChangeArrowheads="1"/>
          </p:cNvSpPr>
          <p:nvPr/>
        </p:nvSpPr>
        <p:spPr bwMode="auto">
          <a:xfrm>
            <a:off x="8431203" y="1741842"/>
            <a:ext cx="2480327" cy="50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1181" tIns="65591" rIns="131181" bIns="65591" numCol="1" anchor="t" anchorCtr="0" compatLnSpc="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>
                <a:solidFill>
                  <a:srgbClr val="063A3C"/>
                </a:solidFill>
                <a:ea typeface="微软雅黑" panose="020B0503020204020204" pitchFamily="34" charset="-122"/>
              </a:rPr>
              <a:t>请替换文字内容</a:t>
            </a:r>
            <a:endParaRPr lang="zh-CN" altLang="en-US" sz="2400" dirty="0">
              <a:solidFill>
                <a:srgbClr val="063A3C"/>
              </a:solidFill>
              <a:ea typeface="微软雅黑" panose="020B0503020204020204" pitchFamily="34" charset="-122"/>
            </a:endParaRPr>
          </a:p>
        </p:txBody>
      </p:sp>
      <p:sp>
        <p:nvSpPr>
          <p:cNvPr id="85" name="TextBox 20"/>
          <p:cNvSpPr txBox="1"/>
          <p:nvPr/>
        </p:nvSpPr>
        <p:spPr bwMode="auto">
          <a:xfrm>
            <a:off x="9888528" y="3788056"/>
            <a:ext cx="2480327" cy="762636"/>
          </a:xfrm>
          <a:prstGeom prst="rect">
            <a:avLst/>
          </a:prstGeom>
          <a:noFill/>
        </p:spPr>
        <p:txBody>
          <a:bodyPr vert="horz" wrap="square" lIns="131181" tIns="65591" rIns="131181" bIns="65591" numCol="1" anchor="t" anchorCtr="0" compatLnSpc="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105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6" name="TextBox 19"/>
          <p:cNvSpPr txBox="1">
            <a:spLocks noChangeArrowheads="1"/>
          </p:cNvSpPr>
          <p:nvPr/>
        </p:nvSpPr>
        <p:spPr bwMode="auto">
          <a:xfrm>
            <a:off x="9888528" y="3256317"/>
            <a:ext cx="2480327" cy="50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1181" tIns="65591" rIns="131181" bIns="65591" numCol="1" anchor="t" anchorCtr="0" compatLnSpc="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>
                <a:solidFill>
                  <a:srgbClr val="063A3C"/>
                </a:solidFill>
                <a:ea typeface="微软雅黑" panose="020B0503020204020204" pitchFamily="34" charset="-122"/>
              </a:rPr>
              <a:t>请替换文字内容</a:t>
            </a:r>
            <a:endParaRPr lang="zh-CN" altLang="en-US" sz="2400" dirty="0">
              <a:solidFill>
                <a:srgbClr val="063A3C"/>
              </a:solidFill>
              <a:ea typeface="微软雅黑" panose="020B0503020204020204" pitchFamily="34" charset="-122"/>
            </a:endParaRPr>
          </a:p>
        </p:txBody>
      </p:sp>
      <p:sp>
        <p:nvSpPr>
          <p:cNvPr id="87" name="TextBox 20"/>
          <p:cNvSpPr txBox="1"/>
          <p:nvPr/>
        </p:nvSpPr>
        <p:spPr bwMode="auto">
          <a:xfrm>
            <a:off x="10202853" y="5373969"/>
            <a:ext cx="2480327" cy="762636"/>
          </a:xfrm>
          <a:prstGeom prst="rect">
            <a:avLst/>
          </a:prstGeom>
          <a:noFill/>
        </p:spPr>
        <p:txBody>
          <a:bodyPr vert="horz" wrap="square" lIns="131181" tIns="65591" rIns="131181" bIns="65591" numCol="1" anchor="t" anchorCtr="0" compatLnSpc="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105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8" name="TextBox 19"/>
          <p:cNvSpPr txBox="1">
            <a:spLocks noChangeArrowheads="1"/>
          </p:cNvSpPr>
          <p:nvPr/>
        </p:nvSpPr>
        <p:spPr bwMode="auto">
          <a:xfrm>
            <a:off x="10202853" y="4842230"/>
            <a:ext cx="2480327" cy="50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1181" tIns="65591" rIns="131181" bIns="65591" numCol="1" anchor="t" anchorCtr="0" compatLnSpc="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>
                <a:solidFill>
                  <a:srgbClr val="063A3C"/>
                </a:solidFill>
                <a:ea typeface="微软雅黑" panose="020B0503020204020204" pitchFamily="34" charset="-122"/>
              </a:rPr>
              <a:t>请替换文字内容</a:t>
            </a:r>
            <a:endParaRPr lang="zh-CN" altLang="en-US" sz="2400" dirty="0">
              <a:solidFill>
                <a:srgbClr val="063A3C"/>
              </a:solidFill>
              <a:ea typeface="微软雅黑" panose="020B0503020204020204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95589" y="266550"/>
            <a:ext cx="3272517" cy="466708"/>
          </a:xfrm>
          <a:prstGeom prst="rect">
            <a:avLst/>
          </a:prstGeom>
          <a:noFill/>
        </p:spPr>
        <p:txBody>
          <a:bodyPr wrap="none" lIns="96434" tIns="48217" rIns="96434" bIns="48217" rtlCol="0">
            <a:spAutoFit/>
          </a:bodyPr>
          <a:lstStyle/>
          <a:p>
            <a:pPr defTabSz="964565"/>
            <a:r>
              <a:rPr lang="zh-CN" altLang="en-US" sz="2400" dirty="0">
                <a:solidFill>
                  <a:schemeClr val="accent1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点击添加相关标题文字</a:t>
            </a:r>
            <a:endParaRPr lang="zh-CN" altLang="en-US" sz="2400" dirty="0">
              <a:solidFill>
                <a:schemeClr val="accent1"/>
              </a:solidFill>
              <a:latin typeface="方正尚酷简体" panose="03000509000000000000" pitchFamily="65" charset="-122"/>
              <a:ea typeface="方正尚酷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95589" y="654957"/>
            <a:ext cx="2809570" cy="374375"/>
          </a:xfrm>
          <a:prstGeom prst="rect">
            <a:avLst/>
          </a:prstGeom>
          <a:noFill/>
        </p:spPr>
        <p:txBody>
          <a:bodyPr wrap="none" lIns="96434" tIns="48217" rIns="96434" bIns="48217" rtlCol="0">
            <a:spAutoFit/>
          </a:bodyPr>
          <a:lstStyle/>
          <a:p>
            <a:pPr defTabSz="964565"/>
            <a:r>
              <a:rPr lang="en-US" altLang="zh-CN" dirty="0">
                <a:solidFill>
                  <a:srgbClr val="E7E6E6">
                    <a:lumMod val="25000"/>
                  </a:srgbClr>
                </a:solidFill>
                <a:cs typeface="+mn-ea"/>
                <a:sym typeface="+mn-lt"/>
              </a:rPr>
              <a:t>ADD RELATED TITLE WORDS</a:t>
            </a:r>
            <a:endParaRPr lang="zh-CN" altLang="en-US" dirty="0">
              <a:solidFill>
                <a:srgbClr val="E7E6E6">
                  <a:lumMod val="25000"/>
                </a:srgb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00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0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00"/>
                            </p:stCondLst>
                            <p:childTnLst>
                              <p:par>
                                <p:cTn id="9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500"/>
                            </p:stCondLst>
                            <p:childTnLst>
                              <p:par>
                                <p:cTn id="10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7000"/>
                            </p:stCondLst>
                            <p:childTnLst>
                              <p:par>
                                <p:cTn id="10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7" grpId="0"/>
      <p:bldP spid="54" grpId="0"/>
      <p:bldP spid="82" grpId="0"/>
      <p:bldP spid="83" grpId="0"/>
      <p:bldP spid="84" grpId="0"/>
      <p:bldP spid="85" grpId="0"/>
      <p:bldP spid="86" grpId="0"/>
      <p:bldP spid="87" grpId="0"/>
      <p:bldP spid="8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4246" y="-20564"/>
            <a:ext cx="12905498" cy="7248677"/>
          </a:xfrm>
          <a:prstGeom prst="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  </a:t>
            </a:r>
            <a:endParaRPr lang="zh-CN" altLang="en-US" sz="16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139" y="1801813"/>
            <a:ext cx="2968253" cy="296825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803087" y="-200099"/>
            <a:ext cx="223224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spc="600" dirty="0">
                <a:solidFill>
                  <a:srgbClr val="A41A23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谢谢</a:t>
            </a:r>
            <a:endParaRPr lang="zh-CN" altLang="en-US" sz="13800" spc="600" dirty="0">
              <a:solidFill>
                <a:srgbClr val="A41A23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4" name="原创设计师QQ598969553                 _16"/>
          <p:cNvSpPr txBox="1"/>
          <p:nvPr/>
        </p:nvSpPr>
        <p:spPr>
          <a:xfrm>
            <a:off x="8688131" y="1969725"/>
            <a:ext cx="1025692" cy="4310895"/>
          </a:xfrm>
          <a:prstGeom prst="rect">
            <a:avLst/>
          </a:prstGeom>
          <a:noFill/>
          <a:effectLst/>
        </p:spPr>
        <p:txBody>
          <a:bodyPr vert="eaVert" wrap="square" lIns="96406" tIns="48203" rIns="96406" bIns="48203" rtlCol="0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Chinadaily.com.cn is the largest English portal in China, providing news, business information, BBS, learning materials. The Website has channels as China,</a:t>
            </a:r>
            <a:endParaRPr lang="id-ID" altLang="zh-CN" sz="1200" dirty="0">
              <a:latin typeface="Arial" panose="020B0604020202020204" pitchFamily="34" charset="0"/>
              <a:ea typeface="Clear Sans Light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99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11697" y="-37433"/>
            <a:ext cx="12845400" cy="7269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475"/>
          </a:p>
        </p:txBody>
      </p:sp>
      <p:sp>
        <p:nvSpPr>
          <p:cNvPr id="7" name="矩形 6"/>
          <p:cNvSpPr/>
          <p:nvPr/>
        </p:nvSpPr>
        <p:spPr>
          <a:xfrm>
            <a:off x="2323" y="2728497"/>
            <a:ext cx="12854773" cy="130496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955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10000+套</a:t>
            </a:r>
            <a:r>
              <a:rPr kumimoji="0" lang="zh-CN" altLang="en-US" sz="2925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精品</a:t>
            </a:r>
            <a:r>
              <a:rPr kumimoji="0" lang="en-US" altLang="zh-CN" sz="2925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2925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</a:t>
            </a:r>
            <a:r>
              <a:rPr kumimoji="0" lang="zh-CN" altLang="en-US" sz="2930" b="1" i="0" u="none" strike="noStrike" kern="1200" cap="none" spc="200" normalizeH="0" baseline="0" noProof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全部免费</a:t>
            </a:r>
            <a:r>
              <a:rPr kumimoji="0" lang="zh-CN" altLang="en-US" sz="2925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下载</a:t>
            </a:r>
            <a:endParaRPr kumimoji="0" lang="en-US" altLang="zh-CN" sz="2925" b="1" i="0" u="none" strike="noStrike" kern="1200" cap="none" spc="200" normalizeH="0" baseline="0" noProof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08345" y="1477101"/>
            <a:ext cx="2641392" cy="8034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430755" y="4360202"/>
            <a:ext cx="4007282" cy="11309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375" b="1">
                <a:solidFill>
                  <a:schemeClr val="accent6"/>
                </a:solidFill>
                <a:hlinkClick r:id="rId2" action="ppaction://hlinkfile">
                  <a:extLst>
                    <a:ext uri="{DAF060AB-1E55-43B9-8AAB-6FB025537F2F}">
                      <wpsdc:hlinkClr xmlns:wpsdc="http://www.wps.cn/officeDocument/2017/drawingmlCustomData" val="E94520"/>
                      <wpsdc:folHlinkClr xmlns:wpsdc="http://www.wps.cn/officeDocument/2017/drawingmlCustomData" val="954D72"/>
                      <wpsdc:hlinkUnderline xmlns:wpsdc="http://www.wps.cn/officeDocument/2017/drawingmlCustomData" val="1"/>
                    </a:ext>
                  </a:extLst>
                </a:hlinkClick>
              </a:rPr>
              <a:t>PPT</a:t>
            </a:r>
            <a:r>
              <a:rPr lang="zh-CN" altLang="en-US" sz="3375" b="1">
                <a:solidFill>
                  <a:schemeClr val="accent6"/>
                </a:solidFill>
                <a:hlinkClick r:id="rId2" action="ppaction://hlinkfile">
                  <a:extLst>
                    <a:ext uri="{DAF060AB-1E55-43B9-8AAB-6FB025537F2F}">
                      <wpsdc:hlinkClr xmlns:wpsdc="http://www.wps.cn/officeDocument/2017/drawingmlCustomData" val="E94520"/>
                      <wpsdc:folHlinkClr xmlns:wpsdc="http://www.wps.cn/officeDocument/2017/drawingmlCustomData" val="954D72"/>
                      <wpsdc:hlinkUnderline xmlns:wpsdc="http://www.wps.cn/officeDocument/2017/drawingmlCustomData" val="1"/>
                    </a:ext>
                  </a:extLst>
                </a:hlinkClick>
              </a:rPr>
              <a:t>营</a:t>
            </a:r>
            <a:endParaRPr lang="zh-CN" altLang="en-US" sz="3375" b="1">
              <a:solidFill>
                <a:schemeClr val="accent6"/>
              </a:solidFill>
              <a:hlinkClick r:id="rId2" action="ppaction://hlinkfile">
                <a:extLst>
                  <a:ext uri="{DAF060AB-1E55-43B9-8AAB-6FB025537F2F}">
                    <wpsdc:hlinkClr xmlns:wpsdc="http://www.wps.cn/officeDocument/2017/drawingmlCustomData" val="E94520"/>
                    <wpsdc:folHlinkClr xmlns:wpsdc="http://www.wps.cn/officeDocument/2017/drawingmlCustomData" val="954D72"/>
                    <wpsdc:hlinkUnderline xmlns:wpsdc="http://www.wps.cn/officeDocument/2017/drawingmlCustomData" val="1"/>
                  </a:ext>
                </a:extLst>
              </a:hlinkClick>
            </a:endParaRPr>
          </a:p>
          <a:p>
            <a:pPr algn="ctr"/>
            <a:r>
              <a:rPr lang="en-US" altLang="zh-CN" sz="3375" b="1">
                <a:solidFill>
                  <a:schemeClr val="accent6"/>
                </a:solidFill>
                <a:hlinkClick r:id="rId2" action="ppaction://hlinkfile">
                  <a:extLst>
                    <a:ext uri="{DAF060AB-1E55-43B9-8AAB-6FB025537F2F}">
                      <wpsdc:hlinkClr xmlns:wpsdc="http://www.wps.cn/officeDocument/2017/drawingmlCustomData" val="E94520"/>
                      <wpsdc:folHlinkClr xmlns:wpsdc="http://www.wps.cn/officeDocument/2017/drawingmlCustomData" val="954D72"/>
                      <wpsdc:hlinkUnderline xmlns:wpsdc="http://www.wps.cn/officeDocument/2017/drawingmlCustomData" val="1"/>
                    </a:ext>
                  </a:extLst>
                </a:hlinkClick>
              </a:rPr>
              <a:t>www.pptying.com</a:t>
            </a:r>
            <a:endParaRPr lang="en-US" altLang="zh-CN" sz="3375" b="1">
              <a:solidFill>
                <a:schemeClr val="accent6"/>
              </a:solidFill>
              <a:hlinkClick r:id="rId2" action="ppaction://hlinkfile">
                <a:extLst>
                  <a:ext uri="{DAF060AB-1E55-43B9-8AAB-6FB025537F2F}">
                    <wpsdc:hlinkClr xmlns:wpsdc="http://www.wps.cn/officeDocument/2017/drawingmlCustomData" val="E94520"/>
                    <wpsdc:folHlinkClr xmlns:wpsdc="http://www.wps.cn/officeDocument/2017/drawingmlCustomData" val="954D72"/>
                    <wpsdc:hlinkUnderline xmlns:wpsdc="http://www.wps.cn/officeDocument/2017/drawingmlCustomData" val="1"/>
                  </a:ext>
                </a:extLst>
              </a:hlinkClick>
            </a:endParaRPr>
          </a:p>
        </p:txBody>
      </p:sp>
    </p:spTree>
  </p:cSld>
  <p:clrMapOvr>
    <a:masterClrMapping/>
  </p:clrMapOvr>
  <p:transition spd="med" advClick="0" advTm="0">
    <p:push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4246" y="-20564"/>
            <a:ext cx="12905498" cy="7248677"/>
          </a:xfrm>
          <a:prstGeom prst="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  </a:t>
            </a:r>
            <a:endParaRPr lang="zh-CN" altLang="en-US" sz="1600" dirty="0"/>
          </a:p>
        </p:txBody>
      </p:sp>
      <p:sp>
        <p:nvSpPr>
          <p:cNvPr id="24" name="MH_Other_1"/>
          <p:cNvSpPr/>
          <p:nvPr>
            <p:custDataLst>
              <p:tags r:id="rId2"/>
            </p:custDataLst>
          </p:nvPr>
        </p:nvSpPr>
        <p:spPr>
          <a:xfrm>
            <a:off x="7157440" y="4480421"/>
            <a:ext cx="1254718" cy="1254720"/>
          </a:xfrm>
          <a:custGeom>
            <a:avLst/>
            <a:gdLst>
              <a:gd name="connsiteX0" fmla="*/ 349985 w 663588"/>
              <a:gd name="connsiteY0" fmla="*/ 142900 h 663588"/>
              <a:gd name="connsiteX1" fmla="*/ 482976 w 663588"/>
              <a:gd name="connsiteY1" fmla="*/ 211390 h 663588"/>
              <a:gd name="connsiteX2" fmla="*/ 460097 w 663588"/>
              <a:gd name="connsiteY2" fmla="*/ 486849 h 663588"/>
              <a:gd name="connsiteX3" fmla="*/ 260810 w 663588"/>
              <a:gd name="connsiteY3" fmla="*/ 655570 h 663588"/>
              <a:gd name="connsiteX4" fmla="*/ 202645 w 663588"/>
              <a:gd name="connsiteY4" fmla="*/ 637514 h 663588"/>
              <a:gd name="connsiteX5" fmla="*/ 6741 w 663588"/>
              <a:gd name="connsiteY5" fmla="*/ 398662 h 663588"/>
              <a:gd name="connsiteX6" fmla="*/ 3010 w 663588"/>
              <a:gd name="connsiteY6" fmla="*/ 361650 h 663588"/>
              <a:gd name="connsiteX7" fmla="*/ 207517 w 663588"/>
              <a:gd name="connsiteY7" fmla="*/ 188510 h 663588"/>
              <a:gd name="connsiteX8" fmla="*/ 349985 w 663588"/>
              <a:gd name="connsiteY8" fmla="*/ 142900 h 663588"/>
              <a:gd name="connsiteX9" fmla="*/ 331794 w 663588"/>
              <a:gd name="connsiteY9" fmla="*/ 0 h 663588"/>
              <a:gd name="connsiteX10" fmla="*/ 663588 w 663588"/>
              <a:gd name="connsiteY10" fmla="*/ 331794 h 663588"/>
              <a:gd name="connsiteX11" fmla="*/ 331794 w 663588"/>
              <a:gd name="connsiteY11" fmla="*/ 663588 h 663588"/>
              <a:gd name="connsiteX12" fmla="*/ 278642 w 663588"/>
              <a:gd name="connsiteY12" fmla="*/ 658230 h 663588"/>
              <a:gd name="connsiteX13" fmla="*/ 471280 w 663588"/>
              <a:gd name="connsiteY13" fmla="*/ 495139 h 663588"/>
              <a:gd name="connsiteX14" fmla="*/ 495745 w 663588"/>
              <a:gd name="connsiteY14" fmla="*/ 200580 h 663588"/>
              <a:gd name="connsiteX15" fmla="*/ 495746 w 663588"/>
              <a:gd name="connsiteY15" fmla="*/ 200580 h 663588"/>
              <a:gd name="connsiteX16" fmla="*/ 201187 w 663588"/>
              <a:gd name="connsiteY16" fmla="*/ 176113 h 663588"/>
              <a:gd name="connsiteX17" fmla="*/ 1361 w 663588"/>
              <a:gd name="connsiteY17" fmla="*/ 345290 h 663588"/>
              <a:gd name="connsiteX18" fmla="*/ 0 w 663588"/>
              <a:gd name="connsiteY18" fmla="*/ 331794 h 663588"/>
              <a:gd name="connsiteX19" fmla="*/ 331794 w 663588"/>
              <a:gd name="connsiteY19" fmla="*/ 0 h 663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63588" h="663588">
                <a:moveTo>
                  <a:pt x="349985" y="142900"/>
                </a:moveTo>
                <a:cubicBezTo>
                  <a:pt x="399833" y="147041"/>
                  <a:pt x="448102" y="170198"/>
                  <a:pt x="482976" y="211390"/>
                </a:cubicBezTo>
                <a:cubicBezTo>
                  <a:pt x="552725" y="293774"/>
                  <a:pt x="542481" y="417101"/>
                  <a:pt x="460097" y="486849"/>
                </a:cubicBezTo>
                <a:lnTo>
                  <a:pt x="260810" y="655570"/>
                </a:lnTo>
                <a:lnTo>
                  <a:pt x="202645" y="637514"/>
                </a:lnTo>
                <a:cubicBezTo>
                  <a:pt x="103407" y="595540"/>
                  <a:pt x="28840" y="506657"/>
                  <a:pt x="6741" y="398662"/>
                </a:cubicBezTo>
                <a:lnTo>
                  <a:pt x="3010" y="361650"/>
                </a:lnTo>
                <a:lnTo>
                  <a:pt x="207517" y="188510"/>
                </a:lnTo>
                <a:cubicBezTo>
                  <a:pt x="248709" y="153636"/>
                  <a:pt x="300137" y="138760"/>
                  <a:pt x="349985" y="142900"/>
                </a:cubicBezTo>
                <a:close/>
                <a:moveTo>
                  <a:pt x="331794" y="0"/>
                </a:moveTo>
                <a:cubicBezTo>
                  <a:pt x="515039" y="0"/>
                  <a:pt x="663588" y="148549"/>
                  <a:pt x="663588" y="331794"/>
                </a:cubicBezTo>
                <a:cubicBezTo>
                  <a:pt x="663588" y="515039"/>
                  <a:pt x="515039" y="663588"/>
                  <a:pt x="331794" y="663588"/>
                </a:cubicBezTo>
                <a:lnTo>
                  <a:pt x="278642" y="658230"/>
                </a:lnTo>
                <a:lnTo>
                  <a:pt x="471280" y="495139"/>
                </a:lnTo>
                <a:cubicBezTo>
                  <a:pt x="559376" y="420555"/>
                  <a:pt x="570330" y="288677"/>
                  <a:pt x="495745" y="200580"/>
                </a:cubicBezTo>
                <a:lnTo>
                  <a:pt x="495746" y="200580"/>
                </a:lnTo>
                <a:cubicBezTo>
                  <a:pt x="421162" y="112483"/>
                  <a:pt x="289283" y="101529"/>
                  <a:pt x="201187" y="176113"/>
                </a:cubicBezTo>
                <a:lnTo>
                  <a:pt x="1361" y="345290"/>
                </a:lnTo>
                <a:lnTo>
                  <a:pt x="0" y="331794"/>
                </a:lnTo>
                <a:cubicBezTo>
                  <a:pt x="0" y="148549"/>
                  <a:pt x="148549" y="0"/>
                  <a:pt x="33179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375" dirty="0">
                <a:solidFill>
                  <a:srgbClr val="FFFFFF"/>
                </a:solidFill>
              </a:rPr>
              <a:t>01</a:t>
            </a:r>
            <a:endParaRPr lang="zh-CN" altLang="en-US" sz="3375" dirty="0">
              <a:solidFill>
                <a:srgbClr val="FFFFFF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8750451" y="4606199"/>
            <a:ext cx="3292363" cy="4580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670" dirty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添加标题文字</a:t>
            </a:r>
            <a:endParaRPr lang="zh-CN" altLang="en-US" sz="2670" dirty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26" name="TextBox 11"/>
          <p:cNvSpPr txBox="1"/>
          <p:nvPr/>
        </p:nvSpPr>
        <p:spPr>
          <a:xfrm>
            <a:off x="8641009" y="5137549"/>
            <a:ext cx="1854902" cy="231431"/>
          </a:xfrm>
          <a:prstGeom prst="rect">
            <a:avLst/>
          </a:prstGeom>
          <a:noFill/>
        </p:spPr>
        <p:txBody>
          <a:bodyPr wrap="square" lIns="68538" tIns="34269" rIns="68538" bIns="34269" rtlCol="0">
            <a:spAutoFit/>
          </a:bodyPr>
          <a:lstStyle/>
          <a:p>
            <a:pPr marL="128270" lvl="1" indent="-128270">
              <a:buFont typeface="Arial" panose="020B0604020202020204" pitchFamily="34" charset="0"/>
              <a:buChar char="•"/>
            </a:pPr>
            <a:r>
              <a:rPr lang="zh-CN" altLang="en-US" sz="105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添加相关标题文字</a:t>
            </a:r>
            <a:endParaRPr lang="en-US" altLang="zh-CN" sz="105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Box 24"/>
          <p:cNvSpPr txBox="1"/>
          <p:nvPr/>
        </p:nvSpPr>
        <p:spPr>
          <a:xfrm>
            <a:off x="10124578" y="5137549"/>
            <a:ext cx="1854902" cy="231431"/>
          </a:xfrm>
          <a:prstGeom prst="rect">
            <a:avLst/>
          </a:prstGeom>
          <a:noFill/>
        </p:spPr>
        <p:txBody>
          <a:bodyPr wrap="square" lIns="68538" tIns="34269" rIns="68538" bIns="34269" rtlCol="0">
            <a:spAutoFit/>
          </a:bodyPr>
          <a:lstStyle/>
          <a:p>
            <a:pPr marL="128270" lvl="1" indent="-128270">
              <a:buFont typeface="Arial" panose="020B0604020202020204" pitchFamily="34" charset="0"/>
              <a:buChar char="•"/>
            </a:pPr>
            <a:r>
              <a:rPr lang="zh-CN" altLang="en-US" sz="105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添加相关标题文字</a:t>
            </a:r>
            <a:endParaRPr lang="en-US" altLang="zh-CN" sz="105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TextBox 11"/>
          <p:cNvSpPr txBox="1"/>
          <p:nvPr/>
        </p:nvSpPr>
        <p:spPr>
          <a:xfrm>
            <a:off x="8641009" y="5413496"/>
            <a:ext cx="1854902" cy="231431"/>
          </a:xfrm>
          <a:prstGeom prst="rect">
            <a:avLst/>
          </a:prstGeom>
          <a:noFill/>
        </p:spPr>
        <p:txBody>
          <a:bodyPr wrap="square" lIns="68538" tIns="34269" rIns="68538" bIns="34269" rtlCol="0">
            <a:spAutoFit/>
          </a:bodyPr>
          <a:lstStyle/>
          <a:p>
            <a:pPr marL="128270" lvl="1" indent="-128270">
              <a:buFont typeface="Arial" panose="020B0604020202020204" pitchFamily="34" charset="0"/>
              <a:buChar char="•"/>
            </a:pPr>
            <a:r>
              <a:rPr lang="zh-CN" altLang="en-US" sz="105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添加相关标题文字</a:t>
            </a:r>
            <a:endParaRPr lang="en-US" altLang="zh-CN" sz="105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TextBox 11"/>
          <p:cNvSpPr txBox="1"/>
          <p:nvPr/>
        </p:nvSpPr>
        <p:spPr>
          <a:xfrm>
            <a:off x="10124578" y="5413496"/>
            <a:ext cx="1854902" cy="231431"/>
          </a:xfrm>
          <a:prstGeom prst="rect">
            <a:avLst/>
          </a:prstGeom>
          <a:noFill/>
        </p:spPr>
        <p:txBody>
          <a:bodyPr wrap="square" lIns="68538" tIns="34269" rIns="68538" bIns="34269" rtlCol="0">
            <a:spAutoFit/>
          </a:bodyPr>
          <a:lstStyle/>
          <a:p>
            <a:pPr marL="128270" lvl="1" indent="-128270">
              <a:buFont typeface="Arial" panose="020B0604020202020204" pitchFamily="34" charset="0"/>
              <a:buChar char="•"/>
            </a:pPr>
            <a:r>
              <a:rPr lang="zh-CN" altLang="en-US" sz="105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添加相关标题文字</a:t>
            </a:r>
            <a:endParaRPr lang="en-US" altLang="zh-CN" sz="105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/>
      <p:bldP spid="26" grpId="0"/>
      <p:bldP spid="27" grpId="0"/>
      <p:bldP spid="2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30"/>
          <p:cNvSpPr/>
          <p:nvPr/>
        </p:nvSpPr>
        <p:spPr>
          <a:xfrm>
            <a:off x="0" y="1200608"/>
            <a:ext cx="12858750" cy="2997199"/>
          </a:xfrm>
          <a:prstGeom prst="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50" dirty="0">
              <a:latin typeface="Arial" panose="020B0604020202020204" pitchFamily="34" charset="0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1351100" y="3550301"/>
            <a:ext cx="1793242" cy="1103770"/>
            <a:chOff x="2561724" y="5350551"/>
            <a:chExt cx="3400926" cy="2093433"/>
          </a:xfrm>
        </p:grpSpPr>
        <p:sp>
          <p:nvSpPr>
            <p:cNvPr id="37" name="Trapecio 36"/>
            <p:cNvSpPr/>
            <p:nvPr/>
          </p:nvSpPr>
          <p:spPr>
            <a:xfrm>
              <a:off x="2561724" y="5350551"/>
              <a:ext cx="3400926" cy="407406"/>
            </a:xfrm>
            <a:prstGeom prst="trapezoid">
              <a:avLst>
                <a:gd name="adj" fmla="val 78068"/>
              </a:avLst>
            </a:prstGeom>
            <a:solidFill>
              <a:srgbClr val="3F3F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25550"/>
              <a:endParaRPr lang="es-SV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" name="Redondear rectángulo de esquina del mismo lado 1"/>
            <p:cNvSpPr/>
            <p:nvPr/>
          </p:nvSpPr>
          <p:spPr>
            <a:xfrm>
              <a:off x="2867467" y="5350551"/>
              <a:ext cx="2789441" cy="2093433"/>
            </a:xfrm>
            <a:prstGeom prst="round2SameRect">
              <a:avLst>
                <a:gd name="adj1" fmla="val 0"/>
                <a:gd name="adj2" fmla="val 91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25550"/>
              <a:r>
                <a:rPr lang="es-SV" sz="3515" dirty="0">
                  <a:solidFill>
                    <a:srgbClr val="FFFFFF"/>
                  </a:solidFill>
                  <a:latin typeface="Arial" panose="020B0604020202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01</a:t>
              </a:r>
              <a:endParaRPr lang="es-SV" sz="3515" dirty="0">
                <a:solidFill>
                  <a:srgbClr val="FFFFFF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</p:grpSp>
      <p:grpSp>
        <p:nvGrpSpPr>
          <p:cNvPr id="6" name="Grupo 5"/>
          <p:cNvGrpSpPr/>
          <p:nvPr/>
        </p:nvGrpSpPr>
        <p:grpSpPr>
          <a:xfrm>
            <a:off x="4133156" y="3550301"/>
            <a:ext cx="1793242" cy="1103770"/>
            <a:chOff x="7837961" y="5350551"/>
            <a:chExt cx="3400926" cy="2093433"/>
          </a:xfrm>
        </p:grpSpPr>
        <p:sp>
          <p:nvSpPr>
            <p:cNvPr id="38" name="Trapecio 37"/>
            <p:cNvSpPr/>
            <p:nvPr/>
          </p:nvSpPr>
          <p:spPr>
            <a:xfrm>
              <a:off x="7837961" y="5350551"/>
              <a:ext cx="3400926" cy="407406"/>
            </a:xfrm>
            <a:prstGeom prst="trapezoid">
              <a:avLst>
                <a:gd name="adj" fmla="val 78068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25550"/>
              <a:endParaRPr lang="es-SV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Redondear rectángulo de esquina del mismo lado 18"/>
            <p:cNvSpPr/>
            <p:nvPr/>
          </p:nvSpPr>
          <p:spPr>
            <a:xfrm>
              <a:off x="8143704" y="5350551"/>
              <a:ext cx="2789441" cy="2093433"/>
            </a:xfrm>
            <a:prstGeom prst="round2SameRect">
              <a:avLst>
                <a:gd name="adj1" fmla="val 0"/>
                <a:gd name="adj2" fmla="val 91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25550"/>
              <a:r>
                <a:rPr lang="es-SV" sz="3515" dirty="0">
                  <a:solidFill>
                    <a:srgbClr val="FFFFFF"/>
                  </a:solidFill>
                  <a:latin typeface="Arial" panose="020B0604020202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02</a:t>
              </a:r>
              <a:endParaRPr lang="es-SV" sz="3515" dirty="0">
                <a:solidFill>
                  <a:srgbClr val="FFFFFF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6963109" y="3550301"/>
            <a:ext cx="1793242" cy="1103770"/>
            <a:chOff x="13205034" y="5350551"/>
            <a:chExt cx="3400926" cy="2093433"/>
          </a:xfrm>
        </p:grpSpPr>
        <p:sp>
          <p:nvSpPr>
            <p:cNvPr id="39" name="Trapecio 38"/>
            <p:cNvSpPr/>
            <p:nvPr/>
          </p:nvSpPr>
          <p:spPr>
            <a:xfrm>
              <a:off x="13205034" y="5350551"/>
              <a:ext cx="3400926" cy="407406"/>
            </a:xfrm>
            <a:prstGeom prst="trapezoid">
              <a:avLst>
                <a:gd name="adj" fmla="val 78068"/>
              </a:avLst>
            </a:prstGeom>
            <a:solidFill>
              <a:srgbClr val="3F3F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25550"/>
              <a:endParaRPr lang="es-SV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" name="Redondear rectángulo de esquina del mismo lado 19"/>
            <p:cNvSpPr/>
            <p:nvPr/>
          </p:nvSpPr>
          <p:spPr>
            <a:xfrm>
              <a:off x="13510777" y="5350551"/>
              <a:ext cx="2789441" cy="2093433"/>
            </a:xfrm>
            <a:prstGeom prst="round2SameRect">
              <a:avLst>
                <a:gd name="adj1" fmla="val 0"/>
                <a:gd name="adj2" fmla="val 1001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25550"/>
              <a:r>
                <a:rPr lang="es-SV" sz="3515" dirty="0">
                  <a:solidFill>
                    <a:srgbClr val="FFFFFF"/>
                  </a:solidFill>
                  <a:latin typeface="Arial" panose="020B0604020202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03</a:t>
              </a:r>
              <a:endParaRPr lang="es-SV" sz="3515" dirty="0">
                <a:solidFill>
                  <a:srgbClr val="FFFFFF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9813660" y="3550301"/>
            <a:ext cx="1793242" cy="1103770"/>
            <a:chOff x="18611173" y="5350551"/>
            <a:chExt cx="3400926" cy="2093433"/>
          </a:xfrm>
        </p:grpSpPr>
        <p:sp>
          <p:nvSpPr>
            <p:cNvPr id="40" name="Trapecio 39"/>
            <p:cNvSpPr/>
            <p:nvPr/>
          </p:nvSpPr>
          <p:spPr>
            <a:xfrm>
              <a:off x="18611173" y="5350551"/>
              <a:ext cx="3400926" cy="407406"/>
            </a:xfrm>
            <a:prstGeom prst="trapezoid">
              <a:avLst>
                <a:gd name="adj" fmla="val 78068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25550"/>
              <a:endParaRPr lang="es-SV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" name="Redondear rectángulo de esquina del mismo lado 20"/>
            <p:cNvSpPr/>
            <p:nvPr/>
          </p:nvSpPr>
          <p:spPr>
            <a:xfrm>
              <a:off x="18916916" y="5350551"/>
              <a:ext cx="2789441" cy="2093433"/>
            </a:xfrm>
            <a:prstGeom prst="round2SameRect">
              <a:avLst>
                <a:gd name="adj1" fmla="val 0"/>
                <a:gd name="adj2" fmla="val 91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25550"/>
              <a:r>
                <a:rPr lang="es-SV" sz="3515" dirty="0">
                  <a:solidFill>
                    <a:srgbClr val="FFFFFF"/>
                  </a:solidFill>
                  <a:latin typeface="Arial" panose="020B0604020202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04</a:t>
              </a:r>
              <a:endParaRPr lang="es-SV" sz="3515" dirty="0">
                <a:solidFill>
                  <a:srgbClr val="FFFFFF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390961" y="5318388"/>
            <a:ext cx="258161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7" name="TextBox 24"/>
          <p:cNvSpPr txBox="1"/>
          <p:nvPr/>
        </p:nvSpPr>
        <p:spPr>
          <a:xfrm>
            <a:off x="1390961" y="4984477"/>
            <a:ext cx="1667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9" name="TextBox 23"/>
          <p:cNvSpPr txBox="1"/>
          <p:nvPr/>
        </p:nvSpPr>
        <p:spPr>
          <a:xfrm>
            <a:off x="3991286" y="5318388"/>
            <a:ext cx="258161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1" name="TextBox 24"/>
          <p:cNvSpPr txBox="1"/>
          <p:nvPr/>
        </p:nvSpPr>
        <p:spPr>
          <a:xfrm>
            <a:off x="3991286" y="4984477"/>
            <a:ext cx="1667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2" name="TextBox 23"/>
          <p:cNvSpPr txBox="1"/>
          <p:nvPr/>
        </p:nvSpPr>
        <p:spPr>
          <a:xfrm>
            <a:off x="6505886" y="5318388"/>
            <a:ext cx="258161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3" name="TextBox 24"/>
          <p:cNvSpPr txBox="1"/>
          <p:nvPr/>
        </p:nvSpPr>
        <p:spPr>
          <a:xfrm>
            <a:off x="6505886" y="4984477"/>
            <a:ext cx="1667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4" name="TextBox 23"/>
          <p:cNvSpPr txBox="1"/>
          <p:nvPr/>
        </p:nvSpPr>
        <p:spPr>
          <a:xfrm>
            <a:off x="9115736" y="5318388"/>
            <a:ext cx="258161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5" name="TextBox 24"/>
          <p:cNvSpPr txBox="1"/>
          <p:nvPr/>
        </p:nvSpPr>
        <p:spPr>
          <a:xfrm>
            <a:off x="9115736" y="4984477"/>
            <a:ext cx="1667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95589" y="266550"/>
            <a:ext cx="3272517" cy="466708"/>
          </a:xfrm>
          <a:prstGeom prst="rect">
            <a:avLst/>
          </a:prstGeom>
          <a:noFill/>
        </p:spPr>
        <p:txBody>
          <a:bodyPr wrap="none" lIns="96434" tIns="48217" rIns="96434" bIns="48217" rtlCol="0">
            <a:spAutoFit/>
          </a:bodyPr>
          <a:lstStyle/>
          <a:p>
            <a:pPr defTabSz="964565"/>
            <a:r>
              <a:rPr lang="zh-CN" altLang="en-US" sz="2400" dirty="0">
                <a:solidFill>
                  <a:schemeClr val="accent1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点击添加相关标题文字</a:t>
            </a:r>
            <a:endParaRPr lang="zh-CN" altLang="en-US" sz="2400" dirty="0">
              <a:solidFill>
                <a:schemeClr val="accent1"/>
              </a:solidFill>
              <a:latin typeface="方正尚酷简体" panose="03000509000000000000" pitchFamily="65" charset="-122"/>
              <a:ea typeface="方正尚酷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95589" y="654957"/>
            <a:ext cx="2809570" cy="374375"/>
          </a:xfrm>
          <a:prstGeom prst="rect">
            <a:avLst/>
          </a:prstGeom>
          <a:noFill/>
        </p:spPr>
        <p:txBody>
          <a:bodyPr wrap="none" lIns="96434" tIns="48217" rIns="96434" bIns="48217" rtlCol="0">
            <a:spAutoFit/>
          </a:bodyPr>
          <a:lstStyle/>
          <a:p>
            <a:pPr defTabSz="964565"/>
            <a:r>
              <a:rPr lang="en-US" altLang="zh-CN" dirty="0">
                <a:solidFill>
                  <a:srgbClr val="E7E6E6">
                    <a:lumMod val="25000"/>
                  </a:srgbClr>
                </a:solidFill>
                <a:cs typeface="+mn-ea"/>
                <a:sym typeface="+mn-lt"/>
              </a:rPr>
              <a:t>ADD RELATED TITLE WORDS</a:t>
            </a:r>
            <a:endParaRPr lang="zh-CN" altLang="en-US" dirty="0">
              <a:solidFill>
                <a:srgbClr val="E7E6E6">
                  <a:lumMod val="25000"/>
                </a:srgb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/>
      <p:bldP spid="27" grpId="0"/>
      <p:bldP spid="29" grpId="0"/>
      <p:bldP spid="31" grpId="0"/>
      <p:bldP spid="32" grpId="0"/>
      <p:bldP spid="33" grpId="0"/>
      <p:bldP spid="34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8"/>
          <p:cNvGrpSpPr/>
          <p:nvPr/>
        </p:nvGrpSpPr>
        <p:grpSpPr bwMode="auto">
          <a:xfrm>
            <a:off x="7189240" y="2077714"/>
            <a:ext cx="1934807" cy="2497944"/>
            <a:chOff x="6816180" y="1969980"/>
            <a:chExt cx="1835901" cy="2368769"/>
          </a:xfrm>
        </p:grpSpPr>
        <p:sp>
          <p:nvSpPr>
            <p:cNvPr id="5" name="Freeform 8"/>
            <p:cNvSpPr/>
            <p:nvPr/>
          </p:nvSpPr>
          <p:spPr bwMode="auto">
            <a:xfrm>
              <a:off x="6832061" y="1969980"/>
              <a:ext cx="1786669" cy="2062353"/>
            </a:xfrm>
            <a:custGeom>
              <a:avLst/>
              <a:gdLst>
                <a:gd name="T0" fmla="*/ 413 w 858"/>
                <a:gd name="T1" fmla="*/ 0 h 991"/>
                <a:gd name="T2" fmla="*/ 0 w 858"/>
                <a:gd name="T3" fmla="*/ 991 h 991"/>
                <a:gd name="T4" fmla="*/ 858 w 858"/>
                <a:gd name="T5" fmla="*/ 991 h 991"/>
                <a:gd name="T6" fmla="*/ 413 w 858"/>
                <a:gd name="T7" fmla="*/ 0 h 9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8" h="991">
                  <a:moveTo>
                    <a:pt x="413" y="0"/>
                  </a:moveTo>
                  <a:lnTo>
                    <a:pt x="0" y="991"/>
                  </a:lnTo>
                  <a:lnTo>
                    <a:pt x="858" y="991"/>
                  </a:lnTo>
                  <a:lnTo>
                    <a:pt x="413" y="0"/>
                  </a:lnTo>
                  <a:close/>
                </a:path>
              </a:pathLst>
            </a:custGeom>
            <a:noFill/>
            <a:ln w="4" cap="flat">
              <a:solidFill>
                <a:srgbClr val="C1C7D0"/>
              </a:solidFill>
              <a:prstDash val="solid"/>
              <a:miter lim="800000"/>
            </a:ln>
          </p:spPr>
          <p:txBody>
            <a:bodyPr lIns="171387" tIns="85694" rIns="171387" bIns="85694"/>
            <a:lstStyle/>
            <a:p>
              <a:pPr defTabSz="963930">
                <a:defRPr/>
              </a:pPr>
              <a:endParaRPr lang="en-US" sz="2530" kern="0" dirty="0">
                <a:solidFill>
                  <a:prstClr val="black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7" name="Freeform 10"/>
            <p:cNvSpPr/>
            <p:nvPr/>
          </p:nvSpPr>
          <p:spPr bwMode="auto">
            <a:xfrm>
              <a:off x="6816180" y="4038683"/>
              <a:ext cx="1835901" cy="300066"/>
            </a:xfrm>
            <a:custGeom>
              <a:avLst/>
              <a:gdLst>
                <a:gd name="T0" fmla="*/ 0 w 972"/>
                <a:gd name="T1" fmla="*/ 4 h 159"/>
                <a:gd name="T2" fmla="*/ 26 w 972"/>
                <a:gd name="T3" fmla="*/ 60 h 159"/>
                <a:gd name="T4" fmla="*/ 150 w 972"/>
                <a:gd name="T5" fmla="*/ 116 h 159"/>
                <a:gd name="T6" fmla="*/ 155 w 972"/>
                <a:gd name="T7" fmla="*/ 159 h 159"/>
                <a:gd name="T8" fmla="*/ 821 w 972"/>
                <a:gd name="T9" fmla="*/ 151 h 159"/>
                <a:gd name="T10" fmla="*/ 821 w 972"/>
                <a:gd name="T11" fmla="*/ 112 h 159"/>
                <a:gd name="T12" fmla="*/ 946 w 972"/>
                <a:gd name="T13" fmla="*/ 69 h 159"/>
                <a:gd name="T14" fmla="*/ 972 w 972"/>
                <a:gd name="T15" fmla="*/ 0 h 159"/>
                <a:gd name="T16" fmla="*/ 0 w 972"/>
                <a:gd name="T17" fmla="*/ 4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72" h="159">
                  <a:moveTo>
                    <a:pt x="0" y="4"/>
                  </a:moveTo>
                  <a:cubicBezTo>
                    <a:pt x="0" y="4"/>
                    <a:pt x="3" y="42"/>
                    <a:pt x="26" y="60"/>
                  </a:cubicBezTo>
                  <a:cubicBezTo>
                    <a:pt x="49" y="79"/>
                    <a:pt x="150" y="116"/>
                    <a:pt x="150" y="116"/>
                  </a:cubicBezTo>
                  <a:cubicBezTo>
                    <a:pt x="155" y="159"/>
                    <a:pt x="155" y="159"/>
                    <a:pt x="155" y="159"/>
                  </a:cubicBezTo>
                  <a:cubicBezTo>
                    <a:pt x="821" y="151"/>
                    <a:pt x="821" y="151"/>
                    <a:pt x="821" y="151"/>
                  </a:cubicBezTo>
                  <a:cubicBezTo>
                    <a:pt x="821" y="112"/>
                    <a:pt x="821" y="112"/>
                    <a:pt x="821" y="112"/>
                  </a:cubicBezTo>
                  <a:cubicBezTo>
                    <a:pt x="821" y="112"/>
                    <a:pt x="923" y="88"/>
                    <a:pt x="946" y="69"/>
                  </a:cubicBezTo>
                  <a:cubicBezTo>
                    <a:pt x="969" y="50"/>
                    <a:pt x="972" y="0"/>
                    <a:pt x="972" y="0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chemeClr val="accent3"/>
            </a:solidFill>
            <a:ln w="4" cap="flat">
              <a:noFill/>
              <a:prstDash val="solid"/>
              <a:miter lim="800000"/>
            </a:ln>
          </p:spPr>
          <p:txBody>
            <a:bodyPr lIns="171387" tIns="85694" rIns="171387" bIns="85694"/>
            <a:lstStyle/>
            <a:p>
              <a:pPr defTabSz="963930">
                <a:defRPr/>
              </a:pPr>
              <a:endParaRPr lang="en-US" sz="2530" kern="0" dirty="0">
                <a:solidFill>
                  <a:prstClr val="black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14" name="组合 17"/>
          <p:cNvGrpSpPr/>
          <p:nvPr/>
        </p:nvGrpSpPr>
        <p:grpSpPr bwMode="auto">
          <a:xfrm>
            <a:off x="3381554" y="3078900"/>
            <a:ext cx="1934807" cy="2497944"/>
            <a:chOff x="3204743" y="2919152"/>
            <a:chExt cx="1835901" cy="2368771"/>
          </a:xfrm>
        </p:grpSpPr>
        <p:sp>
          <p:nvSpPr>
            <p:cNvPr id="4" name="Freeform 7"/>
            <p:cNvSpPr/>
            <p:nvPr/>
          </p:nvSpPr>
          <p:spPr bwMode="auto">
            <a:xfrm>
              <a:off x="3219036" y="2919152"/>
              <a:ext cx="1786669" cy="2060767"/>
            </a:xfrm>
            <a:custGeom>
              <a:avLst/>
              <a:gdLst>
                <a:gd name="T0" fmla="*/ 415 w 858"/>
                <a:gd name="T1" fmla="*/ 0 h 990"/>
                <a:gd name="T2" fmla="*/ 0 w 858"/>
                <a:gd name="T3" fmla="*/ 990 h 990"/>
                <a:gd name="T4" fmla="*/ 858 w 858"/>
                <a:gd name="T5" fmla="*/ 990 h 990"/>
                <a:gd name="T6" fmla="*/ 415 w 858"/>
                <a:gd name="T7" fmla="*/ 0 h 9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8" h="990">
                  <a:moveTo>
                    <a:pt x="415" y="0"/>
                  </a:moveTo>
                  <a:lnTo>
                    <a:pt x="0" y="990"/>
                  </a:lnTo>
                  <a:lnTo>
                    <a:pt x="858" y="990"/>
                  </a:lnTo>
                  <a:lnTo>
                    <a:pt x="415" y="0"/>
                  </a:lnTo>
                  <a:close/>
                </a:path>
              </a:pathLst>
            </a:custGeom>
            <a:noFill/>
            <a:ln w="4" cap="flat">
              <a:solidFill>
                <a:srgbClr val="C1C7D0"/>
              </a:solidFill>
              <a:prstDash val="solid"/>
              <a:miter lim="800000"/>
            </a:ln>
          </p:spPr>
          <p:txBody>
            <a:bodyPr lIns="171387" tIns="85694" rIns="171387" bIns="85694"/>
            <a:lstStyle/>
            <a:p>
              <a:pPr defTabSz="963930">
                <a:defRPr/>
              </a:pPr>
              <a:endParaRPr lang="en-US" sz="2530" kern="0" dirty="0">
                <a:solidFill>
                  <a:prstClr val="black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8" name="Freeform 11"/>
            <p:cNvSpPr/>
            <p:nvPr/>
          </p:nvSpPr>
          <p:spPr bwMode="auto">
            <a:xfrm>
              <a:off x="3204743" y="4987857"/>
              <a:ext cx="1835901" cy="300066"/>
            </a:xfrm>
            <a:custGeom>
              <a:avLst/>
              <a:gdLst>
                <a:gd name="T0" fmla="*/ 0 w 972"/>
                <a:gd name="T1" fmla="*/ 4 h 159"/>
                <a:gd name="T2" fmla="*/ 26 w 972"/>
                <a:gd name="T3" fmla="*/ 60 h 159"/>
                <a:gd name="T4" fmla="*/ 151 w 972"/>
                <a:gd name="T5" fmla="*/ 116 h 159"/>
                <a:gd name="T6" fmla="*/ 155 w 972"/>
                <a:gd name="T7" fmla="*/ 159 h 159"/>
                <a:gd name="T8" fmla="*/ 822 w 972"/>
                <a:gd name="T9" fmla="*/ 150 h 159"/>
                <a:gd name="T10" fmla="*/ 822 w 972"/>
                <a:gd name="T11" fmla="*/ 112 h 159"/>
                <a:gd name="T12" fmla="*/ 947 w 972"/>
                <a:gd name="T13" fmla="*/ 69 h 159"/>
                <a:gd name="T14" fmla="*/ 972 w 972"/>
                <a:gd name="T15" fmla="*/ 0 h 159"/>
                <a:gd name="T16" fmla="*/ 0 w 972"/>
                <a:gd name="T17" fmla="*/ 4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72" h="159">
                  <a:moveTo>
                    <a:pt x="0" y="4"/>
                  </a:moveTo>
                  <a:cubicBezTo>
                    <a:pt x="0" y="4"/>
                    <a:pt x="3" y="41"/>
                    <a:pt x="26" y="60"/>
                  </a:cubicBezTo>
                  <a:cubicBezTo>
                    <a:pt x="49" y="79"/>
                    <a:pt x="151" y="116"/>
                    <a:pt x="151" y="116"/>
                  </a:cubicBezTo>
                  <a:cubicBezTo>
                    <a:pt x="155" y="159"/>
                    <a:pt x="155" y="159"/>
                    <a:pt x="155" y="159"/>
                  </a:cubicBezTo>
                  <a:cubicBezTo>
                    <a:pt x="822" y="150"/>
                    <a:pt x="822" y="150"/>
                    <a:pt x="822" y="150"/>
                  </a:cubicBezTo>
                  <a:cubicBezTo>
                    <a:pt x="822" y="112"/>
                    <a:pt x="822" y="112"/>
                    <a:pt x="822" y="112"/>
                  </a:cubicBezTo>
                  <a:cubicBezTo>
                    <a:pt x="822" y="112"/>
                    <a:pt x="924" y="87"/>
                    <a:pt x="947" y="69"/>
                  </a:cubicBezTo>
                  <a:cubicBezTo>
                    <a:pt x="970" y="50"/>
                    <a:pt x="972" y="0"/>
                    <a:pt x="972" y="0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chemeClr val="accent1"/>
            </a:solidFill>
            <a:ln w="4" cap="flat">
              <a:noFill/>
              <a:prstDash val="solid"/>
              <a:miter lim="800000"/>
            </a:ln>
          </p:spPr>
          <p:txBody>
            <a:bodyPr lIns="171387" tIns="85694" rIns="171387" bIns="85694"/>
            <a:lstStyle/>
            <a:p>
              <a:pPr defTabSz="963930">
                <a:defRPr/>
              </a:pPr>
              <a:endParaRPr lang="en-US" sz="2530" kern="0" dirty="0">
                <a:solidFill>
                  <a:prstClr val="black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15" name="组合 16"/>
          <p:cNvGrpSpPr/>
          <p:nvPr/>
        </p:nvGrpSpPr>
        <p:grpSpPr bwMode="auto">
          <a:xfrm>
            <a:off x="4151459" y="1823232"/>
            <a:ext cx="4105606" cy="4445066"/>
            <a:chOff x="3935356" y="1728523"/>
            <a:chExt cx="3894525" cy="4215078"/>
          </a:xfrm>
          <a:solidFill>
            <a:schemeClr val="accent2"/>
          </a:solidFill>
        </p:grpSpPr>
        <p:sp>
          <p:nvSpPr>
            <p:cNvPr id="2" name="Freeform 5"/>
            <p:cNvSpPr/>
            <p:nvPr/>
          </p:nvSpPr>
          <p:spPr bwMode="auto">
            <a:xfrm>
              <a:off x="3976635" y="1920622"/>
              <a:ext cx="3578582" cy="947798"/>
            </a:xfrm>
            <a:custGeom>
              <a:avLst/>
              <a:gdLst>
                <a:gd name="T0" fmla="*/ 0 w 1719"/>
                <a:gd name="T1" fmla="*/ 456 h 456"/>
                <a:gd name="T2" fmla="*/ 1719 w 1719"/>
                <a:gd name="T3" fmla="*/ 0 h 456"/>
                <a:gd name="T4" fmla="*/ 0 w 1719"/>
                <a:gd name="T5" fmla="*/ 45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19" h="456">
                  <a:moveTo>
                    <a:pt x="0" y="456"/>
                  </a:moveTo>
                  <a:lnTo>
                    <a:pt x="1719" y="0"/>
                  </a:lnTo>
                  <a:lnTo>
                    <a:pt x="0" y="4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171387" tIns="85694" rIns="171387" bIns="85694"/>
            <a:lstStyle/>
            <a:p>
              <a:pPr defTabSz="963930">
                <a:defRPr/>
              </a:pPr>
              <a:endParaRPr lang="en-US" sz="2530" kern="0" dirty="0">
                <a:solidFill>
                  <a:prstClr val="black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3" name="Line 6"/>
            <p:cNvSpPr>
              <a:spLocks noChangeShapeType="1"/>
            </p:cNvSpPr>
            <p:nvPr/>
          </p:nvSpPr>
          <p:spPr bwMode="auto">
            <a:xfrm flipV="1">
              <a:off x="3976635" y="1920622"/>
              <a:ext cx="3578582" cy="947798"/>
            </a:xfrm>
            <a:prstGeom prst="line">
              <a:avLst/>
            </a:prstGeom>
            <a:grpFill/>
            <a:ln w="57150" cap="rnd">
              <a:solidFill>
                <a:schemeClr val="accent2"/>
              </a:solidFill>
              <a:prstDash val="solid"/>
              <a:round/>
            </a:ln>
          </p:spPr>
          <p:txBody>
            <a:bodyPr lIns="171387" tIns="85694" rIns="171387" bIns="85694"/>
            <a:lstStyle/>
            <a:p>
              <a:pPr defTabSz="963930">
                <a:defRPr/>
              </a:pPr>
              <a:endParaRPr lang="en-US" sz="2530" kern="0" dirty="0">
                <a:solidFill>
                  <a:prstClr val="black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7536165" y="1728523"/>
              <a:ext cx="293716" cy="292118"/>
            </a:xfrm>
            <a:prstGeom prst="ellipse">
              <a:avLst/>
            </a:prstGeom>
            <a:grpFill/>
            <a:ln w="4" cap="flat">
              <a:noFill/>
              <a:prstDash val="solid"/>
              <a:miter lim="800000"/>
            </a:ln>
          </p:spPr>
          <p:txBody>
            <a:bodyPr lIns="171387" tIns="85694" rIns="171387" bIns="85694"/>
            <a:lstStyle/>
            <a:p>
              <a:pPr defTabSz="963930">
                <a:defRPr/>
              </a:pPr>
              <a:endParaRPr lang="en-US" sz="2530" kern="0" dirty="0">
                <a:solidFill>
                  <a:prstClr val="black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3935356" y="2719186"/>
              <a:ext cx="303242" cy="304819"/>
            </a:xfrm>
            <a:prstGeom prst="ellipse">
              <a:avLst/>
            </a:prstGeom>
            <a:grpFill/>
            <a:ln w="4" cap="flat">
              <a:noFill/>
              <a:prstDash val="solid"/>
              <a:miter lim="800000"/>
            </a:ln>
          </p:spPr>
          <p:txBody>
            <a:bodyPr lIns="171387" tIns="85694" rIns="171387" bIns="85694"/>
            <a:lstStyle/>
            <a:p>
              <a:pPr defTabSz="963930">
                <a:defRPr/>
              </a:pPr>
              <a:endParaRPr lang="en-US" sz="2530" kern="0" dirty="0">
                <a:solidFill>
                  <a:prstClr val="black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0" name="Freeform 13"/>
            <p:cNvSpPr/>
            <p:nvPr/>
          </p:nvSpPr>
          <p:spPr bwMode="auto">
            <a:xfrm>
              <a:off x="4813330" y="1876169"/>
              <a:ext cx="2171916" cy="4067432"/>
            </a:xfrm>
            <a:custGeom>
              <a:avLst/>
              <a:gdLst>
                <a:gd name="T0" fmla="*/ 1130 w 1150"/>
                <a:gd name="T1" fmla="*/ 1860 h 2153"/>
                <a:gd name="T2" fmla="*/ 1081 w 1150"/>
                <a:gd name="T3" fmla="*/ 1835 h 2153"/>
                <a:gd name="T4" fmla="*/ 737 w 1150"/>
                <a:gd name="T5" fmla="*/ 1763 h 2153"/>
                <a:gd name="T6" fmla="*/ 737 w 1150"/>
                <a:gd name="T7" fmla="*/ 1459 h 2153"/>
                <a:gd name="T8" fmla="*/ 685 w 1150"/>
                <a:gd name="T9" fmla="*/ 1459 h 2153"/>
                <a:gd name="T10" fmla="*/ 685 w 1150"/>
                <a:gd name="T11" fmla="*/ 1433 h 2153"/>
                <a:gd name="T12" fmla="*/ 657 w 1150"/>
                <a:gd name="T13" fmla="*/ 1433 h 2153"/>
                <a:gd name="T14" fmla="*/ 657 w 1150"/>
                <a:gd name="T15" fmla="*/ 1215 h 2153"/>
                <a:gd name="T16" fmla="*/ 634 w 1150"/>
                <a:gd name="T17" fmla="*/ 1215 h 2153"/>
                <a:gd name="T18" fmla="*/ 634 w 1150"/>
                <a:gd name="T19" fmla="*/ 484 h 2153"/>
                <a:gd name="T20" fmla="*/ 672 w 1150"/>
                <a:gd name="T21" fmla="*/ 484 h 2153"/>
                <a:gd name="T22" fmla="*/ 728 w 1150"/>
                <a:gd name="T23" fmla="*/ 441 h 2153"/>
                <a:gd name="T24" fmla="*/ 672 w 1150"/>
                <a:gd name="T25" fmla="*/ 398 h 2153"/>
                <a:gd name="T26" fmla="*/ 634 w 1150"/>
                <a:gd name="T27" fmla="*/ 398 h 2153"/>
                <a:gd name="T28" fmla="*/ 634 w 1150"/>
                <a:gd name="T29" fmla="*/ 125 h 2153"/>
                <a:gd name="T30" fmla="*/ 654 w 1150"/>
                <a:gd name="T31" fmla="*/ 74 h 2153"/>
                <a:gd name="T32" fmla="*/ 579 w 1150"/>
                <a:gd name="T33" fmla="*/ 0 h 2153"/>
                <a:gd name="T34" fmla="*/ 505 w 1150"/>
                <a:gd name="T35" fmla="*/ 74 h 2153"/>
                <a:gd name="T36" fmla="*/ 527 w 1150"/>
                <a:gd name="T37" fmla="*/ 128 h 2153"/>
                <a:gd name="T38" fmla="*/ 525 w 1150"/>
                <a:gd name="T39" fmla="*/ 128 h 2153"/>
                <a:gd name="T40" fmla="*/ 525 w 1150"/>
                <a:gd name="T41" fmla="*/ 398 h 2153"/>
                <a:gd name="T42" fmla="*/ 492 w 1150"/>
                <a:gd name="T43" fmla="*/ 398 h 2153"/>
                <a:gd name="T44" fmla="*/ 436 w 1150"/>
                <a:gd name="T45" fmla="*/ 441 h 2153"/>
                <a:gd name="T46" fmla="*/ 492 w 1150"/>
                <a:gd name="T47" fmla="*/ 484 h 2153"/>
                <a:gd name="T48" fmla="*/ 525 w 1150"/>
                <a:gd name="T49" fmla="*/ 484 h 2153"/>
                <a:gd name="T50" fmla="*/ 525 w 1150"/>
                <a:gd name="T51" fmla="*/ 1218 h 2153"/>
                <a:gd name="T52" fmla="*/ 502 w 1150"/>
                <a:gd name="T53" fmla="*/ 1218 h 2153"/>
                <a:gd name="T54" fmla="*/ 502 w 1150"/>
                <a:gd name="T55" fmla="*/ 1439 h 2153"/>
                <a:gd name="T56" fmla="*/ 470 w 1150"/>
                <a:gd name="T57" fmla="*/ 1439 h 2153"/>
                <a:gd name="T58" fmla="*/ 470 w 1150"/>
                <a:gd name="T59" fmla="*/ 1465 h 2153"/>
                <a:gd name="T60" fmla="*/ 424 w 1150"/>
                <a:gd name="T61" fmla="*/ 1465 h 2153"/>
                <a:gd name="T62" fmla="*/ 424 w 1150"/>
                <a:gd name="T63" fmla="*/ 1749 h 2153"/>
                <a:gd name="T64" fmla="*/ 83 w 1150"/>
                <a:gd name="T65" fmla="*/ 1823 h 2153"/>
                <a:gd name="T66" fmla="*/ 37 w 1150"/>
                <a:gd name="T67" fmla="*/ 1843 h 2153"/>
                <a:gd name="T68" fmla="*/ 0 w 1150"/>
                <a:gd name="T69" fmla="*/ 1886 h 2153"/>
                <a:gd name="T70" fmla="*/ 0 w 1150"/>
                <a:gd name="T71" fmla="*/ 2153 h 2153"/>
                <a:gd name="T72" fmla="*/ 1150 w 1150"/>
                <a:gd name="T73" fmla="*/ 2153 h 2153"/>
                <a:gd name="T74" fmla="*/ 1150 w 1150"/>
                <a:gd name="T75" fmla="*/ 1881 h 2153"/>
                <a:gd name="T76" fmla="*/ 1130 w 1150"/>
                <a:gd name="T77" fmla="*/ 1860 h 2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50" h="2153">
                  <a:moveTo>
                    <a:pt x="1130" y="1860"/>
                  </a:moveTo>
                  <a:cubicBezTo>
                    <a:pt x="1112" y="1840"/>
                    <a:pt x="1081" y="1835"/>
                    <a:pt x="1081" y="1835"/>
                  </a:cubicBezTo>
                  <a:cubicBezTo>
                    <a:pt x="737" y="1763"/>
                    <a:pt x="737" y="1763"/>
                    <a:pt x="737" y="1763"/>
                  </a:cubicBezTo>
                  <a:cubicBezTo>
                    <a:pt x="737" y="1459"/>
                    <a:pt x="737" y="1459"/>
                    <a:pt x="737" y="1459"/>
                  </a:cubicBezTo>
                  <a:cubicBezTo>
                    <a:pt x="685" y="1459"/>
                    <a:pt x="685" y="1459"/>
                    <a:pt x="685" y="1459"/>
                  </a:cubicBezTo>
                  <a:cubicBezTo>
                    <a:pt x="685" y="1433"/>
                    <a:pt x="685" y="1433"/>
                    <a:pt x="685" y="1433"/>
                  </a:cubicBezTo>
                  <a:cubicBezTo>
                    <a:pt x="657" y="1433"/>
                    <a:pt x="657" y="1433"/>
                    <a:pt x="657" y="1433"/>
                  </a:cubicBezTo>
                  <a:cubicBezTo>
                    <a:pt x="657" y="1215"/>
                    <a:pt x="657" y="1215"/>
                    <a:pt x="657" y="1215"/>
                  </a:cubicBezTo>
                  <a:cubicBezTo>
                    <a:pt x="634" y="1215"/>
                    <a:pt x="634" y="1215"/>
                    <a:pt x="634" y="1215"/>
                  </a:cubicBezTo>
                  <a:cubicBezTo>
                    <a:pt x="634" y="484"/>
                    <a:pt x="634" y="484"/>
                    <a:pt x="634" y="484"/>
                  </a:cubicBezTo>
                  <a:cubicBezTo>
                    <a:pt x="672" y="484"/>
                    <a:pt x="672" y="484"/>
                    <a:pt x="672" y="484"/>
                  </a:cubicBezTo>
                  <a:cubicBezTo>
                    <a:pt x="703" y="484"/>
                    <a:pt x="728" y="465"/>
                    <a:pt x="728" y="441"/>
                  </a:cubicBezTo>
                  <a:cubicBezTo>
                    <a:pt x="728" y="417"/>
                    <a:pt x="703" y="398"/>
                    <a:pt x="672" y="398"/>
                  </a:cubicBezTo>
                  <a:cubicBezTo>
                    <a:pt x="634" y="398"/>
                    <a:pt x="634" y="398"/>
                    <a:pt x="634" y="398"/>
                  </a:cubicBezTo>
                  <a:cubicBezTo>
                    <a:pt x="634" y="125"/>
                    <a:pt x="634" y="125"/>
                    <a:pt x="634" y="125"/>
                  </a:cubicBezTo>
                  <a:cubicBezTo>
                    <a:pt x="646" y="112"/>
                    <a:pt x="654" y="94"/>
                    <a:pt x="654" y="74"/>
                  </a:cubicBezTo>
                  <a:cubicBezTo>
                    <a:pt x="654" y="33"/>
                    <a:pt x="620" y="0"/>
                    <a:pt x="579" y="0"/>
                  </a:cubicBezTo>
                  <a:cubicBezTo>
                    <a:pt x="538" y="0"/>
                    <a:pt x="505" y="33"/>
                    <a:pt x="505" y="74"/>
                  </a:cubicBezTo>
                  <a:cubicBezTo>
                    <a:pt x="505" y="95"/>
                    <a:pt x="513" y="114"/>
                    <a:pt x="527" y="128"/>
                  </a:cubicBezTo>
                  <a:cubicBezTo>
                    <a:pt x="525" y="128"/>
                    <a:pt x="525" y="128"/>
                    <a:pt x="525" y="128"/>
                  </a:cubicBezTo>
                  <a:cubicBezTo>
                    <a:pt x="525" y="398"/>
                    <a:pt x="525" y="398"/>
                    <a:pt x="525" y="398"/>
                  </a:cubicBezTo>
                  <a:cubicBezTo>
                    <a:pt x="492" y="398"/>
                    <a:pt x="492" y="398"/>
                    <a:pt x="492" y="398"/>
                  </a:cubicBezTo>
                  <a:cubicBezTo>
                    <a:pt x="461" y="398"/>
                    <a:pt x="436" y="417"/>
                    <a:pt x="436" y="441"/>
                  </a:cubicBezTo>
                  <a:cubicBezTo>
                    <a:pt x="436" y="465"/>
                    <a:pt x="461" y="484"/>
                    <a:pt x="492" y="484"/>
                  </a:cubicBezTo>
                  <a:cubicBezTo>
                    <a:pt x="525" y="484"/>
                    <a:pt x="525" y="484"/>
                    <a:pt x="525" y="484"/>
                  </a:cubicBezTo>
                  <a:cubicBezTo>
                    <a:pt x="525" y="1218"/>
                    <a:pt x="525" y="1218"/>
                    <a:pt x="525" y="1218"/>
                  </a:cubicBezTo>
                  <a:cubicBezTo>
                    <a:pt x="502" y="1218"/>
                    <a:pt x="502" y="1218"/>
                    <a:pt x="502" y="1218"/>
                  </a:cubicBezTo>
                  <a:cubicBezTo>
                    <a:pt x="502" y="1439"/>
                    <a:pt x="502" y="1439"/>
                    <a:pt x="502" y="1439"/>
                  </a:cubicBezTo>
                  <a:cubicBezTo>
                    <a:pt x="470" y="1439"/>
                    <a:pt x="470" y="1439"/>
                    <a:pt x="470" y="1439"/>
                  </a:cubicBezTo>
                  <a:cubicBezTo>
                    <a:pt x="470" y="1465"/>
                    <a:pt x="470" y="1465"/>
                    <a:pt x="470" y="1465"/>
                  </a:cubicBezTo>
                  <a:cubicBezTo>
                    <a:pt x="424" y="1465"/>
                    <a:pt x="424" y="1465"/>
                    <a:pt x="424" y="1465"/>
                  </a:cubicBezTo>
                  <a:cubicBezTo>
                    <a:pt x="424" y="1749"/>
                    <a:pt x="424" y="1749"/>
                    <a:pt x="424" y="1749"/>
                  </a:cubicBezTo>
                  <a:cubicBezTo>
                    <a:pt x="83" y="1823"/>
                    <a:pt x="83" y="1823"/>
                    <a:pt x="83" y="1823"/>
                  </a:cubicBezTo>
                  <a:cubicBezTo>
                    <a:pt x="83" y="1823"/>
                    <a:pt x="54" y="1832"/>
                    <a:pt x="37" y="1843"/>
                  </a:cubicBezTo>
                  <a:cubicBezTo>
                    <a:pt x="20" y="1855"/>
                    <a:pt x="0" y="1886"/>
                    <a:pt x="0" y="1886"/>
                  </a:cubicBezTo>
                  <a:cubicBezTo>
                    <a:pt x="0" y="2153"/>
                    <a:pt x="0" y="2153"/>
                    <a:pt x="0" y="2153"/>
                  </a:cubicBezTo>
                  <a:cubicBezTo>
                    <a:pt x="1150" y="2153"/>
                    <a:pt x="1150" y="2153"/>
                    <a:pt x="1150" y="2153"/>
                  </a:cubicBezTo>
                  <a:cubicBezTo>
                    <a:pt x="1150" y="1881"/>
                    <a:pt x="1150" y="1881"/>
                    <a:pt x="1150" y="1881"/>
                  </a:cubicBezTo>
                  <a:cubicBezTo>
                    <a:pt x="1150" y="1881"/>
                    <a:pt x="1147" y="1881"/>
                    <a:pt x="1130" y="1860"/>
                  </a:cubicBezTo>
                  <a:close/>
                </a:path>
              </a:pathLst>
            </a:custGeom>
            <a:grpFill/>
            <a:ln w="4" cap="flat">
              <a:noFill/>
              <a:prstDash val="solid"/>
              <a:miter lim="800000"/>
            </a:ln>
          </p:spPr>
          <p:txBody>
            <a:bodyPr lIns="171387" tIns="85694" rIns="171387" bIns="85694"/>
            <a:lstStyle/>
            <a:p>
              <a:pPr defTabSz="963930">
                <a:defRPr/>
              </a:pPr>
              <a:endParaRPr lang="en-US" sz="2530" kern="0" dirty="0">
                <a:solidFill>
                  <a:prstClr val="black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16" name="组合 19"/>
          <p:cNvGrpSpPr/>
          <p:nvPr/>
        </p:nvGrpSpPr>
        <p:grpSpPr bwMode="auto">
          <a:xfrm>
            <a:off x="941956" y="3512519"/>
            <a:ext cx="2461355" cy="1736444"/>
            <a:chOff x="891805" y="3331333"/>
            <a:chExt cx="2334000" cy="1645322"/>
          </a:xfrm>
        </p:grpSpPr>
        <p:sp>
          <p:nvSpPr>
            <p:cNvPr id="11" name="TextBox 71"/>
            <p:cNvSpPr txBox="1"/>
            <p:nvPr/>
          </p:nvSpPr>
          <p:spPr>
            <a:xfrm>
              <a:off x="2276048" y="4479312"/>
              <a:ext cx="915381" cy="49734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d-ID" sz="2810" b="1" kern="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70%</a:t>
              </a:r>
              <a:endParaRPr lang="id-ID" sz="2810" b="1" kern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9168" name="TextBox 13"/>
            <p:cNvSpPr txBox="1">
              <a:spLocks noChangeArrowheads="1"/>
            </p:cNvSpPr>
            <p:nvPr/>
          </p:nvSpPr>
          <p:spPr bwMode="auto">
            <a:xfrm>
              <a:off x="891805" y="3331333"/>
              <a:ext cx="1952996" cy="24599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0" tIns="0" rIns="0" bIns="0">
              <a:spAutoFit/>
            </a:bodyPr>
            <a:lstStyle/>
            <a:p>
              <a:pPr defTabSz="1282065">
                <a:spcBef>
                  <a:spcPct val="20000"/>
                </a:spcBef>
              </a:pPr>
              <a:r>
                <a:rPr lang="zh-CN" altLang="en-US" sz="168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8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9169" name="TextBox 13"/>
            <p:cNvSpPr txBox="1">
              <a:spLocks noChangeArrowheads="1"/>
            </p:cNvSpPr>
            <p:nvPr/>
          </p:nvSpPr>
          <p:spPr bwMode="auto">
            <a:xfrm>
              <a:off x="891805" y="3718024"/>
              <a:ext cx="2334000" cy="57632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0" tIns="0" rIns="0" bIns="0">
              <a:spAutoFit/>
            </a:bodyPr>
            <a:lstStyle/>
            <a:p>
              <a:pPr defTabSz="1282065">
                <a:lnSpc>
                  <a:spcPct val="150000"/>
                </a:lnSpc>
                <a:spcBef>
                  <a:spcPct val="20000"/>
                </a:spcBef>
              </a:pP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7" name="组合 21"/>
          <p:cNvGrpSpPr/>
          <p:nvPr/>
        </p:nvGrpSpPr>
        <p:grpSpPr bwMode="auto">
          <a:xfrm>
            <a:off x="9314273" y="2344489"/>
            <a:ext cx="2671814" cy="1993424"/>
            <a:chOff x="8831988" y="2222833"/>
            <a:chExt cx="2535096" cy="1890348"/>
          </a:xfrm>
        </p:grpSpPr>
        <p:sp>
          <p:nvSpPr>
            <p:cNvPr id="12" name="TextBox 74"/>
            <p:cNvSpPr txBox="1"/>
            <p:nvPr/>
          </p:nvSpPr>
          <p:spPr>
            <a:xfrm>
              <a:off x="8831988" y="3533409"/>
              <a:ext cx="1061946" cy="57977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d-ID" sz="3375" b="1" kern="0" dirty="0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30%</a:t>
              </a:r>
              <a:endParaRPr lang="id-ID" sz="3375" b="1" kern="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9165" name="TextBox 13"/>
            <p:cNvSpPr txBox="1">
              <a:spLocks noChangeArrowheads="1"/>
            </p:cNvSpPr>
            <p:nvPr/>
          </p:nvSpPr>
          <p:spPr bwMode="auto">
            <a:xfrm>
              <a:off x="9033084" y="2222833"/>
              <a:ext cx="1952995" cy="24619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0" tIns="0" rIns="0" bIns="0">
              <a:spAutoFit/>
            </a:bodyPr>
            <a:lstStyle/>
            <a:p>
              <a:pPr defTabSz="1282065">
                <a:spcBef>
                  <a:spcPct val="20000"/>
                </a:spcBef>
              </a:pPr>
              <a:r>
                <a:rPr lang="zh-CN" altLang="en-US" sz="168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8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9166" name="TextBox 13"/>
            <p:cNvSpPr txBox="1">
              <a:spLocks noChangeArrowheads="1"/>
            </p:cNvSpPr>
            <p:nvPr/>
          </p:nvSpPr>
          <p:spPr bwMode="auto">
            <a:xfrm>
              <a:off x="9033084" y="2555927"/>
              <a:ext cx="2334000" cy="57679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0" tIns="0" rIns="0" bIns="0">
              <a:spAutoFit/>
            </a:bodyPr>
            <a:lstStyle/>
            <a:p>
              <a:pPr defTabSz="1282065">
                <a:lnSpc>
                  <a:spcPct val="150000"/>
                </a:lnSpc>
                <a:spcBef>
                  <a:spcPct val="20000"/>
                </a:spcBef>
              </a:pP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95589" y="266550"/>
            <a:ext cx="3272517" cy="466708"/>
          </a:xfrm>
          <a:prstGeom prst="rect">
            <a:avLst/>
          </a:prstGeom>
          <a:noFill/>
        </p:spPr>
        <p:txBody>
          <a:bodyPr wrap="none" lIns="96434" tIns="48217" rIns="96434" bIns="48217" rtlCol="0">
            <a:spAutoFit/>
          </a:bodyPr>
          <a:lstStyle/>
          <a:p>
            <a:pPr defTabSz="964565"/>
            <a:r>
              <a:rPr lang="zh-CN" altLang="en-US" sz="2400" dirty="0">
                <a:solidFill>
                  <a:schemeClr val="accent1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点击添加相关标题文字</a:t>
            </a:r>
            <a:endParaRPr lang="zh-CN" altLang="en-US" sz="2400" dirty="0">
              <a:solidFill>
                <a:schemeClr val="accent1"/>
              </a:solidFill>
              <a:latin typeface="方正尚酷简体" panose="03000509000000000000" pitchFamily="65" charset="-122"/>
              <a:ea typeface="方正尚酷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95589" y="654957"/>
            <a:ext cx="2809570" cy="374375"/>
          </a:xfrm>
          <a:prstGeom prst="rect">
            <a:avLst/>
          </a:prstGeom>
          <a:noFill/>
        </p:spPr>
        <p:txBody>
          <a:bodyPr wrap="none" lIns="96434" tIns="48217" rIns="96434" bIns="48217" rtlCol="0">
            <a:spAutoFit/>
          </a:bodyPr>
          <a:lstStyle/>
          <a:p>
            <a:pPr defTabSz="964565"/>
            <a:r>
              <a:rPr lang="en-US" altLang="zh-CN" dirty="0">
                <a:solidFill>
                  <a:srgbClr val="E7E6E6">
                    <a:lumMod val="25000"/>
                  </a:srgbClr>
                </a:solidFill>
                <a:cs typeface="+mn-ea"/>
                <a:sym typeface="+mn-lt"/>
              </a:rPr>
              <a:t>ADD RELATED TITLE WORDS</a:t>
            </a:r>
            <a:endParaRPr lang="zh-CN" altLang="en-US" dirty="0">
              <a:solidFill>
                <a:srgbClr val="E7E6E6">
                  <a:lumMod val="25000"/>
                </a:srgb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4"/>
          <p:cNvSpPr/>
          <p:nvPr/>
        </p:nvSpPr>
        <p:spPr>
          <a:xfrm>
            <a:off x="8912702" y="1414016"/>
            <a:ext cx="2274177" cy="568545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/>
            <a:r>
              <a:rPr lang="zh-CN" altLang="en-US" sz="2250" b="1" dirty="0"/>
              <a:t>标题文本预设</a:t>
            </a:r>
            <a:endParaRPr lang="zh-CN" altLang="en-US" sz="2250" b="1" dirty="0"/>
          </a:p>
        </p:txBody>
      </p:sp>
      <p:sp>
        <p:nvSpPr>
          <p:cNvPr id="5" name="Rectangle: Rounded Corners 5"/>
          <p:cNvSpPr/>
          <p:nvPr/>
        </p:nvSpPr>
        <p:spPr>
          <a:xfrm>
            <a:off x="9163856" y="4382182"/>
            <a:ext cx="2274177" cy="56854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/>
            <a:r>
              <a:rPr lang="zh-CN" altLang="en-US" sz="2250" b="1"/>
              <a:t>标题文本预设</a:t>
            </a:r>
            <a:endParaRPr lang="zh-CN" altLang="en-US" sz="2250" b="1"/>
          </a:p>
        </p:txBody>
      </p:sp>
      <p:sp>
        <p:nvSpPr>
          <p:cNvPr id="6" name="Rectangle: Rounded Corners 6"/>
          <p:cNvSpPr/>
          <p:nvPr/>
        </p:nvSpPr>
        <p:spPr>
          <a:xfrm>
            <a:off x="8570222" y="2846892"/>
            <a:ext cx="2274177" cy="56854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/>
            <a:r>
              <a:rPr lang="zh-CN" altLang="en-US" sz="2250" b="1"/>
              <a:t>标题文本预设</a:t>
            </a:r>
            <a:endParaRPr lang="zh-CN" altLang="en-US" sz="2250" b="1"/>
          </a:p>
        </p:txBody>
      </p:sp>
      <p:sp>
        <p:nvSpPr>
          <p:cNvPr id="7" name="Rectangle: Rounded Corners 7"/>
          <p:cNvSpPr/>
          <p:nvPr/>
        </p:nvSpPr>
        <p:spPr>
          <a:xfrm>
            <a:off x="1992158" y="3166542"/>
            <a:ext cx="2274177" cy="56854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/>
            <a:r>
              <a:rPr lang="zh-CN" altLang="en-US" sz="2250" b="1"/>
              <a:t>标题文本预设</a:t>
            </a:r>
            <a:endParaRPr lang="zh-CN" altLang="en-US" sz="2250" b="1"/>
          </a:p>
        </p:txBody>
      </p:sp>
      <p:sp>
        <p:nvSpPr>
          <p:cNvPr id="8" name="Rectangle: Rounded Corners 8"/>
          <p:cNvSpPr/>
          <p:nvPr/>
        </p:nvSpPr>
        <p:spPr>
          <a:xfrm>
            <a:off x="1420723" y="1642336"/>
            <a:ext cx="2274177" cy="568545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/>
            <a:r>
              <a:rPr lang="zh-CN" altLang="en-US" sz="2250" b="1"/>
              <a:t>标题文本预设</a:t>
            </a:r>
            <a:endParaRPr lang="zh-CN" altLang="en-US" sz="2250" b="1"/>
          </a:p>
        </p:txBody>
      </p:sp>
      <p:sp>
        <p:nvSpPr>
          <p:cNvPr id="9" name="Rectangle: Rounded Corners 9"/>
          <p:cNvSpPr/>
          <p:nvPr/>
        </p:nvSpPr>
        <p:spPr>
          <a:xfrm>
            <a:off x="1603380" y="4584863"/>
            <a:ext cx="2274177" cy="56854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/>
            <a:r>
              <a:rPr lang="zh-CN" altLang="en-US" sz="2250" b="1"/>
              <a:t>标题文本预设</a:t>
            </a:r>
            <a:endParaRPr lang="zh-CN" altLang="en-US" sz="2250" b="1"/>
          </a:p>
        </p:txBody>
      </p:sp>
      <p:sp>
        <p:nvSpPr>
          <p:cNvPr id="10" name="Freeform: Shape 10"/>
          <p:cNvSpPr/>
          <p:nvPr/>
        </p:nvSpPr>
        <p:spPr bwMode="auto">
          <a:xfrm>
            <a:off x="6577595" y="1678263"/>
            <a:ext cx="2285110" cy="382437"/>
          </a:xfrm>
          <a:custGeom>
            <a:avLst/>
            <a:gdLst>
              <a:gd name="T0" fmla="*/ 339 w 902"/>
              <a:gd name="T1" fmla="*/ 147 h 151"/>
              <a:gd name="T2" fmla="*/ 342 w 902"/>
              <a:gd name="T3" fmla="*/ 151 h 151"/>
              <a:gd name="T4" fmla="*/ 480 w 902"/>
              <a:gd name="T5" fmla="*/ 13 h 151"/>
              <a:gd name="T6" fmla="*/ 902 w 902"/>
              <a:gd name="T7" fmla="*/ 13 h 151"/>
              <a:gd name="T8" fmla="*/ 902 w 902"/>
              <a:gd name="T9" fmla="*/ 3 h 151"/>
              <a:gd name="T10" fmla="*/ 475 w 902"/>
              <a:gd name="T11" fmla="*/ 3 h 151"/>
              <a:gd name="T12" fmla="*/ 475 w 902"/>
              <a:gd name="T13" fmla="*/ 5 h 151"/>
              <a:gd name="T14" fmla="*/ 475 w 902"/>
              <a:gd name="T15" fmla="*/ 4 h 151"/>
              <a:gd name="T16" fmla="*/ 340 w 902"/>
              <a:gd name="T17" fmla="*/ 139 h 151"/>
              <a:gd name="T18" fmla="*/ 0 w 902"/>
              <a:gd name="T19" fmla="*/ 0 h 151"/>
              <a:gd name="T20" fmla="*/ 0 w 902"/>
              <a:gd name="T21" fmla="*/ 7 h 151"/>
              <a:gd name="T22" fmla="*/ 339 w 902"/>
              <a:gd name="T23" fmla="*/ 148 h 151"/>
              <a:gd name="T24" fmla="*/ 339 w 902"/>
              <a:gd name="T25" fmla="*/ 147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02" h="151">
                <a:moveTo>
                  <a:pt x="339" y="147"/>
                </a:moveTo>
                <a:cubicBezTo>
                  <a:pt x="342" y="151"/>
                  <a:pt x="342" y="151"/>
                  <a:pt x="342" y="151"/>
                </a:cubicBezTo>
                <a:cubicBezTo>
                  <a:pt x="480" y="13"/>
                  <a:pt x="480" y="13"/>
                  <a:pt x="480" y="13"/>
                </a:cubicBezTo>
                <a:cubicBezTo>
                  <a:pt x="902" y="13"/>
                  <a:pt x="902" y="13"/>
                  <a:pt x="902" y="13"/>
                </a:cubicBezTo>
                <a:cubicBezTo>
                  <a:pt x="902" y="3"/>
                  <a:pt x="902" y="3"/>
                  <a:pt x="902" y="3"/>
                </a:cubicBezTo>
                <a:cubicBezTo>
                  <a:pt x="475" y="3"/>
                  <a:pt x="475" y="3"/>
                  <a:pt x="475" y="3"/>
                </a:cubicBezTo>
                <a:cubicBezTo>
                  <a:pt x="475" y="5"/>
                  <a:pt x="475" y="5"/>
                  <a:pt x="475" y="5"/>
                </a:cubicBezTo>
                <a:cubicBezTo>
                  <a:pt x="475" y="4"/>
                  <a:pt x="475" y="4"/>
                  <a:pt x="475" y="4"/>
                </a:cubicBezTo>
                <a:cubicBezTo>
                  <a:pt x="340" y="139"/>
                  <a:pt x="340" y="139"/>
                  <a:pt x="340" y="139"/>
                </a:cubicBezTo>
                <a:cubicBezTo>
                  <a:pt x="243" y="60"/>
                  <a:pt x="125" y="12"/>
                  <a:pt x="0" y="0"/>
                </a:cubicBezTo>
                <a:cubicBezTo>
                  <a:pt x="0" y="7"/>
                  <a:pt x="0" y="7"/>
                  <a:pt x="0" y="7"/>
                </a:cubicBezTo>
                <a:cubicBezTo>
                  <a:pt x="128" y="20"/>
                  <a:pt x="244" y="70"/>
                  <a:pt x="339" y="148"/>
                </a:cubicBezTo>
                <a:lnTo>
                  <a:pt x="339" y="14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sz="2670"/>
          </a:p>
        </p:txBody>
      </p:sp>
      <p:sp>
        <p:nvSpPr>
          <p:cNvPr id="11" name="Freeform: Shape 11"/>
          <p:cNvSpPr/>
          <p:nvPr/>
        </p:nvSpPr>
        <p:spPr bwMode="auto">
          <a:xfrm>
            <a:off x="3972837" y="4530370"/>
            <a:ext cx="2285110" cy="382437"/>
          </a:xfrm>
          <a:custGeom>
            <a:avLst/>
            <a:gdLst>
              <a:gd name="T0" fmla="*/ 564 w 902"/>
              <a:gd name="T1" fmla="*/ 3 h 151"/>
              <a:gd name="T2" fmla="*/ 560 w 902"/>
              <a:gd name="T3" fmla="*/ 0 h 151"/>
              <a:gd name="T4" fmla="*/ 422 w 902"/>
              <a:gd name="T5" fmla="*/ 138 h 151"/>
              <a:gd name="T6" fmla="*/ 0 w 902"/>
              <a:gd name="T7" fmla="*/ 138 h 151"/>
              <a:gd name="T8" fmla="*/ 0 w 902"/>
              <a:gd name="T9" fmla="*/ 148 h 151"/>
              <a:gd name="T10" fmla="*/ 427 w 902"/>
              <a:gd name="T11" fmla="*/ 148 h 151"/>
              <a:gd name="T12" fmla="*/ 427 w 902"/>
              <a:gd name="T13" fmla="*/ 146 h 151"/>
              <a:gd name="T14" fmla="*/ 428 w 902"/>
              <a:gd name="T15" fmla="*/ 146 h 151"/>
              <a:gd name="T16" fmla="*/ 562 w 902"/>
              <a:gd name="T17" fmla="*/ 12 h 151"/>
              <a:gd name="T18" fmla="*/ 902 w 902"/>
              <a:gd name="T19" fmla="*/ 151 h 151"/>
              <a:gd name="T20" fmla="*/ 902 w 902"/>
              <a:gd name="T21" fmla="*/ 144 h 151"/>
              <a:gd name="T22" fmla="*/ 564 w 902"/>
              <a:gd name="T23" fmla="*/ 3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02" h="151">
                <a:moveTo>
                  <a:pt x="564" y="3"/>
                </a:moveTo>
                <a:cubicBezTo>
                  <a:pt x="560" y="0"/>
                  <a:pt x="560" y="0"/>
                  <a:pt x="560" y="0"/>
                </a:cubicBezTo>
                <a:cubicBezTo>
                  <a:pt x="422" y="138"/>
                  <a:pt x="422" y="138"/>
                  <a:pt x="422" y="138"/>
                </a:cubicBezTo>
                <a:cubicBezTo>
                  <a:pt x="0" y="138"/>
                  <a:pt x="0" y="138"/>
                  <a:pt x="0" y="138"/>
                </a:cubicBezTo>
                <a:cubicBezTo>
                  <a:pt x="0" y="148"/>
                  <a:pt x="0" y="148"/>
                  <a:pt x="0" y="148"/>
                </a:cubicBezTo>
                <a:cubicBezTo>
                  <a:pt x="427" y="148"/>
                  <a:pt x="427" y="148"/>
                  <a:pt x="427" y="148"/>
                </a:cubicBezTo>
                <a:cubicBezTo>
                  <a:pt x="427" y="146"/>
                  <a:pt x="427" y="146"/>
                  <a:pt x="427" y="146"/>
                </a:cubicBezTo>
                <a:cubicBezTo>
                  <a:pt x="428" y="146"/>
                  <a:pt x="428" y="146"/>
                  <a:pt x="428" y="146"/>
                </a:cubicBezTo>
                <a:cubicBezTo>
                  <a:pt x="562" y="12"/>
                  <a:pt x="562" y="12"/>
                  <a:pt x="562" y="12"/>
                </a:cubicBezTo>
                <a:cubicBezTo>
                  <a:pt x="660" y="91"/>
                  <a:pt x="777" y="139"/>
                  <a:pt x="902" y="151"/>
                </a:cubicBezTo>
                <a:cubicBezTo>
                  <a:pt x="902" y="144"/>
                  <a:pt x="902" y="144"/>
                  <a:pt x="902" y="144"/>
                </a:cubicBezTo>
                <a:cubicBezTo>
                  <a:pt x="775" y="131"/>
                  <a:pt x="658" y="80"/>
                  <a:pt x="564" y="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sz="2670"/>
          </a:p>
        </p:txBody>
      </p:sp>
      <p:sp>
        <p:nvSpPr>
          <p:cNvPr id="12" name="Freeform: Shape 12"/>
          <p:cNvSpPr/>
          <p:nvPr/>
        </p:nvSpPr>
        <p:spPr bwMode="auto">
          <a:xfrm>
            <a:off x="7658311" y="2264286"/>
            <a:ext cx="856202" cy="884744"/>
          </a:xfrm>
          <a:custGeom>
            <a:avLst/>
            <a:gdLst>
              <a:gd name="T0" fmla="*/ 338 w 338"/>
              <a:gd name="T1" fmla="*/ 349 h 349"/>
              <a:gd name="T2" fmla="*/ 338 w 338"/>
              <a:gd name="T3" fmla="*/ 339 h 349"/>
              <a:gd name="T4" fmla="*/ 148 w 338"/>
              <a:gd name="T5" fmla="*/ 339 h 349"/>
              <a:gd name="T6" fmla="*/ 6 w 338"/>
              <a:gd name="T7" fmla="*/ 0 h 349"/>
              <a:gd name="T8" fmla="*/ 0 w 338"/>
              <a:gd name="T9" fmla="*/ 5 h 349"/>
              <a:gd name="T10" fmla="*/ 141 w 338"/>
              <a:gd name="T11" fmla="*/ 344 h 349"/>
              <a:gd name="T12" fmla="*/ 141 w 338"/>
              <a:gd name="T13" fmla="*/ 344 h 349"/>
              <a:gd name="T14" fmla="*/ 141 w 338"/>
              <a:gd name="T15" fmla="*/ 349 h 349"/>
              <a:gd name="T16" fmla="*/ 338 w 338"/>
              <a:gd name="T17" fmla="*/ 349 h 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" h="349">
                <a:moveTo>
                  <a:pt x="338" y="349"/>
                </a:moveTo>
                <a:cubicBezTo>
                  <a:pt x="338" y="339"/>
                  <a:pt x="338" y="339"/>
                  <a:pt x="338" y="339"/>
                </a:cubicBezTo>
                <a:cubicBezTo>
                  <a:pt x="148" y="339"/>
                  <a:pt x="148" y="339"/>
                  <a:pt x="148" y="339"/>
                </a:cubicBezTo>
                <a:cubicBezTo>
                  <a:pt x="135" y="214"/>
                  <a:pt x="86" y="97"/>
                  <a:pt x="6" y="0"/>
                </a:cubicBezTo>
                <a:cubicBezTo>
                  <a:pt x="0" y="5"/>
                  <a:pt x="0" y="5"/>
                  <a:pt x="0" y="5"/>
                </a:cubicBezTo>
                <a:cubicBezTo>
                  <a:pt x="78" y="100"/>
                  <a:pt x="128" y="216"/>
                  <a:pt x="141" y="344"/>
                </a:cubicBezTo>
                <a:cubicBezTo>
                  <a:pt x="141" y="344"/>
                  <a:pt x="141" y="344"/>
                  <a:pt x="141" y="344"/>
                </a:cubicBezTo>
                <a:cubicBezTo>
                  <a:pt x="141" y="349"/>
                  <a:pt x="141" y="349"/>
                  <a:pt x="141" y="349"/>
                </a:cubicBezTo>
                <a:lnTo>
                  <a:pt x="338" y="34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sz="2670"/>
          </a:p>
        </p:txBody>
      </p:sp>
      <p:sp>
        <p:nvSpPr>
          <p:cNvPr id="13" name="Freeform: Shape 13"/>
          <p:cNvSpPr/>
          <p:nvPr/>
        </p:nvSpPr>
        <p:spPr bwMode="auto">
          <a:xfrm>
            <a:off x="3744516" y="1912294"/>
            <a:ext cx="1438421" cy="1223420"/>
          </a:xfrm>
          <a:custGeom>
            <a:avLst/>
            <a:gdLst>
              <a:gd name="T0" fmla="*/ 556 w 568"/>
              <a:gd name="T1" fmla="*/ 143 h 483"/>
              <a:gd name="T2" fmla="*/ 417 w 568"/>
              <a:gd name="T3" fmla="*/ 483 h 483"/>
              <a:gd name="T4" fmla="*/ 424 w 568"/>
              <a:gd name="T5" fmla="*/ 483 h 483"/>
              <a:gd name="T6" fmla="*/ 565 w 568"/>
              <a:gd name="T7" fmla="*/ 144 h 483"/>
              <a:gd name="T8" fmla="*/ 565 w 568"/>
              <a:gd name="T9" fmla="*/ 144 h 483"/>
              <a:gd name="T10" fmla="*/ 568 w 568"/>
              <a:gd name="T11" fmla="*/ 141 h 483"/>
              <a:gd name="T12" fmla="*/ 429 w 568"/>
              <a:gd name="T13" fmla="*/ 1 h 483"/>
              <a:gd name="T14" fmla="*/ 427 w 568"/>
              <a:gd name="T15" fmla="*/ 3 h 483"/>
              <a:gd name="T16" fmla="*/ 427 w 568"/>
              <a:gd name="T17" fmla="*/ 0 h 483"/>
              <a:gd name="T18" fmla="*/ 0 w 568"/>
              <a:gd name="T19" fmla="*/ 0 h 483"/>
              <a:gd name="T20" fmla="*/ 0 w 568"/>
              <a:gd name="T21" fmla="*/ 10 h 483"/>
              <a:gd name="T22" fmla="*/ 423 w 568"/>
              <a:gd name="T23" fmla="*/ 10 h 483"/>
              <a:gd name="T24" fmla="*/ 556 w 568"/>
              <a:gd name="T25" fmla="*/ 143 h 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68" h="483">
                <a:moveTo>
                  <a:pt x="556" y="143"/>
                </a:moveTo>
                <a:cubicBezTo>
                  <a:pt x="477" y="240"/>
                  <a:pt x="429" y="358"/>
                  <a:pt x="417" y="483"/>
                </a:cubicBezTo>
                <a:cubicBezTo>
                  <a:pt x="424" y="483"/>
                  <a:pt x="424" y="483"/>
                  <a:pt x="424" y="483"/>
                </a:cubicBezTo>
                <a:cubicBezTo>
                  <a:pt x="437" y="355"/>
                  <a:pt x="488" y="239"/>
                  <a:pt x="565" y="144"/>
                </a:cubicBezTo>
                <a:cubicBezTo>
                  <a:pt x="565" y="144"/>
                  <a:pt x="565" y="144"/>
                  <a:pt x="565" y="144"/>
                </a:cubicBezTo>
                <a:cubicBezTo>
                  <a:pt x="568" y="141"/>
                  <a:pt x="568" y="141"/>
                  <a:pt x="568" y="141"/>
                </a:cubicBezTo>
                <a:cubicBezTo>
                  <a:pt x="429" y="1"/>
                  <a:pt x="429" y="1"/>
                  <a:pt x="429" y="1"/>
                </a:cubicBezTo>
                <a:cubicBezTo>
                  <a:pt x="427" y="3"/>
                  <a:pt x="427" y="3"/>
                  <a:pt x="427" y="3"/>
                </a:cubicBezTo>
                <a:cubicBezTo>
                  <a:pt x="427" y="0"/>
                  <a:pt x="427" y="0"/>
                  <a:pt x="42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0"/>
                  <a:pt x="0" y="10"/>
                  <a:pt x="0" y="10"/>
                </a:cubicBezTo>
                <a:cubicBezTo>
                  <a:pt x="423" y="10"/>
                  <a:pt x="423" y="10"/>
                  <a:pt x="423" y="10"/>
                </a:cubicBezTo>
                <a:lnTo>
                  <a:pt x="556" y="14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sz="2670"/>
          </a:p>
        </p:txBody>
      </p:sp>
      <p:sp>
        <p:nvSpPr>
          <p:cNvPr id="14" name="Freeform: Shape 14"/>
          <p:cNvSpPr/>
          <p:nvPr/>
        </p:nvSpPr>
        <p:spPr bwMode="auto">
          <a:xfrm>
            <a:off x="4319121" y="3442040"/>
            <a:ext cx="856202" cy="884744"/>
          </a:xfrm>
          <a:custGeom>
            <a:avLst/>
            <a:gdLst>
              <a:gd name="T0" fmla="*/ 0 w 338"/>
              <a:gd name="T1" fmla="*/ 0 h 349"/>
              <a:gd name="T2" fmla="*/ 0 w 338"/>
              <a:gd name="T3" fmla="*/ 10 h 349"/>
              <a:gd name="T4" fmla="*/ 191 w 338"/>
              <a:gd name="T5" fmla="*/ 10 h 349"/>
              <a:gd name="T6" fmla="*/ 332 w 338"/>
              <a:gd name="T7" fmla="*/ 349 h 349"/>
              <a:gd name="T8" fmla="*/ 338 w 338"/>
              <a:gd name="T9" fmla="*/ 343 h 349"/>
              <a:gd name="T10" fmla="*/ 197 w 338"/>
              <a:gd name="T11" fmla="*/ 5 h 349"/>
              <a:gd name="T12" fmla="*/ 197 w 338"/>
              <a:gd name="T13" fmla="*/ 5 h 349"/>
              <a:gd name="T14" fmla="*/ 197 w 338"/>
              <a:gd name="T15" fmla="*/ 0 h 349"/>
              <a:gd name="T16" fmla="*/ 0 w 338"/>
              <a:gd name="T17" fmla="*/ 0 h 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" h="349">
                <a:moveTo>
                  <a:pt x="0" y="0"/>
                </a:moveTo>
                <a:cubicBezTo>
                  <a:pt x="0" y="10"/>
                  <a:pt x="0" y="10"/>
                  <a:pt x="0" y="10"/>
                </a:cubicBezTo>
                <a:cubicBezTo>
                  <a:pt x="191" y="10"/>
                  <a:pt x="191" y="10"/>
                  <a:pt x="191" y="10"/>
                </a:cubicBezTo>
                <a:cubicBezTo>
                  <a:pt x="204" y="135"/>
                  <a:pt x="253" y="252"/>
                  <a:pt x="332" y="349"/>
                </a:cubicBezTo>
                <a:cubicBezTo>
                  <a:pt x="338" y="343"/>
                  <a:pt x="338" y="343"/>
                  <a:pt x="338" y="343"/>
                </a:cubicBezTo>
                <a:cubicBezTo>
                  <a:pt x="261" y="249"/>
                  <a:pt x="210" y="132"/>
                  <a:pt x="197" y="5"/>
                </a:cubicBezTo>
                <a:cubicBezTo>
                  <a:pt x="197" y="5"/>
                  <a:pt x="197" y="5"/>
                  <a:pt x="197" y="5"/>
                </a:cubicBezTo>
                <a:cubicBezTo>
                  <a:pt x="197" y="0"/>
                  <a:pt x="197" y="0"/>
                  <a:pt x="197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sz="2670"/>
          </a:p>
        </p:txBody>
      </p:sp>
      <p:sp>
        <p:nvSpPr>
          <p:cNvPr id="15" name="Freeform: Shape 15"/>
          <p:cNvSpPr/>
          <p:nvPr/>
        </p:nvSpPr>
        <p:spPr bwMode="auto">
          <a:xfrm>
            <a:off x="7650701" y="3455358"/>
            <a:ext cx="1436518" cy="1223420"/>
          </a:xfrm>
          <a:custGeom>
            <a:avLst/>
            <a:gdLst>
              <a:gd name="T0" fmla="*/ 145 w 567"/>
              <a:gd name="T1" fmla="*/ 473 h 483"/>
              <a:gd name="T2" fmla="*/ 12 w 567"/>
              <a:gd name="T3" fmla="*/ 340 h 483"/>
              <a:gd name="T4" fmla="*/ 151 w 567"/>
              <a:gd name="T5" fmla="*/ 0 h 483"/>
              <a:gd name="T6" fmla="*/ 144 w 567"/>
              <a:gd name="T7" fmla="*/ 0 h 483"/>
              <a:gd name="T8" fmla="*/ 3 w 567"/>
              <a:gd name="T9" fmla="*/ 338 h 483"/>
              <a:gd name="T10" fmla="*/ 4 w 567"/>
              <a:gd name="T11" fmla="*/ 338 h 483"/>
              <a:gd name="T12" fmla="*/ 0 w 567"/>
              <a:gd name="T13" fmla="*/ 342 h 483"/>
              <a:gd name="T14" fmla="*/ 140 w 567"/>
              <a:gd name="T15" fmla="*/ 481 h 483"/>
              <a:gd name="T16" fmla="*/ 140 w 567"/>
              <a:gd name="T17" fmla="*/ 481 h 483"/>
              <a:gd name="T18" fmla="*/ 140 w 567"/>
              <a:gd name="T19" fmla="*/ 483 h 483"/>
              <a:gd name="T20" fmla="*/ 567 w 567"/>
              <a:gd name="T21" fmla="*/ 483 h 483"/>
              <a:gd name="T22" fmla="*/ 567 w 567"/>
              <a:gd name="T23" fmla="*/ 473 h 483"/>
              <a:gd name="T24" fmla="*/ 145 w 567"/>
              <a:gd name="T25" fmla="*/ 473 h 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67" h="483">
                <a:moveTo>
                  <a:pt x="145" y="473"/>
                </a:moveTo>
                <a:cubicBezTo>
                  <a:pt x="12" y="340"/>
                  <a:pt x="12" y="340"/>
                  <a:pt x="12" y="340"/>
                </a:cubicBezTo>
                <a:cubicBezTo>
                  <a:pt x="91" y="242"/>
                  <a:pt x="139" y="125"/>
                  <a:pt x="151" y="0"/>
                </a:cubicBezTo>
                <a:cubicBezTo>
                  <a:pt x="144" y="0"/>
                  <a:pt x="144" y="0"/>
                  <a:pt x="144" y="0"/>
                </a:cubicBezTo>
                <a:cubicBezTo>
                  <a:pt x="131" y="127"/>
                  <a:pt x="81" y="244"/>
                  <a:pt x="3" y="338"/>
                </a:cubicBezTo>
                <a:cubicBezTo>
                  <a:pt x="4" y="338"/>
                  <a:pt x="4" y="338"/>
                  <a:pt x="4" y="338"/>
                </a:cubicBezTo>
                <a:cubicBezTo>
                  <a:pt x="0" y="342"/>
                  <a:pt x="0" y="342"/>
                  <a:pt x="0" y="342"/>
                </a:cubicBezTo>
                <a:cubicBezTo>
                  <a:pt x="140" y="481"/>
                  <a:pt x="140" y="481"/>
                  <a:pt x="140" y="481"/>
                </a:cubicBezTo>
                <a:cubicBezTo>
                  <a:pt x="140" y="481"/>
                  <a:pt x="140" y="481"/>
                  <a:pt x="140" y="481"/>
                </a:cubicBezTo>
                <a:cubicBezTo>
                  <a:pt x="140" y="483"/>
                  <a:pt x="140" y="483"/>
                  <a:pt x="140" y="483"/>
                </a:cubicBezTo>
                <a:cubicBezTo>
                  <a:pt x="567" y="483"/>
                  <a:pt x="567" y="483"/>
                  <a:pt x="567" y="483"/>
                </a:cubicBezTo>
                <a:cubicBezTo>
                  <a:pt x="567" y="473"/>
                  <a:pt x="567" y="473"/>
                  <a:pt x="567" y="473"/>
                </a:cubicBezTo>
                <a:lnTo>
                  <a:pt x="145" y="47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sz="2670"/>
          </a:p>
        </p:txBody>
      </p:sp>
      <p:sp>
        <p:nvSpPr>
          <p:cNvPr id="16" name="TextBox 16"/>
          <p:cNvSpPr txBox="1"/>
          <p:nvPr/>
        </p:nvSpPr>
        <p:spPr>
          <a:xfrm>
            <a:off x="4833220" y="5132798"/>
            <a:ext cx="3147427" cy="1296168"/>
          </a:xfrm>
          <a:prstGeom prst="rect">
            <a:avLst/>
          </a:prstGeom>
          <a:noFill/>
        </p:spPr>
        <p:txBody>
          <a:bodyPr wrap="square" lIns="0" tIns="0" rIns="0" bIns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545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此部分内容作为文字排版占位显示</a:t>
            </a:r>
            <a:br>
              <a:rPr lang="zh-CN" altLang="en-US" sz="1545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545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（建议使用主题字体）</a:t>
            </a:r>
            <a:endParaRPr lang="zh-CN" altLang="en-US" sz="1545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4817622" y="1695389"/>
            <a:ext cx="3198391" cy="3207905"/>
            <a:chOff x="4762500" y="2147889"/>
            <a:chExt cx="2668588" cy="2676525"/>
          </a:xfrm>
          <a:solidFill>
            <a:schemeClr val="accent2"/>
          </a:solidFill>
        </p:grpSpPr>
        <p:sp>
          <p:nvSpPr>
            <p:cNvPr id="18" name="Freeform: Shape 18"/>
            <p:cNvSpPr/>
            <p:nvPr/>
          </p:nvSpPr>
          <p:spPr bwMode="auto">
            <a:xfrm>
              <a:off x="4762500" y="2625726"/>
              <a:ext cx="444500" cy="741363"/>
            </a:xfrm>
            <a:custGeom>
              <a:avLst/>
              <a:gdLst>
                <a:gd name="T0" fmla="*/ 210 w 210"/>
                <a:gd name="T1" fmla="*/ 54 h 350"/>
                <a:gd name="T2" fmla="*/ 144 w 210"/>
                <a:gd name="T3" fmla="*/ 0 h 350"/>
                <a:gd name="T4" fmla="*/ 0 w 210"/>
                <a:gd name="T5" fmla="*/ 342 h 350"/>
                <a:gd name="T6" fmla="*/ 86 w 210"/>
                <a:gd name="T7" fmla="*/ 350 h 350"/>
                <a:gd name="T8" fmla="*/ 210 w 210"/>
                <a:gd name="T9" fmla="*/ 54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350">
                  <a:moveTo>
                    <a:pt x="210" y="54"/>
                  </a:moveTo>
                  <a:cubicBezTo>
                    <a:pt x="144" y="0"/>
                    <a:pt x="144" y="0"/>
                    <a:pt x="144" y="0"/>
                  </a:cubicBezTo>
                  <a:cubicBezTo>
                    <a:pt x="7" y="132"/>
                    <a:pt x="0" y="342"/>
                    <a:pt x="0" y="342"/>
                  </a:cubicBezTo>
                  <a:cubicBezTo>
                    <a:pt x="86" y="350"/>
                    <a:pt x="86" y="350"/>
                    <a:pt x="86" y="350"/>
                  </a:cubicBezTo>
                  <a:cubicBezTo>
                    <a:pt x="97" y="238"/>
                    <a:pt x="142" y="136"/>
                    <a:pt x="210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2670"/>
            </a:p>
          </p:txBody>
        </p:sp>
        <p:sp>
          <p:nvSpPr>
            <p:cNvPr id="19" name="Freeform: Shape 19"/>
            <p:cNvSpPr/>
            <p:nvPr/>
          </p:nvSpPr>
          <p:spPr bwMode="auto">
            <a:xfrm>
              <a:off x="4762500" y="3597276"/>
              <a:ext cx="442913" cy="733425"/>
            </a:xfrm>
            <a:custGeom>
              <a:avLst/>
              <a:gdLst>
                <a:gd name="T0" fmla="*/ 87 w 209"/>
                <a:gd name="T1" fmla="*/ 0 h 347"/>
                <a:gd name="T2" fmla="*/ 0 w 209"/>
                <a:gd name="T3" fmla="*/ 9 h 347"/>
                <a:gd name="T4" fmla="*/ 141 w 209"/>
                <a:gd name="T5" fmla="*/ 347 h 347"/>
                <a:gd name="T6" fmla="*/ 209 w 209"/>
                <a:gd name="T7" fmla="*/ 291 h 347"/>
                <a:gd name="T8" fmla="*/ 87 w 209"/>
                <a:gd name="T9" fmla="*/ 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347">
                  <a:moveTo>
                    <a:pt x="87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14" y="217"/>
                    <a:pt x="141" y="347"/>
                    <a:pt x="141" y="347"/>
                  </a:cubicBezTo>
                  <a:cubicBezTo>
                    <a:pt x="209" y="291"/>
                    <a:pt x="209" y="291"/>
                    <a:pt x="209" y="291"/>
                  </a:cubicBezTo>
                  <a:cubicBezTo>
                    <a:pt x="142" y="210"/>
                    <a:pt x="98" y="110"/>
                    <a:pt x="8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2670"/>
            </a:p>
          </p:txBody>
        </p:sp>
        <p:sp>
          <p:nvSpPr>
            <p:cNvPr id="20" name="Freeform: Shape 20"/>
            <p:cNvSpPr/>
            <p:nvPr/>
          </p:nvSpPr>
          <p:spPr bwMode="auto">
            <a:xfrm>
              <a:off x="5240338" y="4368801"/>
              <a:ext cx="742950" cy="455613"/>
            </a:xfrm>
            <a:custGeom>
              <a:avLst/>
              <a:gdLst>
                <a:gd name="T0" fmla="*/ 56 w 351"/>
                <a:gd name="T1" fmla="*/ 0 h 215"/>
                <a:gd name="T2" fmla="*/ 0 w 351"/>
                <a:gd name="T3" fmla="*/ 68 h 215"/>
                <a:gd name="T4" fmla="*/ 342 w 351"/>
                <a:gd name="T5" fmla="*/ 212 h 215"/>
                <a:gd name="T6" fmla="*/ 351 w 351"/>
                <a:gd name="T7" fmla="*/ 123 h 215"/>
                <a:gd name="T8" fmla="*/ 56 w 351"/>
                <a:gd name="T9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1" h="215">
                  <a:moveTo>
                    <a:pt x="56" y="0"/>
                  </a:moveTo>
                  <a:cubicBezTo>
                    <a:pt x="0" y="68"/>
                    <a:pt x="0" y="68"/>
                    <a:pt x="0" y="68"/>
                  </a:cubicBezTo>
                  <a:cubicBezTo>
                    <a:pt x="173" y="215"/>
                    <a:pt x="342" y="212"/>
                    <a:pt x="342" y="212"/>
                  </a:cubicBezTo>
                  <a:cubicBezTo>
                    <a:pt x="351" y="123"/>
                    <a:pt x="351" y="123"/>
                    <a:pt x="351" y="123"/>
                  </a:cubicBezTo>
                  <a:cubicBezTo>
                    <a:pt x="240" y="112"/>
                    <a:pt x="138" y="68"/>
                    <a:pt x="5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2670"/>
            </a:p>
          </p:txBody>
        </p:sp>
        <p:sp>
          <p:nvSpPr>
            <p:cNvPr id="21" name="Freeform: Shape 21"/>
            <p:cNvSpPr/>
            <p:nvPr/>
          </p:nvSpPr>
          <p:spPr bwMode="auto">
            <a:xfrm>
              <a:off x="6194425" y="4373564"/>
              <a:ext cx="741363" cy="434975"/>
            </a:xfrm>
            <a:custGeom>
              <a:avLst/>
              <a:gdLst>
                <a:gd name="T0" fmla="*/ 0 w 351"/>
                <a:gd name="T1" fmla="*/ 121 h 206"/>
                <a:gd name="T2" fmla="*/ 8 w 351"/>
                <a:gd name="T3" fmla="*/ 206 h 206"/>
                <a:gd name="T4" fmla="*/ 351 w 351"/>
                <a:gd name="T5" fmla="*/ 66 h 206"/>
                <a:gd name="T6" fmla="*/ 298 w 351"/>
                <a:gd name="T7" fmla="*/ 0 h 206"/>
                <a:gd name="T8" fmla="*/ 0 w 351"/>
                <a:gd name="T9" fmla="*/ 12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1" h="206">
                  <a:moveTo>
                    <a:pt x="0" y="121"/>
                  </a:moveTo>
                  <a:cubicBezTo>
                    <a:pt x="8" y="206"/>
                    <a:pt x="8" y="206"/>
                    <a:pt x="8" y="206"/>
                  </a:cubicBezTo>
                  <a:cubicBezTo>
                    <a:pt x="8" y="206"/>
                    <a:pt x="223" y="197"/>
                    <a:pt x="351" y="66"/>
                  </a:cubicBezTo>
                  <a:cubicBezTo>
                    <a:pt x="298" y="0"/>
                    <a:pt x="298" y="0"/>
                    <a:pt x="298" y="0"/>
                  </a:cubicBezTo>
                  <a:cubicBezTo>
                    <a:pt x="215" y="68"/>
                    <a:pt x="113" y="111"/>
                    <a:pt x="0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2670"/>
            </a:p>
          </p:txBody>
        </p:sp>
        <p:sp>
          <p:nvSpPr>
            <p:cNvPr id="22" name="Freeform: Shape 22"/>
            <p:cNvSpPr/>
            <p:nvPr/>
          </p:nvSpPr>
          <p:spPr bwMode="auto">
            <a:xfrm>
              <a:off x="6980238" y="3597276"/>
              <a:ext cx="450850" cy="742950"/>
            </a:xfrm>
            <a:custGeom>
              <a:avLst/>
              <a:gdLst>
                <a:gd name="T0" fmla="*/ 124 w 213"/>
                <a:gd name="T1" fmla="*/ 0 h 351"/>
                <a:gd name="T2" fmla="*/ 0 w 213"/>
                <a:gd name="T3" fmla="*/ 294 h 351"/>
                <a:gd name="T4" fmla="*/ 69 w 213"/>
                <a:gd name="T5" fmla="*/ 351 h 351"/>
                <a:gd name="T6" fmla="*/ 213 w 213"/>
                <a:gd name="T7" fmla="*/ 9 h 351"/>
                <a:gd name="T8" fmla="*/ 124 w 213"/>
                <a:gd name="T9" fmla="*/ 0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3" h="351">
                  <a:moveTo>
                    <a:pt x="124" y="0"/>
                  </a:moveTo>
                  <a:cubicBezTo>
                    <a:pt x="113" y="111"/>
                    <a:pt x="68" y="212"/>
                    <a:pt x="0" y="294"/>
                  </a:cubicBezTo>
                  <a:cubicBezTo>
                    <a:pt x="69" y="351"/>
                    <a:pt x="69" y="351"/>
                    <a:pt x="69" y="351"/>
                  </a:cubicBezTo>
                  <a:cubicBezTo>
                    <a:pt x="69" y="351"/>
                    <a:pt x="209" y="205"/>
                    <a:pt x="213" y="9"/>
                  </a:cubicBezTo>
                  <a:lnTo>
                    <a:pt x="12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2670"/>
            </a:p>
          </p:txBody>
        </p:sp>
        <p:sp>
          <p:nvSpPr>
            <p:cNvPr id="23" name="Freeform: Shape 23"/>
            <p:cNvSpPr/>
            <p:nvPr/>
          </p:nvSpPr>
          <p:spPr bwMode="auto">
            <a:xfrm>
              <a:off x="6991350" y="2632076"/>
              <a:ext cx="439738" cy="744538"/>
            </a:xfrm>
            <a:custGeom>
              <a:avLst/>
              <a:gdLst>
                <a:gd name="T0" fmla="*/ 120 w 208"/>
                <a:gd name="T1" fmla="*/ 352 h 352"/>
                <a:gd name="T2" fmla="*/ 208 w 208"/>
                <a:gd name="T3" fmla="*/ 344 h 352"/>
                <a:gd name="T4" fmla="*/ 67 w 208"/>
                <a:gd name="T5" fmla="*/ 0 h 352"/>
                <a:gd name="T6" fmla="*/ 0 w 208"/>
                <a:gd name="T7" fmla="*/ 56 h 352"/>
                <a:gd name="T8" fmla="*/ 120 w 208"/>
                <a:gd name="T9" fmla="*/ 352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352">
                  <a:moveTo>
                    <a:pt x="120" y="352"/>
                  </a:moveTo>
                  <a:cubicBezTo>
                    <a:pt x="208" y="344"/>
                    <a:pt x="208" y="344"/>
                    <a:pt x="208" y="344"/>
                  </a:cubicBezTo>
                  <a:cubicBezTo>
                    <a:pt x="208" y="344"/>
                    <a:pt x="207" y="153"/>
                    <a:pt x="67" y="0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67" y="138"/>
                    <a:pt x="110" y="240"/>
                    <a:pt x="120" y="3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2670"/>
            </a:p>
          </p:txBody>
        </p:sp>
        <p:sp>
          <p:nvSpPr>
            <p:cNvPr id="24" name="Freeform: Shape 24"/>
            <p:cNvSpPr/>
            <p:nvPr/>
          </p:nvSpPr>
          <p:spPr bwMode="auto">
            <a:xfrm>
              <a:off x="6211888" y="2147889"/>
              <a:ext cx="741363" cy="444500"/>
            </a:xfrm>
            <a:custGeom>
              <a:avLst/>
              <a:gdLst>
                <a:gd name="T0" fmla="*/ 296 w 351"/>
                <a:gd name="T1" fmla="*/ 210 h 210"/>
                <a:gd name="T2" fmla="*/ 351 w 351"/>
                <a:gd name="T3" fmla="*/ 144 h 210"/>
                <a:gd name="T4" fmla="*/ 9 w 351"/>
                <a:gd name="T5" fmla="*/ 0 h 210"/>
                <a:gd name="T6" fmla="*/ 0 w 351"/>
                <a:gd name="T7" fmla="*/ 86 h 210"/>
                <a:gd name="T8" fmla="*/ 296 w 351"/>
                <a:gd name="T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1" h="210">
                  <a:moveTo>
                    <a:pt x="296" y="210"/>
                  </a:moveTo>
                  <a:cubicBezTo>
                    <a:pt x="351" y="144"/>
                    <a:pt x="351" y="144"/>
                    <a:pt x="351" y="144"/>
                  </a:cubicBezTo>
                  <a:cubicBezTo>
                    <a:pt x="351" y="144"/>
                    <a:pt x="238" y="19"/>
                    <a:pt x="9" y="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12" y="97"/>
                    <a:pt x="214" y="142"/>
                    <a:pt x="296" y="2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2670"/>
            </a:p>
          </p:txBody>
        </p:sp>
        <p:sp>
          <p:nvSpPr>
            <p:cNvPr id="25" name="Freeform: Shape 25"/>
            <p:cNvSpPr/>
            <p:nvPr/>
          </p:nvSpPr>
          <p:spPr bwMode="auto">
            <a:xfrm>
              <a:off x="5249863" y="2147889"/>
              <a:ext cx="741363" cy="438150"/>
            </a:xfrm>
            <a:custGeom>
              <a:avLst/>
              <a:gdLst>
                <a:gd name="T0" fmla="*/ 351 w 351"/>
                <a:gd name="T1" fmla="*/ 85 h 207"/>
                <a:gd name="T2" fmla="*/ 343 w 351"/>
                <a:gd name="T3" fmla="*/ 0 h 207"/>
                <a:gd name="T4" fmla="*/ 0 w 351"/>
                <a:gd name="T5" fmla="*/ 141 h 207"/>
                <a:gd name="T6" fmla="*/ 54 w 351"/>
                <a:gd name="T7" fmla="*/ 207 h 207"/>
                <a:gd name="T8" fmla="*/ 351 w 351"/>
                <a:gd name="T9" fmla="*/ 85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1" h="207">
                  <a:moveTo>
                    <a:pt x="351" y="85"/>
                  </a:moveTo>
                  <a:cubicBezTo>
                    <a:pt x="343" y="0"/>
                    <a:pt x="343" y="0"/>
                    <a:pt x="343" y="0"/>
                  </a:cubicBezTo>
                  <a:cubicBezTo>
                    <a:pt x="343" y="0"/>
                    <a:pt x="153" y="0"/>
                    <a:pt x="0" y="141"/>
                  </a:cubicBezTo>
                  <a:cubicBezTo>
                    <a:pt x="54" y="207"/>
                    <a:pt x="54" y="207"/>
                    <a:pt x="54" y="207"/>
                  </a:cubicBezTo>
                  <a:cubicBezTo>
                    <a:pt x="136" y="139"/>
                    <a:pt x="239" y="95"/>
                    <a:pt x="351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2670"/>
            </a:p>
          </p:txBody>
        </p:sp>
        <p:grpSp>
          <p:nvGrpSpPr>
            <p:cNvPr id="26" name="Group 26"/>
            <p:cNvGrpSpPr/>
            <p:nvPr/>
          </p:nvGrpSpPr>
          <p:grpSpPr>
            <a:xfrm>
              <a:off x="5670419" y="3034929"/>
              <a:ext cx="903360" cy="930324"/>
              <a:chOff x="3681413" y="3632200"/>
              <a:chExt cx="638175" cy="657225"/>
            </a:xfrm>
            <a:grpFill/>
          </p:grpSpPr>
          <p:sp>
            <p:nvSpPr>
              <p:cNvPr id="27" name="Freeform: Shape 27"/>
              <p:cNvSpPr/>
              <p:nvPr/>
            </p:nvSpPr>
            <p:spPr bwMode="auto">
              <a:xfrm>
                <a:off x="3976688" y="3681413"/>
                <a:ext cx="342900" cy="533400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34" y="52"/>
                  </a:cxn>
                  <a:cxn ang="0">
                    <a:pos x="121" y="47"/>
                  </a:cxn>
                  <a:cxn ang="0">
                    <a:pos x="112" y="56"/>
                  </a:cxn>
                  <a:cxn ang="0">
                    <a:pos x="103" y="46"/>
                  </a:cxn>
                  <a:cxn ang="0">
                    <a:pos x="103" y="46"/>
                  </a:cxn>
                  <a:cxn ang="0">
                    <a:pos x="91" y="52"/>
                  </a:cxn>
                  <a:cxn ang="0">
                    <a:pos x="88" y="53"/>
                  </a:cxn>
                  <a:cxn ang="0">
                    <a:pos x="71" y="55"/>
                  </a:cxn>
                  <a:cxn ang="0">
                    <a:pos x="29" y="9"/>
                  </a:cxn>
                  <a:cxn ang="0">
                    <a:pos x="22" y="2"/>
                  </a:cxn>
                  <a:cxn ang="0">
                    <a:pos x="18" y="1"/>
                  </a:cxn>
                  <a:cxn ang="0">
                    <a:pos x="10" y="2"/>
                  </a:cxn>
                  <a:cxn ang="0">
                    <a:pos x="3" y="21"/>
                  </a:cxn>
                  <a:cxn ang="0">
                    <a:pos x="12" y="36"/>
                  </a:cxn>
                  <a:cxn ang="0">
                    <a:pos x="16" y="41"/>
                  </a:cxn>
                  <a:cxn ang="0">
                    <a:pos x="63" y="82"/>
                  </a:cxn>
                  <a:cxn ang="0">
                    <a:pos x="75" y="84"/>
                  </a:cxn>
                  <a:cxn ang="0">
                    <a:pos x="75" y="158"/>
                  </a:cxn>
                  <a:cxn ang="0">
                    <a:pos x="77" y="168"/>
                  </a:cxn>
                  <a:cxn ang="0">
                    <a:pos x="77" y="170"/>
                  </a:cxn>
                  <a:cxn ang="0">
                    <a:pos x="77" y="305"/>
                  </a:cxn>
                  <a:cxn ang="0">
                    <a:pos x="93" y="321"/>
                  </a:cxn>
                  <a:cxn ang="0">
                    <a:pos x="110" y="305"/>
                  </a:cxn>
                  <a:cxn ang="0">
                    <a:pos x="110" y="190"/>
                  </a:cxn>
                  <a:cxn ang="0">
                    <a:pos x="112" y="190"/>
                  </a:cxn>
                  <a:cxn ang="0">
                    <a:pos x="112" y="190"/>
                  </a:cxn>
                  <a:cxn ang="0">
                    <a:pos x="112" y="305"/>
                  </a:cxn>
                  <a:cxn ang="0">
                    <a:pos x="129" y="321"/>
                  </a:cxn>
                  <a:cxn ang="0">
                    <a:pos x="129" y="321"/>
                  </a:cxn>
                  <a:cxn ang="0">
                    <a:pos x="146" y="305"/>
                  </a:cxn>
                  <a:cxn ang="0">
                    <a:pos x="146" y="173"/>
                  </a:cxn>
                  <a:cxn ang="0">
                    <a:pos x="149" y="175"/>
                  </a:cxn>
                  <a:cxn ang="0">
                    <a:pos x="155" y="177"/>
                  </a:cxn>
                  <a:cxn ang="0">
                    <a:pos x="168" y="170"/>
                  </a:cxn>
                  <a:cxn ang="0">
                    <a:pos x="135" y="53"/>
                  </a:cxn>
                  <a:cxn ang="0">
                    <a:pos x="112" y="127"/>
                  </a:cxn>
                  <a:cxn ang="0">
                    <a:pos x="112" y="127"/>
                  </a:cxn>
                  <a:cxn ang="0">
                    <a:pos x="103" y="115"/>
                  </a:cxn>
                  <a:cxn ang="0">
                    <a:pos x="112" y="57"/>
                  </a:cxn>
                  <a:cxn ang="0">
                    <a:pos x="112" y="57"/>
                  </a:cxn>
                  <a:cxn ang="0">
                    <a:pos x="121" y="115"/>
                  </a:cxn>
                  <a:cxn ang="0">
                    <a:pos x="112" y="127"/>
                  </a:cxn>
                  <a:cxn ang="0">
                    <a:pos x="149" y="143"/>
                  </a:cxn>
                  <a:cxn ang="0">
                    <a:pos x="149" y="103"/>
                  </a:cxn>
                  <a:cxn ang="0">
                    <a:pos x="149" y="143"/>
                  </a:cxn>
                  <a:cxn ang="0">
                    <a:pos x="149" y="143"/>
                  </a:cxn>
                  <a:cxn ang="0">
                    <a:pos x="149" y="143"/>
                  </a:cxn>
                </a:cxnLst>
                <a:rect l="0" t="0" r="r" b="b"/>
                <a:pathLst>
                  <a:path w="207" h="321">
                    <a:moveTo>
                      <a:pt x="135" y="53"/>
                    </a:moveTo>
                    <a:cubicBezTo>
                      <a:pt x="135" y="53"/>
                      <a:pt x="134" y="52"/>
                      <a:pt x="134" y="52"/>
                    </a:cubicBezTo>
                    <a:cubicBezTo>
                      <a:pt x="130" y="50"/>
                      <a:pt x="126" y="48"/>
                      <a:pt x="121" y="47"/>
                    </a:cubicBezTo>
                    <a:cubicBezTo>
                      <a:pt x="112" y="56"/>
                      <a:pt x="112" y="56"/>
                      <a:pt x="112" y="56"/>
                    </a:cubicBezTo>
                    <a:cubicBezTo>
                      <a:pt x="103" y="46"/>
                      <a:pt x="103" y="46"/>
                      <a:pt x="103" y="46"/>
                    </a:cubicBezTo>
                    <a:cubicBezTo>
                      <a:pt x="103" y="46"/>
                      <a:pt x="103" y="46"/>
                      <a:pt x="103" y="46"/>
                    </a:cubicBezTo>
                    <a:cubicBezTo>
                      <a:pt x="99" y="48"/>
                      <a:pt x="95" y="49"/>
                      <a:pt x="91" y="52"/>
                    </a:cubicBezTo>
                    <a:cubicBezTo>
                      <a:pt x="90" y="52"/>
                      <a:pt x="89" y="52"/>
                      <a:pt x="88" y="53"/>
                    </a:cubicBezTo>
                    <a:cubicBezTo>
                      <a:pt x="82" y="56"/>
                      <a:pt x="77" y="57"/>
                      <a:pt x="71" y="55"/>
                    </a:cubicBezTo>
                    <a:cubicBezTo>
                      <a:pt x="52" y="49"/>
                      <a:pt x="34" y="19"/>
                      <a:pt x="29" y="9"/>
                    </a:cubicBezTo>
                    <a:cubicBezTo>
                      <a:pt x="27" y="6"/>
                      <a:pt x="25" y="4"/>
                      <a:pt x="22" y="2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0"/>
                      <a:pt x="13" y="1"/>
                      <a:pt x="10" y="2"/>
                    </a:cubicBezTo>
                    <a:cubicBezTo>
                      <a:pt x="3" y="5"/>
                      <a:pt x="0" y="14"/>
                      <a:pt x="3" y="21"/>
                    </a:cubicBezTo>
                    <a:cubicBezTo>
                      <a:pt x="4" y="23"/>
                      <a:pt x="7" y="29"/>
                      <a:pt x="12" y="36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26" y="56"/>
                      <a:pt x="42" y="75"/>
                      <a:pt x="63" y="82"/>
                    </a:cubicBezTo>
                    <a:cubicBezTo>
                      <a:pt x="67" y="83"/>
                      <a:pt x="71" y="84"/>
                      <a:pt x="75" y="84"/>
                    </a:cubicBezTo>
                    <a:cubicBezTo>
                      <a:pt x="75" y="158"/>
                      <a:pt x="75" y="158"/>
                      <a:pt x="75" y="158"/>
                    </a:cubicBezTo>
                    <a:cubicBezTo>
                      <a:pt x="75" y="162"/>
                      <a:pt x="76" y="165"/>
                      <a:pt x="77" y="168"/>
                    </a:cubicBezTo>
                    <a:cubicBezTo>
                      <a:pt x="77" y="169"/>
                      <a:pt x="77" y="170"/>
                      <a:pt x="77" y="170"/>
                    </a:cubicBezTo>
                    <a:cubicBezTo>
                      <a:pt x="77" y="305"/>
                      <a:pt x="77" y="305"/>
                      <a:pt x="77" y="305"/>
                    </a:cubicBezTo>
                    <a:cubicBezTo>
                      <a:pt x="77" y="314"/>
                      <a:pt x="84" y="321"/>
                      <a:pt x="93" y="321"/>
                    </a:cubicBezTo>
                    <a:cubicBezTo>
                      <a:pt x="103" y="321"/>
                      <a:pt x="110" y="314"/>
                      <a:pt x="110" y="305"/>
                    </a:cubicBezTo>
                    <a:cubicBezTo>
                      <a:pt x="110" y="190"/>
                      <a:pt x="110" y="190"/>
                      <a:pt x="110" y="190"/>
                    </a:cubicBezTo>
                    <a:cubicBezTo>
                      <a:pt x="111" y="190"/>
                      <a:pt x="111" y="190"/>
                      <a:pt x="112" y="190"/>
                    </a:cubicBezTo>
                    <a:cubicBezTo>
                      <a:pt x="112" y="190"/>
                      <a:pt x="112" y="190"/>
                      <a:pt x="112" y="190"/>
                    </a:cubicBezTo>
                    <a:cubicBezTo>
                      <a:pt x="112" y="305"/>
                      <a:pt x="112" y="305"/>
                      <a:pt x="112" y="305"/>
                    </a:cubicBezTo>
                    <a:cubicBezTo>
                      <a:pt x="112" y="314"/>
                      <a:pt x="120" y="321"/>
                      <a:pt x="129" y="321"/>
                    </a:cubicBezTo>
                    <a:cubicBezTo>
                      <a:pt x="129" y="321"/>
                      <a:pt x="129" y="321"/>
                      <a:pt x="129" y="321"/>
                    </a:cubicBezTo>
                    <a:cubicBezTo>
                      <a:pt x="138" y="321"/>
                      <a:pt x="146" y="314"/>
                      <a:pt x="146" y="305"/>
                    </a:cubicBezTo>
                    <a:cubicBezTo>
                      <a:pt x="146" y="173"/>
                      <a:pt x="146" y="173"/>
                      <a:pt x="146" y="173"/>
                    </a:cubicBezTo>
                    <a:cubicBezTo>
                      <a:pt x="146" y="174"/>
                      <a:pt x="147" y="175"/>
                      <a:pt x="149" y="175"/>
                    </a:cubicBezTo>
                    <a:cubicBezTo>
                      <a:pt x="151" y="176"/>
                      <a:pt x="153" y="177"/>
                      <a:pt x="155" y="177"/>
                    </a:cubicBezTo>
                    <a:cubicBezTo>
                      <a:pt x="160" y="177"/>
                      <a:pt x="165" y="174"/>
                      <a:pt x="168" y="170"/>
                    </a:cubicBezTo>
                    <a:cubicBezTo>
                      <a:pt x="207" y="97"/>
                      <a:pt x="153" y="64"/>
                      <a:pt x="135" y="53"/>
                    </a:cubicBezTo>
                    <a:close/>
                    <a:moveTo>
                      <a:pt x="112" y="127"/>
                    </a:moveTo>
                    <a:cubicBezTo>
                      <a:pt x="112" y="127"/>
                      <a:pt x="112" y="127"/>
                      <a:pt x="112" y="127"/>
                    </a:cubicBezTo>
                    <a:cubicBezTo>
                      <a:pt x="103" y="115"/>
                      <a:pt x="103" y="115"/>
                      <a:pt x="103" y="115"/>
                    </a:cubicBezTo>
                    <a:cubicBezTo>
                      <a:pt x="112" y="57"/>
                      <a:pt x="112" y="57"/>
                      <a:pt x="112" y="57"/>
                    </a:cubicBezTo>
                    <a:cubicBezTo>
                      <a:pt x="112" y="57"/>
                      <a:pt x="112" y="57"/>
                      <a:pt x="112" y="57"/>
                    </a:cubicBezTo>
                    <a:cubicBezTo>
                      <a:pt x="121" y="115"/>
                      <a:pt x="121" y="115"/>
                      <a:pt x="121" y="115"/>
                    </a:cubicBezTo>
                    <a:lnTo>
                      <a:pt x="112" y="127"/>
                    </a:lnTo>
                    <a:close/>
                    <a:moveTo>
                      <a:pt x="149" y="143"/>
                    </a:moveTo>
                    <a:cubicBezTo>
                      <a:pt x="149" y="103"/>
                      <a:pt x="149" y="103"/>
                      <a:pt x="149" y="103"/>
                    </a:cubicBezTo>
                    <a:cubicBezTo>
                      <a:pt x="154" y="113"/>
                      <a:pt x="156" y="126"/>
                      <a:pt x="149" y="143"/>
                    </a:cubicBezTo>
                    <a:close/>
                    <a:moveTo>
                      <a:pt x="149" y="143"/>
                    </a:moveTo>
                    <a:cubicBezTo>
                      <a:pt x="149" y="143"/>
                      <a:pt x="149" y="143"/>
                      <a:pt x="149" y="143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670"/>
              </a:p>
            </p:txBody>
          </p:sp>
          <p:sp>
            <p:nvSpPr>
              <p:cNvPr id="28" name="Freeform: Shape 28"/>
              <p:cNvSpPr/>
              <p:nvPr/>
            </p:nvSpPr>
            <p:spPr bwMode="auto">
              <a:xfrm>
                <a:off x="4102100" y="3633788"/>
                <a:ext cx="119063" cy="120650"/>
              </a:xfrm>
              <a:custGeom>
                <a:avLst/>
                <a:gdLst/>
                <a:ahLst/>
                <a:cxnLst>
                  <a:cxn ang="0">
                    <a:pos x="72" y="36"/>
                  </a:cxn>
                  <a:cxn ang="0">
                    <a:pos x="36" y="72"/>
                  </a:cxn>
                  <a:cxn ang="0">
                    <a:pos x="0" y="36"/>
                  </a:cxn>
                  <a:cxn ang="0">
                    <a:pos x="36" y="0"/>
                  </a:cxn>
                  <a:cxn ang="0">
                    <a:pos x="72" y="36"/>
                  </a:cxn>
                  <a:cxn ang="0">
                    <a:pos x="72" y="36"/>
                  </a:cxn>
                  <a:cxn ang="0">
                    <a:pos x="72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cubicBezTo>
                      <a:pt x="72" y="56"/>
                      <a:pt x="56" y="72"/>
                      <a:pt x="36" y="72"/>
                    </a:cubicBezTo>
                    <a:cubicBezTo>
                      <a:pt x="16" y="72"/>
                      <a:pt x="0" y="56"/>
                      <a:pt x="0" y="36"/>
                    </a:cubicBezTo>
                    <a:cubicBezTo>
                      <a:pt x="0" y="16"/>
                      <a:pt x="16" y="0"/>
                      <a:pt x="36" y="0"/>
                    </a:cubicBezTo>
                    <a:cubicBezTo>
                      <a:pt x="56" y="0"/>
                      <a:pt x="72" y="16"/>
                      <a:pt x="72" y="36"/>
                    </a:cubicBezTo>
                    <a:close/>
                    <a:moveTo>
                      <a:pt x="72" y="36"/>
                    </a:moveTo>
                    <a:cubicBezTo>
                      <a:pt x="72" y="36"/>
                      <a:pt x="72" y="36"/>
                      <a:pt x="72" y="36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670"/>
              </a:p>
            </p:txBody>
          </p:sp>
          <p:sp>
            <p:nvSpPr>
              <p:cNvPr id="29" name="Freeform: Shape 29"/>
              <p:cNvSpPr/>
              <p:nvPr/>
            </p:nvSpPr>
            <p:spPr bwMode="auto">
              <a:xfrm>
                <a:off x="3703638" y="3632200"/>
                <a:ext cx="361950" cy="338137"/>
              </a:xfrm>
              <a:custGeom>
                <a:avLst/>
                <a:gdLst/>
                <a:ahLst/>
                <a:cxnLst>
                  <a:cxn ang="0">
                    <a:pos x="197" y="203"/>
                  </a:cxn>
                  <a:cxn ang="0">
                    <a:pos x="20" y="203"/>
                  </a:cxn>
                  <a:cxn ang="0">
                    <a:pos x="0" y="182"/>
                  </a:cxn>
                  <a:cxn ang="0">
                    <a:pos x="0" y="20"/>
                  </a:cxn>
                  <a:cxn ang="0">
                    <a:pos x="20" y="0"/>
                  </a:cxn>
                  <a:cxn ang="0">
                    <a:pos x="197" y="0"/>
                  </a:cxn>
                  <a:cxn ang="0">
                    <a:pos x="218" y="20"/>
                  </a:cxn>
                  <a:cxn ang="0">
                    <a:pos x="218" y="182"/>
                  </a:cxn>
                  <a:cxn ang="0">
                    <a:pos x="197" y="203"/>
                  </a:cxn>
                  <a:cxn ang="0">
                    <a:pos x="20" y="13"/>
                  </a:cxn>
                  <a:cxn ang="0">
                    <a:pos x="13" y="20"/>
                  </a:cxn>
                  <a:cxn ang="0">
                    <a:pos x="13" y="182"/>
                  </a:cxn>
                  <a:cxn ang="0">
                    <a:pos x="20" y="189"/>
                  </a:cxn>
                  <a:cxn ang="0">
                    <a:pos x="197" y="189"/>
                  </a:cxn>
                  <a:cxn ang="0">
                    <a:pos x="204" y="182"/>
                  </a:cxn>
                  <a:cxn ang="0">
                    <a:pos x="204" y="20"/>
                  </a:cxn>
                  <a:cxn ang="0">
                    <a:pos x="197" y="13"/>
                  </a:cxn>
                  <a:cxn ang="0">
                    <a:pos x="20" y="13"/>
                  </a:cxn>
                  <a:cxn ang="0">
                    <a:pos x="20" y="13"/>
                  </a:cxn>
                  <a:cxn ang="0">
                    <a:pos x="20" y="13"/>
                  </a:cxn>
                </a:cxnLst>
                <a:rect l="0" t="0" r="r" b="b"/>
                <a:pathLst>
                  <a:path w="218" h="203">
                    <a:moveTo>
                      <a:pt x="197" y="203"/>
                    </a:moveTo>
                    <a:cubicBezTo>
                      <a:pt x="20" y="203"/>
                      <a:pt x="20" y="203"/>
                      <a:pt x="20" y="203"/>
                    </a:cubicBezTo>
                    <a:cubicBezTo>
                      <a:pt x="9" y="203"/>
                      <a:pt x="0" y="194"/>
                      <a:pt x="0" y="18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97" y="0"/>
                      <a:pt x="197" y="0"/>
                      <a:pt x="197" y="0"/>
                    </a:cubicBezTo>
                    <a:cubicBezTo>
                      <a:pt x="208" y="0"/>
                      <a:pt x="218" y="9"/>
                      <a:pt x="218" y="20"/>
                    </a:cubicBezTo>
                    <a:cubicBezTo>
                      <a:pt x="218" y="182"/>
                      <a:pt x="218" y="182"/>
                      <a:pt x="218" y="182"/>
                    </a:cubicBezTo>
                    <a:cubicBezTo>
                      <a:pt x="218" y="194"/>
                      <a:pt x="208" y="203"/>
                      <a:pt x="197" y="203"/>
                    </a:cubicBezTo>
                    <a:close/>
                    <a:moveTo>
                      <a:pt x="20" y="13"/>
                    </a:moveTo>
                    <a:cubicBezTo>
                      <a:pt x="16" y="13"/>
                      <a:pt x="13" y="16"/>
                      <a:pt x="13" y="20"/>
                    </a:cubicBezTo>
                    <a:cubicBezTo>
                      <a:pt x="13" y="182"/>
                      <a:pt x="13" y="182"/>
                      <a:pt x="13" y="182"/>
                    </a:cubicBezTo>
                    <a:cubicBezTo>
                      <a:pt x="13" y="186"/>
                      <a:pt x="16" y="189"/>
                      <a:pt x="20" y="189"/>
                    </a:cubicBezTo>
                    <a:cubicBezTo>
                      <a:pt x="197" y="189"/>
                      <a:pt x="197" y="189"/>
                      <a:pt x="197" y="189"/>
                    </a:cubicBezTo>
                    <a:cubicBezTo>
                      <a:pt x="201" y="189"/>
                      <a:pt x="204" y="186"/>
                      <a:pt x="204" y="182"/>
                    </a:cubicBezTo>
                    <a:cubicBezTo>
                      <a:pt x="204" y="20"/>
                      <a:pt x="204" y="20"/>
                      <a:pt x="204" y="20"/>
                    </a:cubicBezTo>
                    <a:cubicBezTo>
                      <a:pt x="204" y="16"/>
                      <a:pt x="201" y="13"/>
                      <a:pt x="197" y="13"/>
                    </a:cubicBezTo>
                    <a:lnTo>
                      <a:pt x="20" y="13"/>
                    </a:lnTo>
                    <a:close/>
                    <a:moveTo>
                      <a:pt x="20" y="13"/>
                    </a:moveTo>
                    <a:cubicBezTo>
                      <a:pt x="20" y="13"/>
                      <a:pt x="20" y="13"/>
                      <a:pt x="20" y="13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670"/>
              </a:p>
            </p:txBody>
          </p:sp>
          <p:sp>
            <p:nvSpPr>
              <p:cNvPr id="30" name="Freeform: Shape 30"/>
              <p:cNvSpPr/>
              <p:nvPr/>
            </p:nvSpPr>
            <p:spPr bwMode="auto">
              <a:xfrm>
                <a:off x="3743325" y="4003675"/>
                <a:ext cx="96838" cy="93662"/>
              </a:xfrm>
              <a:custGeom>
                <a:avLst/>
                <a:gdLst/>
                <a:ahLst/>
                <a:cxnLst>
                  <a:cxn ang="0">
                    <a:pos x="58" y="29"/>
                  </a:cxn>
                  <a:cxn ang="0">
                    <a:pos x="29" y="57"/>
                  </a:cxn>
                  <a:cxn ang="0">
                    <a:pos x="0" y="29"/>
                  </a:cxn>
                  <a:cxn ang="0">
                    <a:pos x="29" y="0"/>
                  </a:cxn>
                  <a:cxn ang="0">
                    <a:pos x="58" y="29"/>
                  </a:cxn>
                  <a:cxn ang="0">
                    <a:pos x="58" y="29"/>
                  </a:cxn>
                  <a:cxn ang="0">
                    <a:pos x="58" y="29"/>
                  </a:cxn>
                </a:cxnLst>
                <a:rect l="0" t="0" r="r" b="b"/>
                <a:pathLst>
                  <a:path w="58" h="57">
                    <a:moveTo>
                      <a:pt x="58" y="29"/>
                    </a:moveTo>
                    <a:cubicBezTo>
                      <a:pt x="58" y="45"/>
                      <a:pt x="45" y="57"/>
                      <a:pt x="29" y="57"/>
                    </a:cubicBezTo>
                    <a:cubicBezTo>
                      <a:pt x="13" y="57"/>
                      <a:pt x="0" y="45"/>
                      <a:pt x="0" y="29"/>
                    </a:cubicBezTo>
                    <a:cubicBezTo>
                      <a:pt x="0" y="13"/>
                      <a:pt x="13" y="0"/>
                      <a:pt x="29" y="0"/>
                    </a:cubicBezTo>
                    <a:cubicBezTo>
                      <a:pt x="45" y="0"/>
                      <a:pt x="58" y="13"/>
                      <a:pt x="58" y="29"/>
                    </a:cubicBezTo>
                    <a:close/>
                    <a:moveTo>
                      <a:pt x="58" y="29"/>
                    </a:moveTo>
                    <a:cubicBezTo>
                      <a:pt x="58" y="29"/>
                      <a:pt x="58" y="29"/>
                      <a:pt x="58" y="29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670"/>
              </a:p>
            </p:txBody>
          </p:sp>
          <p:sp>
            <p:nvSpPr>
              <p:cNvPr id="31" name="Freeform: Shape 31"/>
              <p:cNvSpPr/>
              <p:nvPr/>
            </p:nvSpPr>
            <p:spPr bwMode="auto">
              <a:xfrm>
                <a:off x="3695700" y="4100513"/>
                <a:ext cx="192088" cy="106362"/>
              </a:xfrm>
              <a:custGeom>
                <a:avLst/>
                <a:gdLst/>
                <a:ahLst/>
                <a:cxnLst>
                  <a:cxn ang="0">
                    <a:pos x="25" y="64"/>
                  </a:cxn>
                  <a:cxn ang="0">
                    <a:pos x="29" y="44"/>
                  </a:cxn>
                  <a:cxn ang="0">
                    <a:pos x="29" y="64"/>
                  </a:cxn>
                  <a:cxn ang="0">
                    <a:pos x="58" y="64"/>
                  </a:cxn>
                  <a:cxn ang="0">
                    <a:pos x="51" y="54"/>
                  </a:cxn>
                  <a:cxn ang="0">
                    <a:pos x="58" y="8"/>
                  </a:cxn>
                  <a:cxn ang="0">
                    <a:pos x="58" y="8"/>
                  </a:cxn>
                  <a:cxn ang="0">
                    <a:pos x="65" y="54"/>
                  </a:cxn>
                  <a:cxn ang="0">
                    <a:pos x="58" y="64"/>
                  </a:cxn>
                  <a:cxn ang="0">
                    <a:pos x="87" y="64"/>
                  </a:cxn>
                  <a:cxn ang="0">
                    <a:pos x="87" y="44"/>
                  </a:cxn>
                  <a:cxn ang="0">
                    <a:pos x="91" y="64"/>
                  </a:cxn>
                  <a:cxn ang="0">
                    <a:pos x="114" y="64"/>
                  </a:cxn>
                  <a:cxn ang="0">
                    <a:pos x="77" y="5"/>
                  </a:cxn>
                  <a:cxn ang="0">
                    <a:pos x="76" y="5"/>
                  </a:cxn>
                  <a:cxn ang="0">
                    <a:pos x="65" y="0"/>
                  </a:cxn>
                  <a:cxn ang="0">
                    <a:pos x="58" y="7"/>
                  </a:cxn>
                  <a:cxn ang="0">
                    <a:pos x="51" y="0"/>
                  </a:cxn>
                  <a:cxn ang="0">
                    <a:pos x="51" y="0"/>
                  </a:cxn>
                  <a:cxn ang="0">
                    <a:pos x="40" y="5"/>
                  </a:cxn>
                  <a:cxn ang="0">
                    <a:pos x="39" y="5"/>
                  </a:cxn>
                  <a:cxn ang="0">
                    <a:pos x="2" y="64"/>
                  </a:cxn>
                  <a:cxn ang="0">
                    <a:pos x="25" y="64"/>
                  </a:cxn>
                  <a:cxn ang="0">
                    <a:pos x="25" y="64"/>
                  </a:cxn>
                  <a:cxn ang="0">
                    <a:pos x="25" y="64"/>
                  </a:cxn>
                </a:cxnLst>
                <a:rect l="0" t="0" r="r" b="b"/>
                <a:pathLst>
                  <a:path w="116" h="64">
                    <a:moveTo>
                      <a:pt x="25" y="64"/>
                    </a:moveTo>
                    <a:cubicBezTo>
                      <a:pt x="24" y="56"/>
                      <a:pt x="26" y="49"/>
                      <a:pt x="29" y="44"/>
                    </a:cubicBezTo>
                    <a:cubicBezTo>
                      <a:pt x="29" y="64"/>
                      <a:pt x="29" y="64"/>
                      <a:pt x="29" y="64"/>
                    </a:cubicBezTo>
                    <a:cubicBezTo>
                      <a:pt x="58" y="64"/>
                      <a:pt x="58" y="64"/>
                      <a:pt x="58" y="64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65" y="54"/>
                      <a:pt x="65" y="54"/>
                      <a:pt x="65" y="54"/>
                    </a:cubicBezTo>
                    <a:cubicBezTo>
                      <a:pt x="58" y="64"/>
                      <a:pt x="58" y="64"/>
                      <a:pt x="58" y="64"/>
                    </a:cubicBezTo>
                    <a:cubicBezTo>
                      <a:pt x="87" y="64"/>
                      <a:pt x="87" y="64"/>
                      <a:pt x="87" y="64"/>
                    </a:cubicBezTo>
                    <a:cubicBezTo>
                      <a:pt x="87" y="44"/>
                      <a:pt x="87" y="44"/>
                      <a:pt x="87" y="44"/>
                    </a:cubicBezTo>
                    <a:cubicBezTo>
                      <a:pt x="90" y="49"/>
                      <a:pt x="92" y="56"/>
                      <a:pt x="91" y="64"/>
                    </a:cubicBezTo>
                    <a:cubicBezTo>
                      <a:pt x="114" y="64"/>
                      <a:pt x="114" y="64"/>
                      <a:pt x="114" y="64"/>
                    </a:cubicBezTo>
                    <a:cubicBezTo>
                      <a:pt x="116" y="29"/>
                      <a:pt x="88" y="12"/>
                      <a:pt x="77" y="5"/>
                    </a:cubicBezTo>
                    <a:cubicBezTo>
                      <a:pt x="77" y="5"/>
                      <a:pt x="76" y="5"/>
                      <a:pt x="76" y="5"/>
                    </a:cubicBezTo>
                    <a:cubicBezTo>
                      <a:pt x="72" y="2"/>
                      <a:pt x="69" y="1"/>
                      <a:pt x="65" y="0"/>
                    </a:cubicBezTo>
                    <a:cubicBezTo>
                      <a:pt x="58" y="7"/>
                      <a:pt x="58" y="7"/>
                      <a:pt x="58" y="7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47" y="1"/>
                      <a:pt x="44" y="2"/>
                      <a:pt x="40" y="5"/>
                    </a:cubicBezTo>
                    <a:cubicBezTo>
                      <a:pt x="40" y="5"/>
                      <a:pt x="39" y="5"/>
                      <a:pt x="39" y="5"/>
                    </a:cubicBezTo>
                    <a:cubicBezTo>
                      <a:pt x="28" y="12"/>
                      <a:pt x="0" y="29"/>
                      <a:pt x="2" y="64"/>
                    </a:cubicBezTo>
                    <a:lnTo>
                      <a:pt x="25" y="64"/>
                    </a:lnTo>
                    <a:close/>
                    <a:moveTo>
                      <a:pt x="25" y="64"/>
                    </a:moveTo>
                    <a:cubicBezTo>
                      <a:pt x="25" y="64"/>
                      <a:pt x="25" y="64"/>
                      <a:pt x="25" y="64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670"/>
              </a:p>
            </p:txBody>
          </p:sp>
          <p:sp>
            <p:nvSpPr>
              <p:cNvPr id="32" name="Freeform: Shape 32"/>
              <p:cNvSpPr/>
              <p:nvPr/>
            </p:nvSpPr>
            <p:spPr bwMode="auto">
              <a:xfrm>
                <a:off x="3929063" y="4003675"/>
                <a:ext cx="93663" cy="93662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28" y="57"/>
                  </a:cxn>
                  <a:cxn ang="0">
                    <a:pos x="0" y="29"/>
                  </a:cxn>
                  <a:cxn ang="0">
                    <a:pos x="28" y="0"/>
                  </a:cxn>
                  <a:cxn ang="0">
                    <a:pos x="57" y="29"/>
                  </a:cxn>
                  <a:cxn ang="0">
                    <a:pos x="57" y="29"/>
                  </a:cxn>
                  <a:cxn ang="0">
                    <a:pos x="57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cubicBezTo>
                      <a:pt x="57" y="45"/>
                      <a:pt x="44" y="57"/>
                      <a:pt x="28" y="57"/>
                    </a:cubicBezTo>
                    <a:cubicBezTo>
                      <a:pt x="13" y="57"/>
                      <a:pt x="0" y="45"/>
                      <a:pt x="0" y="29"/>
                    </a:cubicBezTo>
                    <a:cubicBezTo>
                      <a:pt x="0" y="13"/>
                      <a:pt x="13" y="0"/>
                      <a:pt x="28" y="0"/>
                    </a:cubicBezTo>
                    <a:cubicBezTo>
                      <a:pt x="44" y="0"/>
                      <a:pt x="57" y="13"/>
                      <a:pt x="57" y="29"/>
                    </a:cubicBezTo>
                    <a:close/>
                    <a:moveTo>
                      <a:pt x="57" y="29"/>
                    </a:moveTo>
                    <a:cubicBezTo>
                      <a:pt x="57" y="29"/>
                      <a:pt x="57" y="29"/>
                      <a:pt x="57" y="29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670"/>
              </a:p>
            </p:txBody>
          </p:sp>
          <p:sp>
            <p:nvSpPr>
              <p:cNvPr id="33" name="Freeform: Shape 33"/>
              <p:cNvSpPr/>
              <p:nvPr/>
            </p:nvSpPr>
            <p:spPr bwMode="auto">
              <a:xfrm>
                <a:off x="3879850" y="4100513"/>
                <a:ext cx="192088" cy="106362"/>
              </a:xfrm>
              <a:custGeom>
                <a:avLst/>
                <a:gdLst/>
                <a:ahLst/>
                <a:cxnLst>
                  <a:cxn ang="0">
                    <a:pos x="25" y="64"/>
                  </a:cxn>
                  <a:cxn ang="0">
                    <a:pos x="29" y="44"/>
                  </a:cxn>
                  <a:cxn ang="0">
                    <a:pos x="29" y="64"/>
                  </a:cxn>
                  <a:cxn ang="0">
                    <a:pos x="58" y="64"/>
                  </a:cxn>
                  <a:cxn ang="0">
                    <a:pos x="51" y="54"/>
                  </a:cxn>
                  <a:cxn ang="0">
                    <a:pos x="58" y="8"/>
                  </a:cxn>
                  <a:cxn ang="0">
                    <a:pos x="58" y="8"/>
                  </a:cxn>
                  <a:cxn ang="0">
                    <a:pos x="65" y="54"/>
                  </a:cxn>
                  <a:cxn ang="0">
                    <a:pos x="59" y="64"/>
                  </a:cxn>
                  <a:cxn ang="0">
                    <a:pos x="88" y="64"/>
                  </a:cxn>
                  <a:cxn ang="0">
                    <a:pos x="88" y="44"/>
                  </a:cxn>
                  <a:cxn ang="0">
                    <a:pos x="92" y="64"/>
                  </a:cxn>
                  <a:cxn ang="0">
                    <a:pos x="114" y="64"/>
                  </a:cxn>
                  <a:cxn ang="0">
                    <a:pos x="77" y="5"/>
                  </a:cxn>
                  <a:cxn ang="0">
                    <a:pos x="76" y="5"/>
                  </a:cxn>
                  <a:cxn ang="0">
                    <a:pos x="66" y="0"/>
                  </a:cxn>
                  <a:cxn ang="0">
                    <a:pos x="58" y="7"/>
                  </a:cxn>
                  <a:cxn ang="0">
                    <a:pos x="52" y="0"/>
                  </a:cxn>
                  <a:cxn ang="0">
                    <a:pos x="51" y="0"/>
                  </a:cxn>
                  <a:cxn ang="0">
                    <a:pos x="41" y="5"/>
                  </a:cxn>
                  <a:cxn ang="0">
                    <a:pos x="39" y="5"/>
                  </a:cxn>
                  <a:cxn ang="0">
                    <a:pos x="3" y="64"/>
                  </a:cxn>
                  <a:cxn ang="0">
                    <a:pos x="25" y="64"/>
                  </a:cxn>
                  <a:cxn ang="0">
                    <a:pos x="25" y="64"/>
                  </a:cxn>
                  <a:cxn ang="0">
                    <a:pos x="25" y="64"/>
                  </a:cxn>
                </a:cxnLst>
                <a:rect l="0" t="0" r="r" b="b"/>
                <a:pathLst>
                  <a:path w="116" h="64">
                    <a:moveTo>
                      <a:pt x="25" y="64"/>
                    </a:moveTo>
                    <a:cubicBezTo>
                      <a:pt x="24" y="56"/>
                      <a:pt x="26" y="49"/>
                      <a:pt x="29" y="44"/>
                    </a:cubicBezTo>
                    <a:cubicBezTo>
                      <a:pt x="29" y="64"/>
                      <a:pt x="29" y="64"/>
                      <a:pt x="29" y="64"/>
                    </a:cubicBezTo>
                    <a:cubicBezTo>
                      <a:pt x="58" y="64"/>
                      <a:pt x="58" y="64"/>
                      <a:pt x="58" y="64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65" y="54"/>
                      <a:pt x="65" y="54"/>
                      <a:pt x="65" y="54"/>
                    </a:cubicBezTo>
                    <a:cubicBezTo>
                      <a:pt x="59" y="64"/>
                      <a:pt x="59" y="64"/>
                      <a:pt x="59" y="64"/>
                    </a:cubicBezTo>
                    <a:cubicBezTo>
                      <a:pt x="88" y="64"/>
                      <a:pt x="88" y="64"/>
                      <a:pt x="88" y="64"/>
                    </a:cubicBezTo>
                    <a:cubicBezTo>
                      <a:pt x="88" y="44"/>
                      <a:pt x="88" y="44"/>
                      <a:pt x="88" y="44"/>
                    </a:cubicBezTo>
                    <a:cubicBezTo>
                      <a:pt x="91" y="49"/>
                      <a:pt x="92" y="56"/>
                      <a:pt x="92" y="64"/>
                    </a:cubicBezTo>
                    <a:cubicBezTo>
                      <a:pt x="114" y="64"/>
                      <a:pt x="114" y="64"/>
                      <a:pt x="114" y="64"/>
                    </a:cubicBezTo>
                    <a:cubicBezTo>
                      <a:pt x="116" y="29"/>
                      <a:pt x="88" y="12"/>
                      <a:pt x="77" y="5"/>
                    </a:cubicBezTo>
                    <a:cubicBezTo>
                      <a:pt x="77" y="5"/>
                      <a:pt x="76" y="5"/>
                      <a:pt x="76" y="5"/>
                    </a:cubicBezTo>
                    <a:cubicBezTo>
                      <a:pt x="73" y="2"/>
                      <a:pt x="69" y="1"/>
                      <a:pt x="66" y="0"/>
                    </a:cubicBezTo>
                    <a:cubicBezTo>
                      <a:pt x="58" y="7"/>
                      <a:pt x="58" y="7"/>
                      <a:pt x="58" y="7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48" y="1"/>
                      <a:pt x="44" y="2"/>
                      <a:pt x="41" y="5"/>
                    </a:cubicBezTo>
                    <a:cubicBezTo>
                      <a:pt x="40" y="5"/>
                      <a:pt x="40" y="5"/>
                      <a:pt x="39" y="5"/>
                    </a:cubicBezTo>
                    <a:cubicBezTo>
                      <a:pt x="28" y="12"/>
                      <a:pt x="0" y="29"/>
                      <a:pt x="3" y="64"/>
                    </a:cubicBezTo>
                    <a:lnTo>
                      <a:pt x="25" y="64"/>
                    </a:lnTo>
                    <a:close/>
                    <a:moveTo>
                      <a:pt x="25" y="64"/>
                    </a:moveTo>
                    <a:cubicBezTo>
                      <a:pt x="25" y="64"/>
                      <a:pt x="25" y="64"/>
                      <a:pt x="25" y="64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670"/>
              </a:p>
            </p:txBody>
          </p:sp>
          <p:sp>
            <p:nvSpPr>
              <p:cNvPr id="34" name="Rectangle 34"/>
              <p:cNvSpPr/>
              <p:nvPr/>
            </p:nvSpPr>
            <p:spPr bwMode="auto">
              <a:xfrm>
                <a:off x="3681413" y="4222750"/>
                <a:ext cx="542925" cy="66675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anchor="ctr"/>
              <a:lstStyle/>
              <a:p>
                <a:pPr algn="ctr"/>
                <a:endParaRPr sz="2670"/>
              </a:p>
            </p:txBody>
          </p:sp>
          <p:sp>
            <p:nvSpPr>
              <p:cNvPr id="35" name="Freeform: Shape 35"/>
              <p:cNvSpPr/>
              <p:nvPr/>
            </p:nvSpPr>
            <p:spPr bwMode="auto">
              <a:xfrm>
                <a:off x="3795713" y="3709988"/>
                <a:ext cx="177800" cy="179387"/>
              </a:xfrm>
              <a:custGeom>
                <a:avLst/>
                <a:gdLst/>
                <a:ahLst/>
                <a:cxnLst>
                  <a:cxn ang="0">
                    <a:pos x="103" y="61"/>
                  </a:cxn>
                  <a:cxn ang="0">
                    <a:pos x="97" y="59"/>
                  </a:cxn>
                  <a:cxn ang="0">
                    <a:pos x="97" y="46"/>
                  </a:cxn>
                  <a:cxn ang="0">
                    <a:pos x="102" y="44"/>
                  </a:cxn>
                  <a:cxn ang="0">
                    <a:pos x="105" y="35"/>
                  </a:cxn>
                  <a:cxn ang="0">
                    <a:pos x="102" y="28"/>
                  </a:cxn>
                  <a:cxn ang="0">
                    <a:pos x="93" y="24"/>
                  </a:cxn>
                  <a:cxn ang="0">
                    <a:pos x="88" y="27"/>
                  </a:cxn>
                  <a:cxn ang="0">
                    <a:pos x="78" y="18"/>
                  </a:cxn>
                  <a:cxn ang="0">
                    <a:pos x="81" y="13"/>
                  </a:cxn>
                  <a:cxn ang="0">
                    <a:pos x="76" y="4"/>
                  </a:cxn>
                  <a:cxn ang="0">
                    <a:pos x="69" y="1"/>
                  </a:cxn>
                  <a:cxn ang="0">
                    <a:pos x="60" y="5"/>
                  </a:cxn>
                  <a:cxn ang="0">
                    <a:pos x="58" y="11"/>
                  </a:cxn>
                  <a:cxn ang="0">
                    <a:pos x="46" y="11"/>
                  </a:cxn>
                  <a:cxn ang="0">
                    <a:pos x="43" y="6"/>
                  </a:cxn>
                  <a:cxn ang="0">
                    <a:pos x="34" y="3"/>
                  </a:cxn>
                  <a:cxn ang="0">
                    <a:pos x="27" y="6"/>
                  </a:cxn>
                  <a:cxn ang="0">
                    <a:pos x="24" y="15"/>
                  </a:cxn>
                  <a:cxn ang="0">
                    <a:pos x="26" y="20"/>
                  </a:cxn>
                  <a:cxn ang="0">
                    <a:pos x="18" y="30"/>
                  </a:cxn>
                  <a:cxn ang="0">
                    <a:pos x="12" y="28"/>
                  </a:cxn>
                  <a:cxn ang="0">
                    <a:pos x="3" y="32"/>
                  </a:cxn>
                  <a:cxn ang="0">
                    <a:pos x="1" y="39"/>
                  </a:cxn>
                  <a:cxn ang="0">
                    <a:pos x="1" y="44"/>
                  </a:cxn>
                  <a:cxn ang="0">
                    <a:pos x="5" y="48"/>
                  </a:cxn>
                  <a:cxn ang="0">
                    <a:pos x="10" y="50"/>
                  </a:cxn>
                  <a:cxn ang="0">
                    <a:pos x="11" y="62"/>
                  </a:cxn>
                  <a:cxn ang="0">
                    <a:pos x="5" y="65"/>
                  </a:cxn>
                  <a:cxn ang="0">
                    <a:pos x="2" y="74"/>
                  </a:cxn>
                  <a:cxn ang="0">
                    <a:pos x="5" y="81"/>
                  </a:cxn>
                  <a:cxn ang="0">
                    <a:pos x="14" y="84"/>
                  </a:cxn>
                  <a:cxn ang="0">
                    <a:pos x="20" y="82"/>
                  </a:cxn>
                  <a:cxn ang="0">
                    <a:pos x="29" y="90"/>
                  </a:cxn>
                  <a:cxn ang="0">
                    <a:pos x="27" y="96"/>
                  </a:cxn>
                  <a:cxn ang="0">
                    <a:pos x="27" y="101"/>
                  </a:cxn>
                  <a:cxn ang="0">
                    <a:pos x="31" y="105"/>
                  </a:cxn>
                  <a:cxn ang="0">
                    <a:pos x="38" y="107"/>
                  </a:cxn>
                  <a:cxn ang="0">
                    <a:pos x="43" y="107"/>
                  </a:cxn>
                  <a:cxn ang="0">
                    <a:pos x="47" y="103"/>
                  </a:cxn>
                  <a:cxn ang="0">
                    <a:pos x="49" y="98"/>
                  </a:cxn>
                  <a:cxn ang="0">
                    <a:pos x="62" y="97"/>
                  </a:cxn>
                  <a:cxn ang="0">
                    <a:pos x="64" y="103"/>
                  </a:cxn>
                  <a:cxn ang="0">
                    <a:pos x="73" y="106"/>
                  </a:cxn>
                  <a:cxn ang="0">
                    <a:pos x="80" y="103"/>
                  </a:cxn>
                  <a:cxn ang="0">
                    <a:pos x="84" y="94"/>
                  </a:cxn>
                  <a:cxn ang="0">
                    <a:pos x="81" y="88"/>
                  </a:cxn>
                  <a:cxn ang="0">
                    <a:pos x="90" y="79"/>
                  </a:cxn>
                  <a:cxn ang="0">
                    <a:pos x="95" y="81"/>
                  </a:cxn>
                  <a:cxn ang="0">
                    <a:pos x="101" y="81"/>
                  </a:cxn>
                  <a:cxn ang="0">
                    <a:pos x="104" y="77"/>
                  </a:cxn>
                  <a:cxn ang="0">
                    <a:pos x="107" y="70"/>
                  </a:cxn>
                  <a:cxn ang="0">
                    <a:pos x="103" y="61"/>
                  </a:cxn>
                  <a:cxn ang="0">
                    <a:pos x="65" y="79"/>
                  </a:cxn>
                  <a:cxn ang="0">
                    <a:pos x="54" y="81"/>
                  </a:cxn>
                  <a:cxn ang="0">
                    <a:pos x="29" y="66"/>
                  </a:cxn>
                  <a:cxn ang="0">
                    <a:pos x="42" y="30"/>
                  </a:cxn>
                  <a:cxn ang="0">
                    <a:pos x="54" y="27"/>
                  </a:cxn>
                  <a:cxn ang="0">
                    <a:pos x="78" y="43"/>
                  </a:cxn>
                  <a:cxn ang="0">
                    <a:pos x="65" y="79"/>
                  </a:cxn>
                  <a:cxn ang="0">
                    <a:pos x="65" y="79"/>
                  </a:cxn>
                  <a:cxn ang="0">
                    <a:pos x="65" y="79"/>
                  </a:cxn>
                </a:cxnLst>
                <a:rect l="0" t="0" r="r" b="b"/>
                <a:pathLst>
                  <a:path w="108" h="108">
                    <a:moveTo>
                      <a:pt x="103" y="61"/>
                    </a:moveTo>
                    <a:cubicBezTo>
                      <a:pt x="97" y="59"/>
                      <a:pt x="97" y="59"/>
                      <a:pt x="97" y="59"/>
                    </a:cubicBezTo>
                    <a:cubicBezTo>
                      <a:pt x="98" y="55"/>
                      <a:pt x="97" y="51"/>
                      <a:pt x="97" y="46"/>
                    </a:cubicBezTo>
                    <a:cubicBezTo>
                      <a:pt x="102" y="44"/>
                      <a:pt x="102" y="44"/>
                      <a:pt x="102" y="44"/>
                    </a:cubicBezTo>
                    <a:cubicBezTo>
                      <a:pt x="106" y="42"/>
                      <a:pt x="107" y="38"/>
                      <a:pt x="105" y="35"/>
                    </a:cubicBezTo>
                    <a:cubicBezTo>
                      <a:pt x="102" y="28"/>
                      <a:pt x="102" y="28"/>
                      <a:pt x="102" y="28"/>
                    </a:cubicBezTo>
                    <a:cubicBezTo>
                      <a:pt x="101" y="24"/>
                      <a:pt x="97" y="23"/>
                      <a:pt x="93" y="24"/>
                    </a:cubicBezTo>
                    <a:cubicBezTo>
                      <a:pt x="88" y="27"/>
                      <a:pt x="88" y="27"/>
                      <a:pt x="88" y="27"/>
                    </a:cubicBezTo>
                    <a:cubicBezTo>
                      <a:pt x="85" y="24"/>
                      <a:pt x="82" y="21"/>
                      <a:pt x="78" y="18"/>
                    </a:cubicBezTo>
                    <a:cubicBezTo>
                      <a:pt x="81" y="13"/>
                      <a:pt x="81" y="13"/>
                      <a:pt x="81" y="13"/>
                    </a:cubicBezTo>
                    <a:cubicBezTo>
                      <a:pt x="82" y="9"/>
                      <a:pt x="80" y="5"/>
                      <a:pt x="76" y="4"/>
                    </a:cubicBezTo>
                    <a:cubicBezTo>
                      <a:pt x="69" y="1"/>
                      <a:pt x="69" y="1"/>
                      <a:pt x="69" y="1"/>
                    </a:cubicBezTo>
                    <a:cubicBezTo>
                      <a:pt x="66" y="0"/>
                      <a:pt x="62" y="2"/>
                      <a:pt x="60" y="5"/>
                    </a:cubicBezTo>
                    <a:cubicBezTo>
                      <a:pt x="58" y="11"/>
                      <a:pt x="58" y="11"/>
                      <a:pt x="58" y="11"/>
                    </a:cubicBezTo>
                    <a:cubicBezTo>
                      <a:pt x="54" y="10"/>
                      <a:pt x="50" y="11"/>
                      <a:pt x="46" y="11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2" y="2"/>
                      <a:pt x="38" y="1"/>
                      <a:pt x="34" y="3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4" y="7"/>
                      <a:pt x="22" y="11"/>
                      <a:pt x="24" y="15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3" y="23"/>
                      <a:pt x="20" y="26"/>
                      <a:pt x="18" y="30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9" y="26"/>
                      <a:pt x="4" y="28"/>
                      <a:pt x="3" y="32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0" y="41"/>
                      <a:pt x="0" y="42"/>
                      <a:pt x="1" y="44"/>
                    </a:cubicBezTo>
                    <a:cubicBezTo>
                      <a:pt x="2" y="46"/>
                      <a:pt x="3" y="47"/>
                      <a:pt x="5" y="48"/>
                    </a:cubicBezTo>
                    <a:cubicBezTo>
                      <a:pt x="10" y="50"/>
                      <a:pt x="10" y="50"/>
                      <a:pt x="10" y="50"/>
                    </a:cubicBezTo>
                    <a:cubicBezTo>
                      <a:pt x="10" y="54"/>
                      <a:pt x="10" y="58"/>
                      <a:pt x="11" y="62"/>
                    </a:cubicBezTo>
                    <a:cubicBezTo>
                      <a:pt x="5" y="65"/>
                      <a:pt x="5" y="65"/>
                      <a:pt x="5" y="65"/>
                    </a:cubicBezTo>
                    <a:cubicBezTo>
                      <a:pt x="2" y="66"/>
                      <a:pt x="0" y="71"/>
                      <a:pt x="2" y="74"/>
                    </a:cubicBezTo>
                    <a:cubicBezTo>
                      <a:pt x="5" y="81"/>
                      <a:pt x="5" y="81"/>
                      <a:pt x="5" y="81"/>
                    </a:cubicBezTo>
                    <a:cubicBezTo>
                      <a:pt x="7" y="84"/>
                      <a:pt x="11" y="86"/>
                      <a:pt x="14" y="84"/>
                    </a:cubicBezTo>
                    <a:cubicBezTo>
                      <a:pt x="20" y="82"/>
                      <a:pt x="20" y="82"/>
                      <a:pt x="20" y="82"/>
                    </a:cubicBezTo>
                    <a:cubicBezTo>
                      <a:pt x="22" y="85"/>
                      <a:pt x="26" y="88"/>
                      <a:pt x="29" y="90"/>
                    </a:cubicBezTo>
                    <a:cubicBezTo>
                      <a:pt x="27" y="96"/>
                      <a:pt x="27" y="96"/>
                      <a:pt x="27" y="96"/>
                    </a:cubicBezTo>
                    <a:cubicBezTo>
                      <a:pt x="26" y="98"/>
                      <a:pt x="26" y="100"/>
                      <a:pt x="27" y="101"/>
                    </a:cubicBezTo>
                    <a:cubicBezTo>
                      <a:pt x="28" y="103"/>
                      <a:pt x="29" y="104"/>
                      <a:pt x="31" y="105"/>
                    </a:cubicBezTo>
                    <a:cubicBezTo>
                      <a:pt x="38" y="107"/>
                      <a:pt x="38" y="107"/>
                      <a:pt x="38" y="107"/>
                    </a:cubicBezTo>
                    <a:cubicBezTo>
                      <a:pt x="40" y="108"/>
                      <a:pt x="42" y="108"/>
                      <a:pt x="43" y="107"/>
                    </a:cubicBezTo>
                    <a:cubicBezTo>
                      <a:pt x="45" y="107"/>
                      <a:pt x="46" y="105"/>
                      <a:pt x="47" y="103"/>
                    </a:cubicBezTo>
                    <a:cubicBezTo>
                      <a:pt x="49" y="98"/>
                      <a:pt x="49" y="98"/>
                      <a:pt x="49" y="98"/>
                    </a:cubicBezTo>
                    <a:cubicBezTo>
                      <a:pt x="53" y="98"/>
                      <a:pt x="57" y="98"/>
                      <a:pt x="62" y="97"/>
                    </a:cubicBezTo>
                    <a:cubicBezTo>
                      <a:pt x="64" y="103"/>
                      <a:pt x="64" y="103"/>
                      <a:pt x="64" y="103"/>
                    </a:cubicBezTo>
                    <a:cubicBezTo>
                      <a:pt x="66" y="106"/>
                      <a:pt x="70" y="108"/>
                      <a:pt x="73" y="106"/>
                    </a:cubicBezTo>
                    <a:cubicBezTo>
                      <a:pt x="80" y="103"/>
                      <a:pt x="80" y="103"/>
                      <a:pt x="80" y="103"/>
                    </a:cubicBezTo>
                    <a:cubicBezTo>
                      <a:pt x="84" y="101"/>
                      <a:pt x="85" y="97"/>
                      <a:pt x="84" y="94"/>
                    </a:cubicBezTo>
                    <a:cubicBezTo>
                      <a:pt x="81" y="88"/>
                      <a:pt x="81" y="88"/>
                      <a:pt x="81" y="88"/>
                    </a:cubicBezTo>
                    <a:cubicBezTo>
                      <a:pt x="84" y="86"/>
                      <a:pt x="87" y="82"/>
                      <a:pt x="90" y="79"/>
                    </a:cubicBezTo>
                    <a:cubicBezTo>
                      <a:pt x="95" y="81"/>
                      <a:pt x="95" y="81"/>
                      <a:pt x="95" y="81"/>
                    </a:cubicBezTo>
                    <a:cubicBezTo>
                      <a:pt x="97" y="82"/>
                      <a:pt x="99" y="82"/>
                      <a:pt x="101" y="81"/>
                    </a:cubicBezTo>
                    <a:cubicBezTo>
                      <a:pt x="102" y="80"/>
                      <a:pt x="104" y="79"/>
                      <a:pt x="104" y="77"/>
                    </a:cubicBezTo>
                    <a:cubicBezTo>
                      <a:pt x="107" y="70"/>
                      <a:pt x="107" y="70"/>
                      <a:pt x="107" y="70"/>
                    </a:cubicBezTo>
                    <a:cubicBezTo>
                      <a:pt x="108" y="66"/>
                      <a:pt x="106" y="62"/>
                      <a:pt x="103" y="61"/>
                    </a:cubicBezTo>
                    <a:close/>
                    <a:moveTo>
                      <a:pt x="65" y="79"/>
                    </a:moveTo>
                    <a:cubicBezTo>
                      <a:pt x="61" y="81"/>
                      <a:pt x="58" y="81"/>
                      <a:pt x="54" y="81"/>
                    </a:cubicBezTo>
                    <a:cubicBezTo>
                      <a:pt x="43" y="81"/>
                      <a:pt x="33" y="75"/>
                      <a:pt x="29" y="66"/>
                    </a:cubicBezTo>
                    <a:cubicBezTo>
                      <a:pt x="23" y="52"/>
                      <a:pt x="29" y="36"/>
                      <a:pt x="42" y="30"/>
                    </a:cubicBezTo>
                    <a:cubicBezTo>
                      <a:pt x="46" y="28"/>
                      <a:pt x="50" y="27"/>
                      <a:pt x="54" y="27"/>
                    </a:cubicBezTo>
                    <a:cubicBezTo>
                      <a:pt x="64" y="27"/>
                      <a:pt x="74" y="33"/>
                      <a:pt x="78" y="43"/>
                    </a:cubicBezTo>
                    <a:cubicBezTo>
                      <a:pt x="85" y="57"/>
                      <a:pt x="79" y="73"/>
                      <a:pt x="65" y="79"/>
                    </a:cubicBezTo>
                    <a:close/>
                    <a:moveTo>
                      <a:pt x="65" y="79"/>
                    </a:moveTo>
                    <a:cubicBezTo>
                      <a:pt x="65" y="79"/>
                      <a:pt x="65" y="79"/>
                      <a:pt x="65" y="79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sz="2670"/>
              </a:p>
            </p:txBody>
          </p:sp>
        </p:grpSp>
      </p:grpSp>
      <p:sp>
        <p:nvSpPr>
          <p:cNvPr id="38" name="文本框 37"/>
          <p:cNvSpPr txBox="1"/>
          <p:nvPr/>
        </p:nvSpPr>
        <p:spPr>
          <a:xfrm>
            <a:off x="95589" y="266550"/>
            <a:ext cx="3272517" cy="466708"/>
          </a:xfrm>
          <a:prstGeom prst="rect">
            <a:avLst/>
          </a:prstGeom>
          <a:noFill/>
        </p:spPr>
        <p:txBody>
          <a:bodyPr wrap="none" lIns="96434" tIns="48217" rIns="96434" bIns="48217" rtlCol="0">
            <a:spAutoFit/>
          </a:bodyPr>
          <a:lstStyle/>
          <a:p>
            <a:pPr defTabSz="964565"/>
            <a:r>
              <a:rPr lang="zh-CN" altLang="en-US" sz="2400" dirty="0">
                <a:solidFill>
                  <a:schemeClr val="accent1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点击添加相关标题文字</a:t>
            </a:r>
            <a:endParaRPr lang="zh-CN" altLang="en-US" sz="2400" dirty="0">
              <a:solidFill>
                <a:schemeClr val="accent1"/>
              </a:solidFill>
              <a:latin typeface="方正尚酷简体" panose="03000509000000000000" pitchFamily="65" charset="-122"/>
              <a:ea typeface="方正尚酷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95589" y="654957"/>
            <a:ext cx="2809570" cy="374375"/>
          </a:xfrm>
          <a:prstGeom prst="rect">
            <a:avLst/>
          </a:prstGeom>
          <a:noFill/>
        </p:spPr>
        <p:txBody>
          <a:bodyPr wrap="none" lIns="96434" tIns="48217" rIns="96434" bIns="48217" rtlCol="0">
            <a:spAutoFit/>
          </a:bodyPr>
          <a:lstStyle/>
          <a:p>
            <a:pPr defTabSz="964565"/>
            <a:r>
              <a:rPr lang="en-US" altLang="zh-CN" dirty="0">
                <a:solidFill>
                  <a:srgbClr val="E7E6E6">
                    <a:lumMod val="25000"/>
                  </a:srgbClr>
                </a:solidFill>
                <a:cs typeface="+mn-ea"/>
                <a:sym typeface="+mn-lt"/>
              </a:rPr>
              <a:t>ADD RELATED TITLE WORDS</a:t>
            </a:r>
            <a:endParaRPr lang="zh-CN" altLang="en-US" dirty="0">
              <a:solidFill>
                <a:srgbClr val="E7E6E6">
                  <a:lumMod val="25000"/>
                </a:srgb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129 Grupo"/>
          <p:cNvGrpSpPr/>
          <p:nvPr/>
        </p:nvGrpSpPr>
        <p:grpSpPr>
          <a:xfrm>
            <a:off x="4845199" y="3555381"/>
            <a:ext cx="4838482" cy="3036982"/>
            <a:chOff x="9279774" y="6619559"/>
            <a:chExt cx="9176297" cy="5760000"/>
          </a:xfrm>
        </p:grpSpPr>
        <p:sp>
          <p:nvSpPr>
            <p:cNvPr id="8" name="7 Elipse"/>
            <p:cNvSpPr>
              <a:spLocks noChangeAspect="1"/>
            </p:cNvSpPr>
            <p:nvPr/>
          </p:nvSpPr>
          <p:spPr bwMode="auto">
            <a:xfrm>
              <a:off x="9279774" y="6619559"/>
              <a:ext cx="9176297" cy="5760000"/>
            </a:xfrm>
            <a:custGeom>
              <a:avLst/>
              <a:gdLst/>
              <a:ahLst/>
              <a:cxnLst/>
              <a:rect l="l" t="t" r="r" b="b"/>
              <a:pathLst>
                <a:path w="9176297" h="5760000">
                  <a:moveTo>
                    <a:pt x="2880000" y="0"/>
                  </a:moveTo>
                  <a:cubicBezTo>
                    <a:pt x="4121179" y="0"/>
                    <a:pt x="5178976" y="785149"/>
                    <a:pt x="5580558" y="1887066"/>
                  </a:cubicBezTo>
                  <a:cubicBezTo>
                    <a:pt x="5817220" y="2382263"/>
                    <a:pt x="6145999" y="2688431"/>
                    <a:pt x="6509246" y="2688431"/>
                  </a:cubicBezTo>
                  <a:cubicBezTo>
                    <a:pt x="6763059" y="2688431"/>
                    <a:pt x="7000044" y="2538951"/>
                    <a:pt x="7198961" y="2278669"/>
                  </a:cubicBezTo>
                  <a:cubicBezTo>
                    <a:pt x="7392729" y="1989875"/>
                    <a:pt x="7722265" y="1799880"/>
                    <a:pt x="8096177" y="1799880"/>
                  </a:cubicBezTo>
                  <a:cubicBezTo>
                    <a:pt x="8692711" y="1799880"/>
                    <a:pt x="9176297" y="2283466"/>
                    <a:pt x="9176297" y="2880000"/>
                  </a:cubicBezTo>
                  <a:cubicBezTo>
                    <a:pt x="9176297" y="3476534"/>
                    <a:pt x="8692711" y="3960120"/>
                    <a:pt x="8096177" y="3960120"/>
                  </a:cubicBezTo>
                  <a:cubicBezTo>
                    <a:pt x="7722378" y="3960120"/>
                    <a:pt x="7392929" y="3770240"/>
                    <a:pt x="7199125" y="3481602"/>
                  </a:cubicBezTo>
                  <a:cubicBezTo>
                    <a:pt x="7000388" y="3221883"/>
                    <a:pt x="6763671" y="3072765"/>
                    <a:pt x="6510167" y="3072765"/>
                  </a:cubicBezTo>
                  <a:cubicBezTo>
                    <a:pt x="6144845" y="3072765"/>
                    <a:pt x="5814387" y="3382442"/>
                    <a:pt x="5577070" y="3882462"/>
                  </a:cubicBezTo>
                  <a:cubicBezTo>
                    <a:pt x="5172865" y="4979380"/>
                    <a:pt x="4117594" y="5760000"/>
                    <a:pt x="2880000" y="5760000"/>
                  </a:cubicBezTo>
                  <a:cubicBezTo>
                    <a:pt x="1289420" y="5760000"/>
                    <a:pt x="0" y="4470580"/>
                    <a:pt x="0" y="2880000"/>
                  </a:cubicBezTo>
                  <a:cubicBezTo>
                    <a:pt x="0" y="1289420"/>
                    <a:pt x="1289420" y="0"/>
                    <a:pt x="2880000" y="0"/>
                  </a:cubicBez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chemeClr val="bg1"/>
              </a:solidFill>
            </a:ln>
            <a:effectLst>
              <a:outerShdw blurRad="381000" dist="76200" dir="5400000" algn="t" rotWithShape="0">
                <a:prstClr val="black">
                  <a:alpha val="28000"/>
                </a:prstClr>
              </a:outerShdw>
            </a:effectLst>
          </p:spPr>
          <p:txBody>
            <a:bodyPr lIns="0" tIns="0" rIns="0" bIns="0" rtlCol="0" anchor="ctr"/>
            <a:lstStyle/>
            <a:p>
              <a:pPr algn="ctr" defTabSz="1240790"/>
              <a:endParaRPr lang="es-SV"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5" name="64 Elipse"/>
            <p:cNvSpPr>
              <a:spLocks noChangeAspect="1"/>
            </p:cNvSpPr>
            <p:nvPr/>
          </p:nvSpPr>
          <p:spPr>
            <a:xfrm>
              <a:off x="16505941" y="8635477"/>
              <a:ext cx="1755195" cy="17551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lIns="0" tIns="0" rIns="0" bIns="0" rtlCol="0" anchor="ctr"/>
            <a:lstStyle/>
            <a:p>
              <a:pPr algn="ctr" defTabSz="1240790"/>
              <a:r>
                <a:rPr lang="es-MX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05</a:t>
              </a:r>
              <a:endParaRPr lang="es-MX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</p:grpSp>
      <p:grpSp>
        <p:nvGrpSpPr>
          <p:cNvPr id="132" name="131 Grupo"/>
          <p:cNvGrpSpPr/>
          <p:nvPr/>
        </p:nvGrpSpPr>
        <p:grpSpPr>
          <a:xfrm>
            <a:off x="5035190" y="2561027"/>
            <a:ext cx="3850494" cy="3841528"/>
            <a:chOff x="9639774" y="4733642"/>
            <a:chExt cx="7302554" cy="7285917"/>
          </a:xfrm>
        </p:grpSpPr>
        <p:sp>
          <p:nvSpPr>
            <p:cNvPr id="40" name="39 Elipse"/>
            <p:cNvSpPr/>
            <p:nvPr/>
          </p:nvSpPr>
          <p:spPr bwMode="auto">
            <a:xfrm>
              <a:off x="9639774" y="4733642"/>
              <a:ext cx="7302554" cy="7285917"/>
            </a:xfrm>
            <a:custGeom>
              <a:avLst/>
              <a:gdLst/>
              <a:ahLst/>
              <a:cxnLst/>
              <a:rect l="l" t="t" r="r" b="b"/>
              <a:pathLst>
                <a:path w="7302554" h="7285917">
                  <a:moveTo>
                    <a:pt x="6222434" y="0"/>
                  </a:moveTo>
                  <a:cubicBezTo>
                    <a:pt x="6818968" y="0"/>
                    <a:pt x="7302554" y="483586"/>
                    <a:pt x="7302554" y="1080120"/>
                  </a:cubicBezTo>
                  <a:cubicBezTo>
                    <a:pt x="7302554" y="1676654"/>
                    <a:pt x="6818968" y="2160240"/>
                    <a:pt x="6222434" y="2160240"/>
                  </a:cubicBezTo>
                  <a:lnTo>
                    <a:pt x="6212402" y="2159734"/>
                  </a:lnTo>
                  <a:cubicBezTo>
                    <a:pt x="5785295" y="2175509"/>
                    <a:pt x="5414097" y="2327583"/>
                    <a:pt x="5163254" y="2620086"/>
                  </a:cubicBezTo>
                  <a:cubicBezTo>
                    <a:pt x="4866483" y="2966146"/>
                    <a:pt x="4789657" y="3448733"/>
                    <a:pt x="4907223" y="3963314"/>
                  </a:cubicBezTo>
                  <a:cubicBezTo>
                    <a:pt x="4994052" y="4214922"/>
                    <a:pt x="5040000" y="4485054"/>
                    <a:pt x="5040000" y="4765917"/>
                  </a:cubicBezTo>
                  <a:cubicBezTo>
                    <a:pt x="5040000" y="6157675"/>
                    <a:pt x="3911758" y="7285917"/>
                    <a:pt x="2520000" y="7285917"/>
                  </a:cubicBezTo>
                  <a:cubicBezTo>
                    <a:pt x="1128242" y="7285917"/>
                    <a:pt x="0" y="6157675"/>
                    <a:pt x="0" y="4765917"/>
                  </a:cubicBezTo>
                  <a:cubicBezTo>
                    <a:pt x="0" y="3374159"/>
                    <a:pt x="1128242" y="2245917"/>
                    <a:pt x="2520000" y="2245917"/>
                  </a:cubicBezTo>
                  <a:cubicBezTo>
                    <a:pt x="2709437" y="2245917"/>
                    <a:pt x="2893993" y="2266820"/>
                    <a:pt x="3071087" y="2308227"/>
                  </a:cubicBezTo>
                  <a:cubicBezTo>
                    <a:pt x="3788824" y="2494906"/>
                    <a:pt x="4457246" y="2376750"/>
                    <a:pt x="4842207" y="1927854"/>
                  </a:cubicBezTo>
                  <a:cubicBezTo>
                    <a:pt x="5028127" y="1711057"/>
                    <a:pt x="5127725" y="1440676"/>
                    <a:pt x="5145438" y="1141997"/>
                  </a:cubicBezTo>
                  <a:cubicBezTo>
                    <a:pt x="5142902" y="1121571"/>
                    <a:pt x="5142314" y="1100914"/>
                    <a:pt x="5142314" y="1080120"/>
                  </a:cubicBezTo>
                  <a:cubicBezTo>
                    <a:pt x="5142314" y="483586"/>
                    <a:pt x="5625900" y="0"/>
                    <a:pt x="6222434" y="0"/>
                  </a:cubicBezTo>
                  <a:close/>
                </a:path>
              </a:pathLst>
            </a:custGeom>
            <a:solidFill>
              <a:schemeClr val="accent2"/>
            </a:solidFill>
            <a:ln w="19050">
              <a:solidFill>
                <a:schemeClr val="bg1"/>
              </a:solidFill>
            </a:ln>
            <a:effectLst>
              <a:outerShdw blurRad="381000" dist="76200" dir="5400000" algn="t" rotWithShape="0">
                <a:prstClr val="black">
                  <a:alpha val="28000"/>
                </a:prstClr>
              </a:outerShdw>
            </a:effectLst>
          </p:spPr>
          <p:txBody>
            <a:bodyPr lIns="0" tIns="0" rIns="0" bIns="0" rtlCol="0" anchor="ctr"/>
            <a:lstStyle/>
            <a:p>
              <a:pPr algn="ctr" defTabSz="1240790"/>
              <a:endParaRPr lang="es-SV"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4" name="63 Elipse"/>
            <p:cNvSpPr>
              <a:spLocks noChangeAspect="1"/>
            </p:cNvSpPr>
            <p:nvPr/>
          </p:nvSpPr>
          <p:spPr>
            <a:xfrm>
              <a:off x="14976326" y="4942842"/>
              <a:ext cx="1755195" cy="17551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lIns="0" tIns="0" rIns="0" bIns="0" rtlCol="0" anchor="ctr"/>
            <a:lstStyle/>
            <a:p>
              <a:pPr algn="ctr" defTabSz="1240790"/>
              <a:r>
                <a:rPr lang="es-MX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04</a:t>
              </a:r>
              <a:endParaRPr lang="es-MX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</p:grpSp>
      <p:grpSp>
        <p:nvGrpSpPr>
          <p:cNvPr id="133" name="132 Grupo"/>
          <p:cNvGrpSpPr/>
          <p:nvPr/>
        </p:nvGrpSpPr>
        <p:grpSpPr>
          <a:xfrm>
            <a:off x="5225011" y="1749944"/>
            <a:ext cx="2277852" cy="4462800"/>
            <a:chOff x="9999774" y="3195324"/>
            <a:chExt cx="4320000" cy="8464235"/>
          </a:xfrm>
        </p:grpSpPr>
        <p:sp>
          <p:nvSpPr>
            <p:cNvPr id="6" name="5 Elipse"/>
            <p:cNvSpPr>
              <a:spLocks noChangeAspect="1"/>
            </p:cNvSpPr>
            <p:nvPr/>
          </p:nvSpPr>
          <p:spPr bwMode="auto">
            <a:xfrm>
              <a:off x="9999774" y="3195324"/>
              <a:ext cx="4320000" cy="8464235"/>
            </a:xfrm>
            <a:custGeom>
              <a:avLst/>
              <a:gdLst/>
              <a:ahLst/>
              <a:cxnLst/>
              <a:rect l="l" t="t" r="r" b="b"/>
              <a:pathLst>
                <a:path w="4320000" h="8464235">
                  <a:moveTo>
                    <a:pt x="2160000" y="0"/>
                  </a:moveTo>
                  <a:cubicBezTo>
                    <a:pt x="2756534" y="0"/>
                    <a:pt x="3240120" y="483586"/>
                    <a:pt x="3240120" y="1080120"/>
                  </a:cubicBezTo>
                  <a:cubicBezTo>
                    <a:pt x="3240120" y="1400727"/>
                    <a:pt x="3100435" y="1688709"/>
                    <a:pt x="2877814" y="1885639"/>
                  </a:cubicBezTo>
                  <a:cubicBezTo>
                    <a:pt x="2630105" y="2201090"/>
                    <a:pt x="2489205" y="2572923"/>
                    <a:pt x="2489205" y="2970338"/>
                  </a:cubicBezTo>
                  <a:cubicBezTo>
                    <a:pt x="2489205" y="3549579"/>
                    <a:pt x="2788530" y="4074474"/>
                    <a:pt x="3273893" y="4456155"/>
                  </a:cubicBezTo>
                  <a:cubicBezTo>
                    <a:pt x="3901360" y="4832231"/>
                    <a:pt x="4320000" y="5519344"/>
                    <a:pt x="4320000" y="6304235"/>
                  </a:cubicBezTo>
                  <a:cubicBezTo>
                    <a:pt x="4320000" y="7497170"/>
                    <a:pt x="3352935" y="8464235"/>
                    <a:pt x="2160000" y="8464235"/>
                  </a:cubicBezTo>
                  <a:cubicBezTo>
                    <a:pt x="967065" y="8464235"/>
                    <a:pt x="0" y="7497170"/>
                    <a:pt x="0" y="6304235"/>
                  </a:cubicBezTo>
                  <a:cubicBezTo>
                    <a:pt x="0" y="5554456"/>
                    <a:pt x="382022" y="4893904"/>
                    <a:pt x="962335" y="4507047"/>
                  </a:cubicBezTo>
                  <a:cubicBezTo>
                    <a:pt x="1492089" y="4125066"/>
                    <a:pt x="1821035" y="3577564"/>
                    <a:pt x="1821035" y="2970338"/>
                  </a:cubicBezTo>
                  <a:cubicBezTo>
                    <a:pt x="1821035" y="2562805"/>
                    <a:pt x="1672869" y="2182172"/>
                    <a:pt x="1414636" y="1860600"/>
                  </a:cubicBezTo>
                  <a:cubicBezTo>
                    <a:pt x="1208131" y="1664577"/>
                    <a:pt x="1079880" y="1387326"/>
                    <a:pt x="1079880" y="1080120"/>
                  </a:cubicBezTo>
                  <a:cubicBezTo>
                    <a:pt x="1079880" y="483586"/>
                    <a:pt x="1563466" y="0"/>
                    <a:pt x="2160000" y="0"/>
                  </a:cubicBez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chemeClr val="bg1"/>
              </a:solidFill>
            </a:ln>
            <a:effectLst>
              <a:outerShdw blurRad="381000" dist="76200" dir="5400000" algn="t" rotWithShape="0">
                <a:prstClr val="black">
                  <a:alpha val="28000"/>
                </a:prstClr>
              </a:outerShdw>
            </a:effectLst>
          </p:spPr>
          <p:txBody>
            <a:bodyPr lIns="0" tIns="0" rIns="0" bIns="0" rtlCol="0" anchor="ctr"/>
            <a:lstStyle/>
            <a:p>
              <a:pPr algn="ctr" defTabSz="1240790"/>
              <a:endParaRPr lang="es-SV"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3" name="62 Elipse"/>
            <p:cNvSpPr>
              <a:spLocks noChangeAspect="1"/>
            </p:cNvSpPr>
            <p:nvPr/>
          </p:nvSpPr>
          <p:spPr>
            <a:xfrm>
              <a:off x="11282176" y="3378559"/>
              <a:ext cx="1755195" cy="17551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lIns="0" tIns="0" rIns="0" bIns="0" rtlCol="0" anchor="ctr"/>
            <a:lstStyle/>
            <a:p>
              <a:pPr algn="ctr" defTabSz="1240790"/>
              <a:r>
                <a:rPr lang="es-MX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03</a:t>
              </a:r>
              <a:endParaRPr lang="es-MX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</p:grpSp>
      <p:grpSp>
        <p:nvGrpSpPr>
          <p:cNvPr id="134" name="133 Grupo"/>
          <p:cNvGrpSpPr/>
          <p:nvPr/>
        </p:nvGrpSpPr>
        <p:grpSpPr>
          <a:xfrm>
            <a:off x="3855490" y="2561027"/>
            <a:ext cx="3457380" cy="3461906"/>
            <a:chOff x="7402771" y="4733642"/>
            <a:chExt cx="6557003" cy="6565917"/>
          </a:xfrm>
        </p:grpSpPr>
        <p:sp>
          <p:nvSpPr>
            <p:cNvPr id="5" name="4 Elipse"/>
            <p:cNvSpPr>
              <a:spLocks noChangeAspect="1"/>
            </p:cNvSpPr>
            <p:nvPr/>
          </p:nvSpPr>
          <p:spPr bwMode="auto">
            <a:xfrm>
              <a:off x="7402771" y="4733642"/>
              <a:ext cx="6557003" cy="6565917"/>
            </a:xfrm>
            <a:custGeom>
              <a:avLst/>
              <a:gdLst/>
              <a:ahLst/>
              <a:cxnLst/>
              <a:rect l="l" t="t" r="r" b="b"/>
              <a:pathLst>
                <a:path w="6557003" h="6565917">
                  <a:moveTo>
                    <a:pt x="1080120" y="0"/>
                  </a:moveTo>
                  <a:cubicBezTo>
                    <a:pt x="1644631" y="0"/>
                    <a:pt x="2107995" y="433060"/>
                    <a:pt x="2155444" y="985143"/>
                  </a:cubicBezTo>
                  <a:cubicBezTo>
                    <a:pt x="2156721" y="984254"/>
                    <a:pt x="2158114" y="983617"/>
                    <a:pt x="2159508" y="982983"/>
                  </a:cubicBezTo>
                  <a:lnTo>
                    <a:pt x="2157122" y="1018367"/>
                  </a:lnTo>
                  <a:cubicBezTo>
                    <a:pt x="2159655" y="1038752"/>
                    <a:pt x="2160240" y="1059368"/>
                    <a:pt x="2160240" y="1080120"/>
                  </a:cubicBezTo>
                  <a:cubicBezTo>
                    <a:pt x="2160240" y="1135366"/>
                    <a:pt x="2156092" y="1189644"/>
                    <a:pt x="2146743" y="1242456"/>
                  </a:cubicBezTo>
                  <a:cubicBezTo>
                    <a:pt x="2145586" y="1705467"/>
                    <a:pt x="2292716" y="2136654"/>
                    <a:pt x="2596672" y="2468868"/>
                  </a:cubicBezTo>
                  <a:cubicBezTo>
                    <a:pt x="3015292" y="2926405"/>
                    <a:pt x="3647277" y="3104294"/>
                    <a:pt x="4315225" y="3014888"/>
                  </a:cubicBezTo>
                  <a:lnTo>
                    <a:pt x="4313324" y="3023292"/>
                  </a:lnTo>
                  <a:cubicBezTo>
                    <a:pt x="4454868" y="2985083"/>
                    <a:pt x="4603697" y="2965917"/>
                    <a:pt x="4757003" y="2965917"/>
                  </a:cubicBezTo>
                  <a:cubicBezTo>
                    <a:pt x="5751116" y="2965917"/>
                    <a:pt x="6557003" y="3771804"/>
                    <a:pt x="6557003" y="4765917"/>
                  </a:cubicBezTo>
                  <a:cubicBezTo>
                    <a:pt x="6557003" y="5760030"/>
                    <a:pt x="5751116" y="6565917"/>
                    <a:pt x="4757003" y="6565917"/>
                  </a:cubicBezTo>
                  <a:cubicBezTo>
                    <a:pt x="3762890" y="6565917"/>
                    <a:pt x="2957003" y="5760030"/>
                    <a:pt x="2957003" y="4765917"/>
                  </a:cubicBezTo>
                  <a:cubicBezTo>
                    <a:pt x="2957003" y="4597118"/>
                    <a:pt x="2980238" y="4433746"/>
                    <a:pt x="3025416" y="4279310"/>
                  </a:cubicBezTo>
                  <a:cubicBezTo>
                    <a:pt x="3115248" y="3688287"/>
                    <a:pt x="2980004" y="3120613"/>
                    <a:pt x="2601234" y="2706629"/>
                  </a:cubicBezTo>
                  <a:cubicBezTo>
                    <a:pt x="2268415" y="2342868"/>
                    <a:pt x="1800729" y="2155869"/>
                    <a:pt x="1287094" y="2139930"/>
                  </a:cubicBezTo>
                  <a:cubicBezTo>
                    <a:pt x="1220171" y="2153424"/>
                    <a:pt x="1150941" y="2160240"/>
                    <a:pt x="1080120" y="2160240"/>
                  </a:cubicBezTo>
                  <a:cubicBezTo>
                    <a:pt x="483586" y="2160240"/>
                    <a:pt x="0" y="1676654"/>
                    <a:pt x="0" y="1080120"/>
                  </a:cubicBezTo>
                  <a:cubicBezTo>
                    <a:pt x="0" y="483586"/>
                    <a:pt x="483586" y="0"/>
                    <a:pt x="1080120" y="0"/>
                  </a:cubicBezTo>
                  <a:close/>
                </a:path>
              </a:pathLst>
            </a:custGeom>
            <a:solidFill>
              <a:schemeClr val="accent2"/>
            </a:solidFill>
            <a:ln w="19050">
              <a:solidFill>
                <a:schemeClr val="bg1"/>
              </a:solidFill>
            </a:ln>
            <a:effectLst>
              <a:outerShdw blurRad="381000" dist="76200" dir="5400000" algn="t" rotWithShape="0">
                <a:prstClr val="black">
                  <a:alpha val="28000"/>
                </a:prstClr>
              </a:outerShdw>
            </a:effectLst>
          </p:spPr>
          <p:txBody>
            <a:bodyPr lIns="0" tIns="0" rIns="0" bIns="0" rtlCol="0" anchor="ctr"/>
            <a:lstStyle/>
            <a:p>
              <a:pPr algn="ctr" defTabSz="1240790"/>
              <a:endParaRPr lang="es-SV"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2" name="61 Elipse"/>
            <p:cNvSpPr>
              <a:spLocks noChangeAspect="1"/>
            </p:cNvSpPr>
            <p:nvPr/>
          </p:nvSpPr>
          <p:spPr>
            <a:xfrm>
              <a:off x="7588843" y="4930143"/>
              <a:ext cx="1755195" cy="17551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lIns="0" tIns="0" rIns="0" bIns="0" rtlCol="0" anchor="ctr"/>
            <a:lstStyle/>
            <a:p>
              <a:pPr algn="ctr" defTabSz="1240790"/>
              <a:r>
                <a:rPr lang="es-MX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02</a:t>
              </a:r>
              <a:endParaRPr lang="es-MX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</p:grpSp>
      <p:grpSp>
        <p:nvGrpSpPr>
          <p:cNvPr id="135" name="134 Grupo"/>
          <p:cNvGrpSpPr/>
          <p:nvPr/>
        </p:nvGrpSpPr>
        <p:grpSpPr>
          <a:xfrm>
            <a:off x="3041889" y="4314628"/>
            <a:ext cx="4081331" cy="1518491"/>
            <a:chOff x="5859434" y="8059559"/>
            <a:chExt cx="7740340" cy="2880000"/>
          </a:xfrm>
        </p:grpSpPr>
        <p:sp>
          <p:nvSpPr>
            <p:cNvPr id="4" name="3 Elipse"/>
            <p:cNvSpPr>
              <a:spLocks noChangeAspect="1"/>
            </p:cNvSpPr>
            <p:nvPr/>
          </p:nvSpPr>
          <p:spPr bwMode="auto">
            <a:xfrm>
              <a:off x="5859434" y="8059559"/>
              <a:ext cx="7740340" cy="2880000"/>
            </a:xfrm>
            <a:custGeom>
              <a:avLst/>
              <a:gdLst/>
              <a:ahLst/>
              <a:cxnLst/>
              <a:rect l="l" t="t" r="r" b="b"/>
              <a:pathLst>
                <a:path w="7740340" h="2880000">
                  <a:moveTo>
                    <a:pt x="6300340" y="0"/>
                  </a:moveTo>
                  <a:cubicBezTo>
                    <a:pt x="7095630" y="0"/>
                    <a:pt x="7740340" y="644710"/>
                    <a:pt x="7740340" y="1440000"/>
                  </a:cubicBezTo>
                  <a:cubicBezTo>
                    <a:pt x="7740340" y="2235290"/>
                    <a:pt x="7095630" y="2880000"/>
                    <a:pt x="6300340" y="2880000"/>
                  </a:cubicBezTo>
                  <a:cubicBezTo>
                    <a:pt x="5885156" y="2880000"/>
                    <a:pt x="5511010" y="2704290"/>
                    <a:pt x="5249309" y="2422148"/>
                  </a:cubicBezTo>
                  <a:cubicBezTo>
                    <a:pt x="5248757" y="2422489"/>
                    <a:pt x="5248171" y="2422758"/>
                    <a:pt x="5247585" y="2423026"/>
                  </a:cubicBezTo>
                  <a:cubicBezTo>
                    <a:pt x="4787435" y="1899251"/>
                    <a:pt x="4143967" y="1574656"/>
                    <a:pt x="3432088" y="1574656"/>
                  </a:cubicBezTo>
                  <a:cubicBezTo>
                    <a:pt x="2839826" y="1574656"/>
                    <a:pt x="2294917" y="1799332"/>
                    <a:pt x="1866084" y="2179330"/>
                  </a:cubicBezTo>
                  <a:cubicBezTo>
                    <a:pt x="1669871" y="2389407"/>
                    <a:pt x="1390260" y="2520120"/>
                    <a:pt x="1080120" y="2520120"/>
                  </a:cubicBezTo>
                  <a:cubicBezTo>
                    <a:pt x="483586" y="2520120"/>
                    <a:pt x="0" y="2036534"/>
                    <a:pt x="0" y="1440000"/>
                  </a:cubicBezTo>
                  <a:cubicBezTo>
                    <a:pt x="0" y="843466"/>
                    <a:pt x="483586" y="359880"/>
                    <a:pt x="1080120" y="359880"/>
                  </a:cubicBezTo>
                  <a:cubicBezTo>
                    <a:pt x="1411226" y="359880"/>
                    <a:pt x="1707536" y="508864"/>
                    <a:pt x="1905271" y="743788"/>
                  </a:cubicBezTo>
                  <a:cubicBezTo>
                    <a:pt x="2329616" y="1096551"/>
                    <a:pt x="2861566" y="1304626"/>
                    <a:pt x="3438438" y="1304626"/>
                  </a:cubicBezTo>
                  <a:cubicBezTo>
                    <a:pt x="4089499" y="1304626"/>
                    <a:pt x="4683338" y="1039592"/>
                    <a:pt x="5130819" y="602053"/>
                  </a:cubicBezTo>
                  <a:cubicBezTo>
                    <a:pt x="5391019" y="237165"/>
                    <a:pt x="5817983" y="0"/>
                    <a:pt x="6300340" y="0"/>
                  </a:cubicBez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chemeClr val="bg1"/>
              </a:solidFill>
            </a:ln>
            <a:effectLst>
              <a:outerShdw blurRad="381000" dist="76200" dir="5400000" algn="t" rotWithShape="0">
                <a:prstClr val="black">
                  <a:alpha val="28000"/>
                </a:prstClr>
              </a:outerShdw>
            </a:effectLst>
          </p:spPr>
          <p:txBody>
            <a:bodyPr lIns="0" tIns="0" rIns="0" bIns="0" rtlCol="0" anchor="ctr"/>
            <a:lstStyle/>
            <a:p>
              <a:pPr algn="ctr" defTabSz="1240790"/>
              <a:endParaRPr lang="es-SV"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1" name="60 Elipse"/>
            <p:cNvSpPr>
              <a:spLocks noChangeAspect="1"/>
            </p:cNvSpPr>
            <p:nvPr/>
          </p:nvSpPr>
          <p:spPr>
            <a:xfrm>
              <a:off x="6066371" y="8621595"/>
              <a:ext cx="1755195" cy="17551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lIns="0" tIns="0" rIns="0" bIns="0" rtlCol="0" anchor="ctr"/>
            <a:lstStyle/>
            <a:p>
              <a:pPr algn="ctr" defTabSz="1240790"/>
              <a:r>
                <a:rPr lang="es-MX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01</a:t>
              </a:r>
              <a:endParaRPr lang="es-MX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</p:grpSp>
      <p:sp>
        <p:nvSpPr>
          <p:cNvPr id="51" name="50 Elipse"/>
          <p:cNvSpPr/>
          <p:nvPr/>
        </p:nvSpPr>
        <p:spPr>
          <a:xfrm>
            <a:off x="5709055" y="4419025"/>
            <a:ext cx="1309764" cy="1309698"/>
          </a:xfrm>
          <a:prstGeom prst="ellipse">
            <a:avLst/>
          </a:prstGeom>
          <a:solidFill>
            <a:schemeClr val="bg1"/>
          </a:solidFill>
          <a:ln w="28575" cap="rnd" cmpd="sng">
            <a:noFill/>
            <a:bevel/>
          </a:ln>
          <a:effectLst>
            <a:innerShdw blurRad="177800" dist="25400">
              <a:prstClr val="black"/>
            </a:innerShdw>
          </a:effectLst>
          <a:scene3d>
            <a:camera prst="orthographicFront"/>
            <a:lightRig rig="contrasting" dir="t"/>
          </a:scene3d>
          <a:sp3d prstMaterial="metal">
            <a:bevelT w="0" h="0" prst="coolSlant"/>
            <a:contourClr>
              <a:srgbClr val="BEC7C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6977" rIns="0" bIns="46977"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72" name="Textbox 1"/>
          <p:cNvSpPr/>
          <p:nvPr/>
        </p:nvSpPr>
        <p:spPr>
          <a:xfrm>
            <a:off x="1502913" y="4968577"/>
            <a:ext cx="1566195" cy="956345"/>
          </a:xfrm>
          <a:prstGeom prst="rect">
            <a:avLst/>
          </a:prstGeom>
        </p:spPr>
        <p:txBody>
          <a:bodyPr wrap="square" lIns="124151" tIns="62068" rIns="124151" bIns="6206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请替换文字内容，点击添加相关标题文字，修改文字内容，也可以直接复制你的内容到此。</a:t>
            </a:r>
            <a:endParaRPr lang="zh-CN" altLang="en-US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3" name="Textbox 1"/>
          <p:cNvSpPr/>
          <p:nvPr/>
        </p:nvSpPr>
        <p:spPr>
          <a:xfrm>
            <a:off x="2342158" y="2793938"/>
            <a:ext cx="1518737" cy="956345"/>
          </a:xfrm>
          <a:prstGeom prst="rect">
            <a:avLst/>
          </a:prstGeom>
        </p:spPr>
        <p:txBody>
          <a:bodyPr wrap="square" lIns="124151" tIns="62068" rIns="124151" bIns="6206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请替换文字内容，点击添加相关标题文字，修改文字内容，也可以直接复制你的内容到此。</a:t>
            </a:r>
            <a:endParaRPr lang="zh-CN" altLang="en-US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4" name="Textbox 1"/>
          <p:cNvSpPr/>
          <p:nvPr/>
        </p:nvSpPr>
        <p:spPr>
          <a:xfrm>
            <a:off x="5531477" y="890210"/>
            <a:ext cx="1857810" cy="748596"/>
          </a:xfrm>
          <a:prstGeom prst="rect">
            <a:avLst/>
          </a:prstGeom>
        </p:spPr>
        <p:txBody>
          <a:bodyPr wrap="square" lIns="124151" tIns="62068" rIns="124151" bIns="6206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请替换文字内容，点击添加相关标题文字，修改文字内容，也可以直接复制你的内容到此。</a:t>
            </a:r>
            <a:endParaRPr lang="zh-CN" altLang="en-US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5" name="Textbox 1"/>
          <p:cNvSpPr/>
          <p:nvPr/>
        </p:nvSpPr>
        <p:spPr>
          <a:xfrm>
            <a:off x="9025637" y="2897629"/>
            <a:ext cx="1596780" cy="956345"/>
          </a:xfrm>
          <a:prstGeom prst="rect">
            <a:avLst/>
          </a:prstGeom>
        </p:spPr>
        <p:txBody>
          <a:bodyPr wrap="square" lIns="124151" tIns="62068" rIns="124151" bIns="6206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请替换文字内容，点击添加相关标题文字，修改文字内容，也可以直接复制你的内容到此。</a:t>
            </a:r>
            <a:endParaRPr lang="zh-CN" altLang="en-US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6" name="Textbox 1"/>
          <p:cNvSpPr/>
          <p:nvPr/>
        </p:nvSpPr>
        <p:spPr>
          <a:xfrm>
            <a:off x="9828032" y="5005825"/>
            <a:ext cx="1611741" cy="956345"/>
          </a:xfrm>
          <a:prstGeom prst="rect">
            <a:avLst/>
          </a:prstGeom>
        </p:spPr>
        <p:txBody>
          <a:bodyPr wrap="square" lIns="124151" tIns="62068" rIns="124151" bIns="6206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请替换文字内容，点击添加相关标题文字，修改文字内容，也可以直接复制你的内容到此。</a:t>
            </a:r>
            <a:endParaRPr lang="zh-CN" altLang="en-US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83" name="82 Grupo"/>
          <p:cNvGrpSpPr>
            <a:grpSpLocks noChangeAspect="1"/>
          </p:cNvGrpSpPr>
          <p:nvPr/>
        </p:nvGrpSpPr>
        <p:grpSpPr>
          <a:xfrm>
            <a:off x="10522705" y="2872049"/>
            <a:ext cx="354492" cy="350960"/>
            <a:chOff x="18853929" y="3019796"/>
            <a:chExt cx="860707" cy="852174"/>
          </a:xfrm>
          <a:solidFill>
            <a:schemeClr val="accent2"/>
          </a:solidFill>
        </p:grpSpPr>
        <p:sp>
          <p:nvSpPr>
            <p:cNvPr id="88" name="Freeform 6"/>
            <p:cNvSpPr>
              <a:spLocks noEditPoints="1"/>
            </p:cNvSpPr>
            <p:nvPr/>
          </p:nvSpPr>
          <p:spPr bwMode="auto">
            <a:xfrm>
              <a:off x="18853929" y="3019796"/>
              <a:ext cx="860707" cy="852174"/>
            </a:xfrm>
            <a:custGeom>
              <a:avLst/>
              <a:gdLst>
                <a:gd name="T0" fmla="*/ 1358 w 3226"/>
                <a:gd name="T1" fmla="*/ 609 h 3195"/>
                <a:gd name="T2" fmla="*/ 1146 w 3226"/>
                <a:gd name="T3" fmla="*/ 711 h 3195"/>
                <a:gd name="T4" fmla="*/ 974 w 3226"/>
                <a:gd name="T5" fmla="*/ 686 h 3195"/>
                <a:gd name="T6" fmla="*/ 725 w 3226"/>
                <a:gd name="T7" fmla="*/ 1048 h 3195"/>
                <a:gd name="T8" fmla="*/ 662 w 3226"/>
                <a:gd name="T9" fmla="*/ 1270 h 3195"/>
                <a:gd name="T10" fmla="*/ 540 w 3226"/>
                <a:gd name="T11" fmla="*/ 1393 h 3195"/>
                <a:gd name="T12" fmla="*/ 567 w 3226"/>
                <a:gd name="T13" fmla="*/ 1815 h 3195"/>
                <a:gd name="T14" fmla="*/ 683 w 3226"/>
                <a:gd name="T15" fmla="*/ 1979 h 3195"/>
                <a:gd name="T16" fmla="*/ 719 w 3226"/>
                <a:gd name="T17" fmla="*/ 2176 h 3195"/>
                <a:gd name="T18" fmla="*/ 1001 w 3226"/>
                <a:gd name="T19" fmla="*/ 2494 h 3195"/>
                <a:gd name="T20" fmla="*/ 1174 w 3226"/>
                <a:gd name="T21" fmla="*/ 2495 h 3195"/>
                <a:gd name="T22" fmla="*/ 1378 w 3226"/>
                <a:gd name="T23" fmla="*/ 2609 h 3195"/>
                <a:gd name="T24" fmla="*/ 1813 w 3226"/>
                <a:gd name="T25" fmla="*/ 2690 h 3195"/>
                <a:gd name="T26" fmla="*/ 1916 w 3226"/>
                <a:gd name="T27" fmla="*/ 2552 h 3195"/>
                <a:gd name="T28" fmla="*/ 2140 w 3226"/>
                <a:gd name="T29" fmla="*/ 2475 h 3195"/>
                <a:gd name="T30" fmla="*/ 2708 w 3226"/>
                <a:gd name="T31" fmla="*/ 2490 h 3195"/>
                <a:gd name="T32" fmla="*/ 2502 w 3226"/>
                <a:gd name="T33" fmla="*/ 2089 h 3195"/>
                <a:gd name="T34" fmla="*/ 2592 w 3226"/>
                <a:gd name="T35" fmla="*/ 1872 h 3195"/>
                <a:gd name="T36" fmla="*/ 3024 w 3226"/>
                <a:gd name="T37" fmla="*/ 1733 h 3195"/>
                <a:gd name="T38" fmla="*/ 2612 w 3226"/>
                <a:gd name="T39" fmla="*/ 1345 h 3195"/>
                <a:gd name="T40" fmla="*/ 2509 w 3226"/>
                <a:gd name="T41" fmla="*/ 1135 h 3195"/>
                <a:gd name="T42" fmla="*/ 2534 w 3226"/>
                <a:gd name="T43" fmla="*/ 965 h 3195"/>
                <a:gd name="T44" fmla="*/ 2170 w 3226"/>
                <a:gd name="T45" fmla="*/ 718 h 3195"/>
                <a:gd name="T46" fmla="*/ 1944 w 3226"/>
                <a:gd name="T47" fmla="*/ 656 h 3195"/>
                <a:gd name="T48" fmla="*/ 1820 w 3226"/>
                <a:gd name="T49" fmla="*/ 535 h 3195"/>
                <a:gd name="T50" fmla="*/ 1812 w 3226"/>
                <a:gd name="T51" fmla="*/ 9 h 3195"/>
                <a:gd name="T52" fmla="*/ 1940 w 3226"/>
                <a:gd name="T53" fmla="*/ 131 h 3195"/>
                <a:gd name="T54" fmla="*/ 2428 w 3226"/>
                <a:gd name="T55" fmla="*/ 332 h 3195"/>
                <a:gd name="T56" fmla="*/ 2605 w 3226"/>
                <a:gd name="T57" fmla="*/ 335 h 3195"/>
                <a:gd name="T58" fmla="*/ 2900 w 3226"/>
                <a:gd name="T59" fmla="*/ 641 h 3195"/>
                <a:gd name="T60" fmla="*/ 2876 w 3226"/>
                <a:gd name="T61" fmla="*/ 816 h 3195"/>
                <a:gd name="T62" fmla="*/ 3122 w 3226"/>
                <a:gd name="T63" fmla="*/ 1287 h 3195"/>
                <a:gd name="T64" fmla="*/ 3224 w 3226"/>
                <a:gd name="T65" fmla="*/ 1431 h 3195"/>
                <a:gd name="T66" fmla="*/ 3190 w 3226"/>
                <a:gd name="T67" fmla="*/ 1848 h 3195"/>
                <a:gd name="T68" fmla="*/ 2755 w 3226"/>
                <a:gd name="T69" fmla="*/ 1990 h 3195"/>
                <a:gd name="T70" fmla="*/ 2908 w 3226"/>
                <a:gd name="T71" fmla="*/ 2465 h 3195"/>
                <a:gd name="T72" fmla="*/ 2851 w 3226"/>
                <a:gd name="T73" fmla="*/ 2632 h 3195"/>
                <a:gd name="T74" fmla="*/ 2514 w 3226"/>
                <a:gd name="T75" fmla="*/ 2882 h 3195"/>
                <a:gd name="T76" fmla="*/ 2077 w 3226"/>
                <a:gd name="T77" fmla="*/ 2703 h 3195"/>
                <a:gd name="T78" fmla="*/ 1890 w 3226"/>
                <a:gd name="T79" fmla="*/ 3139 h 3195"/>
                <a:gd name="T80" fmla="*/ 1476 w 3226"/>
                <a:gd name="T81" fmla="*/ 3195 h 3195"/>
                <a:gd name="T82" fmla="*/ 1317 w 3226"/>
                <a:gd name="T83" fmla="*/ 3118 h 3195"/>
                <a:gd name="T84" fmla="*/ 1087 w 3226"/>
                <a:gd name="T85" fmla="*/ 2675 h 3195"/>
                <a:gd name="T86" fmla="*/ 682 w 3226"/>
                <a:gd name="T87" fmla="*/ 2880 h 3195"/>
                <a:gd name="T88" fmla="*/ 355 w 3226"/>
                <a:gd name="T89" fmla="*/ 2607 h 3195"/>
                <a:gd name="T90" fmla="*/ 324 w 3226"/>
                <a:gd name="T91" fmla="*/ 2436 h 3195"/>
                <a:gd name="T92" fmla="*/ 162 w 3226"/>
                <a:gd name="T93" fmla="*/ 1929 h 3195"/>
                <a:gd name="T94" fmla="*/ 22 w 3226"/>
                <a:gd name="T95" fmla="*/ 1822 h 3195"/>
                <a:gd name="T96" fmla="*/ 9 w 3226"/>
                <a:gd name="T97" fmla="*/ 1401 h 3195"/>
                <a:gd name="T98" fmla="*/ 132 w 3226"/>
                <a:gd name="T99" fmla="*/ 1275 h 3195"/>
                <a:gd name="T100" fmla="*/ 335 w 3226"/>
                <a:gd name="T101" fmla="*/ 788 h 3195"/>
                <a:gd name="T102" fmla="*/ 339 w 3226"/>
                <a:gd name="T103" fmla="*/ 614 h 3195"/>
                <a:gd name="T104" fmla="*/ 651 w 3226"/>
                <a:gd name="T105" fmla="*/ 323 h 3195"/>
                <a:gd name="T106" fmla="*/ 824 w 3226"/>
                <a:gd name="T107" fmla="*/ 346 h 3195"/>
                <a:gd name="T108" fmla="*/ 1300 w 3226"/>
                <a:gd name="T109" fmla="*/ 102 h 3195"/>
                <a:gd name="T110" fmla="*/ 1445 w 3226"/>
                <a:gd name="T111" fmla="*/ 2 h 3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226" h="3195">
                  <a:moveTo>
                    <a:pt x="1476" y="200"/>
                  </a:moveTo>
                  <a:lnTo>
                    <a:pt x="1414" y="506"/>
                  </a:lnTo>
                  <a:lnTo>
                    <a:pt x="1405" y="535"/>
                  </a:lnTo>
                  <a:lnTo>
                    <a:pt x="1394" y="562"/>
                  </a:lnTo>
                  <a:lnTo>
                    <a:pt x="1378" y="586"/>
                  </a:lnTo>
                  <a:lnTo>
                    <a:pt x="1358" y="609"/>
                  </a:lnTo>
                  <a:lnTo>
                    <a:pt x="1335" y="628"/>
                  </a:lnTo>
                  <a:lnTo>
                    <a:pt x="1311" y="643"/>
                  </a:lnTo>
                  <a:lnTo>
                    <a:pt x="1283" y="656"/>
                  </a:lnTo>
                  <a:lnTo>
                    <a:pt x="1227" y="676"/>
                  </a:lnTo>
                  <a:lnTo>
                    <a:pt x="1174" y="701"/>
                  </a:lnTo>
                  <a:lnTo>
                    <a:pt x="1146" y="711"/>
                  </a:lnTo>
                  <a:lnTo>
                    <a:pt x="1117" y="718"/>
                  </a:lnTo>
                  <a:lnTo>
                    <a:pt x="1087" y="720"/>
                  </a:lnTo>
                  <a:lnTo>
                    <a:pt x="1057" y="718"/>
                  </a:lnTo>
                  <a:lnTo>
                    <a:pt x="1028" y="711"/>
                  </a:lnTo>
                  <a:lnTo>
                    <a:pt x="1001" y="701"/>
                  </a:lnTo>
                  <a:lnTo>
                    <a:pt x="974" y="686"/>
                  </a:lnTo>
                  <a:lnTo>
                    <a:pt x="711" y="513"/>
                  </a:lnTo>
                  <a:lnTo>
                    <a:pt x="518" y="705"/>
                  </a:lnTo>
                  <a:lnTo>
                    <a:pt x="693" y="965"/>
                  </a:lnTo>
                  <a:lnTo>
                    <a:pt x="708" y="992"/>
                  </a:lnTo>
                  <a:lnTo>
                    <a:pt x="719" y="1019"/>
                  </a:lnTo>
                  <a:lnTo>
                    <a:pt x="725" y="1048"/>
                  </a:lnTo>
                  <a:lnTo>
                    <a:pt x="727" y="1077"/>
                  </a:lnTo>
                  <a:lnTo>
                    <a:pt x="725" y="1106"/>
                  </a:lnTo>
                  <a:lnTo>
                    <a:pt x="718" y="1135"/>
                  </a:lnTo>
                  <a:lnTo>
                    <a:pt x="706" y="1163"/>
                  </a:lnTo>
                  <a:lnTo>
                    <a:pt x="683" y="1216"/>
                  </a:lnTo>
                  <a:lnTo>
                    <a:pt x="662" y="1270"/>
                  </a:lnTo>
                  <a:lnTo>
                    <a:pt x="650" y="1298"/>
                  </a:lnTo>
                  <a:lnTo>
                    <a:pt x="634" y="1323"/>
                  </a:lnTo>
                  <a:lnTo>
                    <a:pt x="615" y="1345"/>
                  </a:lnTo>
                  <a:lnTo>
                    <a:pt x="592" y="1364"/>
                  </a:lnTo>
                  <a:lnTo>
                    <a:pt x="567" y="1381"/>
                  </a:lnTo>
                  <a:lnTo>
                    <a:pt x="540" y="1393"/>
                  </a:lnTo>
                  <a:lnTo>
                    <a:pt x="511" y="1401"/>
                  </a:lnTo>
                  <a:lnTo>
                    <a:pt x="202" y="1461"/>
                  </a:lnTo>
                  <a:lnTo>
                    <a:pt x="202" y="1733"/>
                  </a:lnTo>
                  <a:lnTo>
                    <a:pt x="511" y="1794"/>
                  </a:lnTo>
                  <a:lnTo>
                    <a:pt x="540" y="1802"/>
                  </a:lnTo>
                  <a:lnTo>
                    <a:pt x="567" y="1815"/>
                  </a:lnTo>
                  <a:lnTo>
                    <a:pt x="593" y="1831"/>
                  </a:lnTo>
                  <a:lnTo>
                    <a:pt x="615" y="1850"/>
                  </a:lnTo>
                  <a:lnTo>
                    <a:pt x="634" y="1872"/>
                  </a:lnTo>
                  <a:lnTo>
                    <a:pt x="650" y="1897"/>
                  </a:lnTo>
                  <a:lnTo>
                    <a:pt x="662" y="1925"/>
                  </a:lnTo>
                  <a:lnTo>
                    <a:pt x="683" y="1979"/>
                  </a:lnTo>
                  <a:lnTo>
                    <a:pt x="707" y="2032"/>
                  </a:lnTo>
                  <a:lnTo>
                    <a:pt x="718" y="2060"/>
                  </a:lnTo>
                  <a:lnTo>
                    <a:pt x="725" y="2089"/>
                  </a:lnTo>
                  <a:lnTo>
                    <a:pt x="727" y="2118"/>
                  </a:lnTo>
                  <a:lnTo>
                    <a:pt x="725" y="2148"/>
                  </a:lnTo>
                  <a:lnTo>
                    <a:pt x="719" y="2176"/>
                  </a:lnTo>
                  <a:lnTo>
                    <a:pt x="708" y="2204"/>
                  </a:lnTo>
                  <a:lnTo>
                    <a:pt x="693" y="2230"/>
                  </a:lnTo>
                  <a:lnTo>
                    <a:pt x="518" y="2490"/>
                  </a:lnTo>
                  <a:lnTo>
                    <a:pt x="713" y="2682"/>
                  </a:lnTo>
                  <a:lnTo>
                    <a:pt x="974" y="2509"/>
                  </a:lnTo>
                  <a:lnTo>
                    <a:pt x="1001" y="2494"/>
                  </a:lnTo>
                  <a:lnTo>
                    <a:pt x="1028" y="2484"/>
                  </a:lnTo>
                  <a:lnTo>
                    <a:pt x="1057" y="2478"/>
                  </a:lnTo>
                  <a:lnTo>
                    <a:pt x="1087" y="2475"/>
                  </a:lnTo>
                  <a:lnTo>
                    <a:pt x="1117" y="2478"/>
                  </a:lnTo>
                  <a:lnTo>
                    <a:pt x="1146" y="2485"/>
                  </a:lnTo>
                  <a:lnTo>
                    <a:pt x="1174" y="2495"/>
                  </a:lnTo>
                  <a:lnTo>
                    <a:pt x="1228" y="2519"/>
                  </a:lnTo>
                  <a:lnTo>
                    <a:pt x="1283" y="2540"/>
                  </a:lnTo>
                  <a:lnTo>
                    <a:pt x="1311" y="2552"/>
                  </a:lnTo>
                  <a:lnTo>
                    <a:pt x="1336" y="2567"/>
                  </a:lnTo>
                  <a:lnTo>
                    <a:pt x="1359" y="2587"/>
                  </a:lnTo>
                  <a:lnTo>
                    <a:pt x="1378" y="2609"/>
                  </a:lnTo>
                  <a:lnTo>
                    <a:pt x="1394" y="2634"/>
                  </a:lnTo>
                  <a:lnTo>
                    <a:pt x="1406" y="2660"/>
                  </a:lnTo>
                  <a:lnTo>
                    <a:pt x="1415" y="2690"/>
                  </a:lnTo>
                  <a:lnTo>
                    <a:pt x="1476" y="2995"/>
                  </a:lnTo>
                  <a:lnTo>
                    <a:pt x="1750" y="2995"/>
                  </a:lnTo>
                  <a:lnTo>
                    <a:pt x="1813" y="2690"/>
                  </a:lnTo>
                  <a:lnTo>
                    <a:pt x="1821" y="2660"/>
                  </a:lnTo>
                  <a:lnTo>
                    <a:pt x="1832" y="2634"/>
                  </a:lnTo>
                  <a:lnTo>
                    <a:pt x="1849" y="2609"/>
                  </a:lnTo>
                  <a:lnTo>
                    <a:pt x="1868" y="2587"/>
                  </a:lnTo>
                  <a:lnTo>
                    <a:pt x="1891" y="2567"/>
                  </a:lnTo>
                  <a:lnTo>
                    <a:pt x="1916" y="2552"/>
                  </a:lnTo>
                  <a:lnTo>
                    <a:pt x="1944" y="2540"/>
                  </a:lnTo>
                  <a:lnTo>
                    <a:pt x="1998" y="2519"/>
                  </a:lnTo>
                  <a:lnTo>
                    <a:pt x="2052" y="2495"/>
                  </a:lnTo>
                  <a:lnTo>
                    <a:pt x="2081" y="2485"/>
                  </a:lnTo>
                  <a:lnTo>
                    <a:pt x="2110" y="2478"/>
                  </a:lnTo>
                  <a:lnTo>
                    <a:pt x="2140" y="2475"/>
                  </a:lnTo>
                  <a:lnTo>
                    <a:pt x="2170" y="2478"/>
                  </a:lnTo>
                  <a:lnTo>
                    <a:pt x="2198" y="2484"/>
                  </a:lnTo>
                  <a:lnTo>
                    <a:pt x="2226" y="2494"/>
                  </a:lnTo>
                  <a:lnTo>
                    <a:pt x="2252" y="2509"/>
                  </a:lnTo>
                  <a:lnTo>
                    <a:pt x="2514" y="2682"/>
                  </a:lnTo>
                  <a:lnTo>
                    <a:pt x="2708" y="2490"/>
                  </a:lnTo>
                  <a:lnTo>
                    <a:pt x="2534" y="2230"/>
                  </a:lnTo>
                  <a:lnTo>
                    <a:pt x="2518" y="2204"/>
                  </a:lnTo>
                  <a:lnTo>
                    <a:pt x="2508" y="2176"/>
                  </a:lnTo>
                  <a:lnTo>
                    <a:pt x="2502" y="2148"/>
                  </a:lnTo>
                  <a:lnTo>
                    <a:pt x="2500" y="2118"/>
                  </a:lnTo>
                  <a:lnTo>
                    <a:pt x="2502" y="2089"/>
                  </a:lnTo>
                  <a:lnTo>
                    <a:pt x="2509" y="2060"/>
                  </a:lnTo>
                  <a:lnTo>
                    <a:pt x="2520" y="2032"/>
                  </a:lnTo>
                  <a:lnTo>
                    <a:pt x="2544" y="1979"/>
                  </a:lnTo>
                  <a:lnTo>
                    <a:pt x="2565" y="1925"/>
                  </a:lnTo>
                  <a:lnTo>
                    <a:pt x="2577" y="1897"/>
                  </a:lnTo>
                  <a:lnTo>
                    <a:pt x="2592" y="1872"/>
                  </a:lnTo>
                  <a:lnTo>
                    <a:pt x="2612" y="1849"/>
                  </a:lnTo>
                  <a:lnTo>
                    <a:pt x="2635" y="1831"/>
                  </a:lnTo>
                  <a:lnTo>
                    <a:pt x="2659" y="1815"/>
                  </a:lnTo>
                  <a:lnTo>
                    <a:pt x="2686" y="1802"/>
                  </a:lnTo>
                  <a:lnTo>
                    <a:pt x="2716" y="1794"/>
                  </a:lnTo>
                  <a:lnTo>
                    <a:pt x="3024" y="1733"/>
                  </a:lnTo>
                  <a:lnTo>
                    <a:pt x="3024" y="1461"/>
                  </a:lnTo>
                  <a:lnTo>
                    <a:pt x="2716" y="1400"/>
                  </a:lnTo>
                  <a:lnTo>
                    <a:pt x="2686" y="1392"/>
                  </a:lnTo>
                  <a:lnTo>
                    <a:pt x="2659" y="1381"/>
                  </a:lnTo>
                  <a:lnTo>
                    <a:pt x="2635" y="1364"/>
                  </a:lnTo>
                  <a:lnTo>
                    <a:pt x="2612" y="1345"/>
                  </a:lnTo>
                  <a:lnTo>
                    <a:pt x="2592" y="1323"/>
                  </a:lnTo>
                  <a:lnTo>
                    <a:pt x="2577" y="1298"/>
                  </a:lnTo>
                  <a:lnTo>
                    <a:pt x="2564" y="1270"/>
                  </a:lnTo>
                  <a:lnTo>
                    <a:pt x="2544" y="1215"/>
                  </a:lnTo>
                  <a:lnTo>
                    <a:pt x="2520" y="1163"/>
                  </a:lnTo>
                  <a:lnTo>
                    <a:pt x="2509" y="1135"/>
                  </a:lnTo>
                  <a:lnTo>
                    <a:pt x="2502" y="1106"/>
                  </a:lnTo>
                  <a:lnTo>
                    <a:pt x="2500" y="1077"/>
                  </a:lnTo>
                  <a:lnTo>
                    <a:pt x="2502" y="1048"/>
                  </a:lnTo>
                  <a:lnTo>
                    <a:pt x="2508" y="1019"/>
                  </a:lnTo>
                  <a:lnTo>
                    <a:pt x="2519" y="992"/>
                  </a:lnTo>
                  <a:lnTo>
                    <a:pt x="2534" y="965"/>
                  </a:lnTo>
                  <a:lnTo>
                    <a:pt x="2708" y="705"/>
                  </a:lnTo>
                  <a:lnTo>
                    <a:pt x="2514" y="513"/>
                  </a:lnTo>
                  <a:lnTo>
                    <a:pt x="2252" y="686"/>
                  </a:lnTo>
                  <a:lnTo>
                    <a:pt x="2225" y="701"/>
                  </a:lnTo>
                  <a:lnTo>
                    <a:pt x="2197" y="711"/>
                  </a:lnTo>
                  <a:lnTo>
                    <a:pt x="2170" y="718"/>
                  </a:lnTo>
                  <a:lnTo>
                    <a:pt x="2140" y="720"/>
                  </a:lnTo>
                  <a:lnTo>
                    <a:pt x="2110" y="718"/>
                  </a:lnTo>
                  <a:lnTo>
                    <a:pt x="2081" y="711"/>
                  </a:lnTo>
                  <a:lnTo>
                    <a:pt x="2052" y="700"/>
                  </a:lnTo>
                  <a:lnTo>
                    <a:pt x="1998" y="676"/>
                  </a:lnTo>
                  <a:lnTo>
                    <a:pt x="1944" y="656"/>
                  </a:lnTo>
                  <a:lnTo>
                    <a:pt x="1916" y="643"/>
                  </a:lnTo>
                  <a:lnTo>
                    <a:pt x="1890" y="628"/>
                  </a:lnTo>
                  <a:lnTo>
                    <a:pt x="1868" y="609"/>
                  </a:lnTo>
                  <a:lnTo>
                    <a:pt x="1849" y="586"/>
                  </a:lnTo>
                  <a:lnTo>
                    <a:pt x="1832" y="562"/>
                  </a:lnTo>
                  <a:lnTo>
                    <a:pt x="1820" y="535"/>
                  </a:lnTo>
                  <a:lnTo>
                    <a:pt x="1813" y="506"/>
                  </a:lnTo>
                  <a:lnTo>
                    <a:pt x="1750" y="200"/>
                  </a:lnTo>
                  <a:lnTo>
                    <a:pt x="1476" y="200"/>
                  </a:lnTo>
                  <a:close/>
                  <a:moveTo>
                    <a:pt x="1750" y="0"/>
                  </a:moveTo>
                  <a:lnTo>
                    <a:pt x="1782" y="2"/>
                  </a:lnTo>
                  <a:lnTo>
                    <a:pt x="1812" y="9"/>
                  </a:lnTo>
                  <a:lnTo>
                    <a:pt x="1840" y="20"/>
                  </a:lnTo>
                  <a:lnTo>
                    <a:pt x="1866" y="36"/>
                  </a:lnTo>
                  <a:lnTo>
                    <a:pt x="1889" y="55"/>
                  </a:lnTo>
                  <a:lnTo>
                    <a:pt x="1910" y="78"/>
                  </a:lnTo>
                  <a:lnTo>
                    <a:pt x="1927" y="102"/>
                  </a:lnTo>
                  <a:lnTo>
                    <a:pt x="1940" y="131"/>
                  </a:lnTo>
                  <a:lnTo>
                    <a:pt x="1948" y="160"/>
                  </a:lnTo>
                  <a:lnTo>
                    <a:pt x="2010" y="467"/>
                  </a:lnTo>
                  <a:lnTo>
                    <a:pt x="2076" y="491"/>
                  </a:lnTo>
                  <a:lnTo>
                    <a:pt x="2140" y="520"/>
                  </a:lnTo>
                  <a:lnTo>
                    <a:pt x="2403" y="346"/>
                  </a:lnTo>
                  <a:lnTo>
                    <a:pt x="2428" y="332"/>
                  </a:lnTo>
                  <a:lnTo>
                    <a:pt x="2456" y="322"/>
                  </a:lnTo>
                  <a:lnTo>
                    <a:pt x="2485" y="316"/>
                  </a:lnTo>
                  <a:lnTo>
                    <a:pt x="2514" y="314"/>
                  </a:lnTo>
                  <a:lnTo>
                    <a:pt x="2546" y="316"/>
                  </a:lnTo>
                  <a:lnTo>
                    <a:pt x="2576" y="323"/>
                  </a:lnTo>
                  <a:lnTo>
                    <a:pt x="2605" y="335"/>
                  </a:lnTo>
                  <a:lnTo>
                    <a:pt x="2633" y="351"/>
                  </a:lnTo>
                  <a:lnTo>
                    <a:pt x="2657" y="372"/>
                  </a:lnTo>
                  <a:lnTo>
                    <a:pt x="2851" y="564"/>
                  </a:lnTo>
                  <a:lnTo>
                    <a:pt x="2872" y="588"/>
                  </a:lnTo>
                  <a:lnTo>
                    <a:pt x="2887" y="614"/>
                  </a:lnTo>
                  <a:lnTo>
                    <a:pt x="2900" y="641"/>
                  </a:lnTo>
                  <a:lnTo>
                    <a:pt x="2907" y="671"/>
                  </a:lnTo>
                  <a:lnTo>
                    <a:pt x="2910" y="701"/>
                  </a:lnTo>
                  <a:lnTo>
                    <a:pt x="2908" y="730"/>
                  </a:lnTo>
                  <a:lnTo>
                    <a:pt x="2903" y="760"/>
                  </a:lnTo>
                  <a:lnTo>
                    <a:pt x="2891" y="788"/>
                  </a:lnTo>
                  <a:lnTo>
                    <a:pt x="2876" y="816"/>
                  </a:lnTo>
                  <a:lnTo>
                    <a:pt x="2702" y="1076"/>
                  </a:lnTo>
                  <a:lnTo>
                    <a:pt x="2730" y="1140"/>
                  </a:lnTo>
                  <a:lnTo>
                    <a:pt x="2755" y="1205"/>
                  </a:lnTo>
                  <a:lnTo>
                    <a:pt x="3065" y="1265"/>
                  </a:lnTo>
                  <a:lnTo>
                    <a:pt x="3094" y="1275"/>
                  </a:lnTo>
                  <a:lnTo>
                    <a:pt x="3122" y="1287"/>
                  </a:lnTo>
                  <a:lnTo>
                    <a:pt x="3148" y="1304"/>
                  </a:lnTo>
                  <a:lnTo>
                    <a:pt x="3171" y="1324"/>
                  </a:lnTo>
                  <a:lnTo>
                    <a:pt x="3190" y="1347"/>
                  </a:lnTo>
                  <a:lnTo>
                    <a:pt x="3206" y="1373"/>
                  </a:lnTo>
                  <a:lnTo>
                    <a:pt x="3217" y="1401"/>
                  </a:lnTo>
                  <a:lnTo>
                    <a:pt x="3224" y="1431"/>
                  </a:lnTo>
                  <a:lnTo>
                    <a:pt x="3226" y="1461"/>
                  </a:lnTo>
                  <a:lnTo>
                    <a:pt x="3226" y="1733"/>
                  </a:lnTo>
                  <a:lnTo>
                    <a:pt x="3224" y="1765"/>
                  </a:lnTo>
                  <a:lnTo>
                    <a:pt x="3217" y="1794"/>
                  </a:lnTo>
                  <a:lnTo>
                    <a:pt x="3206" y="1822"/>
                  </a:lnTo>
                  <a:lnTo>
                    <a:pt x="3190" y="1848"/>
                  </a:lnTo>
                  <a:lnTo>
                    <a:pt x="3171" y="1871"/>
                  </a:lnTo>
                  <a:lnTo>
                    <a:pt x="3148" y="1891"/>
                  </a:lnTo>
                  <a:lnTo>
                    <a:pt x="3122" y="1908"/>
                  </a:lnTo>
                  <a:lnTo>
                    <a:pt x="3094" y="1921"/>
                  </a:lnTo>
                  <a:lnTo>
                    <a:pt x="3065" y="1929"/>
                  </a:lnTo>
                  <a:lnTo>
                    <a:pt x="2755" y="1990"/>
                  </a:lnTo>
                  <a:lnTo>
                    <a:pt x="2730" y="2056"/>
                  </a:lnTo>
                  <a:lnTo>
                    <a:pt x="2702" y="2119"/>
                  </a:lnTo>
                  <a:lnTo>
                    <a:pt x="2876" y="2379"/>
                  </a:lnTo>
                  <a:lnTo>
                    <a:pt x="2891" y="2406"/>
                  </a:lnTo>
                  <a:lnTo>
                    <a:pt x="2903" y="2436"/>
                  </a:lnTo>
                  <a:lnTo>
                    <a:pt x="2908" y="2465"/>
                  </a:lnTo>
                  <a:lnTo>
                    <a:pt x="2910" y="2495"/>
                  </a:lnTo>
                  <a:lnTo>
                    <a:pt x="2907" y="2524"/>
                  </a:lnTo>
                  <a:lnTo>
                    <a:pt x="2900" y="2554"/>
                  </a:lnTo>
                  <a:lnTo>
                    <a:pt x="2887" y="2582"/>
                  </a:lnTo>
                  <a:lnTo>
                    <a:pt x="2872" y="2607"/>
                  </a:lnTo>
                  <a:lnTo>
                    <a:pt x="2851" y="2632"/>
                  </a:lnTo>
                  <a:lnTo>
                    <a:pt x="2657" y="2824"/>
                  </a:lnTo>
                  <a:lnTo>
                    <a:pt x="2633" y="2844"/>
                  </a:lnTo>
                  <a:lnTo>
                    <a:pt x="2605" y="2860"/>
                  </a:lnTo>
                  <a:lnTo>
                    <a:pt x="2576" y="2873"/>
                  </a:lnTo>
                  <a:lnTo>
                    <a:pt x="2546" y="2880"/>
                  </a:lnTo>
                  <a:lnTo>
                    <a:pt x="2514" y="2882"/>
                  </a:lnTo>
                  <a:lnTo>
                    <a:pt x="2485" y="2880"/>
                  </a:lnTo>
                  <a:lnTo>
                    <a:pt x="2457" y="2874"/>
                  </a:lnTo>
                  <a:lnTo>
                    <a:pt x="2429" y="2864"/>
                  </a:lnTo>
                  <a:lnTo>
                    <a:pt x="2403" y="2848"/>
                  </a:lnTo>
                  <a:lnTo>
                    <a:pt x="2140" y="2675"/>
                  </a:lnTo>
                  <a:lnTo>
                    <a:pt x="2077" y="2703"/>
                  </a:lnTo>
                  <a:lnTo>
                    <a:pt x="2010" y="2729"/>
                  </a:lnTo>
                  <a:lnTo>
                    <a:pt x="1948" y="3034"/>
                  </a:lnTo>
                  <a:lnTo>
                    <a:pt x="1940" y="3065"/>
                  </a:lnTo>
                  <a:lnTo>
                    <a:pt x="1927" y="3092"/>
                  </a:lnTo>
                  <a:lnTo>
                    <a:pt x="1910" y="3118"/>
                  </a:lnTo>
                  <a:lnTo>
                    <a:pt x="1890" y="3139"/>
                  </a:lnTo>
                  <a:lnTo>
                    <a:pt x="1866" y="3159"/>
                  </a:lnTo>
                  <a:lnTo>
                    <a:pt x="1841" y="3174"/>
                  </a:lnTo>
                  <a:lnTo>
                    <a:pt x="1812" y="3185"/>
                  </a:lnTo>
                  <a:lnTo>
                    <a:pt x="1782" y="3192"/>
                  </a:lnTo>
                  <a:lnTo>
                    <a:pt x="1750" y="3195"/>
                  </a:lnTo>
                  <a:lnTo>
                    <a:pt x="1476" y="3195"/>
                  </a:lnTo>
                  <a:lnTo>
                    <a:pt x="1445" y="3192"/>
                  </a:lnTo>
                  <a:lnTo>
                    <a:pt x="1415" y="3185"/>
                  </a:lnTo>
                  <a:lnTo>
                    <a:pt x="1386" y="3174"/>
                  </a:lnTo>
                  <a:lnTo>
                    <a:pt x="1360" y="3159"/>
                  </a:lnTo>
                  <a:lnTo>
                    <a:pt x="1337" y="3140"/>
                  </a:lnTo>
                  <a:lnTo>
                    <a:pt x="1317" y="3118"/>
                  </a:lnTo>
                  <a:lnTo>
                    <a:pt x="1300" y="3092"/>
                  </a:lnTo>
                  <a:lnTo>
                    <a:pt x="1287" y="3065"/>
                  </a:lnTo>
                  <a:lnTo>
                    <a:pt x="1279" y="3034"/>
                  </a:lnTo>
                  <a:lnTo>
                    <a:pt x="1217" y="2729"/>
                  </a:lnTo>
                  <a:lnTo>
                    <a:pt x="1151" y="2703"/>
                  </a:lnTo>
                  <a:lnTo>
                    <a:pt x="1087" y="2675"/>
                  </a:lnTo>
                  <a:lnTo>
                    <a:pt x="824" y="2848"/>
                  </a:lnTo>
                  <a:lnTo>
                    <a:pt x="798" y="2864"/>
                  </a:lnTo>
                  <a:lnTo>
                    <a:pt x="770" y="2874"/>
                  </a:lnTo>
                  <a:lnTo>
                    <a:pt x="741" y="2880"/>
                  </a:lnTo>
                  <a:lnTo>
                    <a:pt x="713" y="2882"/>
                  </a:lnTo>
                  <a:lnTo>
                    <a:pt x="682" y="2880"/>
                  </a:lnTo>
                  <a:lnTo>
                    <a:pt x="651" y="2873"/>
                  </a:lnTo>
                  <a:lnTo>
                    <a:pt x="622" y="2860"/>
                  </a:lnTo>
                  <a:lnTo>
                    <a:pt x="595" y="2844"/>
                  </a:lnTo>
                  <a:lnTo>
                    <a:pt x="570" y="2824"/>
                  </a:lnTo>
                  <a:lnTo>
                    <a:pt x="375" y="2632"/>
                  </a:lnTo>
                  <a:lnTo>
                    <a:pt x="355" y="2607"/>
                  </a:lnTo>
                  <a:lnTo>
                    <a:pt x="339" y="2582"/>
                  </a:lnTo>
                  <a:lnTo>
                    <a:pt x="327" y="2554"/>
                  </a:lnTo>
                  <a:lnTo>
                    <a:pt x="320" y="2524"/>
                  </a:lnTo>
                  <a:lnTo>
                    <a:pt x="317" y="2495"/>
                  </a:lnTo>
                  <a:lnTo>
                    <a:pt x="319" y="2465"/>
                  </a:lnTo>
                  <a:lnTo>
                    <a:pt x="324" y="2436"/>
                  </a:lnTo>
                  <a:lnTo>
                    <a:pt x="335" y="2406"/>
                  </a:lnTo>
                  <a:lnTo>
                    <a:pt x="351" y="2379"/>
                  </a:lnTo>
                  <a:lnTo>
                    <a:pt x="526" y="2119"/>
                  </a:lnTo>
                  <a:lnTo>
                    <a:pt x="497" y="2056"/>
                  </a:lnTo>
                  <a:lnTo>
                    <a:pt x="471" y="1990"/>
                  </a:lnTo>
                  <a:lnTo>
                    <a:pt x="162" y="1929"/>
                  </a:lnTo>
                  <a:lnTo>
                    <a:pt x="132" y="1921"/>
                  </a:lnTo>
                  <a:lnTo>
                    <a:pt x="104" y="1908"/>
                  </a:lnTo>
                  <a:lnTo>
                    <a:pt x="78" y="1891"/>
                  </a:lnTo>
                  <a:lnTo>
                    <a:pt x="56" y="1871"/>
                  </a:lnTo>
                  <a:lnTo>
                    <a:pt x="37" y="1848"/>
                  </a:lnTo>
                  <a:lnTo>
                    <a:pt x="22" y="1822"/>
                  </a:lnTo>
                  <a:lnTo>
                    <a:pt x="9" y="1794"/>
                  </a:lnTo>
                  <a:lnTo>
                    <a:pt x="2" y="1765"/>
                  </a:lnTo>
                  <a:lnTo>
                    <a:pt x="0" y="1733"/>
                  </a:lnTo>
                  <a:lnTo>
                    <a:pt x="0" y="1461"/>
                  </a:lnTo>
                  <a:lnTo>
                    <a:pt x="2" y="1431"/>
                  </a:lnTo>
                  <a:lnTo>
                    <a:pt x="9" y="1401"/>
                  </a:lnTo>
                  <a:lnTo>
                    <a:pt x="22" y="1373"/>
                  </a:lnTo>
                  <a:lnTo>
                    <a:pt x="37" y="1347"/>
                  </a:lnTo>
                  <a:lnTo>
                    <a:pt x="56" y="1324"/>
                  </a:lnTo>
                  <a:lnTo>
                    <a:pt x="78" y="1304"/>
                  </a:lnTo>
                  <a:lnTo>
                    <a:pt x="104" y="1287"/>
                  </a:lnTo>
                  <a:lnTo>
                    <a:pt x="132" y="1275"/>
                  </a:lnTo>
                  <a:lnTo>
                    <a:pt x="162" y="1265"/>
                  </a:lnTo>
                  <a:lnTo>
                    <a:pt x="471" y="1205"/>
                  </a:lnTo>
                  <a:lnTo>
                    <a:pt x="497" y="1140"/>
                  </a:lnTo>
                  <a:lnTo>
                    <a:pt x="526" y="1076"/>
                  </a:lnTo>
                  <a:lnTo>
                    <a:pt x="351" y="816"/>
                  </a:lnTo>
                  <a:lnTo>
                    <a:pt x="335" y="788"/>
                  </a:lnTo>
                  <a:lnTo>
                    <a:pt x="324" y="760"/>
                  </a:lnTo>
                  <a:lnTo>
                    <a:pt x="319" y="730"/>
                  </a:lnTo>
                  <a:lnTo>
                    <a:pt x="317" y="701"/>
                  </a:lnTo>
                  <a:lnTo>
                    <a:pt x="320" y="671"/>
                  </a:lnTo>
                  <a:lnTo>
                    <a:pt x="327" y="641"/>
                  </a:lnTo>
                  <a:lnTo>
                    <a:pt x="339" y="614"/>
                  </a:lnTo>
                  <a:lnTo>
                    <a:pt x="355" y="588"/>
                  </a:lnTo>
                  <a:lnTo>
                    <a:pt x="375" y="564"/>
                  </a:lnTo>
                  <a:lnTo>
                    <a:pt x="570" y="372"/>
                  </a:lnTo>
                  <a:lnTo>
                    <a:pt x="595" y="351"/>
                  </a:lnTo>
                  <a:lnTo>
                    <a:pt x="622" y="335"/>
                  </a:lnTo>
                  <a:lnTo>
                    <a:pt x="651" y="323"/>
                  </a:lnTo>
                  <a:lnTo>
                    <a:pt x="682" y="316"/>
                  </a:lnTo>
                  <a:lnTo>
                    <a:pt x="713" y="314"/>
                  </a:lnTo>
                  <a:lnTo>
                    <a:pt x="741" y="316"/>
                  </a:lnTo>
                  <a:lnTo>
                    <a:pt x="770" y="322"/>
                  </a:lnTo>
                  <a:lnTo>
                    <a:pt x="798" y="332"/>
                  </a:lnTo>
                  <a:lnTo>
                    <a:pt x="824" y="346"/>
                  </a:lnTo>
                  <a:lnTo>
                    <a:pt x="1087" y="520"/>
                  </a:lnTo>
                  <a:lnTo>
                    <a:pt x="1151" y="492"/>
                  </a:lnTo>
                  <a:lnTo>
                    <a:pt x="1217" y="467"/>
                  </a:lnTo>
                  <a:lnTo>
                    <a:pt x="1279" y="160"/>
                  </a:lnTo>
                  <a:lnTo>
                    <a:pt x="1287" y="131"/>
                  </a:lnTo>
                  <a:lnTo>
                    <a:pt x="1300" y="102"/>
                  </a:lnTo>
                  <a:lnTo>
                    <a:pt x="1317" y="78"/>
                  </a:lnTo>
                  <a:lnTo>
                    <a:pt x="1337" y="55"/>
                  </a:lnTo>
                  <a:lnTo>
                    <a:pt x="1360" y="36"/>
                  </a:lnTo>
                  <a:lnTo>
                    <a:pt x="1386" y="20"/>
                  </a:lnTo>
                  <a:lnTo>
                    <a:pt x="1415" y="9"/>
                  </a:lnTo>
                  <a:lnTo>
                    <a:pt x="1445" y="2"/>
                  </a:lnTo>
                  <a:lnTo>
                    <a:pt x="1476" y="0"/>
                  </a:lnTo>
                  <a:lnTo>
                    <a:pt x="17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0" tIns="0" rIns="0" bIns="0" rtlCol="0" anchor="ctr"/>
            <a:lstStyle/>
            <a:p>
              <a:pPr algn="ctr" defTabSz="1240790"/>
              <a:endParaRPr lang="es-SV" sz="985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9" name="Freeform 7"/>
            <p:cNvSpPr>
              <a:spLocks noEditPoints="1"/>
            </p:cNvSpPr>
            <p:nvPr/>
          </p:nvSpPr>
          <p:spPr bwMode="auto">
            <a:xfrm>
              <a:off x="19096036" y="3259237"/>
              <a:ext cx="376493" cy="372759"/>
            </a:xfrm>
            <a:custGeom>
              <a:avLst/>
              <a:gdLst>
                <a:gd name="T0" fmla="*/ 582 w 1412"/>
                <a:gd name="T1" fmla="*/ 100 h 1398"/>
                <a:gd name="T2" fmla="*/ 412 w 1412"/>
                <a:gd name="T3" fmla="*/ 161 h 1398"/>
                <a:gd name="T4" fmla="*/ 270 w 1412"/>
                <a:gd name="T5" fmla="*/ 266 h 1398"/>
                <a:gd name="T6" fmla="*/ 163 w 1412"/>
                <a:gd name="T7" fmla="*/ 407 h 1398"/>
                <a:gd name="T8" fmla="*/ 101 w 1412"/>
                <a:gd name="T9" fmla="*/ 576 h 1398"/>
                <a:gd name="T10" fmla="*/ 92 w 1412"/>
                <a:gd name="T11" fmla="*/ 762 h 1398"/>
                <a:gd name="T12" fmla="*/ 138 w 1412"/>
                <a:gd name="T13" fmla="*/ 936 h 1398"/>
                <a:gd name="T14" fmla="*/ 229 w 1412"/>
                <a:gd name="T15" fmla="*/ 1087 h 1398"/>
                <a:gd name="T16" fmla="*/ 361 w 1412"/>
                <a:gd name="T17" fmla="*/ 1206 h 1398"/>
                <a:gd name="T18" fmla="*/ 523 w 1412"/>
                <a:gd name="T19" fmla="*/ 1282 h 1398"/>
                <a:gd name="T20" fmla="*/ 707 w 1412"/>
                <a:gd name="T21" fmla="*/ 1310 h 1398"/>
                <a:gd name="T22" fmla="*/ 890 w 1412"/>
                <a:gd name="T23" fmla="*/ 1282 h 1398"/>
                <a:gd name="T24" fmla="*/ 1051 w 1412"/>
                <a:gd name="T25" fmla="*/ 1206 h 1398"/>
                <a:gd name="T26" fmla="*/ 1183 w 1412"/>
                <a:gd name="T27" fmla="*/ 1087 h 1398"/>
                <a:gd name="T28" fmla="*/ 1275 w 1412"/>
                <a:gd name="T29" fmla="*/ 936 h 1398"/>
                <a:gd name="T30" fmla="*/ 1320 w 1412"/>
                <a:gd name="T31" fmla="*/ 762 h 1398"/>
                <a:gd name="T32" fmla="*/ 1311 w 1412"/>
                <a:gd name="T33" fmla="*/ 576 h 1398"/>
                <a:gd name="T34" fmla="*/ 1249 w 1412"/>
                <a:gd name="T35" fmla="*/ 407 h 1398"/>
                <a:gd name="T36" fmla="*/ 1143 w 1412"/>
                <a:gd name="T37" fmla="*/ 266 h 1398"/>
                <a:gd name="T38" fmla="*/ 1001 w 1412"/>
                <a:gd name="T39" fmla="*/ 161 h 1398"/>
                <a:gd name="T40" fmla="*/ 830 w 1412"/>
                <a:gd name="T41" fmla="*/ 100 h 1398"/>
                <a:gd name="T42" fmla="*/ 707 w 1412"/>
                <a:gd name="T43" fmla="*/ 0 h 1398"/>
                <a:gd name="T44" fmla="*/ 905 w 1412"/>
                <a:gd name="T45" fmla="*/ 27 h 1398"/>
                <a:gd name="T46" fmla="*/ 1081 w 1412"/>
                <a:gd name="T47" fmla="*/ 106 h 1398"/>
                <a:gd name="T48" fmla="*/ 1227 w 1412"/>
                <a:gd name="T49" fmla="*/ 227 h 1398"/>
                <a:gd name="T50" fmla="*/ 1336 w 1412"/>
                <a:gd name="T51" fmla="*/ 383 h 1398"/>
                <a:gd name="T52" fmla="*/ 1399 w 1412"/>
                <a:gd name="T53" fmla="*/ 565 h 1398"/>
                <a:gd name="T54" fmla="*/ 1409 w 1412"/>
                <a:gd name="T55" fmla="*/ 766 h 1398"/>
                <a:gd name="T56" fmla="*/ 1363 w 1412"/>
                <a:gd name="T57" fmla="*/ 956 h 1398"/>
                <a:gd name="T58" fmla="*/ 1268 w 1412"/>
                <a:gd name="T59" fmla="*/ 1121 h 1398"/>
                <a:gd name="T60" fmla="*/ 1134 w 1412"/>
                <a:gd name="T61" fmla="*/ 1255 h 1398"/>
                <a:gd name="T62" fmla="*/ 966 w 1412"/>
                <a:gd name="T63" fmla="*/ 1349 h 1398"/>
                <a:gd name="T64" fmla="*/ 775 w 1412"/>
                <a:gd name="T65" fmla="*/ 1395 h 1398"/>
                <a:gd name="T66" fmla="*/ 573 w 1412"/>
                <a:gd name="T67" fmla="*/ 1384 h 1398"/>
                <a:gd name="T68" fmla="*/ 388 w 1412"/>
                <a:gd name="T69" fmla="*/ 1322 h 1398"/>
                <a:gd name="T70" fmla="*/ 230 w 1412"/>
                <a:gd name="T71" fmla="*/ 1215 h 1398"/>
                <a:gd name="T72" fmla="*/ 108 w 1412"/>
                <a:gd name="T73" fmla="*/ 1069 h 1398"/>
                <a:gd name="T74" fmla="*/ 28 w 1412"/>
                <a:gd name="T75" fmla="*/ 895 h 1398"/>
                <a:gd name="T76" fmla="*/ 0 w 1412"/>
                <a:gd name="T77" fmla="*/ 699 h 1398"/>
                <a:gd name="T78" fmla="*/ 28 w 1412"/>
                <a:gd name="T79" fmla="*/ 502 h 1398"/>
                <a:gd name="T80" fmla="*/ 108 w 1412"/>
                <a:gd name="T81" fmla="*/ 328 h 1398"/>
                <a:gd name="T82" fmla="*/ 230 w 1412"/>
                <a:gd name="T83" fmla="*/ 183 h 1398"/>
                <a:gd name="T84" fmla="*/ 388 w 1412"/>
                <a:gd name="T85" fmla="*/ 74 h 1398"/>
                <a:gd name="T86" fmla="*/ 573 w 1412"/>
                <a:gd name="T87" fmla="*/ 12 h 1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12" h="1398">
                  <a:moveTo>
                    <a:pt x="707" y="87"/>
                  </a:moveTo>
                  <a:lnTo>
                    <a:pt x="643" y="90"/>
                  </a:lnTo>
                  <a:lnTo>
                    <a:pt x="582" y="100"/>
                  </a:lnTo>
                  <a:lnTo>
                    <a:pt x="523" y="114"/>
                  </a:lnTo>
                  <a:lnTo>
                    <a:pt x="465" y="135"/>
                  </a:lnTo>
                  <a:lnTo>
                    <a:pt x="412" y="161"/>
                  </a:lnTo>
                  <a:lnTo>
                    <a:pt x="361" y="192"/>
                  </a:lnTo>
                  <a:lnTo>
                    <a:pt x="314" y="226"/>
                  </a:lnTo>
                  <a:lnTo>
                    <a:pt x="270" y="266"/>
                  </a:lnTo>
                  <a:lnTo>
                    <a:pt x="229" y="309"/>
                  </a:lnTo>
                  <a:lnTo>
                    <a:pt x="194" y="357"/>
                  </a:lnTo>
                  <a:lnTo>
                    <a:pt x="163" y="407"/>
                  </a:lnTo>
                  <a:lnTo>
                    <a:pt x="138" y="460"/>
                  </a:lnTo>
                  <a:lnTo>
                    <a:pt x="116" y="516"/>
                  </a:lnTo>
                  <a:lnTo>
                    <a:pt x="101" y="576"/>
                  </a:lnTo>
                  <a:lnTo>
                    <a:pt x="92" y="636"/>
                  </a:lnTo>
                  <a:lnTo>
                    <a:pt x="88" y="699"/>
                  </a:lnTo>
                  <a:lnTo>
                    <a:pt x="92" y="762"/>
                  </a:lnTo>
                  <a:lnTo>
                    <a:pt x="101" y="822"/>
                  </a:lnTo>
                  <a:lnTo>
                    <a:pt x="116" y="881"/>
                  </a:lnTo>
                  <a:lnTo>
                    <a:pt x="138" y="936"/>
                  </a:lnTo>
                  <a:lnTo>
                    <a:pt x="163" y="990"/>
                  </a:lnTo>
                  <a:lnTo>
                    <a:pt x="194" y="1040"/>
                  </a:lnTo>
                  <a:lnTo>
                    <a:pt x="229" y="1087"/>
                  </a:lnTo>
                  <a:lnTo>
                    <a:pt x="270" y="1131"/>
                  </a:lnTo>
                  <a:lnTo>
                    <a:pt x="314" y="1170"/>
                  </a:lnTo>
                  <a:lnTo>
                    <a:pt x="361" y="1206"/>
                  </a:lnTo>
                  <a:lnTo>
                    <a:pt x="412" y="1236"/>
                  </a:lnTo>
                  <a:lnTo>
                    <a:pt x="465" y="1262"/>
                  </a:lnTo>
                  <a:lnTo>
                    <a:pt x="523" y="1282"/>
                  </a:lnTo>
                  <a:lnTo>
                    <a:pt x="582" y="1298"/>
                  </a:lnTo>
                  <a:lnTo>
                    <a:pt x="643" y="1307"/>
                  </a:lnTo>
                  <a:lnTo>
                    <a:pt x="707" y="1310"/>
                  </a:lnTo>
                  <a:lnTo>
                    <a:pt x="770" y="1307"/>
                  </a:lnTo>
                  <a:lnTo>
                    <a:pt x="830" y="1298"/>
                  </a:lnTo>
                  <a:lnTo>
                    <a:pt x="890" y="1282"/>
                  </a:lnTo>
                  <a:lnTo>
                    <a:pt x="947" y="1262"/>
                  </a:lnTo>
                  <a:lnTo>
                    <a:pt x="1001" y="1236"/>
                  </a:lnTo>
                  <a:lnTo>
                    <a:pt x="1051" y="1206"/>
                  </a:lnTo>
                  <a:lnTo>
                    <a:pt x="1099" y="1170"/>
                  </a:lnTo>
                  <a:lnTo>
                    <a:pt x="1143" y="1131"/>
                  </a:lnTo>
                  <a:lnTo>
                    <a:pt x="1183" y="1087"/>
                  </a:lnTo>
                  <a:lnTo>
                    <a:pt x="1218" y="1040"/>
                  </a:lnTo>
                  <a:lnTo>
                    <a:pt x="1249" y="990"/>
                  </a:lnTo>
                  <a:lnTo>
                    <a:pt x="1275" y="936"/>
                  </a:lnTo>
                  <a:lnTo>
                    <a:pt x="1296" y="881"/>
                  </a:lnTo>
                  <a:lnTo>
                    <a:pt x="1311" y="822"/>
                  </a:lnTo>
                  <a:lnTo>
                    <a:pt x="1320" y="762"/>
                  </a:lnTo>
                  <a:lnTo>
                    <a:pt x="1323" y="699"/>
                  </a:lnTo>
                  <a:lnTo>
                    <a:pt x="1320" y="636"/>
                  </a:lnTo>
                  <a:lnTo>
                    <a:pt x="1311" y="576"/>
                  </a:lnTo>
                  <a:lnTo>
                    <a:pt x="1296" y="516"/>
                  </a:lnTo>
                  <a:lnTo>
                    <a:pt x="1275" y="460"/>
                  </a:lnTo>
                  <a:lnTo>
                    <a:pt x="1249" y="407"/>
                  </a:lnTo>
                  <a:lnTo>
                    <a:pt x="1218" y="357"/>
                  </a:lnTo>
                  <a:lnTo>
                    <a:pt x="1183" y="309"/>
                  </a:lnTo>
                  <a:lnTo>
                    <a:pt x="1143" y="266"/>
                  </a:lnTo>
                  <a:lnTo>
                    <a:pt x="1099" y="226"/>
                  </a:lnTo>
                  <a:lnTo>
                    <a:pt x="1051" y="192"/>
                  </a:lnTo>
                  <a:lnTo>
                    <a:pt x="1001" y="161"/>
                  </a:lnTo>
                  <a:lnTo>
                    <a:pt x="947" y="135"/>
                  </a:lnTo>
                  <a:lnTo>
                    <a:pt x="890" y="114"/>
                  </a:lnTo>
                  <a:lnTo>
                    <a:pt x="830" y="100"/>
                  </a:lnTo>
                  <a:lnTo>
                    <a:pt x="770" y="90"/>
                  </a:lnTo>
                  <a:lnTo>
                    <a:pt x="707" y="87"/>
                  </a:lnTo>
                  <a:close/>
                  <a:moveTo>
                    <a:pt x="707" y="0"/>
                  </a:moveTo>
                  <a:lnTo>
                    <a:pt x="775" y="3"/>
                  </a:lnTo>
                  <a:lnTo>
                    <a:pt x="841" y="12"/>
                  </a:lnTo>
                  <a:lnTo>
                    <a:pt x="905" y="27"/>
                  </a:lnTo>
                  <a:lnTo>
                    <a:pt x="966" y="49"/>
                  </a:lnTo>
                  <a:lnTo>
                    <a:pt x="1024" y="74"/>
                  </a:lnTo>
                  <a:lnTo>
                    <a:pt x="1081" y="106"/>
                  </a:lnTo>
                  <a:lnTo>
                    <a:pt x="1134" y="142"/>
                  </a:lnTo>
                  <a:lnTo>
                    <a:pt x="1182" y="183"/>
                  </a:lnTo>
                  <a:lnTo>
                    <a:pt x="1227" y="227"/>
                  </a:lnTo>
                  <a:lnTo>
                    <a:pt x="1268" y="275"/>
                  </a:lnTo>
                  <a:lnTo>
                    <a:pt x="1305" y="328"/>
                  </a:lnTo>
                  <a:lnTo>
                    <a:pt x="1336" y="383"/>
                  </a:lnTo>
                  <a:lnTo>
                    <a:pt x="1363" y="442"/>
                  </a:lnTo>
                  <a:lnTo>
                    <a:pt x="1383" y="502"/>
                  </a:lnTo>
                  <a:lnTo>
                    <a:pt x="1399" y="565"/>
                  </a:lnTo>
                  <a:lnTo>
                    <a:pt x="1409" y="632"/>
                  </a:lnTo>
                  <a:lnTo>
                    <a:pt x="1412" y="699"/>
                  </a:lnTo>
                  <a:lnTo>
                    <a:pt x="1409" y="766"/>
                  </a:lnTo>
                  <a:lnTo>
                    <a:pt x="1399" y="831"/>
                  </a:lnTo>
                  <a:lnTo>
                    <a:pt x="1383" y="895"/>
                  </a:lnTo>
                  <a:lnTo>
                    <a:pt x="1363" y="956"/>
                  </a:lnTo>
                  <a:lnTo>
                    <a:pt x="1336" y="1014"/>
                  </a:lnTo>
                  <a:lnTo>
                    <a:pt x="1305" y="1069"/>
                  </a:lnTo>
                  <a:lnTo>
                    <a:pt x="1268" y="1121"/>
                  </a:lnTo>
                  <a:lnTo>
                    <a:pt x="1227" y="1170"/>
                  </a:lnTo>
                  <a:lnTo>
                    <a:pt x="1182" y="1215"/>
                  </a:lnTo>
                  <a:lnTo>
                    <a:pt x="1134" y="1255"/>
                  </a:lnTo>
                  <a:lnTo>
                    <a:pt x="1081" y="1291"/>
                  </a:lnTo>
                  <a:lnTo>
                    <a:pt x="1024" y="1322"/>
                  </a:lnTo>
                  <a:lnTo>
                    <a:pt x="966" y="1349"/>
                  </a:lnTo>
                  <a:lnTo>
                    <a:pt x="905" y="1369"/>
                  </a:lnTo>
                  <a:lnTo>
                    <a:pt x="841" y="1384"/>
                  </a:lnTo>
                  <a:lnTo>
                    <a:pt x="775" y="1395"/>
                  </a:lnTo>
                  <a:lnTo>
                    <a:pt x="707" y="1398"/>
                  </a:lnTo>
                  <a:lnTo>
                    <a:pt x="639" y="1395"/>
                  </a:lnTo>
                  <a:lnTo>
                    <a:pt x="573" y="1384"/>
                  </a:lnTo>
                  <a:lnTo>
                    <a:pt x="508" y="1369"/>
                  </a:lnTo>
                  <a:lnTo>
                    <a:pt x="447" y="1349"/>
                  </a:lnTo>
                  <a:lnTo>
                    <a:pt x="388" y="1322"/>
                  </a:lnTo>
                  <a:lnTo>
                    <a:pt x="331" y="1291"/>
                  </a:lnTo>
                  <a:lnTo>
                    <a:pt x="279" y="1255"/>
                  </a:lnTo>
                  <a:lnTo>
                    <a:pt x="230" y="1215"/>
                  </a:lnTo>
                  <a:lnTo>
                    <a:pt x="185" y="1170"/>
                  </a:lnTo>
                  <a:lnTo>
                    <a:pt x="145" y="1121"/>
                  </a:lnTo>
                  <a:lnTo>
                    <a:pt x="108" y="1069"/>
                  </a:lnTo>
                  <a:lnTo>
                    <a:pt x="77" y="1014"/>
                  </a:lnTo>
                  <a:lnTo>
                    <a:pt x="50" y="956"/>
                  </a:lnTo>
                  <a:lnTo>
                    <a:pt x="28" y="895"/>
                  </a:lnTo>
                  <a:lnTo>
                    <a:pt x="13" y="831"/>
                  </a:lnTo>
                  <a:lnTo>
                    <a:pt x="3" y="766"/>
                  </a:lnTo>
                  <a:lnTo>
                    <a:pt x="0" y="699"/>
                  </a:lnTo>
                  <a:lnTo>
                    <a:pt x="3" y="632"/>
                  </a:lnTo>
                  <a:lnTo>
                    <a:pt x="13" y="565"/>
                  </a:lnTo>
                  <a:lnTo>
                    <a:pt x="28" y="502"/>
                  </a:lnTo>
                  <a:lnTo>
                    <a:pt x="50" y="442"/>
                  </a:lnTo>
                  <a:lnTo>
                    <a:pt x="77" y="383"/>
                  </a:lnTo>
                  <a:lnTo>
                    <a:pt x="108" y="328"/>
                  </a:lnTo>
                  <a:lnTo>
                    <a:pt x="145" y="275"/>
                  </a:lnTo>
                  <a:lnTo>
                    <a:pt x="185" y="227"/>
                  </a:lnTo>
                  <a:lnTo>
                    <a:pt x="230" y="183"/>
                  </a:lnTo>
                  <a:lnTo>
                    <a:pt x="279" y="142"/>
                  </a:lnTo>
                  <a:lnTo>
                    <a:pt x="331" y="106"/>
                  </a:lnTo>
                  <a:lnTo>
                    <a:pt x="388" y="74"/>
                  </a:lnTo>
                  <a:lnTo>
                    <a:pt x="447" y="49"/>
                  </a:lnTo>
                  <a:lnTo>
                    <a:pt x="508" y="27"/>
                  </a:lnTo>
                  <a:lnTo>
                    <a:pt x="573" y="12"/>
                  </a:lnTo>
                  <a:lnTo>
                    <a:pt x="639" y="3"/>
                  </a:lnTo>
                  <a:lnTo>
                    <a:pt x="70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0" tIns="0" rIns="0" bIns="0" rtlCol="0" anchor="ctr"/>
            <a:lstStyle/>
            <a:p>
              <a:pPr algn="ctr" defTabSz="1240790"/>
              <a:endParaRPr lang="es-SV" sz="985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0" name="Freeform 8"/>
            <p:cNvSpPr>
              <a:spLocks noEditPoints="1"/>
            </p:cNvSpPr>
            <p:nvPr/>
          </p:nvSpPr>
          <p:spPr bwMode="auto">
            <a:xfrm>
              <a:off x="19177094" y="3339228"/>
              <a:ext cx="214910" cy="213310"/>
            </a:xfrm>
            <a:custGeom>
              <a:avLst/>
              <a:gdLst>
                <a:gd name="T0" fmla="*/ 361 w 806"/>
                <a:gd name="T1" fmla="*/ 103 h 800"/>
                <a:gd name="T2" fmla="*/ 285 w 806"/>
                <a:gd name="T3" fmla="*/ 123 h 800"/>
                <a:gd name="T4" fmla="*/ 217 w 806"/>
                <a:gd name="T5" fmla="*/ 162 h 800"/>
                <a:gd name="T6" fmla="*/ 162 w 806"/>
                <a:gd name="T7" fmla="*/ 216 h 800"/>
                <a:gd name="T8" fmla="*/ 123 w 806"/>
                <a:gd name="T9" fmla="*/ 283 h 800"/>
                <a:gd name="T10" fmla="*/ 103 w 806"/>
                <a:gd name="T11" fmla="*/ 359 h 800"/>
                <a:gd name="T12" fmla="*/ 103 w 806"/>
                <a:gd name="T13" fmla="*/ 440 h 800"/>
                <a:gd name="T14" fmla="*/ 123 w 806"/>
                <a:gd name="T15" fmla="*/ 517 h 800"/>
                <a:gd name="T16" fmla="*/ 162 w 806"/>
                <a:gd name="T17" fmla="*/ 583 h 800"/>
                <a:gd name="T18" fmla="*/ 217 w 806"/>
                <a:gd name="T19" fmla="*/ 637 h 800"/>
                <a:gd name="T20" fmla="*/ 285 w 806"/>
                <a:gd name="T21" fmla="*/ 676 h 800"/>
                <a:gd name="T22" fmla="*/ 361 w 806"/>
                <a:gd name="T23" fmla="*/ 696 h 800"/>
                <a:gd name="T24" fmla="*/ 443 w 806"/>
                <a:gd name="T25" fmla="*/ 696 h 800"/>
                <a:gd name="T26" fmla="*/ 520 w 806"/>
                <a:gd name="T27" fmla="*/ 676 h 800"/>
                <a:gd name="T28" fmla="*/ 587 w 806"/>
                <a:gd name="T29" fmla="*/ 637 h 800"/>
                <a:gd name="T30" fmla="*/ 642 w 806"/>
                <a:gd name="T31" fmla="*/ 583 h 800"/>
                <a:gd name="T32" fmla="*/ 681 w 806"/>
                <a:gd name="T33" fmla="*/ 517 h 800"/>
                <a:gd name="T34" fmla="*/ 702 w 806"/>
                <a:gd name="T35" fmla="*/ 440 h 800"/>
                <a:gd name="T36" fmla="*/ 702 w 806"/>
                <a:gd name="T37" fmla="*/ 359 h 800"/>
                <a:gd name="T38" fmla="*/ 681 w 806"/>
                <a:gd name="T39" fmla="*/ 283 h 800"/>
                <a:gd name="T40" fmla="*/ 642 w 806"/>
                <a:gd name="T41" fmla="*/ 216 h 800"/>
                <a:gd name="T42" fmla="*/ 587 w 806"/>
                <a:gd name="T43" fmla="*/ 162 h 800"/>
                <a:gd name="T44" fmla="*/ 520 w 806"/>
                <a:gd name="T45" fmla="*/ 123 h 800"/>
                <a:gd name="T46" fmla="*/ 443 w 806"/>
                <a:gd name="T47" fmla="*/ 103 h 800"/>
                <a:gd name="T48" fmla="*/ 403 w 806"/>
                <a:gd name="T49" fmla="*/ 0 h 800"/>
                <a:gd name="T50" fmla="*/ 502 w 806"/>
                <a:gd name="T51" fmla="*/ 12 h 800"/>
                <a:gd name="T52" fmla="*/ 591 w 806"/>
                <a:gd name="T53" fmla="*/ 47 h 800"/>
                <a:gd name="T54" fmla="*/ 670 w 806"/>
                <a:gd name="T55" fmla="*/ 101 h 800"/>
                <a:gd name="T56" fmla="*/ 734 w 806"/>
                <a:gd name="T57" fmla="*/ 171 h 800"/>
                <a:gd name="T58" fmla="*/ 778 w 806"/>
                <a:gd name="T59" fmla="*/ 255 h 800"/>
                <a:gd name="T60" fmla="*/ 803 w 806"/>
                <a:gd name="T61" fmla="*/ 349 h 800"/>
                <a:gd name="T62" fmla="*/ 803 w 806"/>
                <a:gd name="T63" fmla="*/ 450 h 800"/>
                <a:gd name="T64" fmla="*/ 778 w 806"/>
                <a:gd name="T65" fmla="*/ 544 h 800"/>
                <a:gd name="T66" fmla="*/ 734 w 806"/>
                <a:gd name="T67" fmla="*/ 628 h 800"/>
                <a:gd name="T68" fmla="*/ 670 w 806"/>
                <a:gd name="T69" fmla="*/ 698 h 800"/>
                <a:gd name="T70" fmla="*/ 591 w 806"/>
                <a:gd name="T71" fmla="*/ 753 h 800"/>
                <a:gd name="T72" fmla="*/ 502 w 806"/>
                <a:gd name="T73" fmla="*/ 787 h 800"/>
                <a:gd name="T74" fmla="*/ 403 w 806"/>
                <a:gd name="T75" fmla="*/ 800 h 800"/>
                <a:gd name="T76" fmla="*/ 303 w 806"/>
                <a:gd name="T77" fmla="*/ 787 h 800"/>
                <a:gd name="T78" fmla="*/ 213 w 806"/>
                <a:gd name="T79" fmla="*/ 753 h 800"/>
                <a:gd name="T80" fmla="*/ 135 w 806"/>
                <a:gd name="T81" fmla="*/ 698 h 800"/>
                <a:gd name="T82" fmla="*/ 72 w 806"/>
                <a:gd name="T83" fmla="*/ 628 h 800"/>
                <a:gd name="T84" fmla="*/ 26 w 806"/>
                <a:gd name="T85" fmla="*/ 544 h 800"/>
                <a:gd name="T86" fmla="*/ 3 w 806"/>
                <a:gd name="T87" fmla="*/ 450 h 800"/>
                <a:gd name="T88" fmla="*/ 3 w 806"/>
                <a:gd name="T89" fmla="*/ 349 h 800"/>
                <a:gd name="T90" fmla="*/ 26 w 806"/>
                <a:gd name="T91" fmla="*/ 255 h 800"/>
                <a:gd name="T92" fmla="*/ 72 w 806"/>
                <a:gd name="T93" fmla="*/ 171 h 800"/>
                <a:gd name="T94" fmla="*/ 135 w 806"/>
                <a:gd name="T95" fmla="*/ 101 h 800"/>
                <a:gd name="T96" fmla="*/ 213 w 806"/>
                <a:gd name="T97" fmla="*/ 47 h 800"/>
                <a:gd name="T98" fmla="*/ 303 w 806"/>
                <a:gd name="T99" fmla="*/ 12 h 800"/>
                <a:gd name="T100" fmla="*/ 403 w 806"/>
                <a:gd name="T101" fmla="*/ 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06" h="800">
                  <a:moveTo>
                    <a:pt x="403" y="100"/>
                  </a:moveTo>
                  <a:lnTo>
                    <a:pt x="361" y="103"/>
                  </a:lnTo>
                  <a:lnTo>
                    <a:pt x="322" y="110"/>
                  </a:lnTo>
                  <a:lnTo>
                    <a:pt x="285" y="123"/>
                  </a:lnTo>
                  <a:lnTo>
                    <a:pt x="250" y="141"/>
                  </a:lnTo>
                  <a:lnTo>
                    <a:pt x="217" y="162"/>
                  </a:lnTo>
                  <a:lnTo>
                    <a:pt x="188" y="188"/>
                  </a:lnTo>
                  <a:lnTo>
                    <a:pt x="162" y="216"/>
                  </a:lnTo>
                  <a:lnTo>
                    <a:pt x="141" y="248"/>
                  </a:lnTo>
                  <a:lnTo>
                    <a:pt x="123" y="283"/>
                  </a:lnTo>
                  <a:lnTo>
                    <a:pt x="110" y="321"/>
                  </a:lnTo>
                  <a:lnTo>
                    <a:pt x="103" y="359"/>
                  </a:lnTo>
                  <a:lnTo>
                    <a:pt x="100" y="400"/>
                  </a:lnTo>
                  <a:lnTo>
                    <a:pt x="103" y="440"/>
                  </a:lnTo>
                  <a:lnTo>
                    <a:pt x="110" y="479"/>
                  </a:lnTo>
                  <a:lnTo>
                    <a:pt x="123" y="517"/>
                  </a:lnTo>
                  <a:lnTo>
                    <a:pt x="141" y="550"/>
                  </a:lnTo>
                  <a:lnTo>
                    <a:pt x="162" y="583"/>
                  </a:lnTo>
                  <a:lnTo>
                    <a:pt x="188" y="612"/>
                  </a:lnTo>
                  <a:lnTo>
                    <a:pt x="217" y="637"/>
                  </a:lnTo>
                  <a:lnTo>
                    <a:pt x="250" y="659"/>
                  </a:lnTo>
                  <a:lnTo>
                    <a:pt x="285" y="676"/>
                  </a:lnTo>
                  <a:lnTo>
                    <a:pt x="322" y="688"/>
                  </a:lnTo>
                  <a:lnTo>
                    <a:pt x="361" y="696"/>
                  </a:lnTo>
                  <a:lnTo>
                    <a:pt x="403" y="699"/>
                  </a:lnTo>
                  <a:lnTo>
                    <a:pt x="443" y="696"/>
                  </a:lnTo>
                  <a:lnTo>
                    <a:pt x="483" y="688"/>
                  </a:lnTo>
                  <a:lnTo>
                    <a:pt x="520" y="676"/>
                  </a:lnTo>
                  <a:lnTo>
                    <a:pt x="555" y="659"/>
                  </a:lnTo>
                  <a:lnTo>
                    <a:pt x="587" y="637"/>
                  </a:lnTo>
                  <a:lnTo>
                    <a:pt x="616" y="612"/>
                  </a:lnTo>
                  <a:lnTo>
                    <a:pt x="642" y="583"/>
                  </a:lnTo>
                  <a:lnTo>
                    <a:pt x="664" y="550"/>
                  </a:lnTo>
                  <a:lnTo>
                    <a:pt x="681" y="517"/>
                  </a:lnTo>
                  <a:lnTo>
                    <a:pt x="694" y="479"/>
                  </a:lnTo>
                  <a:lnTo>
                    <a:pt x="702" y="440"/>
                  </a:lnTo>
                  <a:lnTo>
                    <a:pt x="705" y="400"/>
                  </a:lnTo>
                  <a:lnTo>
                    <a:pt x="702" y="359"/>
                  </a:lnTo>
                  <a:lnTo>
                    <a:pt x="694" y="321"/>
                  </a:lnTo>
                  <a:lnTo>
                    <a:pt x="681" y="283"/>
                  </a:lnTo>
                  <a:lnTo>
                    <a:pt x="664" y="248"/>
                  </a:lnTo>
                  <a:lnTo>
                    <a:pt x="642" y="216"/>
                  </a:lnTo>
                  <a:lnTo>
                    <a:pt x="616" y="188"/>
                  </a:lnTo>
                  <a:lnTo>
                    <a:pt x="587" y="162"/>
                  </a:lnTo>
                  <a:lnTo>
                    <a:pt x="555" y="141"/>
                  </a:lnTo>
                  <a:lnTo>
                    <a:pt x="520" y="123"/>
                  </a:lnTo>
                  <a:lnTo>
                    <a:pt x="483" y="110"/>
                  </a:lnTo>
                  <a:lnTo>
                    <a:pt x="443" y="103"/>
                  </a:lnTo>
                  <a:lnTo>
                    <a:pt x="403" y="100"/>
                  </a:lnTo>
                  <a:close/>
                  <a:moveTo>
                    <a:pt x="403" y="0"/>
                  </a:moveTo>
                  <a:lnTo>
                    <a:pt x="453" y="3"/>
                  </a:lnTo>
                  <a:lnTo>
                    <a:pt x="502" y="12"/>
                  </a:lnTo>
                  <a:lnTo>
                    <a:pt x="548" y="26"/>
                  </a:lnTo>
                  <a:lnTo>
                    <a:pt x="591" y="47"/>
                  </a:lnTo>
                  <a:lnTo>
                    <a:pt x="633" y="71"/>
                  </a:lnTo>
                  <a:lnTo>
                    <a:pt x="670" y="101"/>
                  </a:lnTo>
                  <a:lnTo>
                    <a:pt x="704" y="134"/>
                  </a:lnTo>
                  <a:lnTo>
                    <a:pt x="734" y="171"/>
                  </a:lnTo>
                  <a:lnTo>
                    <a:pt x="758" y="211"/>
                  </a:lnTo>
                  <a:lnTo>
                    <a:pt x="778" y="255"/>
                  </a:lnTo>
                  <a:lnTo>
                    <a:pt x="794" y="301"/>
                  </a:lnTo>
                  <a:lnTo>
                    <a:pt x="803" y="349"/>
                  </a:lnTo>
                  <a:lnTo>
                    <a:pt x="806" y="400"/>
                  </a:lnTo>
                  <a:lnTo>
                    <a:pt x="803" y="450"/>
                  </a:lnTo>
                  <a:lnTo>
                    <a:pt x="794" y="498"/>
                  </a:lnTo>
                  <a:lnTo>
                    <a:pt x="778" y="544"/>
                  </a:lnTo>
                  <a:lnTo>
                    <a:pt x="758" y="587"/>
                  </a:lnTo>
                  <a:lnTo>
                    <a:pt x="734" y="628"/>
                  </a:lnTo>
                  <a:lnTo>
                    <a:pt x="704" y="665"/>
                  </a:lnTo>
                  <a:lnTo>
                    <a:pt x="670" y="698"/>
                  </a:lnTo>
                  <a:lnTo>
                    <a:pt x="633" y="727"/>
                  </a:lnTo>
                  <a:lnTo>
                    <a:pt x="591" y="753"/>
                  </a:lnTo>
                  <a:lnTo>
                    <a:pt x="548" y="772"/>
                  </a:lnTo>
                  <a:lnTo>
                    <a:pt x="502" y="787"/>
                  </a:lnTo>
                  <a:lnTo>
                    <a:pt x="453" y="796"/>
                  </a:lnTo>
                  <a:lnTo>
                    <a:pt x="403" y="800"/>
                  </a:lnTo>
                  <a:lnTo>
                    <a:pt x="352" y="796"/>
                  </a:lnTo>
                  <a:lnTo>
                    <a:pt x="303" y="787"/>
                  </a:lnTo>
                  <a:lnTo>
                    <a:pt x="256" y="772"/>
                  </a:lnTo>
                  <a:lnTo>
                    <a:pt x="213" y="753"/>
                  </a:lnTo>
                  <a:lnTo>
                    <a:pt x="172" y="727"/>
                  </a:lnTo>
                  <a:lnTo>
                    <a:pt x="135" y="698"/>
                  </a:lnTo>
                  <a:lnTo>
                    <a:pt x="101" y="665"/>
                  </a:lnTo>
                  <a:lnTo>
                    <a:pt x="72" y="628"/>
                  </a:lnTo>
                  <a:lnTo>
                    <a:pt x="46" y="587"/>
                  </a:lnTo>
                  <a:lnTo>
                    <a:pt x="26" y="544"/>
                  </a:lnTo>
                  <a:lnTo>
                    <a:pt x="12" y="498"/>
                  </a:lnTo>
                  <a:lnTo>
                    <a:pt x="3" y="450"/>
                  </a:lnTo>
                  <a:lnTo>
                    <a:pt x="0" y="400"/>
                  </a:lnTo>
                  <a:lnTo>
                    <a:pt x="3" y="349"/>
                  </a:lnTo>
                  <a:lnTo>
                    <a:pt x="12" y="301"/>
                  </a:lnTo>
                  <a:lnTo>
                    <a:pt x="26" y="255"/>
                  </a:lnTo>
                  <a:lnTo>
                    <a:pt x="46" y="211"/>
                  </a:lnTo>
                  <a:lnTo>
                    <a:pt x="72" y="171"/>
                  </a:lnTo>
                  <a:lnTo>
                    <a:pt x="101" y="134"/>
                  </a:lnTo>
                  <a:lnTo>
                    <a:pt x="135" y="101"/>
                  </a:lnTo>
                  <a:lnTo>
                    <a:pt x="172" y="71"/>
                  </a:lnTo>
                  <a:lnTo>
                    <a:pt x="213" y="47"/>
                  </a:lnTo>
                  <a:lnTo>
                    <a:pt x="256" y="26"/>
                  </a:lnTo>
                  <a:lnTo>
                    <a:pt x="303" y="12"/>
                  </a:lnTo>
                  <a:lnTo>
                    <a:pt x="352" y="3"/>
                  </a:lnTo>
                  <a:lnTo>
                    <a:pt x="40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0" tIns="0" rIns="0" bIns="0" rtlCol="0" anchor="ctr"/>
            <a:lstStyle/>
            <a:p>
              <a:pPr algn="ctr" defTabSz="1240790"/>
              <a:endParaRPr lang="es-SV" sz="985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95" name="Group 4"/>
          <p:cNvGrpSpPr>
            <a:grpSpLocks noChangeAspect="1"/>
          </p:cNvGrpSpPr>
          <p:nvPr/>
        </p:nvGrpSpPr>
        <p:grpSpPr bwMode="auto">
          <a:xfrm>
            <a:off x="1181134" y="4846430"/>
            <a:ext cx="374166" cy="374146"/>
            <a:chOff x="1320" y="7559"/>
            <a:chExt cx="447" cy="447"/>
          </a:xfrm>
          <a:solidFill>
            <a:schemeClr val="accent1"/>
          </a:solidFill>
        </p:grpSpPr>
        <p:sp>
          <p:nvSpPr>
            <p:cNvPr id="98" name="Freeform 6"/>
            <p:cNvSpPr>
              <a:spLocks noEditPoints="1"/>
            </p:cNvSpPr>
            <p:nvPr/>
          </p:nvSpPr>
          <p:spPr bwMode="auto">
            <a:xfrm>
              <a:off x="1469" y="7559"/>
              <a:ext cx="298" cy="297"/>
            </a:xfrm>
            <a:custGeom>
              <a:avLst/>
              <a:gdLst>
                <a:gd name="T0" fmla="*/ 1045 w 2385"/>
                <a:gd name="T1" fmla="*/ 182 h 2383"/>
                <a:gd name="T2" fmla="*/ 834 w 2385"/>
                <a:gd name="T3" fmla="*/ 235 h 2383"/>
                <a:gd name="T4" fmla="*/ 640 w 2385"/>
                <a:gd name="T5" fmla="*/ 332 h 2383"/>
                <a:gd name="T6" fmla="*/ 469 w 2385"/>
                <a:gd name="T7" fmla="*/ 470 h 2383"/>
                <a:gd name="T8" fmla="*/ 328 w 2385"/>
                <a:gd name="T9" fmla="*/ 646 h 2383"/>
                <a:gd name="T10" fmla="*/ 231 w 2385"/>
                <a:gd name="T11" fmla="*/ 842 h 2383"/>
                <a:gd name="T12" fmla="*/ 180 w 2385"/>
                <a:gd name="T13" fmla="*/ 1050 h 2383"/>
                <a:gd name="T14" fmla="*/ 172 w 2385"/>
                <a:gd name="T15" fmla="*/ 1263 h 2383"/>
                <a:gd name="T16" fmla="*/ 209 w 2385"/>
                <a:gd name="T17" fmla="*/ 1474 h 2383"/>
                <a:gd name="T18" fmla="*/ 291 w 2385"/>
                <a:gd name="T19" fmla="*/ 1675 h 2383"/>
                <a:gd name="T20" fmla="*/ 417 w 2385"/>
                <a:gd name="T21" fmla="*/ 1859 h 2383"/>
                <a:gd name="T22" fmla="*/ 580 w 2385"/>
                <a:gd name="T23" fmla="*/ 2011 h 2383"/>
                <a:gd name="T24" fmla="*/ 767 w 2385"/>
                <a:gd name="T25" fmla="*/ 2122 h 2383"/>
                <a:gd name="T26" fmla="*/ 972 w 2385"/>
                <a:gd name="T27" fmla="*/ 2190 h 2383"/>
                <a:gd name="T28" fmla="*/ 1191 w 2385"/>
                <a:gd name="T29" fmla="*/ 2213 h 2383"/>
                <a:gd name="T30" fmla="*/ 1410 w 2385"/>
                <a:gd name="T31" fmla="*/ 2190 h 2383"/>
                <a:gd name="T32" fmla="*/ 1616 w 2385"/>
                <a:gd name="T33" fmla="*/ 2122 h 2383"/>
                <a:gd name="T34" fmla="*/ 1803 w 2385"/>
                <a:gd name="T35" fmla="*/ 2011 h 2383"/>
                <a:gd name="T36" fmla="*/ 1965 w 2385"/>
                <a:gd name="T37" fmla="*/ 1860 h 2383"/>
                <a:gd name="T38" fmla="*/ 2089 w 2385"/>
                <a:gd name="T39" fmla="*/ 1681 h 2383"/>
                <a:gd name="T40" fmla="*/ 2172 w 2385"/>
                <a:gd name="T41" fmla="*/ 1481 h 2383"/>
                <a:gd name="T42" fmla="*/ 2211 w 2385"/>
                <a:gd name="T43" fmla="*/ 1267 h 2383"/>
                <a:gd name="T44" fmla="*/ 2203 w 2385"/>
                <a:gd name="T45" fmla="*/ 1045 h 2383"/>
                <a:gd name="T46" fmla="*/ 2149 w 2385"/>
                <a:gd name="T47" fmla="*/ 835 h 2383"/>
                <a:gd name="T48" fmla="*/ 2053 w 2385"/>
                <a:gd name="T49" fmla="*/ 641 h 2383"/>
                <a:gd name="T50" fmla="*/ 1914 w 2385"/>
                <a:gd name="T51" fmla="*/ 470 h 2383"/>
                <a:gd name="T52" fmla="*/ 1743 w 2385"/>
                <a:gd name="T53" fmla="*/ 332 h 2383"/>
                <a:gd name="T54" fmla="*/ 1549 w 2385"/>
                <a:gd name="T55" fmla="*/ 235 h 2383"/>
                <a:gd name="T56" fmla="*/ 1338 w 2385"/>
                <a:gd name="T57" fmla="*/ 182 h 2383"/>
                <a:gd name="T58" fmla="*/ 1191 w 2385"/>
                <a:gd name="T59" fmla="*/ 0 h 2383"/>
                <a:gd name="T60" fmla="*/ 1447 w 2385"/>
                <a:gd name="T61" fmla="*/ 28 h 2383"/>
                <a:gd name="T62" fmla="*/ 1687 w 2385"/>
                <a:gd name="T63" fmla="*/ 107 h 2383"/>
                <a:gd name="T64" fmla="*/ 1905 w 2385"/>
                <a:gd name="T65" fmla="*/ 237 h 2383"/>
                <a:gd name="T66" fmla="*/ 2093 w 2385"/>
                <a:gd name="T67" fmla="*/ 412 h 2383"/>
                <a:gd name="T68" fmla="*/ 2239 w 2385"/>
                <a:gd name="T69" fmla="*/ 622 h 2383"/>
                <a:gd name="T70" fmla="*/ 2336 w 2385"/>
                <a:gd name="T71" fmla="*/ 855 h 2383"/>
                <a:gd name="T72" fmla="*/ 2381 w 2385"/>
                <a:gd name="T73" fmla="*/ 1106 h 2383"/>
                <a:gd name="T74" fmla="*/ 2372 w 2385"/>
                <a:gd name="T75" fmla="*/ 1363 h 2383"/>
                <a:gd name="T76" fmla="*/ 2310 w 2385"/>
                <a:gd name="T77" fmla="*/ 1609 h 2383"/>
                <a:gd name="T78" fmla="*/ 2195 w 2385"/>
                <a:gd name="T79" fmla="*/ 1835 h 2383"/>
                <a:gd name="T80" fmla="*/ 2035 w 2385"/>
                <a:gd name="T81" fmla="*/ 2035 h 2383"/>
                <a:gd name="T82" fmla="*/ 1835 w 2385"/>
                <a:gd name="T83" fmla="*/ 2196 h 2383"/>
                <a:gd name="T84" fmla="*/ 1609 w 2385"/>
                <a:gd name="T85" fmla="*/ 2309 h 2383"/>
                <a:gd name="T86" fmla="*/ 1362 w 2385"/>
                <a:gd name="T87" fmla="*/ 2371 h 2383"/>
                <a:gd name="T88" fmla="*/ 1105 w 2385"/>
                <a:gd name="T89" fmla="*/ 2381 h 2383"/>
                <a:gd name="T90" fmla="*/ 854 w 2385"/>
                <a:gd name="T91" fmla="*/ 2336 h 2383"/>
                <a:gd name="T92" fmla="*/ 621 w 2385"/>
                <a:gd name="T93" fmla="*/ 2240 h 2383"/>
                <a:gd name="T94" fmla="*/ 412 w 2385"/>
                <a:gd name="T95" fmla="*/ 2094 h 2383"/>
                <a:gd name="T96" fmla="*/ 237 w 2385"/>
                <a:gd name="T97" fmla="*/ 1908 h 2383"/>
                <a:gd name="T98" fmla="*/ 111 w 2385"/>
                <a:gd name="T99" fmla="*/ 1696 h 2383"/>
                <a:gd name="T100" fmla="*/ 31 w 2385"/>
                <a:gd name="T101" fmla="*/ 1469 h 2383"/>
                <a:gd name="T102" fmla="*/ 0 w 2385"/>
                <a:gd name="T103" fmla="*/ 1231 h 2383"/>
                <a:gd name="T104" fmla="*/ 16 w 2385"/>
                <a:gd name="T105" fmla="*/ 994 h 2383"/>
                <a:gd name="T106" fmla="*/ 79 w 2385"/>
                <a:gd name="T107" fmla="*/ 763 h 2383"/>
                <a:gd name="T108" fmla="*/ 190 w 2385"/>
                <a:gd name="T109" fmla="*/ 545 h 2383"/>
                <a:gd name="T110" fmla="*/ 348 w 2385"/>
                <a:gd name="T111" fmla="*/ 350 h 2383"/>
                <a:gd name="T112" fmla="*/ 548 w 2385"/>
                <a:gd name="T113" fmla="*/ 188 h 2383"/>
                <a:gd name="T114" fmla="*/ 774 w 2385"/>
                <a:gd name="T115" fmla="*/ 75 h 2383"/>
                <a:gd name="T116" fmla="*/ 1019 w 2385"/>
                <a:gd name="T117" fmla="*/ 12 h 2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385" h="2383">
                  <a:moveTo>
                    <a:pt x="1191" y="171"/>
                  </a:moveTo>
                  <a:lnTo>
                    <a:pt x="1117" y="174"/>
                  </a:lnTo>
                  <a:lnTo>
                    <a:pt x="1045" y="182"/>
                  </a:lnTo>
                  <a:lnTo>
                    <a:pt x="972" y="195"/>
                  </a:lnTo>
                  <a:lnTo>
                    <a:pt x="902" y="212"/>
                  </a:lnTo>
                  <a:lnTo>
                    <a:pt x="834" y="235"/>
                  </a:lnTo>
                  <a:lnTo>
                    <a:pt x="767" y="263"/>
                  </a:lnTo>
                  <a:lnTo>
                    <a:pt x="702" y="295"/>
                  </a:lnTo>
                  <a:lnTo>
                    <a:pt x="640" y="332"/>
                  </a:lnTo>
                  <a:lnTo>
                    <a:pt x="580" y="374"/>
                  </a:lnTo>
                  <a:lnTo>
                    <a:pt x="523" y="420"/>
                  </a:lnTo>
                  <a:lnTo>
                    <a:pt x="469" y="470"/>
                  </a:lnTo>
                  <a:lnTo>
                    <a:pt x="417" y="525"/>
                  </a:lnTo>
                  <a:lnTo>
                    <a:pt x="370" y="585"/>
                  </a:lnTo>
                  <a:lnTo>
                    <a:pt x="328" y="646"/>
                  </a:lnTo>
                  <a:lnTo>
                    <a:pt x="291" y="709"/>
                  </a:lnTo>
                  <a:lnTo>
                    <a:pt x="259" y="775"/>
                  </a:lnTo>
                  <a:lnTo>
                    <a:pt x="231" y="842"/>
                  </a:lnTo>
                  <a:lnTo>
                    <a:pt x="209" y="910"/>
                  </a:lnTo>
                  <a:lnTo>
                    <a:pt x="192" y="980"/>
                  </a:lnTo>
                  <a:lnTo>
                    <a:pt x="180" y="1050"/>
                  </a:lnTo>
                  <a:lnTo>
                    <a:pt x="172" y="1121"/>
                  </a:lnTo>
                  <a:lnTo>
                    <a:pt x="170" y="1192"/>
                  </a:lnTo>
                  <a:lnTo>
                    <a:pt x="172" y="1263"/>
                  </a:lnTo>
                  <a:lnTo>
                    <a:pt x="180" y="1335"/>
                  </a:lnTo>
                  <a:lnTo>
                    <a:pt x="192" y="1405"/>
                  </a:lnTo>
                  <a:lnTo>
                    <a:pt x="209" y="1474"/>
                  </a:lnTo>
                  <a:lnTo>
                    <a:pt x="231" y="1543"/>
                  </a:lnTo>
                  <a:lnTo>
                    <a:pt x="259" y="1610"/>
                  </a:lnTo>
                  <a:lnTo>
                    <a:pt x="291" y="1675"/>
                  </a:lnTo>
                  <a:lnTo>
                    <a:pt x="328" y="1739"/>
                  </a:lnTo>
                  <a:lnTo>
                    <a:pt x="370" y="1800"/>
                  </a:lnTo>
                  <a:lnTo>
                    <a:pt x="417" y="1859"/>
                  </a:lnTo>
                  <a:lnTo>
                    <a:pt x="469" y="1915"/>
                  </a:lnTo>
                  <a:lnTo>
                    <a:pt x="523" y="1965"/>
                  </a:lnTo>
                  <a:lnTo>
                    <a:pt x="580" y="2011"/>
                  </a:lnTo>
                  <a:lnTo>
                    <a:pt x="640" y="2053"/>
                  </a:lnTo>
                  <a:lnTo>
                    <a:pt x="702" y="2089"/>
                  </a:lnTo>
                  <a:lnTo>
                    <a:pt x="767" y="2122"/>
                  </a:lnTo>
                  <a:lnTo>
                    <a:pt x="834" y="2150"/>
                  </a:lnTo>
                  <a:lnTo>
                    <a:pt x="902" y="2173"/>
                  </a:lnTo>
                  <a:lnTo>
                    <a:pt x="972" y="2190"/>
                  </a:lnTo>
                  <a:lnTo>
                    <a:pt x="1045" y="2203"/>
                  </a:lnTo>
                  <a:lnTo>
                    <a:pt x="1117" y="2211"/>
                  </a:lnTo>
                  <a:lnTo>
                    <a:pt x="1191" y="2213"/>
                  </a:lnTo>
                  <a:lnTo>
                    <a:pt x="1266" y="2211"/>
                  </a:lnTo>
                  <a:lnTo>
                    <a:pt x="1338" y="2203"/>
                  </a:lnTo>
                  <a:lnTo>
                    <a:pt x="1410" y="2190"/>
                  </a:lnTo>
                  <a:lnTo>
                    <a:pt x="1480" y="2173"/>
                  </a:lnTo>
                  <a:lnTo>
                    <a:pt x="1549" y="2150"/>
                  </a:lnTo>
                  <a:lnTo>
                    <a:pt x="1616" y="2122"/>
                  </a:lnTo>
                  <a:lnTo>
                    <a:pt x="1680" y="2089"/>
                  </a:lnTo>
                  <a:lnTo>
                    <a:pt x="1743" y="2053"/>
                  </a:lnTo>
                  <a:lnTo>
                    <a:pt x="1803" y="2011"/>
                  </a:lnTo>
                  <a:lnTo>
                    <a:pt x="1860" y="1965"/>
                  </a:lnTo>
                  <a:lnTo>
                    <a:pt x="1914" y="1915"/>
                  </a:lnTo>
                  <a:lnTo>
                    <a:pt x="1965" y="1860"/>
                  </a:lnTo>
                  <a:lnTo>
                    <a:pt x="2011" y="1803"/>
                  </a:lnTo>
                  <a:lnTo>
                    <a:pt x="2053" y="1743"/>
                  </a:lnTo>
                  <a:lnTo>
                    <a:pt x="2089" y="1681"/>
                  </a:lnTo>
                  <a:lnTo>
                    <a:pt x="2122" y="1616"/>
                  </a:lnTo>
                  <a:lnTo>
                    <a:pt x="2149" y="1550"/>
                  </a:lnTo>
                  <a:lnTo>
                    <a:pt x="2172" y="1481"/>
                  </a:lnTo>
                  <a:lnTo>
                    <a:pt x="2190" y="1410"/>
                  </a:lnTo>
                  <a:lnTo>
                    <a:pt x="2203" y="1339"/>
                  </a:lnTo>
                  <a:lnTo>
                    <a:pt x="2211" y="1267"/>
                  </a:lnTo>
                  <a:lnTo>
                    <a:pt x="2213" y="1192"/>
                  </a:lnTo>
                  <a:lnTo>
                    <a:pt x="2211" y="1118"/>
                  </a:lnTo>
                  <a:lnTo>
                    <a:pt x="2203" y="1045"/>
                  </a:lnTo>
                  <a:lnTo>
                    <a:pt x="2190" y="973"/>
                  </a:lnTo>
                  <a:lnTo>
                    <a:pt x="2172" y="903"/>
                  </a:lnTo>
                  <a:lnTo>
                    <a:pt x="2149" y="835"/>
                  </a:lnTo>
                  <a:lnTo>
                    <a:pt x="2122" y="768"/>
                  </a:lnTo>
                  <a:lnTo>
                    <a:pt x="2089" y="703"/>
                  </a:lnTo>
                  <a:lnTo>
                    <a:pt x="2053" y="641"/>
                  </a:lnTo>
                  <a:lnTo>
                    <a:pt x="2011" y="581"/>
                  </a:lnTo>
                  <a:lnTo>
                    <a:pt x="1965" y="524"/>
                  </a:lnTo>
                  <a:lnTo>
                    <a:pt x="1914" y="470"/>
                  </a:lnTo>
                  <a:lnTo>
                    <a:pt x="1860" y="420"/>
                  </a:lnTo>
                  <a:lnTo>
                    <a:pt x="1803" y="374"/>
                  </a:lnTo>
                  <a:lnTo>
                    <a:pt x="1743" y="332"/>
                  </a:lnTo>
                  <a:lnTo>
                    <a:pt x="1680" y="295"/>
                  </a:lnTo>
                  <a:lnTo>
                    <a:pt x="1616" y="263"/>
                  </a:lnTo>
                  <a:lnTo>
                    <a:pt x="1549" y="235"/>
                  </a:lnTo>
                  <a:lnTo>
                    <a:pt x="1480" y="212"/>
                  </a:lnTo>
                  <a:lnTo>
                    <a:pt x="1410" y="195"/>
                  </a:lnTo>
                  <a:lnTo>
                    <a:pt x="1338" y="182"/>
                  </a:lnTo>
                  <a:lnTo>
                    <a:pt x="1266" y="174"/>
                  </a:lnTo>
                  <a:lnTo>
                    <a:pt x="1191" y="171"/>
                  </a:lnTo>
                  <a:close/>
                  <a:moveTo>
                    <a:pt x="1191" y="0"/>
                  </a:moveTo>
                  <a:lnTo>
                    <a:pt x="1278" y="4"/>
                  </a:lnTo>
                  <a:lnTo>
                    <a:pt x="1362" y="12"/>
                  </a:lnTo>
                  <a:lnTo>
                    <a:pt x="1447" y="28"/>
                  </a:lnTo>
                  <a:lnTo>
                    <a:pt x="1528" y="49"/>
                  </a:lnTo>
                  <a:lnTo>
                    <a:pt x="1609" y="75"/>
                  </a:lnTo>
                  <a:lnTo>
                    <a:pt x="1687" y="107"/>
                  </a:lnTo>
                  <a:lnTo>
                    <a:pt x="1762" y="145"/>
                  </a:lnTo>
                  <a:lnTo>
                    <a:pt x="1835" y="188"/>
                  </a:lnTo>
                  <a:lnTo>
                    <a:pt x="1905" y="237"/>
                  </a:lnTo>
                  <a:lnTo>
                    <a:pt x="1971" y="290"/>
                  </a:lnTo>
                  <a:lnTo>
                    <a:pt x="2035" y="350"/>
                  </a:lnTo>
                  <a:lnTo>
                    <a:pt x="2093" y="412"/>
                  </a:lnTo>
                  <a:lnTo>
                    <a:pt x="2147" y="479"/>
                  </a:lnTo>
                  <a:lnTo>
                    <a:pt x="2195" y="549"/>
                  </a:lnTo>
                  <a:lnTo>
                    <a:pt x="2239" y="622"/>
                  </a:lnTo>
                  <a:lnTo>
                    <a:pt x="2277" y="698"/>
                  </a:lnTo>
                  <a:lnTo>
                    <a:pt x="2310" y="775"/>
                  </a:lnTo>
                  <a:lnTo>
                    <a:pt x="2336" y="855"/>
                  </a:lnTo>
                  <a:lnTo>
                    <a:pt x="2357" y="937"/>
                  </a:lnTo>
                  <a:lnTo>
                    <a:pt x="2372" y="1021"/>
                  </a:lnTo>
                  <a:lnTo>
                    <a:pt x="2381" y="1106"/>
                  </a:lnTo>
                  <a:lnTo>
                    <a:pt x="2385" y="1192"/>
                  </a:lnTo>
                  <a:lnTo>
                    <a:pt x="2381" y="1279"/>
                  </a:lnTo>
                  <a:lnTo>
                    <a:pt x="2372" y="1363"/>
                  </a:lnTo>
                  <a:lnTo>
                    <a:pt x="2357" y="1447"/>
                  </a:lnTo>
                  <a:lnTo>
                    <a:pt x="2336" y="1529"/>
                  </a:lnTo>
                  <a:lnTo>
                    <a:pt x="2310" y="1609"/>
                  </a:lnTo>
                  <a:lnTo>
                    <a:pt x="2277" y="1687"/>
                  </a:lnTo>
                  <a:lnTo>
                    <a:pt x="2239" y="1763"/>
                  </a:lnTo>
                  <a:lnTo>
                    <a:pt x="2195" y="1835"/>
                  </a:lnTo>
                  <a:lnTo>
                    <a:pt x="2147" y="1905"/>
                  </a:lnTo>
                  <a:lnTo>
                    <a:pt x="2093" y="1972"/>
                  </a:lnTo>
                  <a:lnTo>
                    <a:pt x="2035" y="2035"/>
                  </a:lnTo>
                  <a:lnTo>
                    <a:pt x="1971" y="2094"/>
                  </a:lnTo>
                  <a:lnTo>
                    <a:pt x="1905" y="2147"/>
                  </a:lnTo>
                  <a:lnTo>
                    <a:pt x="1835" y="2196"/>
                  </a:lnTo>
                  <a:lnTo>
                    <a:pt x="1762" y="2240"/>
                  </a:lnTo>
                  <a:lnTo>
                    <a:pt x="1687" y="2277"/>
                  </a:lnTo>
                  <a:lnTo>
                    <a:pt x="1609" y="2309"/>
                  </a:lnTo>
                  <a:lnTo>
                    <a:pt x="1528" y="2336"/>
                  </a:lnTo>
                  <a:lnTo>
                    <a:pt x="1447" y="2357"/>
                  </a:lnTo>
                  <a:lnTo>
                    <a:pt x="1362" y="2371"/>
                  </a:lnTo>
                  <a:lnTo>
                    <a:pt x="1278" y="2381"/>
                  </a:lnTo>
                  <a:lnTo>
                    <a:pt x="1191" y="2383"/>
                  </a:lnTo>
                  <a:lnTo>
                    <a:pt x="1105" y="2381"/>
                  </a:lnTo>
                  <a:lnTo>
                    <a:pt x="1019" y="2371"/>
                  </a:lnTo>
                  <a:lnTo>
                    <a:pt x="936" y="2357"/>
                  </a:lnTo>
                  <a:lnTo>
                    <a:pt x="854" y="2336"/>
                  </a:lnTo>
                  <a:lnTo>
                    <a:pt x="774" y="2309"/>
                  </a:lnTo>
                  <a:lnTo>
                    <a:pt x="696" y="2277"/>
                  </a:lnTo>
                  <a:lnTo>
                    <a:pt x="621" y="2240"/>
                  </a:lnTo>
                  <a:lnTo>
                    <a:pt x="548" y="2196"/>
                  </a:lnTo>
                  <a:lnTo>
                    <a:pt x="478" y="2147"/>
                  </a:lnTo>
                  <a:lnTo>
                    <a:pt x="412" y="2094"/>
                  </a:lnTo>
                  <a:lnTo>
                    <a:pt x="348" y="2035"/>
                  </a:lnTo>
                  <a:lnTo>
                    <a:pt x="290" y="1973"/>
                  </a:lnTo>
                  <a:lnTo>
                    <a:pt x="237" y="1908"/>
                  </a:lnTo>
                  <a:lnTo>
                    <a:pt x="190" y="1840"/>
                  </a:lnTo>
                  <a:lnTo>
                    <a:pt x="148" y="1770"/>
                  </a:lnTo>
                  <a:lnTo>
                    <a:pt x="111" y="1696"/>
                  </a:lnTo>
                  <a:lnTo>
                    <a:pt x="79" y="1622"/>
                  </a:lnTo>
                  <a:lnTo>
                    <a:pt x="52" y="1546"/>
                  </a:lnTo>
                  <a:lnTo>
                    <a:pt x="31" y="1469"/>
                  </a:lnTo>
                  <a:lnTo>
                    <a:pt x="16" y="1391"/>
                  </a:lnTo>
                  <a:lnTo>
                    <a:pt x="5" y="1312"/>
                  </a:lnTo>
                  <a:lnTo>
                    <a:pt x="0" y="1231"/>
                  </a:lnTo>
                  <a:lnTo>
                    <a:pt x="0" y="1152"/>
                  </a:lnTo>
                  <a:lnTo>
                    <a:pt x="5" y="1073"/>
                  </a:lnTo>
                  <a:lnTo>
                    <a:pt x="16" y="994"/>
                  </a:lnTo>
                  <a:lnTo>
                    <a:pt x="31" y="915"/>
                  </a:lnTo>
                  <a:lnTo>
                    <a:pt x="52" y="838"/>
                  </a:lnTo>
                  <a:lnTo>
                    <a:pt x="79" y="763"/>
                  </a:lnTo>
                  <a:lnTo>
                    <a:pt x="111" y="688"/>
                  </a:lnTo>
                  <a:lnTo>
                    <a:pt x="148" y="615"/>
                  </a:lnTo>
                  <a:lnTo>
                    <a:pt x="190" y="545"/>
                  </a:lnTo>
                  <a:lnTo>
                    <a:pt x="237" y="477"/>
                  </a:lnTo>
                  <a:lnTo>
                    <a:pt x="290" y="412"/>
                  </a:lnTo>
                  <a:lnTo>
                    <a:pt x="348" y="350"/>
                  </a:lnTo>
                  <a:lnTo>
                    <a:pt x="412" y="290"/>
                  </a:lnTo>
                  <a:lnTo>
                    <a:pt x="478" y="237"/>
                  </a:lnTo>
                  <a:lnTo>
                    <a:pt x="548" y="188"/>
                  </a:lnTo>
                  <a:lnTo>
                    <a:pt x="621" y="145"/>
                  </a:lnTo>
                  <a:lnTo>
                    <a:pt x="696" y="107"/>
                  </a:lnTo>
                  <a:lnTo>
                    <a:pt x="774" y="75"/>
                  </a:lnTo>
                  <a:lnTo>
                    <a:pt x="854" y="49"/>
                  </a:lnTo>
                  <a:lnTo>
                    <a:pt x="936" y="28"/>
                  </a:lnTo>
                  <a:lnTo>
                    <a:pt x="1019" y="12"/>
                  </a:lnTo>
                  <a:lnTo>
                    <a:pt x="1105" y="4"/>
                  </a:lnTo>
                  <a:lnTo>
                    <a:pt x="119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128580" tIns="64292" rIns="128580" bIns="64292" numCol="1" anchor="t" anchorCtr="0" compatLnSpc="1"/>
            <a:lstStyle/>
            <a:p>
              <a:pPr defTabSz="1240790"/>
              <a:endParaRPr lang="es-SV" sz="985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9" name="Freeform 7"/>
            <p:cNvSpPr/>
            <p:nvPr/>
          </p:nvSpPr>
          <p:spPr bwMode="auto">
            <a:xfrm>
              <a:off x="1488" y="7799"/>
              <a:ext cx="38" cy="39"/>
            </a:xfrm>
            <a:custGeom>
              <a:avLst/>
              <a:gdLst>
                <a:gd name="T0" fmla="*/ 212 w 307"/>
                <a:gd name="T1" fmla="*/ 0 h 307"/>
                <a:gd name="T2" fmla="*/ 231 w 307"/>
                <a:gd name="T3" fmla="*/ 0 h 307"/>
                <a:gd name="T4" fmla="*/ 249 w 307"/>
                <a:gd name="T5" fmla="*/ 4 h 307"/>
                <a:gd name="T6" fmla="*/ 267 w 307"/>
                <a:gd name="T7" fmla="*/ 13 h 307"/>
                <a:gd name="T8" fmla="*/ 282 w 307"/>
                <a:gd name="T9" fmla="*/ 25 h 307"/>
                <a:gd name="T10" fmla="*/ 294 w 307"/>
                <a:gd name="T11" fmla="*/ 40 h 307"/>
                <a:gd name="T12" fmla="*/ 302 w 307"/>
                <a:gd name="T13" fmla="*/ 57 h 307"/>
                <a:gd name="T14" fmla="*/ 307 w 307"/>
                <a:gd name="T15" fmla="*/ 75 h 307"/>
                <a:gd name="T16" fmla="*/ 307 w 307"/>
                <a:gd name="T17" fmla="*/ 94 h 307"/>
                <a:gd name="T18" fmla="*/ 302 w 307"/>
                <a:gd name="T19" fmla="*/ 113 h 307"/>
                <a:gd name="T20" fmla="*/ 294 w 307"/>
                <a:gd name="T21" fmla="*/ 129 h 307"/>
                <a:gd name="T22" fmla="*/ 282 w 307"/>
                <a:gd name="T23" fmla="*/ 145 h 307"/>
                <a:gd name="T24" fmla="*/ 146 w 307"/>
                <a:gd name="T25" fmla="*/ 282 h 307"/>
                <a:gd name="T26" fmla="*/ 132 w 307"/>
                <a:gd name="T27" fmla="*/ 293 h 307"/>
                <a:gd name="T28" fmla="*/ 118 w 307"/>
                <a:gd name="T29" fmla="*/ 301 h 307"/>
                <a:gd name="T30" fmla="*/ 101 w 307"/>
                <a:gd name="T31" fmla="*/ 305 h 307"/>
                <a:gd name="T32" fmla="*/ 86 w 307"/>
                <a:gd name="T33" fmla="*/ 307 h 307"/>
                <a:gd name="T34" fmla="*/ 69 w 307"/>
                <a:gd name="T35" fmla="*/ 305 h 307"/>
                <a:gd name="T36" fmla="*/ 53 w 307"/>
                <a:gd name="T37" fmla="*/ 301 h 307"/>
                <a:gd name="T38" fmla="*/ 38 w 307"/>
                <a:gd name="T39" fmla="*/ 293 h 307"/>
                <a:gd name="T40" fmla="*/ 25 w 307"/>
                <a:gd name="T41" fmla="*/ 282 h 307"/>
                <a:gd name="T42" fmla="*/ 13 w 307"/>
                <a:gd name="T43" fmla="*/ 267 h 307"/>
                <a:gd name="T44" fmla="*/ 4 w 307"/>
                <a:gd name="T45" fmla="*/ 249 h 307"/>
                <a:gd name="T46" fmla="*/ 0 w 307"/>
                <a:gd name="T47" fmla="*/ 231 h 307"/>
                <a:gd name="T48" fmla="*/ 0 w 307"/>
                <a:gd name="T49" fmla="*/ 213 h 307"/>
                <a:gd name="T50" fmla="*/ 4 w 307"/>
                <a:gd name="T51" fmla="*/ 194 h 307"/>
                <a:gd name="T52" fmla="*/ 13 w 307"/>
                <a:gd name="T53" fmla="*/ 177 h 307"/>
                <a:gd name="T54" fmla="*/ 25 w 307"/>
                <a:gd name="T55" fmla="*/ 161 h 307"/>
                <a:gd name="T56" fmla="*/ 161 w 307"/>
                <a:gd name="T57" fmla="*/ 25 h 307"/>
                <a:gd name="T58" fmla="*/ 177 w 307"/>
                <a:gd name="T59" fmla="*/ 13 h 307"/>
                <a:gd name="T60" fmla="*/ 194 w 307"/>
                <a:gd name="T61" fmla="*/ 4 h 307"/>
                <a:gd name="T62" fmla="*/ 212 w 307"/>
                <a:gd name="T63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07" h="307">
                  <a:moveTo>
                    <a:pt x="212" y="0"/>
                  </a:moveTo>
                  <a:lnTo>
                    <a:pt x="231" y="0"/>
                  </a:lnTo>
                  <a:lnTo>
                    <a:pt x="249" y="4"/>
                  </a:lnTo>
                  <a:lnTo>
                    <a:pt x="267" y="13"/>
                  </a:lnTo>
                  <a:lnTo>
                    <a:pt x="282" y="25"/>
                  </a:lnTo>
                  <a:lnTo>
                    <a:pt x="294" y="40"/>
                  </a:lnTo>
                  <a:lnTo>
                    <a:pt x="302" y="57"/>
                  </a:lnTo>
                  <a:lnTo>
                    <a:pt x="307" y="75"/>
                  </a:lnTo>
                  <a:lnTo>
                    <a:pt x="307" y="94"/>
                  </a:lnTo>
                  <a:lnTo>
                    <a:pt x="302" y="113"/>
                  </a:lnTo>
                  <a:lnTo>
                    <a:pt x="294" y="129"/>
                  </a:lnTo>
                  <a:lnTo>
                    <a:pt x="282" y="145"/>
                  </a:lnTo>
                  <a:lnTo>
                    <a:pt x="146" y="282"/>
                  </a:lnTo>
                  <a:lnTo>
                    <a:pt x="132" y="293"/>
                  </a:lnTo>
                  <a:lnTo>
                    <a:pt x="118" y="301"/>
                  </a:lnTo>
                  <a:lnTo>
                    <a:pt x="101" y="305"/>
                  </a:lnTo>
                  <a:lnTo>
                    <a:pt x="86" y="307"/>
                  </a:lnTo>
                  <a:lnTo>
                    <a:pt x="69" y="305"/>
                  </a:lnTo>
                  <a:lnTo>
                    <a:pt x="53" y="301"/>
                  </a:lnTo>
                  <a:lnTo>
                    <a:pt x="38" y="293"/>
                  </a:lnTo>
                  <a:lnTo>
                    <a:pt x="25" y="282"/>
                  </a:lnTo>
                  <a:lnTo>
                    <a:pt x="13" y="267"/>
                  </a:lnTo>
                  <a:lnTo>
                    <a:pt x="4" y="249"/>
                  </a:lnTo>
                  <a:lnTo>
                    <a:pt x="0" y="231"/>
                  </a:lnTo>
                  <a:lnTo>
                    <a:pt x="0" y="213"/>
                  </a:lnTo>
                  <a:lnTo>
                    <a:pt x="4" y="194"/>
                  </a:lnTo>
                  <a:lnTo>
                    <a:pt x="13" y="177"/>
                  </a:lnTo>
                  <a:lnTo>
                    <a:pt x="25" y="161"/>
                  </a:lnTo>
                  <a:lnTo>
                    <a:pt x="161" y="25"/>
                  </a:lnTo>
                  <a:lnTo>
                    <a:pt x="177" y="13"/>
                  </a:lnTo>
                  <a:lnTo>
                    <a:pt x="194" y="4"/>
                  </a:lnTo>
                  <a:lnTo>
                    <a:pt x="2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128580" tIns="64292" rIns="128580" bIns="64292" numCol="1" anchor="t" anchorCtr="0" compatLnSpc="1"/>
            <a:lstStyle/>
            <a:p>
              <a:pPr defTabSz="1240790"/>
              <a:endParaRPr lang="es-SV" sz="985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0" name="Freeform 8"/>
            <p:cNvSpPr>
              <a:spLocks noEditPoints="1"/>
            </p:cNvSpPr>
            <p:nvPr/>
          </p:nvSpPr>
          <p:spPr bwMode="auto">
            <a:xfrm>
              <a:off x="1320" y="7810"/>
              <a:ext cx="195" cy="196"/>
            </a:xfrm>
            <a:custGeom>
              <a:avLst/>
              <a:gdLst>
                <a:gd name="T0" fmla="*/ 1087 w 1564"/>
                <a:gd name="T1" fmla="*/ 174 h 1563"/>
                <a:gd name="T2" fmla="*/ 1019 w 1564"/>
                <a:gd name="T3" fmla="*/ 191 h 1563"/>
                <a:gd name="T4" fmla="*/ 957 w 1564"/>
                <a:gd name="T5" fmla="*/ 228 h 1563"/>
                <a:gd name="T6" fmla="*/ 250 w 1564"/>
                <a:gd name="T7" fmla="*/ 931 h 1563"/>
                <a:gd name="T8" fmla="*/ 208 w 1564"/>
                <a:gd name="T9" fmla="*/ 987 h 1563"/>
                <a:gd name="T10" fmla="*/ 180 w 1564"/>
                <a:gd name="T11" fmla="*/ 1051 h 1563"/>
                <a:gd name="T12" fmla="*/ 171 w 1564"/>
                <a:gd name="T13" fmla="*/ 1122 h 1563"/>
                <a:gd name="T14" fmla="*/ 180 w 1564"/>
                <a:gd name="T15" fmla="*/ 1192 h 1563"/>
                <a:gd name="T16" fmla="*/ 208 w 1564"/>
                <a:gd name="T17" fmla="*/ 1257 h 1563"/>
                <a:gd name="T18" fmla="*/ 250 w 1564"/>
                <a:gd name="T19" fmla="*/ 1314 h 1563"/>
                <a:gd name="T20" fmla="*/ 307 w 1564"/>
                <a:gd name="T21" fmla="*/ 1357 h 1563"/>
                <a:gd name="T22" fmla="*/ 371 w 1564"/>
                <a:gd name="T23" fmla="*/ 1384 h 1563"/>
                <a:gd name="T24" fmla="*/ 442 w 1564"/>
                <a:gd name="T25" fmla="*/ 1393 h 1563"/>
                <a:gd name="T26" fmla="*/ 513 w 1564"/>
                <a:gd name="T27" fmla="*/ 1384 h 1563"/>
                <a:gd name="T28" fmla="*/ 578 w 1564"/>
                <a:gd name="T29" fmla="*/ 1357 h 1563"/>
                <a:gd name="T30" fmla="*/ 634 w 1564"/>
                <a:gd name="T31" fmla="*/ 1314 h 1563"/>
                <a:gd name="T32" fmla="*/ 1340 w 1564"/>
                <a:gd name="T33" fmla="*/ 603 h 1563"/>
                <a:gd name="T34" fmla="*/ 1377 w 1564"/>
                <a:gd name="T35" fmla="*/ 535 h 1563"/>
                <a:gd name="T36" fmla="*/ 1392 w 1564"/>
                <a:gd name="T37" fmla="*/ 462 h 1563"/>
                <a:gd name="T38" fmla="*/ 1387 w 1564"/>
                <a:gd name="T39" fmla="*/ 386 h 1563"/>
                <a:gd name="T40" fmla="*/ 1361 w 1564"/>
                <a:gd name="T41" fmla="*/ 314 h 1563"/>
                <a:gd name="T42" fmla="*/ 1313 w 1564"/>
                <a:gd name="T43" fmla="*/ 251 h 1563"/>
                <a:gd name="T44" fmla="*/ 1257 w 1564"/>
                <a:gd name="T45" fmla="*/ 208 h 1563"/>
                <a:gd name="T46" fmla="*/ 1192 w 1564"/>
                <a:gd name="T47" fmla="*/ 180 h 1563"/>
                <a:gd name="T48" fmla="*/ 1122 w 1564"/>
                <a:gd name="T49" fmla="*/ 172 h 1563"/>
                <a:gd name="T50" fmla="*/ 1173 w 1564"/>
                <a:gd name="T51" fmla="*/ 4 h 1563"/>
                <a:gd name="T52" fmla="*/ 1268 w 1564"/>
                <a:gd name="T53" fmla="*/ 26 h 1563"/>
                <a:gd name="T54" fmla="*/ 1357 w 1564"/>
                <a:gd name="T55" fmla="*/ 68 h 1563"/>
                <a:gd name="T56" fmla="*/ 1434 w 1564"/>
                <a:gd name="T57" fmla="*/ 130 h 1563"/>
                <a:gd name="T58" fmla="*/ 1498 w 1564"/>
                <a:gd name="T59" fmla="*/ 210 h 1563"/>
                <a:gd name="T60" fmla="*/ 1540 w 1564"/>
                <a:gd name="T61" fmla="*/ 299 h 1563"/>
                <a:gd name="T62" fmla="*/ 1561 w 1564"/>
                <a:gd name="T63" fmla="*/ 395 h 1563"/>
                <a:gd name="T64" fmla="*/ 1561 w 1564"/>
                <a:gd name="T65" fmla="*/ 491 h 1563"/>
                <a:gd name="T66" fmla="*/ 1540 w 1564"/>
                <a:gd name="T67" fmla="*/ 586 h 1563"/>
                <a:gd name="T68" fmla="*/ 1498 w 1564"/>
                <a:gd name="T69" fmla="*/ 675 h 1563"/>
                <a:gd name="T70" fmla="*/ 1434 w 1564"/>
                <a:gd name="T71" fmla="*/ 755 h 1563"/>
                <a:gd name="T72" fmla="*/ 718 w 1564"/>
                <a:gd name="T73" fmla="*/ 1468 h 1563"/>
                <a:gd name="T74" fmla="*/ 634 w 1564"/>
                <a:gd name="T75" fmla="*/ 1520 h 1563"/>
                <a:gd name="T76" fmla="*/ 541 w 1564"/>
                <a:gd name="T77" fmla="*/ 1552 h 1563"/>
                <a:gd name="T78" fmla="*/ 442 w 1564"/>
                <a:gd name="T79" fmla="*/ 1563 h 1563"/>
                <a:gd name="T80" fmla="*/ 343 w 1564"/>
                <a:gd name="T81" fmla="*/ 1552 h 1563"/>
                <a:gd name="T82" fmla="*/ 250 w 1564"/>
                <a:gd name="T83" fmla="*/ 1520 h 1563"/>
                <a:gd name="T84" fmla="*/ 167 w 1564"/>
                <a:gd name="T85" fmla="*/ 1468 h 1563"/>
                <a:gd name="T86" fmla="*/ 97 w 1564"/>
                <a:gd name="T87" fmla="*/ 1396 h 1563"/>
                <a:gd name="T88" fmla="*/ 44 w 1564"/>
                <a:gd name="T89" fmla="*/ 1313 h 1563"/>
                <a:gd name="T90" fmla="*/ 11 w 1564"/>
                <a:gd name="T91" fmla="*/ 1220 h 1563"/>
                <a:gd name="T92" fmla="*/ 0 w 1564"/>
                <a:gd name="T93" fmla="*/ 1122 h 1563"/>
                <a:gd name="T94" fmla="*/ 11 w 1564"/>
                <a:gd name="T95" fmla="*/ 1023 h 1563"/>
                <a:gd name="T96" fmla="*/ 44 w 1564"/>
                <a:gd name="T97" fmla="*/ 931 h 1563"/>
                <a:gd name="T98" fmla="*/ 97 w 1564"/>
                <a:gd name="T99" fmla="*/ 847 h 1563"/>
                <a:gd name="T100" fmla="*/ 810 w 1564"/>
                <a:gd name="T101" fmla="*/ 130 h 1563"/>
                <a:gd name="T102" fmla="*/ 888 w 1564"/>
                <a:gd name="T103" fmla="*/ 68 h 1563"/>
                <a:gd name="T104" fmla="*/ 976 w 1564"/>
                <a:gd name="T105" fmla="*/ 26 h 1563"/>
                <a:gd name="T106" fmla="*/ 1071 w 1564"/>
                <a:gd name="T107" fmla="*/ 4 h 1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64" h="1563">
                  <a:moveTo>
                    <a:pt x="1122" y="172"/>
                  </a:moveTo>
                  <a:lnTo>
                    <a:pt x="1087" y="174"/>
                  </a:lnTo>
                  <a:lnTo>
                    <a:pt x="1052" y="180"/>
                  </a:lnTo>
                  <a:lnTo>
                    <a:pt x="1019" y="191"/>
                  </a:lnTo>
                  <a:lnTo>
                    <a:pt x="987" y="208"/>
                  </a:lnTo>
                  <a:lnTo>
                    <a:pt x="957" y="228"/>
                  </a:lnTo>
                  <a:lnTo>
                    <a:pt x="931" y="251"/>
                  </a:lnTo>
                  <a:lnTo>
                    <a:pt x="250" y="931"/>
                  </a:lnTo>
                  <a:lnTo>
                    <a:pt x="226" y="957"/>
                  </a:lnTo>
                  <a:lnTo>
                    <a:pt x="208" y="987"/>
                  </a:lnTo>
                  <a:lnTo>
                    <a:pt x="191" y="1018"/>
                  </a:lnTo>
                  <a:lnTo>
                    <a:pt x="180" y="1051"/>
                  </a:lnTo>
                  <a:lnTo>
                    <a:pt x="174" y="1086"/>
                  </a:lnTo>
                  <a:lnTo>
                    <a:pt x="171" y="1122"/>
                  </a:lnTo>
                  <a:lnTo>
                    <a:pt x="174" y="1158"/>
                  </a:lnTo>
                  <a:lnTo>
                    <a:pt x="180" y="1192"/>
                  </a:lnTo>
                  <a:lnTo>
                    <a:pt x="191" y="1226"/>
                  </a:lnTo>
                  <a:lnTo>
                    <a:pt x="208" y="1257"/>
                  </a:lnTo>
                  <a:lnTo>
                    <a:pt x="226" y="1286"/>
                  </a:lnTo>
                  <a:lnTo>
                    <a:pt x="250" y="1314"/>
                  </a:lnTo>
                  <a:lnTo>
                    <a:pt x="278" y="1337"/>
                  </a:lnTo>
                  <a:lnTo>
                    <a:pt x="307" y="1357"/>
                  </a:lnTo>
                  <a:lnTo>
                    <a:pt x="338" y="1372"/>
                  </a:lnTo>
                  <a:lnTo>
                    <a:pt x="371" y="1384"/>
                  </a:lnTo>
                  <a:lnTo>
                    <a:pt x="407" y="1391"/>
                  </a:lnTo>
                  <a:lnTo>
                    <a:pt x="442" y="1393"/>
                  </a:lnTo>
                  <a:lnTo>
                    <a:pt x="478" y="1391"/>
                  </a:lnTo>
                  <a:lnTo>
                    <a:pt x="513" y="1384"/>
                  </a:lnTo>
                  <a:lnTo>
                    <a:pt x="546" y="1372"/>
                  </a:lnTo>
                  <a:lnTo>
                    <a:pt x="578" y="1357"/>
                  </a:lnTo>
                  <a:lnTo>
                    <a:pt x="607" y="1337"/>
                  </a:lnTo>
                  <a:lnTo>
                    <a:pt x="634" y="1314"/>
                  </a:lnTo>
                  <a:lnTo>
                    <a:pt x="1314" y="634"/>
                  </a:lnTo>
                  <a:lnTo>
                    <a:pt x="1340" y="603"/>
                  </a:lnTo>
                  <a:lnTo>
                    <a:pt x="1362" y="570"/>
                  </a:lnTo>
                  <a:lnTo>
                    <a:pt x="1377" y="535"/>
                  </a:lnTo>
                  <a:lnTo>
                    <a:pt x="1387" y="499"/>
                  </a:lnTo>
                  <a:lnTo>
                    <a:pt x="1392" y="462"/>
                  </a:lnTo>
                  <a:lnTo>
                    <a:pt x="1392" y="423"/>
                  </a:lnTo>
                  <a:lnTo>
                    <a:pt x="1387" y="386"/>
                  </a:lnTo>
                  <a:lnTo>
                    <a:pt x="1377" y="350"/>
                  </a:lnTo>
                  <a:lnTo>
                    <a:pt x="1361" y="314"/>
                  </a:lnTo>
                  <a:lnTo>
                    <a:pt x="1340" y="281"/>
                  </a:lnTo>
                  <a:lnTo>
                    <a:pt x="1313" y="251"/>
                  </a:lnTo>
                  <a:lnTo>
                    <a:pt x="1287" y="228"/>
                  </a:lnTo>
                  <a:lnTo>
                    <a:pt x="1257" y="208"/>
                  </a:lnTo>
                  <a:lnTo>
                    <a:pt x="1226" y="191"/>
                  </a:lnTo>
                  <a:lnTo>
                    <a:pt x="1192" y="180"/>
                  </a:lnTo>
                  <a:lnTo>
                    <a:pt x="1158" y="174"/>
                  </a:lnTo>
                  <a:lnTo>
                    <a:pt x="1122" y="172"/>
                  </a:lnTo>
                  <a:close/>
                  <a:moveTo>
                    <a:pt x="1122" y="0"/>
                  </a:moveTo>
                  <a:lnTo>
                    <a:pt x="1173" y="4"/>
                  </a:lnTo>
                  <a:lnTo>
                    <a:pt x="1221" y="12"/>
                  </a:lnTo>
                  <a:lnTo>
                    <a:pt x="1268" y="26"/>
                  </a:lnTo>
                  <a:lnTo>
                    <a:pt x="1313" y="44"/>
                  </a:lnTo>
                  <a:lnTo>
                    <a:pt x="1357" y="68"/>
                  </a:lnTo>
                  <a:lnTo>
                    <a:pt x="1397" y="97"/>
                  </a:lnTo>
                  <a:lnTo>
                    <a:pt x="1434" y="130"/>
                  </a:lnTo>
                  <a:lnTo>
                    <a:pt x="1469" y="168"/>
                  </a:lnTo>
                  <a:lnTo>
                    <a:pt x="1498" y="210"/>
                  </a:lnTo>
                  <a:lnTo>
                    <a:pt x="1522" y="254"/>
                  </a:lnTo>
                  <a:lnTo>
                    <a:pt x="1540" y="299"/>
                  </a:lnTo>
                  <a:lnTo>
                    <a:pt x="1553" y="346"/>
                  </a:lnTo>
                  <a:lnTo>
                    <a:pt x="1561" y="395"/>
                  </a:lnTo>
                  <a:lnTo>
                    <a:pt x="1564" y="443"/>
                  </a:lnTo>
                  <a:lnTo>
                    <a:pt x="1561" y="491"/>
                  </a:lnTo>
                  <a:lnTo>
                    <a:pt x="1553" y="538"/>
                  </a:lnTo>
                  <a:lnTo>
                    <a:pt x="1540" y="586"/>
                  </a:lnTo>
                  <a:lnTo>
                    <a:pt x="1522" y="631"/>
                  </a:lnTo>
                  <a:lnTo>
                    <a:pt x="1498" y="675"/>
                  </a:lnTo>
                  <a:lnTo>
                    <a:pt x="1469" y="716"/>
                  </a:lnTo>
                  <a:lnTo>
                    <a:pt x="1434" y="755"/>
                  </a:lnTo>
                  <a:lnTo>
                    <a:pt x="755" y="1435"/>
                  </a:lnTo>
                  <a:lnTo>
                    <a:pt x="718" y="1468"/>
                  </a:lnTo>
                  <a:lnTo>
                    <a:pt x="677" y="1496"/>
                  </a:lnTo>
                  <a:lnTo>
                    <a:pt x="634" y="1520"/>
                  </a:lnTo>
                  <a:lnTo>
                    <a:pt x="589" y="1539"/>
                  </a:lnTo>
                  <a:lnTo>
                    <a:pt x="541" y="1552"/>
                  </a:lnTo>
                  <a:lnTo>
                    <a:pt x="492" y="1561"/>
                  </a:lnTo>
                  <a:lnTo>
                    <a:pt x="442" y="1563"/>
                  </a:lnTo>
                  <a:lnTo>
                    <a:pt x="392" y="1561"/>
                  </a:lnTo>
                  <a:lnTo>
                    <a:pt x="343" y="1552"/>
                  </a:lnTo>
                  <a:lnTo>
                    <a:pt x="296" y="1539"/>
                  </a:lnTo>
                  <a:lnTo>
                    <a:pt x="250" y="1520"/>
                  </a:lnTo>
                  <a:lnTo>
                    <a:pt x="208" y="1496"/>
                  </a:lnTo>
                  <a:lnTo>
                    <a:pt x="167" y="1468"/>
                  </a:lnTo>
                  <a:lnTo>
                    <a:pt x="130" y="1435"/>
                  </a:lnTo>
                  <a:lnTo>
                    <a:pt x="97" y="1396"/>
                  </a:lnTo>
                  <a:lnTo>
                    <a:pt x="68" y="1357"/>
                  </a:lnTo>
                  <a:lnTo>
                    <a:pt x="44" y="1313"/>
                  </a:lnTo>
                  <a:lnTo>
                    <a:pt x="25" y="1268"/>
                  </a:lnTo>
                  <a:lnTo>
                    <a:pt x="11" y="1220"/>
                  </a:lnTo>
                  <a:lnTo>
                    <a:pt x="3" y="1172"/>
                  </a:lnTo>
                  <a:lnTo>
                    <a:pt x="0" y="1122"/>
                  </a:lnTo>
                  <a:lnTo>
                    <a:pt x="3" y="1072"/>
                  </a:lnTo>
                  <a:lnTo>
                    <a:pt x="11" y="1023"/>
                  </a:lnTo>
                  <a:lnTo>
                    <a:pt x="25" y="976"/>
                  </a:lnTo>
                  <a:lnTo>
                    <a:pt x="44" y="931"/>
                  </a:lnTo>
                  <a:lnTo>
                    <a:pt x="68" y="888"/>
                  </a:lnTo>
                  <a:lnTo>
                    <a:pt x="97" y="847"/>
                  </a:lnTo>
                  <a:lnTo>
                    <a:pt x="130" y="810"/>
                  </a:lnTo>
                  <a:lnTo>
                    <a:pt x="810" y="130"/>
                  </a:lnTo>
                  <a:lnTo>
                    <a:pt x="847" y="97"/>
                  </a:lnTo>
                  <a:lnTo>
                    <a:pt x="888" y="68"/>
                  </a:lnTo>
                  <a:lnTo>
                    <a:pt x="931" y="44"/>
                  </a:lnTo>
                  <a:lnTo>
                    <a:pt x="976" y="26"/>
                  </a:lnTo>
                  <a:lnTo>
                    <a:pt x="1023" y="12"/>
                  </a:lnTo>
                  <a:lnTo>
                    <a:pt x="1071" y="4"/>
                  </a:lnTo>
                  <a:lnTo>
                    <a:pt x="112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128580" tIns="64292" rIns="128580" bIns="64292" numCol="1" anchor="t" anchorCtr="0" compatLnSpc="1"/>
            <a:lstStyle/>
            <a:p>
              <a:pPr defTabSz="1240790"/>
              <a:endParaRPr lang="es-SV" sz="985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1" name="Freeform 9"/>
            <p:cNvSpPr>
              <a:spLocks noEditPoints="1"/>
            </p:cNvSpPr>
            <p:nvPr/>
          </p:nvSpPr>
          <p:spPr bwMode="auto">
            <a:xfrm>
              <a:off x="1525" y="7614"/>
              <a:ext cx="187" cy="187"/>
            </a:xfrm>
            <a:custGeom>
              <a:avLst/>
              <a:gdLst>
                <a:gd name="T0" fmla="*/ 636 w 1498"/>
                <a:gd name="T1" fmla="*/ 182 h 1500"/>
                <a:gd name="T2" fmla="*/ 476 w 1498"/>
                <a:gd name="T3" fmla="*/ 239 h 1500"/>
                <a:gd name="T4" fmla="*/ 339 w 1498"/>
                <a:gd name="T5" fmla="*/ 340 h 1500"/>
                <a:gd name="T6" fmla="*/ 236 w 1498"/>
                <a:gd name="T7" fmla="*/ 481 h 1500"/>
                <a:gd name="T8" fmla="*/ 181 w 1498"/>
                <a:gd name="T9" fmla="*/ 639 h 1500"/>
                <a:gd name="T10" fmla="*/ 173 w 1498"/>
                <a:gd name="T11" fmla="*/ 806 h 1500"/>
                <a:gd name="T12" fmla="*/ 213 w 1498"/>
                <a:gd name="T13" fmla="*/ 968 h 1500"/>
                <a:gd name="T14" fmla="*/ 299 w 1498"/>
                <a:gd name="T15" fmla="*/ 1116 h 1500"/>
                <a:gd name="T16" fmla="*/ 428 w 1498"/>
                <a:gd name="T17" fmla="*/ 1232 h 1500"/>
                <a:gd name="T18" fmla="*/ 581 w 1498"/>
                <a:gd name="T19" fmla="*/ 1305 h 1500"/>
                <a:gd name="T20" fmla="*/ 749 w 1498"/>
                <a:gd name="T21" fmla="*/ 1330 h 1500"/>
                <a:gd name="T22" fmla="*/ 918 w 1498"/>
                <a:gd name="T23" fmla="*/ 1305 h 1500"/>
                <a:gd name="T24" fmla="*/ 1071 w 1498"/>
                <a:gd name="T25" fmla="*/ 1232 h 1500"/>
                <a:gd name="T26" fmla="*/ 1200 w 1498"/>
                <a:gd name="T27" fmla="*/ 1116 h 1500"/>
                <a:gd name="T28" fmla="*/ 1286 w 1498"/>
                <a:gd name="T29" fmla="*/ 968 h 1500"/>
                <a:gd name="T30" fmla="*/ 1326 w 1498"/>
                <a:gd name="T31" fmla="*/ 806 h 1500"/>
                <a:gd name="T32" fmla="*/ 1318 w 1498"/>
                <a:gd name="T33" fmla="*/ 639 h 1500"/>
                <a:gd name="T34" fmla="*/ 1262 w 1498"/>
                <a:gd name="T35" fmla="*/ 481 h 1500"/>
                <a:gd name="T36" fmla="*/ 1159 w 1498"/>
                <a:gd name="T37" fmla="*/ 340 h 1500"/>
                <a:gd name="T38" fmla="*/ 1023 w 1498"/>
                <a:gd name="T39" fmla="*/ 239 h 1500"/>
                <a:gd name="T40" fmla="*/ 863 w 1498"/>
                <a:gd name="T41" fmla="*/ 182 h 1500"/>
                <a:gd name="T42" fmla="*/ 749 w 1498"/>
                <a:gd name="T43" fmla="*/ 0 h 1500"/>
                <a:gd name="T44" fmla="*/ 945 w 1498"/>
                <a:gd name="T45" fmla="*/ 26 h 1500"/>
                <a:gd name="T46" fmla="*/ 1124 w 1498"/>
                <a:gd name="T47" fmla="*/ 100 h 1500"/>
                <a:gd name="T48" fmla="*/ 1280 w 1498"/>
                <a:gd name="T49" fmla="*/ 221 h 1500"/>
                <a:gd name="T50" fmla="*/ 1396 w 1498"/>
                <a:gd name="T51" fmla="*/ 371 h 1500"/>
                <a:gd name="T52" fmla="*/ 1470 w 1498"/>
                <a:gd name="T53" fmla="*/ 540 h 1500"/>
                <a:gd name="T54" fmla="*/ 1498 w 1498"/>
                <a:gd name="T55" fmla="*/ 720 h 1500"/>
                <a:gd name="T56" fmla="*/ 1484 w 1498"/>
                <a:gd name="T57" fmla="*/ 900 h 1500"/>
                <a:gd name="T58" fmla="*/ 1426 w 1498"/>
                <a:gd name="T59" fmla="*/ 1075 h 1500"/>
                <a:gd name="T60" fmla="*/ 1324 w 1498"/>
                <a:gd name="T61" fmla="*/ 1233 h 1500"/>
                <a:gd name="T62" fmla="*/ 1179 w 1498"/>
                <a:gd name="T63" fmla="*/ 1365 h 1500"/>
                <a:gd name="T64" fmla="*/ 1006 w 1498"/>
                <a:gd name="T65" fmla="*/ 1455 h 1500"/>
                <a:gd name="T66" fmla="*/ 816 w 1498"/>
                <a:gd name="T67" fmla="*/ 1497 h 1500"/>
                <a:gd name="T68" fmla="*/ 618 w 1498"/>
                <a:gd name="T69" fmla="*/ 1489 h 1500"/>
                <a:gd name="T70" fmla="*/ 432 w 1498"/>
                <a:gd name="T71" fmla="*/ 1430 h 1500"/>
                <a:gd name="T72" fmla="*/ 268 w 1498"/>
                <a:gd name="T73" fmla="*/ 1325 h 1500"/>
                <a:gd name="T74" fmla="*/ 136 w 1498"/>
                <a:gd name="T75" fmla="*/ 1183 h 1500"/>
                <a:gd name="T76" fmla="*/ 49 w 1498"/>
                <a:gd name="T77" fmla="*/ 1018 h 1500"/>
                <a:gd name="T78" fmla="*/ 5 w 1498"/>
                <a:gd name="T79" fmla="*/ 841 h 1500"/>
                <a:gd name="T80" fmla="*/ 5 w 1498"/>
                <a:gd name="T81" fmla="*/ 660 h 1500"/>
                <a:gd name="T82" fmla="*/ 49 w 1498"/>
                <a:gd name="T83" fmla="*/ 482 h 1500"/>
                <a:gd name="T84" fmla="*/ 136 w 1498"/>
                <a:gd name="T85" fmla="*/ 318 h 1500"/>
                <a:gd name="T86" fmla="*/ 268 w 1498"/>
                <a:gd name="T87" fmla="*/ 176 h 1500"/>
                <a:gd name="T88" fmla="*/ 432 w 1498"/>
                <a:gd name="T89" fmla="*/ 70 h 1500"/>
                <a:gd name="T90" fmla="*/ 618 w 1498"/>
                <a:gd name="T91" fmla="*/ 12 h 1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498" h="1500">
                  <a:moveTo>
                    <a:pt x="749" y="171"/>
                  </a:moveTo>
                  <a:lnTo>
                    <a:pt x="692" y="173"/>
                  </a:lnTo>
                  <a:lnTo>
                    <a:pt x="636" y="182"/>
                  </a:lnTo>
                  <a:lnTo>
                    <a:pt x="581" y="195"/>
                  </a:lnTo>
                  <a:lnTo>
                    <a:pt x="527" y="215"/>
                  </a:lnTo>
                  <a:lnTo>
                    <a:pt x="476" y="239"/>
                  </a:lnTo>
                  <a:lnTo>
                    <a:pt x="428" y="268"/>
                  </a:lnTo>
                  <a:lnTo>
                    <a:pt x="382" y="302"/>
                  </a:lnTo>
                  <a:lnTo>
                    <a:pt x="339" y="340"/>
                  </a:lnTo>
                  <a:lnTo>
                    <a:pt x="299" y="384"/>
                  </a:lnTo>
                  <a:lnTo>
                    <a:pt x="265" y="431"/>
                  </a:lnTo>
                  <a:lnTo>
                    <a:pt x="236" y="481"/>
                  </a:lnTo>
                  <a:lnTo>
                    <a:pt x="213" y="532"/>
                  </a:lnTo>
                  <a:lnTo>
                    <a:pt x="194" y="585"/>
                  </a:lnTo>
                  <a:lnTo>
                    <a:pt x="181" y="639"/>
                  </a:lnTo>
                  <a:lnTo>
                    <a:pt x="173" y="695"/>
                  </a:lnTo>
                  <a:lnTo>
                    <a:pt x="170" y="750"/>
                  </a:lnTo>
                  <a:lnTo>
                    <a:pt x="173" y="806"/>
                  </a:lnTo>
                  <a:lnTo>
                    <a:pt x="181" y="861"/>
                  </a:lnTo>
                  <a:lnTo>
                    <a:pt x="194" y="915"/>
                  </a:lnTo>
                  <a:lnTo>
                    <a:pt x="213" y="968"/>
                  </a:lnTo>
                  <a:lnTo>
                    <a:pt x="236" y="1020"/>
                  </a:lnTo>
                  <a:lnTo>
                    <a:pt x="265" y="1068"/>
                  </a:lnTo>
                  <a:lnTo>
                    <a:pt x="299" y="1116"/>
                  </a:lnTo>
                  <a:lnTo>
                    <a:pt x="339" y="1160"/>
                  </a:lnTo>
                  <a:lnTo>
                    <a:pt x="382" y="1198"/>
                  </a:lnTo>
                  <a:lnTo>
                    <a:pt x="428" y="1232"/>
                  </a:lnTo>
                  <a:lnTo>
                    <a:pt x="476" y="1262"/>
                  </a:lnTo>
                  <a:lnTo>
                    <a:pt x="527" y="1286"/>
                  </a:lnTo>
                  <a:lnTo>
                    <a:pt x="581" y="1305"/>
                  </a:lnTo>
                  <a:lnTo>
                    <a:pt x="636" y="1319"/>
                  </a:lnTo>
                  <a:lnTo>
                    <a:pt x="692" y="1326"/>
                  </a:lnTo>
                  <a:lnTo>
                    <a:pt x="749" y="1330"/>
                  </a:lnTo>
                  <a:lnTo>
                    <a:pt x="807" y="1326"/>
                  </a:lnTo>
                  <a:lnTo>
                    <a:pt x="863" y="1319"/>
                  </a:lnTo>
                  <a:lnTo>
                    <a:pt x="918" y="1305"/>
                  </a:lnTo>
                  <a:lnTo>
                    <a:pt x="971" y="1286"/>
                  </a:lnTo>
                  <a:lnTo>
                    <a:pt x="1023" y="1262"/>
                  </a:lnTo>
                  <a:lnTo>
                    <a:pt x="1071" y="1232"/>
                  </a:lnTo>
                  <a:lnTo>
                    <a:pt x="1117" y="1198"/>
                  </a:lnTo>
                  <a:lnTo>
                    <a:pt x="1159" y="1160"/>
                  </a:lnTo>
                  <a:lnTo>
                    <a:pt x="1200" y="1116"/>
                  </a:lnTo>
                  <a:lnTo>
                    <a:pt x="1234" y="1068"/>
                  </a:lnTo>
                  <a:lnTo>
                    <a:pt x="1262" y="1020"/>
                  </a:lnTo>
                  <a:lnTo>
                    <a:pt x="1286" y="968"/>
                  </a:lnTo>
                  <a:lnTo>
                    <a:pt x="1305" y="915"/>
                  </a:lnTo>
                  <a:lnTo>
                    <a:pt x="1318" y="861"/>
                  </a:lnTo>
                  <a:lnTo>
                    <a:pt x="1326" y="806"/>
                  </a:lnTo>
                  <a:lnTo>
                    <a:pt x="1329" y="750"/>
                  </a:lnTo>
                  <a:lnTo>
                    <a:pt x="1326" y="695"/>
                  </a:lnTo>
                  <a:lnTo>
                    <a:pt x="1318" y="639"/>
                  </a:lnTo>
                  <a:lnTo>
                    <a:pt x="1305" y="585"/>
                  </a:lnTo>
                  <a:lnTo>
                    <a:pt x="1286" y="532"/>
                  </a:lnTo>
                  <a:lnTo>
                    <a:pt x="1262" y="481"/>
                  </a:lnTo>
                  <a:lnTo>
                    <a:pt x="1234" y="431"/>
                  </a:lnTo>
                  <a:lnTo>
                    <a:pt x="1200" y="384"/>
                  </a:lnTo>
                  <a:lnTo>
                    <a:pt x="1159" y="340"/>
                  </a:lnTo>
                  <a:lnTo>
                    <a:pt x="1117" y="302"/>
                  </a:lnTo>
                  <a:lnTo>
                    <a:pt x="1071" y="268"/>
                  </a:lnTo>
                  <a:lnTo>
                    <a:pt x="1023" y="239"/>
                  </a:lnTo>
                  <a:lnTo>
                    <a:pt x="971" y="215"/>
                  </a:lnTo>
                  <a:lnTo>
                    <a:pt x="918" y="195"/>
                  </a:lnTo>
                  <a:lnTo>
                    <a:pt x="863" y="182"/>
                  </a:lnTo>
                  <a:lnTo>
                    <a:pt x="807" y="173"/>
                  </a:lnTo>
                  <a:lnTo>
                    <a:pt x="749" y="171"/>
                  </a:lnTo>
                  <a:close/>
                  <a:moveTo>
                    <a:pt x="749" y="0"/>
                  </a:moveTo>
                  <a:lnTo>
                    <a:pt x="816" y="3"/>
                  </a:lnTo>
                  <a:lnTo>
                    <a:pt x="881" y="12"/>
                  </a:lnTo>
                  <a:lnTo>
                    <a:pt x="945" y="26"/>
                  </a:lnTo>
                  <a:lnTo>
                    <a:pt x="1006" y="45"/>
                  </a:lnTo>
                  <a:lnTo>
                    <a:pt x="1067" y="70"/>
                  </a:lnTo>
                  <a:lnTo>
                    <a:pt x="1124" y="100"/>
                  </a:lnTo>
                  <a:lnTo>
                    <a:pt x="1179" y="135"/>
                  </a:lnTo>
                  <a:lnTo>
                    <a:pt x="1231" y="176"/>
                  </a:lnTo>
                  <a:lnTo>
                    <a:pt x="1280" y="221"/>
                  </a:lnTo>
                  <a:lnTo>
                    <a:pt x="1324" y="268"/>
                  </a:lnTo>
                  <a:lnTo>
                    <a:pt x="1362" y="318"/>
                  </a:lnTo>
                  <a:lnTo>
                    <a:pt x="1396" y="371"/>
                  </a:lnTo>
                  <a:lnTo>
                    <a:pt x="1426" y="426"/>
                  </a:lnTo>
                  <a:lnTo>
                    <a:pt x="1450" y="482"/>
                  </a:lnTo>
                  <a:lnTo>
                    <a:pt x="1470" y="540"/>
                  </a:lnTo>
                  <a:lnTo>
                    <a:pt x="1484" y="599"/>
                  </a:lnTo>
                  <a:lnTo>
                    <a:pt x="1494" y="660"/>
                  </a:lnTo>
                  <a:lnTo>
                    <a:pt x="1498" y="720"/>
                  </a:lnTo>
                  <a:lnTo>
                    <a:pt x="1498" y="781"/>
                  </a:lnTo>
                  <a:lnTo>
                    <a:pt x="1494" y="841"/>
                  </a:lnTo>
                  <a:lnTo>
                    <a:pt x="1484" y="900"/>
                  </a:lnTo>
                  <a:lnTo>
                    <a:pt x="1470" y="960"/>
                  </a:lnTo>
                  <a:lnTo>
                    <a:pt x="1450" y="1018"/>
                  </a:lnTo>
                  <a:lnTo>
                    <a:pt x="1426" y="1075"/>
                  </a:lnTo>
                  <a:lnTo>
                    <a:pt x="1396" y="1130"/>
                  </a:lnTo>
                  <a:lnTo>
                    <a:pt x="1362" y="1183"/>
                  </a:lnTo>
                  <a:lnTo>
                    <a:pt x="1324" y="1233"/>
                  </a:lnTo>
                  <a:lnTo>
                    <a:pt x="1280" y="1280"/>
                  </a:lnTo>
                  <a:lnTo>
                    <a:pt x="1231" y="1325"/>
                  </a:lnTo>
                  <a:lnTo>
                    <a:pt x="1179" y="1365"/>
                  </a:lnTo>
                  <a:lnTo>
                    <a:pt x="1124" y="1400"/>
                  </a:lnTo>
                  <a:lnTo>
                    <a:pt x="1067" y="1430"/>
                  </a:lnTo>
                  <a:lnTo>
                    <a:pt x="1006" y="1455"/>
                  </a:lnTo>
                  <a:lnTo>
                    <a:pt x="945" y="1475"/>
                  </a:lnTo>
                  <a:lnTo>
                    <a:pt x="881" y="1489"/>
                  </a:lnTo>
                  <a:lnTo>
                    <a:pt x="816" y="1497"/>
                  </a:lnTo>
                  <a:lnTo>
                    <a:pt x="749" y="1500"/>
                  </a:lnTo>
                  <a:lnTo>
                    <a:pt x="683" y="1497"/>
                  </a:lnTo>
                  <a:lnTo>
                    <a:pt x="618" y="1489"/>
                  </a:lnTo>
                  <a:lnTo>
                    <a:pt x="554" y="1475"/>
                  </a:lnTo>
                  <a:lnTo>
                    <a:pt x="492" y="1455"/>
                  </a:lnTo>
                  <a:lnTo>
                    <a:pt x="432" y="1430"/>
                  </a:lnTo>
                  <a:lnTo>
                    <a:pt x="375" y="1400"/>
                  </a:lnTo>
                  <a:lnTo>
                    <a:pt x="320" y="1365"/>
                  </a:lnTo>
                  <a:lnTo>
                    <a:pt x="268" y="1325"/>
                  </a:lnTo>
                  <a:lnTo>
                    <a:pt x="219" y="1280"/>
                  </a:lnTo>
                  <a:lnTo>
                    <a:pt x="175" y="1233"/>
                  </a:lnTo>
                  <a:lnTo>
                    <a:pt x="136" y="1183"/>
                  </a:lnTo>
                  <a:lnTo>
                    <a:pt x="102" y="1130"/>
                  </a:lnTo>
                  <a:lnTo>
                    <a:pt x="73" y="1075"/>
                  </a:lnTo>
                  <a:lnTo>
                    <a:pt x="49" y="1018"/>
                  </a:lnTo>
                  <a:lnTo>
                    <a:pt x="29" y="960"/>
                  </a:lnTo>
                  <a:lnTo>
                    <a:pt x="15" y="900"/>
                  </a:lnTo>
                  <a:lnTo>
                    <a:pt x="5" y="841"/>
                  </a:lnTo>
                  <a:lnTo>
                    <a:pt x="0" y="781"/>
                  </a:lnTo>
                  <a:lnTo>
                    <a:pt x="0" y="720"/>
                  </a:lnTo>
                  <a:lnTo>
                    <a:pt x="5" y="660"/>
                  </a:lnTo>
                  <a:lnTo>
                    <a:pt x="15" y="599"/>
                  </a:lnTo>
                  <a:lnTo>
                    <a:pt x="29" y="540"/>
                  </a:lnTo>
                  <a:lnTo>
                    <a:pt x="49" y="482"/>
                  </a:lnTo>
                  <a:lnTo>
                    <a:pt x="73" y="426"/>
                  </a:lnTo>
                  <a:lnTo>
                    <a:pt x="102" y="371"/>
                  </a:lnTo>
                  <a:lnTo>
                    <a:pt x="136" y="318"/>
                  </a:lnTo>
                  <a:lnTo>
                    <a:pt x="175" y="268"/>
                  </a:lnTo>
                  <a:lnTo>
                    <a:pt x="219" y="221"/>
                  </a:lnTo>
                  <a:lnTo>
                    <a:pt x="268" y="176"/>
                  </a:lnTo>
                  <a:lnTo>
                    <a:pt x="320" y="135"/>
                  </a:lnTo>
                  <a:lnTo>
                    <a:pt x="375" y="100"/>
                  </a:lnTo>
                  <a:lnTo>
                    <a:pt x="432" y="70"/>
                  </a:lnTo>
                  <a:lnTo>
                    <a:pt x="492" y="45"/>
                  </a:lnTo>
                  <a:lnTo>
                    <a:pt x="554" y="26"/>
                  </a:lnTo>
                  <a:lnTo>
                    <a:pt x="618" y="12"/>
                  </a:lnTo>
                  <a:lnTo>
                    <a:pt x="683" y="3"/>
                  </a:lnTo>
                  <a:lnTo>
                    <a:pt x="7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128580" tIns="64292" rIns="128580" bIns="64292" numCol="1" anchor="t" anchorCtr="0" compatLnSpc="1"/>
            <a:lstStyle/>
            <a:p>
              <a:pPr defTabSz="1240790"/>
              <a:endParaRPr lang="es-SV" sz="985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02" name="Group 12"/>
          <p:cNvGrpSpPr>
            <a:grpSpLocks noChangeAspect="1"/>
          </p:cNvGrpSpPr>
          <p:nvPr/>
        </p:nvGrpSpPr>
        <p:grpSpPr bwMode="auto">
          <a:xfrm>
            <a:off x="1909242" y="2746908"/>
            <a:ext cx="381697" cy="372473"/>
            <a:chOff x="2047" y="7561"/>
            <a:chExt cx="456" cy="445"/>
          </a:xfrm>
          <a:solidFill>
            <a:schemeClr val="accent2"/>
          </a:solidFill>
        </p:grpSpPr>
        <p:sp>
          <p:nvSpPr>
            <p:cNvPr id="105" name="Freeform 14"/>
            <p:cNvSpPr/>
            <p:nvPr/>
          </p:nvSpPr>
          <p:spPr bwMode="auto">
            <a:xfrm>
              <a:off x="2047" y="7561"/>
              <a:ext cx="456" cy="238"/>
            </a:xfrm>
            <a:custGeom>
              <a:avLst/>
              <a:gdLst>
                <a:gd name="T0" fmla="*/ 2045 w 3651"/>
                <a:gd name="T1" fmla="*/ 14 h 1907"/>
                <a:gd name="T2" fmla="*/ 2361 w 3651"/>
                <a:gd name="T3" fmla="*/ 82 h 1907"/>
                <a:gd name="T4" fmla="*/ 2654 w 3651"/>
                <a:gd name="T5" fmla="*/ 200 h 1907"/>
                <a:gd name="T6" fmla="*/ 2919 w 3651"/>
                <a:gd name="T7" fmla="*/ 366 h 1907"/>
                <a:gd name="T8" fmla="*/ 3151 w 3651"/>
                <a:gd name="T9" fmla="*/ 574 h 1907"/>
                <a:gd name="T10" fmla="*/ 3345 w 3651"/>
                <a:gd name="T11" fmla="*/ 818 h 1907"/>
                <a:gd name="T12" fmla="*/ 3496 w 3651"/>
                <a:gd name="T13" fmla="*/ 1092 h 1907"/>
                <a:gd name="T14" fmla="*/ 3598 w 3651"/>
                <a:gd name="T15" fmla="*/ 1393 h 1907"/>
                <a:gd name="T16" fmla="*/ 3647 w 3651"/>
                <a:gd name="T17" fmla="*/ 1715 h 1907"/>
                <a:gd name="T18" fmla="*/ 3640 w 3651"/>
                <a:gd name="T19" fmla="*/ 1867 h 1907"/>
                <a:gd name="T20" fmla="*/ 3591 w 3651"/>
                <a:gd name="T21" fmla="*/ 1904 h 1907"/>
                <a:gd name="T22" fmla="*/ 3529 w 3651"/>
                <a:gd name="T23" fmla="*/ 1896 h 1907"/>
                <a:gd name="T24" fmla="*/ 3492 w 3651"/>
                <a:gd name="T25" fmla="*/ 1849 h 1907"/>
                <a:gd name="T26" fmla="*/ 3475 w 3651"/>
                <a:gd name="T27" fmla="*/ 1610 h 1907"/>
                <a:gd name="T28" fmla="*/ 3404 w 3651"/>
                <a:gd name="T29" fmla="*/ 1301 h 1907"/>
                <a:gd name="T30" fmla="*/ 3279 w 3651"/>
                <a:gd name="T31" fmla="*/ 1017 h 1907"/>
                <a:gd name="T32" fmla="*/ 3104 w 3651"/>
                <a:gd name="T33" fmla="*/ 763 h 1907"/>
                <a:gd name="T34" fmla="*/ 2888 w 3651"/>
                <a:gd name="T35" fmla="*/ 547 h 1907"/>
                <a:gd name="T36" fmla="*/ 2635 w 3651"/>
                <a:gd name="T37" fmla="*/ 372 h 1907"/>
                <a:gd name="T38" fmla="*/ 2351 w 3651"/>
                <a:gd name="T39" fmla="*/ 247 h 1907"/>
                <a:gd name="T40" fmla="*/ 2042 w 3651"/>
                <a:gd name="T41" fmla="*/ 176 h 1907"/>
                <a:gd name="T42" fmla="*/ 1715 w 3651"/>
                <a:gd name="T43" fmla="*/ 166 h 1907"/>
                <a:gd name="T44" fmla="*/ 1400 w 3651"/>
                <a:gd name="T45" fmla="*/ 217 h 1907"/>
                <a:gd name="T46" fmla="*/ 1107 w 3651"/>
                <a:gd name="T47" fmla="*/ 325 h 1907"/>
                <a:gd name="T48" fmla="*/ 843 w 3651"/>
                <a:gd name="T49" fmla="*/ 484 h 1907"/>
                <a:gd name="T50" fmla="*/ 613 w 3651"/>
                <a:gd name="T51" fmla="*/ 687 h 1907"/>
                <a:gd name="T52" fmla="*/ 424 w 3651"/>
                <a:gd name="T53" fmla="*/ 929 h 1907"/>
                <a:gd name="T54" fmla="*/ 282 w 3651"/>
                <a:gd name="T55" fmla="*/ 1203 h 1907"/>
                <a:gd name="T56" fmla="*/ 192 w 3651"/>
                <a:gd name="T57" fmla="*/ 1504 h 1907"/>
                <a:gd name="T58" fmla="*/ 161 w 3651"/>
                <a:gd name="T59" fmla="*/ 1826 h 1907"/>
                <a:gd name="T60" fmla="*/ 138 w 3651"/>
                <a:gd name="T61" fmla="*/ 1884 h 1907"/>
                <a:gd name="T62" fmla="*/ 81 w 3651"/>
                <a:gd name="T63" fmla="*/ 1907 h 1907"/>
                <a:gd name="T64" fmla="*/ 23 w 3651"/>
                <a:gd name="T65" fmla="*/ 1884 h 1907"/>
                <a:gd name="T66" fmla="*/ 0 w 3651"/>
                <a:gd name="T67" fmla="*/ 1826 h 1907"/>
                <a:gd name="T68" fmla="*/ 30 w 3651"/>
                <a:gd name="T69" fmla="*/ 1499 h 1907"/>
                <a:gd name="T70" fmla="*/ 114 w 3651"/>
                <a:gd name="T71" fmla="*/ 1190 h 1907"/>
                <a:gd name="T72" fmla="*/ 250 w 3651"/>
                <a:gd name="T73" fmla="*/ 906 h 1907"/>
                <a:gd name="T74" fmla="*/ 430 w 3651"/>
                <a:gd name="T75" fmla="*/ 651 h 1907"/>
                <a:gd name="T76" fmla="*/ 650 w 3651"/>
                <a:gd name="T77" fmla="*/ 430 h 1907"/>
                <a:gd name="T78" fmla="*/ 905 w 3651"/>
                <a:gd name="T79" fmla="*/ 250 h 1907"/>
                <a:gd name="T80" fmla="*/ 1189 w 3651"/>
                <a:gd name="T81" fmla="*/ 115 h 1907"/>
                <a:gd name="T82" fmla="*/ 1498 w 3651"/>
                <a:gd name="T83" fmla="*/ 30 h 1907"/>
                <a:gd name="T84" fmla="*/ 1825 w 3651"/>
                <a:gd name="T85" fmla="*/ 0 h 1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651" h="1907">
                  <a:moveTo>
                    <a:pt x="1825" y="0"/>
                  </a:moveTo>
                  <a:lnTo>
                    <a:pt x="1936" y="4"/>
                  </a:lnTo>
                  <a:lnTo>
                    <a:pt x="2045" y="14"/>
                  </a:lnTo>
                  <a:lnTo>
                    <a:pt x="2153" y="30"/>
                  </a:lnTo>
                  <a:lnTo>
                    <a:pt x="2258" y="53"/>
                  </a:lnTo>
                  <a:lnTo>
                    <a:pt x="2361" y="82"/>
                  </a:lnTo>
                  <a:lnTo>
                    <a:pt x="2462" y="115"/>
                  </a:lnTo>
                  <a:lnTo>
                    <a:pt x="2559" y="155"/>
                  </a:lnTo>
                  <a:lnTo>
                    <a:pt x="2654" y="200"/>
                  </a:lnTo>
                  <a:lnTo>
                    <a:pt x="2746" y="250"/>
                  </a:lnTo>
                  <a:lnTo>
                    <a:pt x="2833" y="306"/>
                  </a:lnTo>
                  <a:lnTo>
                    <a:pt x="2919" y="366"/>
                  </a:lnTo>
                  <a:lnTo>
                    <a:pt x="3000" y="430"/>
                  </a:lnTo>
                  <a:lnTo>
                    <a:pt x="3078" y="500"/>
                  </a:lnTo>
                  <a:lnTo>
                    <a:pt x="3151" y="574"/>
                  </a:lnTo>
                  <a:lnTo>
                    <a:pt x="3220" y="651"/>
                  </a:lnTo>
                  <a:lnTo>
                    <a:pt x="3285" y="732"/>
                  </a:lnTo>
                  <a:lnTo>
                    <a:pt x="3345" y="818"/>
                  </a:lnTo>
                  <a:lnTo>
                    <a:pt x="3401" y="906"/>
                  </a:lnTo>
                  <a:lnTo>
                    <a:pt x="3451" y="998"/>
                  </a:lnTo>
                  <a:lnTo>
                    <a:pt x="3496" y="1092"/>
                  </a:lnTo>
                  <a:lnTo>
                    <a:pt x="3536" y="1190"/>
                  </a:lnTo>
                  <a:lnTo>
                    <a:pt x="3570" y="1291"/>
                  </a:lnTo>
                  <a:lnTo>
                    <a:pt x="3598" y="1393"/>
                  </a:lnTo>
                  <a:lnTo>
                    <a:pt x="3621" y="1499"/>
                  </a:lnTo>
                  <a:lnTo>
                    <a:pt x="3637" y="1606"/>
                  </a:lnTo>
                  <a:lnTo>
                    <a:pt x="3647" y="1715"/>
                  </a:lnTo>
                  <a:lnTo>
                    <a:pt x="3651" y="1826"/>
                  </a:lnTo>
                  <a:lnTo>
                    <a:pt x="3647" y="1849"/>
                  </a:lnTo>
                  <a:lnTo>
                    <a:pt x="3640" y="1867"/>
                  </a:lnTo>
                  <a:lnTo>
                    <a:pt x="3626" y="1884"/>
                  </a:lnTo>
                  <a:lnTo>
                    <a:pt x="3611" y="1896"/>
                  </a:lnTo>
                  <a:lnTo>
                    <a:pt x="3591" y="1904"/>
                  </a:lnTo>
                  <a:lnTo>
                    <a:pt x="3570" y="1907"/>
                  </a:lnTo>
                  <a:lnTo>
                    <a:pt x="3549" y="1904"/>
                  </a:lnTo>
                  <a:lnTo>
                    <a:pt x="3529" y="1896"/>
                  </a:lnTo>
                  <a:lnTo>
                    <a:pt x="3513" y="1884"/>
                  </a:lnTo>
                  <a:lnTo>
                    <a:pt x="3500" y="1867"/>
                  </a:lnTo>
                  <a:lnTo>
                    <a:pt x="3492" y="1849"/>
                  </a:lnTo>
                  <a:lnTo>
                    <a:pt x="3489" y="1826"/>
                  </a:lnTo>
                  <a:lnTo>
                    <a:pt x="3485" y="1717"/>
                  </a:lnTo>
                  <a:lnTo>
                    <a:pt x="3475" y="1610"/>
                  </a:lnTo>
                  <a:lnTo>
                    <a:pt x="3457" y="1504"/>
                  </a:lnTo>
                  <a:lnTo>
                    <a:pt x="3434" y="1401"/>
                  </a:lnTo>
                  <a:lnTo>
                    <a:pt x="3404" y="1301"/>
                  </a:lnTo>
                  <a:lnTo>
                    <a:pt x="3368" y="1203"/>
                  </a:lnTo>
                  <a:lnTo>
                    <a:pt x="3326" y="1109"/>
                  </a:lnTo>
                  <a:lnTo>
                    <a:pt x="3279" y="1017"/>
                  </a:lnTo>
                  <a:lnTo>
                    <a:pt x="3225" y="929"/>
                  </a:lnTo>
                  <a:lnTo>
                    <a:pt x="3168" y="845"/>
                  </a:lnTo>
                  <a:lnTo>
                    <a:pt x="3104" y="763"/>
                  </a:lnTo>
                  <a:lnTo>
                    <a:pt x="3037" y="687"/>
                  </a:lnTo>
                  <a:lnTo>
                    <a:pt x="2965" y="615"/>
                  </a:lnTo>
                  <a:lnTo>
                    <a:pt x="2888" y="547"/>
                  </a:lnTo>
                  <a:lnTo>
                    <a:pt x="2807" y="484"/>
                  </a:lnTo>
                  <a:lnTo>
                    <a:pt x="2722" y="426"/>
                  </a:lnTo>
                  <a:lnTo>
                    <a:pt x="2635" y="372"/>
                  </a:lnTo>
                  <a:lnTo>
                    <a:pt x="2543" y="325"/>
                  </a:lnTo>
                  <a:lnTo>
                    <a:pt x="2448" y="284"/>
                  </a:lnTo>
                  <a:lnTo>
                    <a:pt x="2351" y="247"/>
                  </a:lnTo>
                  <a:lnTo>
                    <a:pt x="2249" y="217"/>
                  </a:lnTo>
                  <a:lnTo>
                    <a:pt x="2147" y="194"/>
                  </a:lnTo>
                  <a:lnTo>
                    <a:pt x="2042" y="176"/>
                  </a:lnTo>
                  <a:lnTo>
                    <a:pt x="1934" y="166"/>
                  </a:lnTo>
                  <a:lnTo>
                    <a:pt x="1825" y="163"/>
                  </a:lnTo>
                  <a:lnTo>
                    <a:pt x="1715" y="166"/>
                  </a:lnTo>
                  <a:lnTo>
                    <a:pt x="1609" y="176"/>
                  </a:lnTo>
                  <a:lnTo>
                    <a:pt x="1503" y="194"/>
                  </a:lnTo>
                  <a:lnTo>
                    <a:pt x="1400" y="217"/>
                  </a:lnTo>
                  <a:lnTo>
                    <a:pt x="1300" y="247"/>
                  </a:lnTo>
                  <a:lnTo>
                    <a:pt x="1202" y="284"/>
                  </a:lnTo>
                  <a:lnTo>
                    <a:pt x="1107" y="325"/>
                  </a:lnTo>
                  <a:lnTo>
                    <a:pt x="1016" y="372"/>
                  </a:lnTo>
                  <a:lnTo>
                    <a:pt x="927" y="426"/>
                  </a:lnTo>
                  <a:lnTo>
                    <a:pt x="843" y="484"/>
                  </a:lnTo>
                  <a:lnTo>
                    <a:pt x="763" y="547"/>
                  </a:lnTo>
                  <a:lnTo>
                    <a:pt x="686" y="615"/>
                  </a:lnTo>
                  <a:lnTo>
                    <a:pt x="613" y="687"/>
                  </a:lnTo>
                  <a:lnTo>
                    <a:pt x="545" y="763"/>
                  </a:lnTo>
                  <a:lnTo>
                    <a:pt x="483" y="845"/>
                  </a:lnTo>
                  <a:lnTo>
                    <a:pt x="424" y="929"/>
                  </a:lnTo>
                  <a:lnTo>
                    <a:pt x="372" y="1017"/>
                  </a:lnTo>
                  <a:lnTo>
                    <a:pt x="324" y="1109"/>
                  </a:lnTo>
                  <a:lnTo>
                    <a:pt x="282" y="1203"/>
                  </a:lnTo>
                  <a:lnTo>
                    <a:pt x="246" y="1301"/>
                  </a:lnTo>
                  <a:lnTo>
                    <a:pt x="217" y="1401"/>
                  </a:lnTo>
                  <a:lnTo>
                    <a:pt x="192" y="1504"/>
                  </a:lnTo>
                  <a:lnTo>
                    <a:pt x="175" y="1610"/>
                  </a:lnTo>
                  <a:lnTo>
                    <a:pt x="164" y="1717"/>
                  </a:lnTo>
                  <a:lnTo>
                    <a:pt x="161" y="1826"/>
                  </a:lnTo>
                  <a:lnTo>
                    <a:pt x="158" y="1849"/>
                  </a:lnTo>
                  <a:lnTo>
                    <a:pt x="150" y="1867"/>
                  </a:lnTo>
                  <a:lnTo>
                    <a:pt x="138" y="1884"/>
                  </a:lnTo>
                  <a:lnTo>
                    <a:pt x="121" y="1896"/>
                  </a:lnTo>
                  <a:lnTo>
                    <a:pt x="102" y="1904"/>
                  </a:lnTo>
                  <a:lnTo>
                    <a:pt x="81" y="1907"/>
                  </a:lnTo>
                  <a:lnTo>
                    <a:pt x="59" y="1904"/>
                  </a:lnTo>
                  <a:lnTo>
                    <a:pt x="40" y="1896"/>
                  </a:lnTo>
                  <a:lnTo>
                    <a:pt x="23" y="1884"/>
                  </a:lnTo>
                  <a:lnTo>
                    <a:pt x="11" y="1867"/>
                  </a:lnTo>
                  <a:lnTo>
                    <a:pt x="3" y="1849"/>
                  </a:lnTo>
                  <a:lnTo>
                    <a:pt x="0" y="1826"/>
                  </a:lnTo>
                  <a:lnTo>
                    <a:pt x="3" y="1715"/>
                  </a:lnTo>
                  <a:lnTo>
                    <a:pt x="13" y="1606"/>
                  </a:lnTo>
                  <a:lnTo>
                    <a:pt x="30" y="1499"/>
                  </a:lnTo>
                  <a:lnTo>
                    <a:pt x="52" y="1393"/>
                  </a:lnTo>
                  <a:lnTo>
                    <a:pt x="80" y="1291"/>
                  </a:lnTo>
                  <a:lnTo>
                    <a:pt x="114" y="1190"/>
                  </a:lnTo>
                  <a:lnTo>
                    <a:pt x="154" y="1092"/>
                  </a:lnTo>
                  <a:lnTo>
                    <a:pt x="199" y="998"/>
                  </a:lnTo>
                  <a:lnTo>
                    <a:pt x="250" y="906"/>
                  </a:lnTo>
                  <a:lnTo>
                    <a:pt x="305" y="818"/>
                  </a:lnTo>
                  <a:lnTo>
                    <a:pt x="365" y="732"/>
                  </a:lnTo>
                  <a:lnTo>
                    <a:pt x="430" y="651"/>
                  </a:lnTo>
                  <a:lnTo>
                    <a:pt x="499" y="574"/>
                  </a:lnTo>
                  <a:lnTo>
                    <a:pt x="572" y="500"/>
                  </a:lnTo>
                  <a:lnTo>
                    <a:pt x="650" y="430"/>
                  </a:lnTo>
                  <a:lnTo>
                    <a:pt x="732" y="366"/>
                  </a:lnTo>
                  <a:lnTo>
                    <a:pt x="816" y="306"/>
                  </a:lnTo>
                  <a:lnTo>
                    <a:pt x="905" y="250"/>
                  </a:lnTo>
                  <a:lnTo>
                    <a:pt x="996" y="200"/>
                  </a:lnTo>
                  <a:lnTo>
                    <a:pt x="1091" y="155"/>
                  </a:lnTo>
                  <a:lnTo>
                    <a:pt x="1189" y="115"/>
                  </a:lnTo>
                  <a:lnTo>
                    <a:pt x="1289" y="82"/>
                  </a:lnTo>
                  <a:lnTo>
                    <a:pt x="1392" y="53"/>
                  </a:lnTo>
                  <a:lnTo>
                    <a:pt x="1498" y="30"/>
                  </a:lnTo>
                  <a:lnTo>
                    <a:pt x="1604" y="14"/>
                  </a:lnTo>
                  <a:lnTo>
                    <a:pt x="1714" y="4"/>
                  </a:lnTo>
                  <a:lnTo>
                    <a:pt x="182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128580" tIns="64292" rIns="128580" bIns="64292" numCol="1" anchor="t" anchorCtr="0" compatLnSpc="1"/>
            <a:lstStyle/>
            <a:p>
              <a:pPr defTabSz="1240790"/>
              <a:endParaRPr lang="es-SV" sz="985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6" name="Freeform 15"/>
            <p:cNvSpPr/>
            <p:nvPr/>
          </p:nvSpPr>
          <p:spPr bwMode="auto">
            <a:xfrm>
              <a:off x="2047" y="7728"/>
              <a:ext cx="456" cy="78"/>
            </a:xfrm>
            <a:custGeom>
              <a:avLst/>
              <a:gdLst>
                <a:gd name="T0" fmla="*/ 2419 w 3646"/>
                <a:gd name="T1" fmla="*/ 25 h 620"/>
                <a:gd name="T2" fmla="*/ 2600 w 3646"/>
                <a:gd name="T3" fmla="*/ 131 h 620"/>
                <a:gd name="T4" fmla="*/ 2734 w 3646"/>
                <a:gd name="T5" fmla="*/ 206 h 620"/>
                <a:gd name="T6" fmla="*/ 2908 w 3646"/>
                <a:gd name="T7" fmla="*/ 68 h 620"/>
                <a:gd name="T8" fmla="*/ 3131 w 3646"/>
                <a:gd name="T9" fmla="*/ 17 h 620"/>
                <a:gd name="T10" fmla="*/ 3358 w 3646"/>
                <a:gd name="T11" fmla="*/ 71 h 620"/>
                <a:gd name="T12" fmla="*/ 3533 w 3646"/>
                <a:gd name="T13" fmla="*/ 213 h 620"/>
                <a:gd name="T14" fmla="*/ 3633 w 3646"/>
                <a:gd name="T15" fmla="*/ 420 h 620"/>
                <a:gd name="T16" fmla="*/ 3636 w 3646"/>
                <a:gd name="T17" fmla="*/ 580 h 620"/>
                <a:gd name="T18" fmla="*/ 3566 w 3646"/>
                <a:gd name="T19" fmla="*/ 620 h 620"/>
                <a:gd name="T20" fmla="*/ 3496 w 3646"/>
                <a:gd name="T21" fmla="*/ 580 h 620"/>
                <a:gd name="T22" fmla="*/ 3473 w 3646"/>
                <a:gd name="T23" fmla="*/ 444 h 620"/>
                <a:gd name="T24" fmla="*/ 3382 w 3646"/>
                <a:gd name="T25" fmla="*/ 284 h 620"/>
                <a:gd name="T26" fmla="*/ 3224 w 3646"/>
                <a:gd name="T27" fmla="*/ 192 h 620"/>
                <a:gd name="T28" fmla="*/ 3037 w 3646"/>
                <a:gd name="T29" fmla="*/ 192 h 620"/>
                <a:gd name="T30" fmla="*/ 2879 w 3646"/>
                <a:gd name="T31" fmla="*/ 284 h 620"/>
                <a:gd name="T32" fmla="*/ 2788 w 3646"/>
                <a:gd name="T33" fmla="*/ 444 h 620"/>
                <a:gd name="T34" fmla="*/ 2765 w 3646"/>
                <a:gd name="T35" fmla="*/ 580 h 620"/>
                <a:gd name="T36" fmla="*/ 2695 w 3646"/>
                <a:gd name="T37" fmla="*/ 620 h 620"/>
                <a:gd name="T38" fmla="*/ 2625 w 3646"/>
                <a:gd name="T39" fmla="*/ 580 h 620"/>
                <a:gd name="T40" fmla="*/ 2611 w 3646"/>
                <a:gd name="T41" fmla="*/ 473 h 620"/>
                <a:gd name="T42" fmla="*/ 2540 w 3646"/>
                <a:gd name="T43" fmla="*/ 301 h 620"/>
                <a:gd name="T44" fmla="*/ 2397 w 3646"/>
                <a:gd name="T45" fmla="*/ 188 h 620"/>
                <a:gd name="T46" fmla="*/ 2211 w 3646"/>
                <a:gd name="T47" fmla="*/ 164 h 620"/>
                <a:gd name="T48" fmla="*/ 2042 w 3646"/>
                <a:gd name="T49" fmla="*/ 236 h 620"/>
                <a:gd name="T50" fmla="*/ 1932 w 3646"/>
                <a:gd name="T51" fmla="*/ 382 h 620"/>
                <a:gd name="T52" fmla="*/ 1904 w 3646"/>
                <a:gd name="T53" fmla="*/ 539 h 620"/>
                <a:gd name="T54" fmla="*/ 1864 w 3646"/>
                <a:gd name="T55" fmla="*/ 609 h 620"/>
                <a:gd name="T56" fmla="*/ 1783 w 3646"/>
                <a:gd name="T57" fmla="*/ 609 h 620"/>
                <a:gd name="T58" fmla="*/ 1743 w 3646"/>
                <a:gd name="T59" fmla="*/ 539 h 620"/>
                <a:gd name="T60" fmla="*/ 1694 w 3646"/>
                <a:gd name="T61" fmla="*/ 357 h 620"/>
                <a:gd name="T62" fmla="*/ 1567 w 3646"/>
                <a:gd name="T63" fmla="*/ 228 h 620"/>
                <a:gd name="T64" fmla="*/ 1388 w 3646"/>
                <a:gd name="T65" fmla="*/ 178 h 620"/>
                <a:gd name="T66" fmla="*/ 1209 w 3646"/>
                <a:gd name="T67" fmla="*/ 228 h 620"/>
                <a:gd name="T68" fmla="*/ 1081 w 3646"/>
                <a:gd name="T69" fmla="*/ 357 h 620"/>
                <a:gd name="T70" fmla="*/ 1033 w 3646"/>
                <a:gd name="T71" fmla="*/ 539 h 620"/>
                <a:gd name="T72" fmla="*/ 993 w 3646"/>
                <a:gd name="T73" fmla="*/ 609 h 620"/>
                <a:gd name="T74" fmla="*/ 912 w 3646"/>
                <a:gd name="T75" fmla="*/ 609 h 620"/>
                <a:gd name="T76" fmla="*/ 872 w 3646"/>
                <a:gd name="T77" fmla="*/ 539 h 620"/>
                <a:gd name="T78" fmla="*/ 823 w 3646"/>
                <a:gd name="T79" fmla="*/ 357 h 620"/>
                <a:gd name="T80" fmla="*/ 695 w 3646"/>
                <a:gd name="T81" fmla="*/ 228 h 620"/>
                <a:gd name="T82" fmla="*/ 516 w 3646"/>
                <a:gd name="T83" fmla="*/ 178 h 620"/>
                <a:gd name="T84" fmla="*/ 338 w 3646"/>
                <a:gd name="T85" fmla="*/ 228 h 620"/>
                <a:gd name="T86" fmla="*/ 210 w 3646"/>
                <a:gd name="T87" fmla="*/ 357 h 620"/>
                <a:gd name="T88" fmla="*/ 161 w 3646"/>
                <a:gd name="T89" fmla="*/ 539 h 620"/>
                <a:gd name="T90" fmla="*/ 121 w 3646"/>
                <a:gd name="T91" fmla="*/ 609 h 620"/>
                <a:gd name="T92" fmla="*/ 40 w 3646"/>
                <a:gd name="T93" fmla="*/ 609 h 620"/>
                <a:gd name="T94" fmla="*/ 0 w 3646"/>
                <a:gd name="T95" fmla="*/ 539 h 620"/>
                <a:gd name="T96" fmla="*/ 52 w 3646"/>
                <a:gd name="T97" fmla="*/ 311 h 620"/>
                <a:gd name="T98" fmla="*/ 193 w 3646"/>
                <a:gd name="T99" fmla="*/ 133 h 620"/>
                <a:gd name="T100" fmla="*/ 397 w 3646"/>
                <a:gd name="T101" fmla="*/ 32 h 620"/>
                <a:gd name="T102" fmla="*/ 634 w 3646"/>
                <a:gd name="T103" fmla="*/ 32 h 620"/>
                <a:gd name="T104" fmla="*/ 838 w 3646"/>
                <a:gd name="T105" fmla="*/ 132 h 620"/>
                <a:gd name="T106" fmla="*/ 985 w 3646"/>
                <a:gd name="T107" fmla="*/ 213 h 620"/>
                <a:gd name="T108" fmla="*/ 1161 w 3646"/>
                <a:gd name="T109" fmla="*/ 71 h 620"/>
                <a:gd name="T110" fmla="*/ 1388 w 3646"/>
                <a:gd name="T111" fmla="*/ 17 h 620"/>
                <a:gd name="T112" fmla="*/ 1610 w 3646"/>
                <a:gd name="T113" fmla="*/ 68 h 620"/>
                <a:gd name="T114" fmla="*/ 1784 w 3646"/>
                <a:gd name="T115" fmla="*/ 206 h 620"/>
                <a:gd name="T116" fmla="*/ 1917 w 3646"/>
                <a:gd name="T117" fmla="*/ 131 h 620"/>
                <a:gd name="T118" fmla="*/ 2098 w 3646"/>
                <a:gd name="T119" fmla="*/ 25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646" h="620">
                  <a:moveTo>
                    <a:pt x="2259" y="0"/>
                  </a:moveTo>
                  <a:lnTo>
                    <a:pt x="2314" y="2"/>
                  </a:lnTo>
                  <a:lnTo>
                    <a:pt x="2368" y="11"/>
                  </a:lnTo>
                  <a:lnTo>
                    <a:pt x="2419" y="25"/>
                  </a:lnTo>
                  <a:lnTo>
                    <a:pt x="2469" y="45"/>
                  </a:lnTo>
                  <a:lnTo>
                    <a:pt x="2516" y="68"/>
                  </a:lnTo>
                  <a:lnTo>
                    <a:pt x="2559" y="97"/>
                  </a:lnTo>
                  <a:lnTo>
                    <a:pt x="2600" y="131"/>
                  </a:lnTo>
                  <a:lnTo>
                    <a:pt x="2638" y="167"/>
                  </a:lnTo>
                  <a:lnTo>
                    <a:pt x="2671" y="207"/>
                  </a:lnTo>
                  <a:lnTo>
                    <a:pt x="2700" y="251"/>
                  </a:lnTo>
                  <a:lnTo>
                    <a:pt x="2734" y="206"/>
                  </a:lnTo>
                  <a:lnTo>
                    <a:pt x="2771" y="165"/>
                  </a:lnTo>
                  <a:lnTo>
                    <a:pt x="2814" y="128"/>
                  </a:lnTo>
                  <a:lnTo>
                    <a:pt x="2859" y="96"/>
                  </a:lnTo>
                  <a:lnTo>
                    <a:pt x="2908" y="68"/>
                  </a:lnTo>
                  <a:lnTo>
                    <a:pt x="2960" y="46"/>
                  </a:lnTo>
                  <a:lnTo>
                    <a:pt x="3014" y="31"/>
                  </a:lnTo>
                  <a:lnTo>
                    <a:pt x="3071" y="21"/>
                  </a:lnTo>
                  <a:lnTo>
                    <a:pt x="3131" y="17"/>
                  </a:lnTo>
                  <a:lnTo>
                    <a:pt x="3191" y="21"/>
                  </a:lnTo>
                  <a:lnTo>
                    <a:pt x="3249" y="32"/>
                  </a:lnTo>
                  <a:lnTo>
                    <a:pt x="3304" y="48"/>
                  </a:lnTo>
                  <a:lnTo>
                    <a:pt x="3358" y="71"/>
                  </a:lnTo>
                  <a:lnTo>
                    <a:pt x="3408" y="98"/>
                  </a:lnTo>
                  <a:lnTo>
                    <a:pt x="3453" y="133"/>
                  </a:lnTo>
                  <a:lnTo>
                    <a:pt x="3495" y="171"/>
                  </a:lnTo>
                  <a:lnTo>
                    <a:pt x="3533" y="213"/>
                  </a:lnTo>
                  <a:lnTo>
                    <a:pt x="3566" y="259"/>
                  </a:lnTo>
                  <a:lnTo>
                    <a:pt x="3594" y="311"/>
                  </a:lnTo>
                  <a:lnTo>
                    <a:pt x="3616" y="364"/>
                  </a:lnTo>
                  <a:lnTo>
                    <a:pt x="3633" y="420"/>
                  </a:lnTo>
                  <a:lnTo>
                    <a:pt x="3643" y="479"/>
                  </a:lnTo>
                  <a:lnTo>
                    <a:pt x="3646" y="539"/>
                  </a:lnTo>
                  <a:lnTo>
                    <a:pt x="3644" y="562"/>
                  </a:lnTo>
                  <a:lnTo>
                    <a:pt x="3636" y="580"/>
                  </a:lnTo>
                  <a:lnTo>
                    <a:pt x="3623" y="597"/>
                  </a:lnTo>
                  <a:lnTo>
                    <a:pt x="3607" y="609"/>
                  </a:lnTo>
                  <a:lnTo>
                    <a:pt x="3587" y="617"/>
                  </a:lnTo>
                  <a:lnTo>
                    <a:pt x="3566" y="620"/>
                  </a:lnTo>
                  <a:lnTo>
                    <a:pt x="3545" y="617"/>
                  </a:lnTo>
                  <a:lnTo>
                    <a:pt x="3525" y="609"/>
                  </a:lnTo>
                  <a:lnTo>
                    <a:pt x="3510" y="597"/>
                  </a:lnTo>
                  <a:lnTo>
                    <a:pt x="3496" y="580"/>
                  </a:lnTo>
                  <a:lnTo>
                    <a:pt x="3489" y="562"/>
                  </a:lnTo>
                  <a:lnTo>
                    <a:pt x="3485" y="539"/>
                  </a:lnTo>
                  <a:lnTo>
                    <a:pt x="3482" y="490"/>
                  </a:lnTo>
                  <a:lnTo>
                    <a:pt x="3473" y="444"/>
                  </a:lnTo>
                  <a:lnTo>
                    <a:pt x="3457" y="399"/>
                  </a:lnTo>
                  <a:lnTo>
                    <a:pt x="3437" y="357"/>
                  </a:lnTo>
                  <a:lnTo>
                    <a:pt x="3412" y="319"/>
                  </a:lnTo>
                  <a:lnTo>
                    <a:pt x="3382" y="284"/>
                  </a:lnTo>
                  <a:lnTo>
                    <a:pt x="3348" y="254"/>
                  </a:lnTo>
                  <a:lnTo>
                    <a:pt x="3310" y="228"/>
                  </a:lnTo>
                  <a:lnTo>
                    <a:pt x="3269" y="207"/>
                  </a:lnTo>
                  <a:lnTo>
                    <a:pt x="3224" y="192"/>
                  </a:lnTo>
                  <a:lnTo>
                    <a:pt x="3179" y="182"/>
                  </a:lnTo>
                  <a:lnTo>
                    <a:pt x="3131" y="178"/>
                  </a:lnTo>
                  <a:lnTo>
                    <a:pt x="3082" y="182"/>
                  </a:lnTo>
                  <a:lnTo>
                    <a:pt x="3037" y="192"/>
                  </a:lnTo>
                  <a:lnTo>
                    <a:pt x="2992" y="207"/>
                  </a:lnTo>
                  <a:lnTo>
                    <a:pt x="2951" y="228"/>
                  </a:lnTo>
                  <a:lnTo>
                    <a:pt x="2913" y="254"/>
                  </a:lnTo>
                  <a:lnTo>
                    <a:pt x="2879" y="284"/>
                  </a:lnTo>
                  <a:lnTo>
                    <a:pt x="2849" y="319"/>
                  </a:lnTo>
                  <a:lnTo>
                    <a:pt x="2824" y="357"/>
                  </a:lnTo>
                  <a:lnTo>
                    <a:pt x="2804" y="399"/>
                  </a:lnTo>
                  <a:lnTo>
                    <a:pt x="2788" y="444"/>
                  </a:lnTo>
                  <a:lnTo>
                    <a:pt x="2779" y="490"/>
                  </a:lnTo>
                  <a:lnTo>
                    <a:pt x="2776" y="539"/>
                  </a:lnTo>
                  <a:lnTo>
                    <a:pt x="2772" y="562"/>
                  </a:lnTo>
                  <a:lnTo>
                    <a:pt x="2765" y="580"/>
                  </a:lnTo>
                  <a:lnTo>
                    <a:pt x="2751" y="597"/>
                  </a:lnTo>
                  <a:lnTo>
                    <a:pt x="2736" y="609"/>
                  </a:lnTo>
                  <a:lnTo>
                    <a:pt x="2716" y="617"/>
                  </a:lnTo>
                  <a:lnTo>
                    <a:pt x="2695" y="620"/>
                  </a:lnTo>
                  <a:lnTo>
                    <a:pt x="2674" y="617"/>
                  </a:lnTo>
                  <a:lnTo>
                    <a:pt x="2655" y="609"/>
                  </a:lnTo>
                  <a:lnTo>
                    <a:pt x="2638" y="597"/>
                  </a:lnTo>
                  <a:lnTo>
                    <a:pt x="2625" y="580"/>
                  </a:lnTo>
                  <a:lnTo>
                    <a:pt x="2617" y="562"/>
                  </a:lnTo>
                  <a:lnTo>
                    <a:pt x="2615" y="539"/>
                  </a:lnTo>
                  <a:lnTo>
                    <a:pt x="2615" y="522"/>
                  </a:lnTo>
                  <a:lnTo>
                    <a:pt x="2611" y="473"/>
                  </a:lnTo>
                  <a:lnTo>
                    <a:pt x="2601" y="426"/>
                  </a:lnTo>
                  <a:lnTo>
                    <a:pt x="2586" y="382"/>
                  </a:lnTo>
                  <a:lnTo>
                    <a:pt x="2566" y="339"/>
                  </a:lnTo>
                  <a:lnTo>
                    <a:pt x="2540" y="301"/>
                  </a:lnTo>
                  <a:lnTo>
                    <a:pt x="2510" y="266"/>
                  </a:lnTo>
                  <a:lnTo>
                    <a:pt x="2476" y="236"/>
                  </a:lnTo>
                  <a:lnTo>
                    <a:pt x="2438" y="209"/>
                  </a:lnTo>
                  <a:lnTo>
                    <a:pt x="2397" y="188"/>
                  </a:lnTo>
                  <a:lnTo>
                    <a:pt x="2354" y="174"/>
                  </a:lnTo>
                  <a:lnTo>
                    <a:pt x="2307" y="164"/>
                  </a:lnTo>
                  <a:lnTo>
                    <a:pt x="2259" y="161"/>
                  </a:lnTo>
                  <a:lnTo>
                    <a:pt x="2211" y="164"/>
                  </a:lnTo>
                  <a:lnTo>
                    <a:pt x="2165" y="174"/>
                  </a:lnTo>
                  <a:lnTo>
                    <a:pt x="2121" y="188"/>
                  </a:lnTo>
                  <a:lnTo>
                    <a:pt x="2080" y="209"/>
                  </a:lnTo>
                  <a:lnTo>
                    <a:pt x="2042" y="236"/>
                  </a:lnTo>
                  <a:lnTo>
                    <a:pt x="2009" y="266"/>
                  </a:lnTo>
                  <a:lnTo>
                    <a:pt x="1979" y="301"/>
                  </a:lnTo>
                  <a:lnTo>
                    <a:pt x="1953" y="339"/>
                  </a:lnTo>
                  <a:lnTo>
                    <a:pt x="1932" y="382"/>
                  </a:lnTo>
                  <a:lnTo>
                    <a:pt x="1916" y="426"/>
                  </a:lnTo>
                  <a:lnTo>
                    <a:pt x="1908" y="473"/>
                  </a:lnTo>
                  <a:lnTo>
                    <a:pt x="1904" y="522"/>
                  </a:lnTo>
                  <a:lnTo>
                    <a:pt x="1904" y="539"/>
                  </a:lnTo>
                  <a:lnTo>
                    <a:pt x="1901" y="562"/>
                  </a:lnTo>
                  <a:lnTo>
                    <a:pt x="1893" y="580"/>
                  </a:lnTo>
                  <a:lnTo>
                    <a:pt x="1881" y="597"/>
                  </a:lnTo>
                  <a:lnTo>
                    <a:pt x="1864" y="609"/>
                  </a:lnTo>
                  <a:lnTo>
                    <a:pt x="1845" y="617"/>
                  </a:lnTo>
                  <a:lnTo>
                    <a:pt x="1823" y="620"/>
                  </a:lnTo>
                  <a:lnTo>
                    <a:pt x="1802" y="617"/>
                  </a:lnTo>
                  <a:lnTo>
                    <a:pt x="1783" y="609"/>
                  </a:lnTo>
                  <a:lnTo>
                    <a:pt x="1766" y="597"/>
                  </a:lnTo>
                  <a:lnTo>
                    <a:pt x="1754" y="580"/>
                  </a:lnTo>
                  <a:lnTo>
                    <a:pt x="1745" y="562"/>
                  </a:lnTo>
                  <a:lnTo>
                    <a:pt x="1743" y="539"/>
                  </a:lnTo>
                  <a:lnTo>
                    <a:pt x="1740" y="490"/>
                  </a:lnTo>
                  <a:lnTo>
                    <a:pt x="1730" y="444"/>
                  </a:lnTo>
                  <a:lnTo>
                    <a:pt x="1715" y="399"/>
                  </a:lnTo>
                  <a:lnTo>
                    <a:pt x="1694" y="357"/>
                  </a:lnTo>
                  <a:lnTo>
                    <a:pt x="1669" y="319"/>
                  </a:lnTo>
                  <a:lnTo>
                    <a:pt x="1639" y="284"/>
                  </a:lnTo>
                  <a:lnTo>
                    <a:pt x="1604" y="254"/>
                  </a:lnTo>
                  <a:lnTo>
                    <a:pt x="1567" y="228"/>
                  </a:lnTo>
                  <a:lnTo>
                    <a:pt x="1526" y="207"/>
                  </a:lnTo>
                  <a:lnTo>
                    <a:pt x="1482" y="192"/>
                  </a:lnTo>
                  <a:lnTo>
                    <a:pt x="1436" y="182"/>
                  </a:lnTo>
                  <a:lnTo>
                    <a:pt x="1388" y="178"/>
                  </a:lnTo>
                  <a:lnTo>
                    <a:pt x="1339" y="182"/>
                  </a:lnTo>
                  <a:lnTo>
                    <a:pt x="1294" y="192"/>
                  </a:lnTo>
                  <a:lnTo>
                    <a:pt x="1249" y="207"/>
                  </a:lnTo>
                  <a:lnTo>
                    <a:pt x="1209" y="228"/>
                  </a:lnTo>
                  <a:lnTo>
                    <a:pt x="1171" y="254"/>
                  </a:lnTo>
                  <a:lnTo>
                    <a:pt x="1137" y="284"/>
                  </a:lnTo>
                  <a:lnTo>
                    <a:pt x="1107" y="319"/>
                  </a:lnTo>
                  <a:lnTo>
                    <a:pt x="1081" y="357"/>
                  </a:lnTo>
                  <a:lnTo>
                    <a:pt x="1060" y="399"/>
                  </a:lnTo>
                  <a:lnTo>
                    <a:pt x="1045" y="444"/>
                  </a:lnTo>
                  <a:lnTo>
                    <a:pt x="1036" y="490"/>
                  </a:lnTo>
                  <a:lnTo>
                    <a:pt x="1033" y="539"/>
                  </a:lnTo>
                  <a:lnTo>
                    <a:pt x="1029" y="562"/>
                  </a:lnTo>
                  <a:lnTo>
                    <a:pt x="1021" y="580"/>
                  </a:lnTo>
                  <a:lnTo>
                    <a:pt x="1009" y="597"/>
                  </a:lnTo>
                  <a:lnTo>
                    <a:pt x="993" y="609"/>
                  </a:lnTo>
                  <a:lnTo>
                    <a:pt x="974" y="617"/>
                  </a:lnTo>
                  <a:lnTo>
                    <a:pt x="952" y="620"/>
                  </a:lnTo>
                  <a:lnTo>
                    <a:pt x="930" y="617"/>
                  </a:lnTo>
                  <a:lnTo>
                    <a:pt x="912" y="609"/>
                  </a:lnTo>
                  <a:lnTo>
                    <a:pt x="895" y="597"/>
                  </a:lnTo>
                  <a:lnTo>
                    <a:pt x="883" y="580"/>
                  </a:lnTo>
                  <a:lnTo>
                    <a:pt x="875" y="562"/>
                  </a:lnTo>
                  <a:lnTo>
                    <a:pt x="872" y="539"/>
                  </a:lnTo>
                  <a:lnTo>
                    <a:pt x="868" y="490"/>
                  </a:lnTo>
                  <a:lnTo>
                    <a:pt x="858" y="444"/>
                  </a:lnTo>
                  <a:lnTo>
                    <a:pt x="844" y="399"/>
                  </a:lnTo>
                  <a:lnTo>
                    <a:pt x="823" y="357"/>
                  </a:lnTo>
                  <a:lnTo>
                    <a:pt x="797" y="319"/>
                  </a:lnTo>
                  <a:lnTo>
                    <a:pt x="767" y="284"/>
                  </a:lnTo>
                  <a:lnTo>
                    <a:pt x="733" y="254"/>
                  </a:lnTo>
                  <a:lnTo>
                    <a:pt x="695" y="228"/>
                  </a:lnTo>
                  <a:lnTo>
                    <a:pt x="654" y="207"/>
                  </a:lnTo>
                  <a:lnTo>
                    <a:pt x="611" y="192"/>
                  </a:lnTo>
                  <a:lnTo>
                    <a:pt x="564" y="182"/>
                  </a:lnTo>
                  <a:lnTo>
                    <a:pt x="516" y="178"/>
                  </a:lnTo>
                  <a:lnTo>
                    <a:pt x="469" y="182"/>
                  </a:lnTo>
                  <a:lnTo>
                    <a:pt x="422" y="192"/>
                  </a:lnTo>
                  <a:lnTo>
                    <a:pt x="379" y="207"/>
                  </a:lnTo>
                  <a:lnTo>
                    <a:pt x="338" y="228"/>
                  </a:lnTo>
                  <a:lnTo>
                    <a:pt x="300" y="254"/>
                  </a:lnTo>
                  <a:lnTo>
                    <a:pt x="265" y="284"/>
                  </a:lnTo>
                  <a:lnTo>
                    <a:pt x="235" y="319"/>
                  </a:lnTo>
                  <a:lnTo>
                    <a:pt x="210" y="357"/>
                  </a:lnTo>
                  <a:lnTo>
                    <a:pt x="189" y="399"/>
                  </a:lnTo>
                  <a:lnTo>
                    <a:pt x="174" y="444"/>
                  </a:lnTo>
                  <a:lnTo>
                    <a:pt x="164" y="490"/>
                  </a:lnTo>
                  <a:lnTo>
                    <a:pt x="161" y="539"/>
                  </a:lnTo>
                  <a:lnTo>
                    <a:pt x="158" y="562"/>
                  </a:lnTo>
                  <a:lnTo>
                    <a:pt x="150" y="580"/>
                  </a:lnTo>
                  <a:lnTo>
                    <a:pt x="138" y="597"/>
                  </a:lnTo>
                  <a:lnTo>
                    <a:pt x="121" y="609"/>
                  </a:lnTo>
                  <a:lnTo>
                    <a:pt x="102" y="617"/>
                  </a:lnTo>
                  <a:lnTo>
                    <a:pt x="81" y="620"/>
                  </a:lnTo>
                  <a:lnTo>
                    <a:pt x="59" y="617"/>
                  </a:lnTo>
                  <a:lnTo>
                    <a:pt x="40" y="609"/>
                  </a:lnTo>
                  <a:lnTo>
                    <a:pt x="23" y="597"/>
                  </a:lnTo>
                  <a:lnTo>
                    <a:pt x="11" y="580"/>
                  </a:lnTo>
                  <a:lnTo>
                    <a:pt x="3" y="562"/>
                  </a:lnTo>
                  <a:lnTo>
                    <a:pt x="0" y="539"/>
                  </a:lnTo>
                  <a:lnTo>
                    <a:pt x="3" y="479"/>
                  </a:lnTo>
                  <a:lnTo>
                    <a:pt x="13" y="420"/>
                  </a:lnTo>
                  <a:lnTo>
                    <a:pt x="30" y="364"/>
                  </a:lnTo>
                  <a:lnTo>
                    <a:pt x="52" y="311"/>
                  </a:lnTo>
                  <a:lnTo>
                    <a:pt x="80" y="259"/>
                  </a:lnTo>
                  <a:lnTo>
                    <a:pt x="113" y="213"/>
                  </a:lnTo>
                  <a:lnTo>
                    <a:pt x="151" y="171"/>
                  </a:lnTo>
                  <a:lnTo>
                    <a:pt x="193" y="133"/>
                  </a:lnTo>
                  <a:lnTo>
                    <a:pt x="240" y="98"/>
                  </a:lnTo>
                  <a:lnTo>
                    <a:pt x="290" y="71"/>
                  </a:lnTo>
                  <a:lnTo>
                    <a:pt x="342" y="48"/>
                  </a:lnTo>
                  <a:lnTo>
                    <a:pt x="397" y="32"/>
                  </a:lnTo>
                  <a:lnTo>
                    <a:pt x="456" y="21"/>
                  </a:lnTo>
                  <a:lnTo>
                    <a:pt x="516" y="17"/>
                  </a:lnTo>
                  <a:lnTo>
                    <a:pt x="576" y="21"/>
                  </a:lnTo>
                  <a:lnTo>
                    <a:pt x="634" y="32"/>
                  </a:lnTo>
                  <a:lnTo>
                    <a:pt x="689" y="48"/>
                  </a:lnTo>
                  <a:lnTo>
                    <a:pt x="743" y="71"/>
                  </a:lnTo>
                  <a:lnTo>
                    <a:pt x="793" y="98"/>
                  </a:lnTo>
                  <a:lnTo>
                    <a:pt x="838" y="132"/>
                  </a:lnTo>
                  <a:lnTo>
                    <a:pt x="880" y="171"/>
                  </a:lnTo>
                  <a:lnTo>
                    <a:pt x="919" y="213"/>
                  </a:lnTo>
                  <a:lnTo>
                    <a:pt x="952" y="259"/>
                  </a:lnTo>
                  <a:lnTo>
                    <a:pt x="985" y="213"/>
                  </a:lnTo>
                  <a:lnTo>
                    <a:pt x="1023" y="171"/>
                  </a:lnTo>
                  <a:lnTo>
                    <a:pt x="1065" y="132"/>
                  </a:lnTo>
                  <a:lnTo>
                    <a:pt x="1111" y="98"/>
                  </a:lnTo>
                  <a:lnTo>
                    <a:pt x="1161" y="71"/>
                  </a:lnTo>
                  <a:lnTo>
                    <a:pt x="1214" y="48"/>
                  </a:lnTo>
                  <a:lnTo>
                    <a:pt x="1269" y="32"/>
                  </a:lnTo>
                  <a:lnTo>
                    <a:pt x="1328" y="21"/>
                  </a:lnTo>
                  <a:lnTo>
                    <a:pt x="1388" y="17"/>
                  </a:lnTo>
                  <a:lnTo>
                    <a:pt x="1447" y="21"/>
                  </a:lnTo>
                  <a:lnTo>
                    <a:pt x="1503" y="31"/>
                  </a:lnTo>
                  <a:lnTo>
                    <a:pt x="1558" y="46"/>
                  </a:lnTo>
                  <a:lnTo>
                    <a:pt x="1610" y="68"/>
                  </a:lnTo>
                  <a:lnTo>
                    <a:pt x="1659" y="96"/>
                  </a:lnTo>
                  <a:lnTo>
                    <a:pt x="1704" y="128"/>
                  </a:lnTo>
                  <a:lnTo>
                    <a:pt x="1747" y="165"/>
                  </a:lnTo>
                  <a:lnTo>
                    <a:pt x="1784" y="206"/>
                  </a:lnTo>
                  <a:lnTo>
                    <a:pt x="1818" y="251"/>
                  </a:lnTo>
                  <a:lnTo>
                    <a:pt x="1848" y="207"/>
                  </a:lnTo>
                  <a:lnTo>
                    <a:pt x="1881" y="167"/>
                  </a:lnTo>
                  <a:lnTo>
                    <a:pt x="1917" y="131"/>
                  </a:lnTo>
                  <a:lnTo>
                    <a:pt x="1959" y="97"/>
                  </a:lnTo>
                  <a:lnTo>
                    <a:pt x="2002" y="68"/>
                  </a:lnTo>
                  <a:lnTo>
                    <a:pt x="2050" y="45"/>
                  </a:lnTo>
                  <a:lnTo>
                    <a:pt x="2098" y="25"/>
                  </a:lnTo>
                  <a:lnTo>
                    <a:pt x="2151" y="11"/>
                  </a:lnTo>
                  <a:lnTo>
                    <a:pt x="2204" y="2"/>
                  </a:lnTo>
                  <a:lnTo>
                    <a:pt x="2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128580" tIns="64292" rIns="128580" bIns="64292" numCol="1" anchor="t" anchorCtr="0" compatLnSpc="1"/>
            <a:lstStyle/>
            <a:p>
              <a:pPr defTabSz="1240790"/>
              <a:endParaRPr lang="es-SV" sz="985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7" name="Freeform 16"/>
            <p:cNvSpPr/>
            <p:nvPr/>
          </p:nvSpPr>
          <p:spPr bwMode="auto">
            <a:xfrm>
              <a:off x="2265" y="7779"/>
              <a:ext cx="20" cy="199"/>
            </a:xfrm>
            <a:custGeom>
              <a:avLst/>
              <a:gdLst>
                <a:gd name="T0" fmla="*/ 80 w 161"/>
                <a:gd name="T1" fmla="*/ 0 h 1586"/>
                <a:gd name="T2" fmla="*/ 101 w 161"/>
                <a:gd name="T3" fmla="*/ 3 h 1586"/>
                <a:gd name="T4" fmla="*/ 121 w 161"/>
                <a:gd name="T5" fmla="*/ 11 h 1586"/>
                <a:gd name="T6" fmla="*/ 137 w 161"/>
                <a:gd name="T7" fmla="*/ 24 h 1586"/>
                <a:gd name="T8" fmla="*/ 150 w 161"/>
                <a:gd name="T9" fmla="*/ 40 h 1586"/>
                <a:gd name="T10" fmla="*/ 158 w 161"/>
                <a:gd name="T11" fmla="*/ 59 h 1586"/>
                <a:gd name="T12" fmla="*/ 161 w 161"/>
                <a:gd name="T13" fmla="*/ 80 h 1586"/>
                <a:gd name="T14" fmla="*/ 161 w 161"/>
                <a:gd name="T15" fmla="*/ 1506 h 1586"/>
                <a:gd name="T16" fmla="*/ 158 w 161"/>
                <a:gd name="T17" fmla="*/ 1527 h 1586"/>
                <a:gd name="T18" fmla="*/ 150 w 161"/>
                <a:gd name="T19" fmla="*/ 1546 h 1586"/>
                <a:gd name="T20" fmla="*/ 137 w 161"/>
                <a:gd name="T21" fmla="*/ 1563 h 1586"/>
                <a:gd name="T22" fmla="*/ 121 w 161"/>
                <a:gd name="T23" fmla="*/ 1575 h 1586"/>
                <a:gd name="T24" fmla="*/ 101 w 161"/>
                <a:gd name="T25" fmla="*/ 1584 h 1586"/>
                <a:gd name="T26" fmla="*/ 80 w 161"/>
                <a:gd name="T27" fmla="*/ 1586 h 1586"/>
                <a:gd name="T28" fmla="*/ 59 w 161"/>
                <a:gd name="T29" fmla="*/ 1584 h 1586"/>
                <a:gd name="T30" fmla="*/ 39 w 161"/>
                <a:gd name="T31" fmla="*/ 1575 h 1586"/>
                <a:gd name="T32" fmla="*/ 23 w 161"/>
                <a:gd name="T33" fmla="*/ 1563 h 1586"/>
                <a:gd name="T34" fmla="*/ 10 w 161"/>
                <a:gd name="T35" fmla="*/ 1546 h 1586"/>
                <a:gd name="T36" fmla="*/ 2 w 161"/>
                <a:gd name="T37" fmla="*/ 1527 h 1586"/>
                <a:gd name="T38" fmla="*/ 0 w 161"/>
                <a:gd name="T39" fmla="*/ 1506 h 1586"/>
                <a:gd name="T40" fmla="*/ 0 w 161"/>
                <a:gd name="T41" fmla="*/ 80 h 1586"/>
                <a:gd name="T42" fmla="*/ 2 w 161"/>
                <a:gd name="T43" fmla="*/ 59 h 1586"/>
                <a:gd name="T44" fmla="*/ 10 w 161"/>
                <a:gd name="T45" fmla="*/ 40 h 1586"/>
                <a:gd name="T46" fmla="*/ 23 w 161"/>
                <a:gd name="T47" fmla="*/ 24 h 1586"/>
                <a:gd name="T48" fmla="*/ 39 w 161"/>
                <a:gd name="T49" fmla="*/ 11 h 1586"/>
                <a:gd name="T50" fmla="*/ 59 w 161"/>
                <a:gd name="T51" fmla="*/ 3 h 1586"/>
                <a:gd name="T52" fmla="*/ 80 w 161"/>
                <a:gd name="T53" fmla="*/ 0 h 1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1" h="1586">
                  <a:moveTo>
                    <a:pt x="80" y="0"/>
                  </a:moveTo>
                  <a:lnTo>
                    <a:pt x="101" y="3"/>
                  </a:lnTo>
                  <a:lnTo>
                    <a:pt x="121" y="11"/>
                  </a:lnTo>
                  <a:lnTo>
                    <a:pt x="137" y="24"/>
                  </a:lnTo>
                  <a:lnTo>
                    <a:pt x="150" y="40"/>
                  </a:lnTo>
                  <a:lnTo>
                    <a:pt x="158" y="59"/>
                  </a:lnTo>
                  <a:lnTo>
                    <a:pt x="161" y="80"/>
                  </a:lnTo>
                  <a:lnTo>
                    <a:pt x="161" y="1506"/>
                  </a:lnTo>
                  <a:lnTo>
                    <a:pt x="158" y="1527"/>
                  </a:lnTo>
                  <a:lnTo>
                    <a:pt x="150" y="1546"/>
                  </a:lnTo>
                  <a:lnTo>
                    <a:pt x="137" y="1563"/>
                  </a:lnTo>
                  <a:lnTo>
                    <a:pt x="121" y="1575"/>
                  </a:lnTo>
                  <a:lnTo>
                    <a:pt x="101" y="1584"/>
                  </a:lnTo>
                  <a:lnTo>
                    <a:pt x="80" y="1586"/>
                  </a:lnTo>
                  <a:lnTo>
                    <a:pt x="59" y="1584"/>
                  </a:lnTo>
                  <a:lnTo>
                    <a:pt x="39" y="1575"/>
                  </a:lnTo>
                  <a:lnTo>
                    <a:pt x="23" y="1563"/>
                  </a:lnTo>
                  <a:lnTo>
                    <a:pt x="10" y="1546"/>
                  </a:lnTo>
                  <a:lnTo>
                    <a:pt x="2" y="1527"/>
                  </a:lnTo>
                  <a:lnTo>
                    <a:pt x="0" y="1506"/>
                  </a:lnTo>
                  <a:lnTo>
                    <a:pt x="0" y="80"/>
                  </a:lnTo>
                  <a:lnTo>
                    <a:pt x="2" y="59"/>
                  </a:lnTo>
                  <a:lnTo>
                    <a:pt x="10" y="40"/>
                  </a:lnTo>
                  <a:lnTo>
                    <a:pt x="23" y="24"/>
                  </a:lnTo>
                  <a:lnTo>
                    <a:pt x="39" y="11"/>
                  </a:lnTo>
                  <a:lnTo>
                    <a:pt x="59" y="3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128580" tIns="64292" rIns="128580" bIns="64292" numCol="1" anchor="t" anchorCtr="0" compatLnSpc="1"/>
            <a:lstStyle/>
            <a:p>
              <a:pPr defTabSz="1240790"/>
              <a:endParaRPr lang="es-SV" sz="985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8" name="Freeform 17"/>
            <p:cNvSpPr/>
            <p:nvPr/>
          </p:nvSpPr>
          <p:spPr bwMode="auto">
            <a:xfrm>
              <a:off x="2265" y="7957"/>
              <a:ext cx="78" cy="49"/>
            </a:xfrm>
            <a:custGeom>
              <a:avLst/>
              <a:gdLst>
                <a:gd name="T0" fmla="*/ 101 w 625"/>
                <a:gd name="T1" fmla="*/ 4 h 389"/>
                <a:gd name="T2" fmla="*/ 137 w 625"/>
                <a:gd name="T3" fmla="*/ 24 h 389"/>
                <a:gd name="T4" fmla="*/ 158 w 625"/>
                <a:gd name="T5" fmla="*/ 59 h 389"/>
                <a:gd name="T6" fmla="*/ 163 w 625"/>
                <a:gd name="T7" fmla="*/ 110 h 389"/>
                <a:gd name="T8" fmla="*/ 185 w 625"/>
                <a:gd name="T9" fmla="*/ 162 h 389"/>
                <a:gd name="T10" fmla="*/ 225 w 625"/>
                <a:gd name="T11" fmla="*/ 202 h 389"/>
                <a:gd name="T12" fmla="*/ 278 w 625"/>
                <a:gd name="T13" fmla="*/ 225 h 389"/>
                <a:gd name="T14" fmla="*/ 319 w 625"/>
                <a:gd name="T15" fmla="*/ 228 h 389"/>
                <a:gd name="T16" fmla="*/ 375 w 625"/>
                <a:gd name="T17" fmla="*/ 216 h 389"/>
                <a:gd name="T18" fmla="*/ 422 w 625"/>
                <a:gd name="T19" fmla="*/ 185 h 389"/>
                <a:gd name="T20" fmla="*/ 453 w 625"/>
                <a:gd name="T21" fmla="*/ 138 h 389"/>
                <a:gd name="T22" fmla="*/ 464 w 625"/>
                <a:gd name="T23" fmla="*/ 81 h 389"/>
                <a:gd name="T24" fmla="*/ 475 w 625"/>
                <a:gd name="T25" fmla="*/ 40 h 389"/>
                <a:gd name="T26" fmla="*/ 504 w 625"/>
                <a:gd name="T27" fmla="*/ 11 h 389"/>
                <a:gd name="T28" fmla="*/ 545 w 625"/>
                <a:gd name="T29" fmla="*/ 0 h 389"/>
                <a:gd name="T30" fmla="*/ 586 w 625"/>
                <a:gd name="T31" fmla="*/ 11 h 389"/>
                <a:gd name="T32" fmla="*/ 615 w 625"/>
                <a:gd name="T33" fmla="*/ 40 h 389"/>
                <a:gd name="T34" fmla="*/ 625 w 625"/>
                <a:gd name="T35" fmla="*/ 81 h 389"/>
                <a:gd name="T36" fmla="*/ 613 w 625"/>
                <a:gd name="T37" fmla="*/ 170 h 389"/>
                <a:gd name="T38" fmla="*/ 576 w 625"/>
                <a:gd name="T39" fmla="*/ 248 h 389"/>
                <a:gd name="T40" fmla="*/ 520 w 625"/>
                <a:gd name="T41" fmla="*/ 313 h 389"/>
                <a:gd name="T42" fmla="*/ 447 w 625"/>
                <a:gd name="T43" fmla="*/ 360 h 389"/>
                <a:gd name="T44" fmla="*/ 364 w 625"/>
                <a:gd name="T45" fmla="*/ 386 h 389"/>
                <a:gd name="T46" fmla="*/ 306 w 625"/>
                <a:gd name="T47" fmla="*/ 389 h 389"/>
                <a:gd name="T48" fmla="*/ 219 w 625"/>
                <a:gd name="T49" fmla="*/ 376 h 389"/>
                <a:gd name="T50" fmla="*/ 140 w 625"/>
                <a:gd name="T51" fmla="*/ 339 h 389"/>
                <a:gd name="T52" fmla="*/ 75 w 625"/>
                <a:gd name="T53" fmla="*/ 282 h 389"/>
                <a:gd name="T54" fmla="*/ 28 w 625"/>
                <a:gd name="T55" fmla="*/ 210 h 389"/>
                <a:gd name="T56" fmla="*/ 3 w 625"/>
                <a:gd name="T57" fmla="*/ 127 h 389"/>
                <a:gd name="T58" fmla="*/ 2 w 625"/>
                <a:gd name="T59" fmla="*/ 59 h 389"/>
                <a:gd name="T60" fmla="*/ 23 w 625"/>
                <a:gd name="T61" fmla="*/ 24 h 389"/>
                <a:gd name="T62" fmla="*/ 59 w 625"/>
                <a:gd name="T63" fmla="*/ 4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25" h="389">
                  <a:moveTo>
                    <a:pt x="80" y="0"/>
                  </a:moveTo>
                  <a:lnTo>
                    <a:pt x="101" y="4"/>
                  </a:lnTo>
                  <a:lnTo>
                    <a:pt x="121" y="11"/>
                  </a:lnTo>
                  <a:lnTo>
                    <a:pt x="137" y="24"/>
                  </a:lnTo>
                  <a:lnTo>
                    <a:pt x="150" y="40"/>
                  </a:lnTo>
                  <a:lnTo>
                    <a:pt x="158" y="59"/>
                  </a:lnTo>
                  <a:lnTo>
                    <a:pt x="161" y="81"/>
                  </a:lnTo>
                  <a:lnTo>
                    <a:pt x="163" y="110"/>
                  </a:lnTo>
                  <a:lnTo>
                    <a:pt x="172" y="138"/>
                  </a:lnTo>
                  <a:lnTo>
                    <a:pt x="185" y="162"/>
                  </a:lnTo>
                  <a:lnTo>
                    <a:pt x="203" y="185"/>
                  </a:lnTo>
                  <a:lnTo>
                    <a:pt x="225" y="202"/>
                  </a:lnTo>
                  <a:lnTo>
                    <a:pt x="250" y="216"/>
                  </a:lnTo>
                  <a:lnTo>
                    <a:pt x="278" y="225"/>
                  </a:lnTo>
                  <a:lnTo>
                    <a:pt x="306" y="228"/>
                  </a:lnTo>
                  <a:lnTo>
                    <a:pt x="319" y="228"/>
                  </a:lnTo>
                  <a:lnTo>
                    <a:pt x="347" y="225"/>
                  </a:lnTo>
                  <a:lnTo>
                    <a:pt x="375" y="216"/>
                  </a:lnTo>
                  <a:lnTo>
                    <a:pt x="400" y="202"/>
                  </a:lnTo>
                  <a:lnTo>
                    <a:pt x="422" y="185"/>
                  </a:lnTo>
                  <a:lnTo>
                    <a:pt x="440" y="162"/>
                  </a:lnTo>
                  <a:lnTo>
                    <a:pt x="453" y="138"/>
                  </a:lnTo>
                  <a:lnTo>
                    <a:pt x="462" y="110"/>
                  </a:lnTo>
                  <a:lnTo>
                    <a:pt x="464" y="81"/>
                  </a:lnTo>
                  <a:lnTo>
                    <a:pt x="467" y="59"/>
                  </a:lnTo>
                  <a:lnTo>
                    <a:pt x="475" y="40"/>
                  </a:lnTo>
                  <a:lnTo>
                    <a:pt x="488" y="24"/>
                  </a:lnTo>
                  <a:lnTo>
                    <a:pt x="504" y="11"/>
                  </a:lnTo>
                  <a:lnTo>
                    <a:pt x="524" y="4"/>
                  </a:lnTo>
                  <a:lnTo>
                    <a:pt x="545" y="0"/>
                  </a:lnTo>
                  <a:lnTo>
                    <a:pt x="566" y="4"/>
                  </a:lnTo>
                  <a:lnTo>
                    <a:pt x="586" y="11"/>
                  </a:lnTo>
                  <a:lnTo>
                    <a:pt x="602" y="24"/>
                  </a:lnTo>
                  <a:lnTo>
                    <a:pt x="615" y="40"/>
                  </a:lnTo>
                  <a:lnTo>
                    <a:pt x="623" y="59"/>
                  </a:lnTo>
                  <a:lnTo>
                    <a:pt x="625" y="81"/>
                  </a:lnTo>
                  <a:lnTo>
                    <a:pt x="622" y="127"/>
                  </a:lnTo>
                  <a:lnTo>
                    <a:pt x="613" y="170"/>
                  </a:lnTo>
                  <a:lnTo>
                    <a:pt x="597" y="210"/>
                  </a:lnTo>
                  <a:lnTo>
                    <a:pt x="576" y="248"/>
                  </a:lnTo>
                  <a:lnTo>
                    <a:pt x="551" y="282"/>
                  </a:lnTo>
                  <a:lnTo>
                    <a:pt x="520" y="313"/>
                  </a:lnTo>
                  <a:lnTo>
                    <a:pt x="485" y="339"/>
                  </a:lnTo>
                  <a:lnTo>
                    <a:pt x="447" y="360"/>
                  </a:lnTo>
                  <a:lnTo>
                    <a:pt x="407" y="376"/>
                  </a:lnTo>
                  <a:lnTo>
                    <a:pt x="364" y="386"/>
                  </a:lnTo>
                  <a:lnTo>
                    <a:pt x="319" y="389"/>
                  </a:lnTo>
                  <a:lnTo>
                    <a:pt x="306" y="389"/>
                  </a:lnTo>
                  <a:lnTo>
                    <a:pt x="262" y="386"/>
                  </a:lnTo>
                  <a:lnTo>
                    <a:pt x="219" y="376"/>
                  </a:lnTo>
                  <a:lnTo>
                    <a:pt x="178" y="360"/>
                  </a:lnTo>
                  <a:lnTo>
                    <a:pt x="140" y="339"/>
                  </a:lnTo>
                  <a:lnTo>
                    <a:pt x="105" y="313"/>
                  </a:lnTo>
                  <a:lnTo>
                    <a:pt x="75" y="282"/>
                  </a:lnTo>
                  <a:lnTo>
                    <a:pt x="49" y="248"/>
                  </a:lnTo>
                  <a:lnTo>
                    <a:pt x="28" y="210"/>
                  </a:lnTo>
                  <a:lnTo>
                    <a:pt x="12" y="170"/>
                  </a:lnTo>
                  <a:lnTo>
                    <a:pt x="3" y="127"/>
                  </a:lnTo>
                  <a:lnTo>
                    <a:pt x="0" y="81"/>
                  </a:lnTo>
                  <a:lnTo>
                    <a:pt x="2" y="59"/>
                  </a:lnTo>
                  <a:lnTo>
                    <a:pt x="10" y="40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128580" tIns="64292" rIns="128580" bIns="64292" numCol="1" anchor="t" anchorCtr="0" compatLnSpc="1"/>
            <a:lstStyle/>
            <a:p>
              <a:pPr defTabSz="1240790"/>
              <a:endParaRPr lang="es-SV" sz="985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09" name="Group 20"/>
          <p:cNvGrpSpPr>
            <a:grpSpLocks noChangeAspect="1"/>
          </p:cNvGrpSpPr>
          <p:nvPr/>
        </p:nvGrpSpPr>
        <p:grpSpPr bwMode="auto">
          <a:xfrm>
            <a:off x="5242164" y="836083"/>
            <a:ext cx="369980" cy="371636"/>
            <a:chOff x="3103" y="7562"/>
            <a:chExt cx="442" cy="444"/>
          </a:xfrm>
          <a:solidFill>
            <a:schemeClr val="accent1"/>
          </a:solidFill>
        </p:grpSpPr>
        <p:sp>
          <p:nvSpPr>
            <p:cNvPr id="112" name="Freeform 22"/>
            <p:cNvSpPr>
              <a:spLocks noEditPoints="1"/>
            </p:cNvSpPr>
            <p:nvPr/>
          </p:nvSpPr>
          <p:spPr bwMode="auto">
            <a:xfrm>
              <a:off x="3195" y="7562"/>
              <a:ext cx="259" cy="90"/>
            </a:xfrm>
            <a:custGeom>
              <a:avLst/>
              <a:gdLst>
                <a:gd name="T0" fmla="*/ 161 w 2070"/>
                <a:gd name="T1" fmla="*/ 160 h 719"/>
                <a:gd name="T2" fmla="*/ 161 w 2070"/>
                <a:gd name="T3" fmla="*/ 558 h 719"/>
                <a:gd name="T4" fmla="*/ 1908 w 2070"/>
                <a:gd name="T5" fmla="*/ 558 h 719"/>
                <a:gd name="T6" fmla="*/ 1908 w 2070"/>
                <a:gd name="T7" fmla="*/ 160 h 719"/>
                <a:gd name="T8" fmla="*/ 161 w 2070"/>
                <a:gd name="T9" fmla="*/ 160 h 719"/>
                <a:gd name="T10" fmla="*/ 136 w 2070"/>
                <a:gd name="T11" fmla="*/ 0 h 719"/>
                <a:gd name="T12" fmla="*/ 1933 w 2070"/>
                <a:gd name="T13" fmla="*/ 0 h 719"/>
                <a:gd name="T14" fmla="*/ 1961 w 2070"/>
                <a:gd name="T15" fmla="*/ 2 h 719"/>
                <a:gd name="T16" fmla="*/ 1986 w 2070"/>
                <a:gd name="T17" fmla="*/ 10 h 719"/>
                <a:gd name="T18" fmla="*/ 2009 w 2070"/>
                <a:gd name="T19" fmla="*/ 23 h 719"/>
                <a:gd name="T20" fmla="*/ 2030 w 2070"/>
                <a:gd name="T21" fmla="*/ 40 h 719"/>
                <a:gd name="T22" fmla="*/ 2047 w 2070"/>
                <a:gd name="T23" fmla="*/ 59 h 719"/>
                <a:gd name="T24" fmla="*/ 2059 w 2070"/>
                <a:gd name="T25" fmla="*/ 82 h 719"/>
                <a:gd name="T26" fmla="*/ 2067 w 2070"/>
                <a:gd name="T27" fmla="*/ 108 h 719"/>
                <a:gd name="T28" fmla="*/ 2070 w 2070"/>
                <a:gd name="T29" fmla="*/ 135 h 719"/>
                <a:gd name="T30" fmla="*/ 2070 w 2070"/>
                <a:gd name="T31" fmla="*/ 583 h 719"/>
                <a:gd name="T32" fmla="*/ 2067 w 2070"/>
                <a:gd name="T33" fmla="*/ 611 h 719"/>
                <a:gd name="T34" fmla="*/ 2059 w 2070"/>
                <a:gd name="T35" fmla="*/ 636 h 719"/>
                <a:gd name="T36" fmla="*/ 2047 w 2070"/>
                <a:gd name="T37" fmla="*/ 659 h 719"/>
                <a:gd name="T38" fmla="*/ 2030 w 2070"/>
                <a:gd name="T39" fmla="*/ 679 h 719"/>
                <a:gd name="T40" fmla="*/ 2009 w 2070"/>
                <a:gd name="T41" fmla="*/ 696 h 719"/>
                <a:gd name="T42" fmla="*/ 1986 w 2070"/>
                <a:gd name="T43" fmla="*/ 708 h 719"/>
                <a:gd name="T44" fmla="*/ 1961 w 2070"/>
                <a:gd name="T45" fmla="*/ 716 h 719"/>
                <a:gd name="T46" fmla="*/ 1933 w 2070"/>
                <a:gd name="T47" fmla="*/ 719 h 719"/>
                <a:gd name="T48" fmla="*/ 136 w 2070"/>
                <a:gd name="T49" fmla="*/ 719 h 719"/>
                <a:gd name="T50" fmla="*/ 109 w 2070"/>
                <a:gd name="T51" fmla="*/ 716 h 719"/>
                <a:gd name="T52" fmla="*/ 82 w 2070"/>
                <a:gd name="T53" fmla="*/ 708 h 719"/>
                <a:gd name="T54" fmla="*/ 59 w 2070"/>
                <a:gd name="T55" fmla="*/ 696 h 719"/>
                <a:gd name="T56" fmla="*/ 39 w 2070"/>
                <a:gd name="T57" fmla="*/ 679 h 719"/>
                <a:gd name="T58" fmla="*/ 23 w 2070"/>
                <a:gd name="T59" fmla="*/ 659 h 719"/>
                <a:gd name="T60" fmla="*/ 11 w 2070"/>
                <a:gd name="T61" fmla="*/ 636 h 719"/>
                <a:gd name="T62" fmla="*/ 2 w 2070"/>
                <a:gd name="T63" fmla="*/ 611 h 719"/>
                <a:gd name="T64" fmla="*/ 0 w 2070"/>
                <a:gd name="T65" fmla="*/ 583 h 719"/>
                <a:gd name="T66" fmla="*/ 0 w 2070"/>
                <a:gd name="T67" fmla="*/ 135 h 719"/>
                <a:gd name="T68" fmla="*/ 2 w 2070"/>
                <a:gd name="T69" fmla="*/ 108 h 719"/>
                <a:gd name="T70" fmla="*/ 11 w 2070"/>
                <a:gd name="T71" fmla="*/ 82 h 719"/>
                <a:gd name="T72" fmla="*/ 23 w 2070"/>
                <a:gd name="T73" fmla="*/ 59 h 719"/>
                <a:gd name="T74" fmla="*/ 39 w 2070"/>
                <a:gd name="T75" fmla="*/ 40 h 719"/>
                <a:gd name="T76" fmla="*/ 59 w 2070"/>
                <a:gd name="T77" fmla="*/ 23 h 719"/>
                <a:gd name="T78" fmla="*/ 82 w 2070"/>
                <a:gd name="T79" fmla="*/ 10 h 719"/>
                <a:gd name="T80" fmla="*/ 109 w 2070"/>
                <a:gd name="T81" fmla="*/ 2 h 719"/>
                <a:gd name="T82" fmla="*/ 136 w 2070"/>
                <a:gd name="T83" fmla="*/ 0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070" h="719">
                  <a:moveTo>
                    <a:pt x="161" y="160"/>
                  </a:moveTo>
                  <a:lnTo>
                    <a:pt x="161" y="558"/>
                  </a:lnTo>
                  <a:lnTo>
                    <a:pt x="1908" y="558"/>
                  </a:lnTo>
                  <a:lnTo>
                    <a:pt x="1908" y="160"/>
                  </a:lnTo>
                  <a:lnTo>
                    <a:pt x="161" y="160"/>
                  </a:lnTo>
                  <a:close/>
                  <a:moveTo>
                    <a:pt x="136" y="0"/>
                  </a:moveTo>
                  <a:lnTo>
                    <a:pt x="1933" y="0"/>
                  </a:lnTo>
                  <a:lnTo>
                    <a:pt x="1961" y="2"/>
                  </a:lnTo>
                  <a:lnTo>
                    <a:pt x="1986" y="10"/>
                  </a:lnTo>
                  <a:lnTo>
                    <a:pt x="2009" y="23"/>
                  </a:lnTo>
                  <a:lnTo>
                    <a:pt x="2030" y="40"/>
                  </a:lnTo>
                  <a:lnTo>
                    <a:pt x="2047" y="59"/>
                  </a:lnTo>
                  <a:lnTo>
                    <a:pt x="2059" y="82"/>
                  </a:lnTo>
                  <a:lnTo>
                    <a:pt x="2067" y="108"/>
                  </a:lnTo>
                  <a:lnTo>
                    <a:pt x="2070" y="135"/>
                  </a:lnTo>
                  <a:lnTo>
                    <a:pt x="2070" y="583"/>
                  </a:lnTo>
                  <a:lnTo>
                    <a:pt x="2067" y="611"/>
                  </a:lnTo>
                  <a:lnTo>
                    <a:pt x="2059" y="636"/>
                  </a:lnTo>
                  <a:lnTo>
                    <a:pt x="2047" y="659"/>
                  </a:lnTo>
                  <a:lnTo>
                    <a:pt x="2030" y="679"/>
                  </a:lnTo>
                  <a:lnTo>
                    <a:pt x="2009" y="696"/>
                  </a:lnTo>
                  <a:lnTo>
                    <a:pt x="1986" y="708"/>
                  </a:lnTo>
                  <a:lnTo>
                    <a:pt x="1961" y="716"/>
                  </a:lnTo>
                  <a:lnTo>
                    <a:pt x="1933" y="719"/>
                  </a:lnTo>
                  <a:lnTo>
                    <a:pt x="136" y="719"/>
                  </a:lnTo>
                  <a:lnTo>
                    <a:pt x="109" y="716"/>
                  </a:lnTo>
                  <a:lnTo>
                    <a:pt x="82" y="708"/>
                  </a:lnTo>
                  <a:lnTo>
                    <a:pt x="59" y="696"/>
                  </a:lnTo>
                  <a:lnTo>
                    <a:pt x="39" y="679"/>
                  </a:lnTo>
                  <a:lnTo>
                    <a:pt x="23" y="659"/>
                  </a:lnTo>
                  <a:lnTo>
                    <a:pt x="11" y="636"/>
                  </a:lnTo>
                  <a:lnTo>
                    <a:pt x="2" y="611"/>
                  </a:lnTo>
                  <a:lnTo>
                    <a:pt x="0" y="583"/>
                  </a:lnTo>
                  <a:lnTo>
                    <a:pt x="0" y="135"/>
                  </a:lnTo>
                  <a:lnTo>
                    <a:pt x="2" y="108"/>
                  </a:lnTo>
                  <a:lnTo>
                    <a:pt x="11" y="82"/>
                  </a:lnTo>
                  <a:lnTo>
                    <a:pt x="23" y="59"/>
                  </a:lnTo>
                  <a:lnTo>
                    <a:pt x="39" y="40"/>
                  </a:lnTo>
                  <a:lnTo>
                    <a:pt x="59" y="23"/>
                  </a:lnTo>
                  <a:lnTo>
                    <a:pt x="82" y="10"/>
                  </a:lnTo>
                  <a:lnTo>
                    <a:pt x="109" y="2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128580" tIns="64292" rIns="128580" bIns="64292" numCol="1" anchor="t" anchorCtr="0" compatLnSpc="1"/>
            <a:lstStyle/>
            <a:p>
              <a:pPr defTabSz="1240790"/>
              <a:endParaRPr lang="es-SV" sz="985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3" name="Freeform 23"/>
            <p:cNvSpPr/>
            <p:nvPr/>
          </p:nvSpPr>
          <p:spPr bwMode="auto">
            <a:xfrm>
              <a:off x="3202" y="7642"/>
              <a:ext cx="245" cy="302"/>
            </a:xfrm>
            <a:custGeom>
              <a:avLst/>
              <a:gdLst>
                <a:gd name="T0" fmla="*/ 1523 w 1956"/>
                <a:gd name="T1" fmla="*/ 16 h 2418"/>
                <a:gd name="T2" fmla="*/ 1534 w 1956"/>
                <a:gd name="T3" fmla="*/ 96 h 2418"/>
                <a:gd name="T4" fmla="*/ 1565 w 1956"/>
                <a:gd name="T5" fmla="*/ 233 h 2418"/>
                <a:gd name="T6" fmla="*/ 1624 w 1956"/>
                <a:gd name="T7" fmla="*/ 417 h 2418"/>
                <a:gd name="T8" fmla="*/ 1718 w 1956"/>
                <a:gd name="T9" fmla="*/ 638 h 2418"/>
                <a:gd name="T10" fmla="*/ 1859 w 1956"/>
                <a:gd name="T11" fmla="*/ 888 h 2418"/>
                <a:gd name="T12" fmla="*/ 1908 w 1956"/>
                <a:gd name="T13" fmla="*/ 1078 h 2418"/>
                <a:gd name="T14" fmla="*/ 1677 w 1956"/>
                <a:gd name="T15" fmla="*/ 1324 h 2418"/>
                <a:gd name="T16" fmla="*/ 1488 w 1956"/>
                <a:gd name="T17" fmla="*/ 1552 h 2418"/>
                <a:gd name="T18" fmla="*/ 1336 w 1956"/>
                <a:gd name="T19" fmla="*/ 1755 h 2418"/>
                <a:gd name="T20" fmla="*/ 1221 w 1956"/>
                <a:gd name="T21" fmla="*/ 1928 h 2418"/>
                <a:gd name="T22" fmla="*/ 1138 w 1956"/>
                <a:gd name="T23" fmla="*/ 2069 h 2418"/>
                <a:gd name="T24" fmla="*/ 1084 w 1956"/>
                <a:gd name="T25" fmla="*/ 2171 h 2418"/>
                <a:gd name="T26" fmla="*/ 1057 w 1956"/>
                <a:gd name="T27" fmla="*/ 2230 h 2418"/>
                <a:gd name="T28" fmla="*/ 982 w 1956"/>
                <a:gd name="T29" fmla="*/ 2418 h 2418"/>
                <a:gd name="T30" fmla="*/ 898 w 1956"/>
                <a:gd name="T31" fmla="*/ 2233 h 2418"/>
                <a:gd name="T32" fmla="*/ 867 w 1956"/>
                <a:gd name="T33" fmla="*/ 2174 h 2418"/>
                <a:gd name="T34" fmla="*/ 810 w 1956"/>
                <a:gd name="T35" fmla="*/ 2072 h 2418"/>
                <a:gd name="T36" fmla="*/ 727 w 1956"/>
                <a:gd name="T37" fmla="*/ 1934 h 2418"/>
                <a:gd name="T38" fmla="*/ 616 w 1956"/>
                <a:gd name="T39" fmla="*/ 1766 h 2418"/>
                <a:gd name="T40" fmla="*/ 478 w 1956"/>
                <a:gd name="T41" fmla="*/ 1575 h 2418"/>
                <a:gd name="T42" fmla="*/ 312 w 1956"/>
                <a:gd name="T43" fmla="*/ 1368 h 2418"/>
                <a:gd name="T44" fmla="*/ 117 w 1956"/>
                <a:gd name="T45" fmla="*/ 1152 h 2418"/>
                <a:gd name="T46" fmla="*/ 33 w 1956"/>
                <a:gd name="T47" fmla="*/ 979 h 2418"/>
                <a:gd name="T48" fmla="*/ 172 w 1956"/>
                <a:gd name="T49" fmla="*/ 738 h 2418"/>
                <a:gd name="T50" fmla="*/ 270 w 1956"/>
                <a:gd name="T51" fmla="*/ 528 h 2418"/>
                <a:gd name="T52" fmla="*/ 337 w 1956"/>
                <a:gd name="T53" fmla="*/ 352 h 2418"/>
                <a:gd name="T54" fmla="*/ 377 w 1956"/>
                <a:gd name="T55" fmla="*/ 212 h 2418"/>
                <a:gd name="T56" fmla="*/ 398 w 1956"/>
                <a:gd name="T57" fmla="*/ 109 h 2418"/>
                <a:gd name="T58" fmla="*/ 406 w 1956"/>
                <a:gd name="T59" fmla="*/ 44 h 2418"/>
                <a:gd name="T60" fmla="*/ 407 w 1956"/>
                <a:gd name="T61" fmla="*/ 21 h 2418"/>
                <a:gd name="T62" fmla="*/ 568 w 1956"/>
                <a:gd name="T63" fmla="*/ 32 h 2418"/>
                <a:gd name="T64" fmla="*/ 564 w 1956"/>
                <a:gd name="T65" fmla="*/ 88 h 2418"/>
                <a:gd name="T66" fmla="*/ 549 w 1956"/>
                <a:gd name="T67" fmla="*/ 182 h 2418"/>
                <a:gd name="T68" fmla="*/ 518 w 1956"/>
                <a:gd name="T69" fmla="*/ 315 h 2418"/>
                <a:gd name="T70" fmla="*/ 462 w 1956"/>
                <a:gd name="T71" fmla="*/ 485 h 2418"/>
                <a:gd name="T72" fmla="*/ 376 w 1956"/>
                <a:gd name="T73" fmla="*/ 688 h 2418"/>
                <a:gd name="T74" fmla="*/ 254 w 1956"/>
                <a:gd name="T75" fmla="*/ 924 h 2418"/>
                <a:gd name="T76" fmla="*/ 358 w 1956"/>
                <a:gd name="T77" fmla="*/ 1175 h 2418"/>
                <a:gd name="T78" fmla="*/ 558 w 1956"/>
                <a:gd name="T79" fmla="*/ 1414 h 2418"/>
                <a:gd name="T80" fmla="*/ 723 w 1956"/>
                <a:gd name="T81" fmla="*/ 1635 h 2418"/>
                <a:gd name="T82" fmla="*/ 853 w 1956"/>
                <a:gd name="T83" fmla="*/ 1829 h 2418"/>
                <a:gd name="T84" fmla="*/ 949 w 1956"/>
                <a:gd name="T85" fmla="*/ 1989 h 2418"/>
                <a:gd name="T86" fmla="*/ 1023 w 1956"/>
                <a:gd name="T87" fmla="*/ 1945 h 2418"/>
                <a:gd name="T88" fmla="*/ 1124 w 1956"/>
                <a:gd name="T89" fmla="*/ 1779 h 2418"/>
                <a:gd name="T90" fmla="*/ 1262 w 1956"/>
                <a:gd name="T91" fmla="*/ 1580 h 2418"/>
                <a:gd name="T92" fmla="*/ 1440 w 1956"/>
                <a:gd name="T93" fmla="*/ 1353 h 2418"/>
                <a:gd name="T94" fmla="*/ 1663 w 1956"/>
                <a:gd name="T95" fmla="*/ 1100 h 2418"/>
                <a:gd name="T96" fmla="*/ 1639 w 1956"/>
                <a:gd name="T97" fmla="*/ 833 h 2418"/>
                <a:gd name="T98" fmla="*/ 1517 w 1956"/>
                <a:gd name="T99" fmla="*/ 587 h 2418"/>
                <a:gd name="T100" fmla="*/ 1437 w 1956"/>
                <a:gd name="T101" fmla="*/ 373 h 2418"/>
                <a:gd name="T102" fmla="*/ 1390 w 1956"/>
                <a:gd name="T103" fmla="*/ 201 h 2418"/>
                <a:gd name="T104" fmla="*/ 1368 w 1956"/>
                <a:gd name="T105" fmla="*/ 79 h 2418"/>
                <a:gd name="T106" fmla="*/ 1360 w 1956"/>
                <a:gd name="T107" fmla="*/ 14 h 2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56" h="2418">
                  <a:moveTo>
                    <a:pt x="1521" y="0"/>
                  </a:moveTo>
                  <a:lnTo>
                    <a:pt x="1522" y="4"/>
                  </a:lnTo>
                  <a:lnTo>
                    <a:pt x="1523" y="16"/>
                  </a:lnTo>
                  <a:lnTo>
                    <a:pt x="1525" y="36"/>
                  </a:lnTo>
                  <a:lnTo>
                    <a:pt x="1528" y="62"/>
                  </a:lnTo>
                  <a:lnTo>
                    <a:pt x="1534" y="96"/>
                  </a:lnTo>
                  <a:lnTo>
                    <a:pt x="1541" y="136"/>
                  </a:lnTo>
                  <a:lnTo>
                    <a:pt x="1552" y="182"/>
                  </a:lnTo>
                  <a:lnTo>
                    <a:pt x="1565" y="233"/>
                  </a:lnTo>
                  <a:lnTo>
                    <a:pt x="1581" y="290"/>
                  </a:lnTo>
                  <a:lnTo>
                    <a:pt x="1600" y="350"/>
                  </a:lnTo>
                  <a:lnTo>
                    <a:pt x="1624" y="417"/>
                  </a:lnTo>
                  <a:lnTo>
                    <a:pt x="1650" y="486"/>
                  </a:lnTo>
                  <a:lnTo>
                    <a:pt x="1682" y="561"/>
                  </a:lnTo>
                  <a:lnTo>
                    <a:pt x="1718" y="638"/>
                  </a:lnTo>
                  <a:lnTo>
                    <a:pt x="1760" y="719"/>
                  </a:lnTo>
                  <a:lnTo>
                    <a:pt x="1807" y="803"/>
                  </a:lnTo>
                  <a:lnTo>
                    <a:pt x="1859" y="888"/>
                  </a:lnTo>
                  <a:lnTo>
                    <a:pt x="1918" y="976"/>
                  </a:lnTo>
                  <a:lnTo>
                    <a:pt x="1956" y="1031"/>
                  </a:lnTo>
                  <a:lnTo>
                    <a:pt x="1908" y="1078"/>
                  </a:lnTo>
                  <a:lnTo>
                    <a:pt x="1827" y="1163"/>
                  </a:lnTo>
                  <a:lnTo>
                    <a:pt x="1749" y="1244"/>
                  </a:lnTo>
                  <a:lnTo>
                    <a:pt x="1677" y="1324"/>
                  </a:lnTo>
                  <a:lnTo>
                    <a:pt x="1610" y="1402"/>
                  </a:lnTo>
                  <a:lnTo>
                    <a:pt x="1546" y="1478"/>
                  </a:lnTo>
                  <a:lnTo>
                    <a:pt x="1488" y="1552"/>
                  </a:lnTo>
                  <a:lnTo>
                    <a:pt x="1433" y="1622"/>
                  </a:lnTo>
                  <a:lnTo>
                    <a:pt x="1382" y="1690"/>
                  </a:lnTo>
                  <a:lnTo>
                    <a:pt x="1336" y="1755"/>
                  </a:lnTo>
                  <a:lnTo>
                    <a:pt x="1294" y="1816"/>
                  </a:lnTo>
                  <a:lnTo>
                    <a:pt x="1256" y="1874"/>
                  </a:lnTo>
                  <a:lnTo>
                    <a:pt x="1221" y="1928"/>
                  </a:lnTo>
                  <a:lnTo>
                    <a:pt x="1190" y="1980"/>
                  </a:lnTo>
                  <a:lnTo>
                    <a:pt x="1162" y="2026"/>
                  </a:lnTo>
                  <a:lnTo>
                    <a:pt x="1138" y="2069"/>
                  </a:lnTo>
                  <a:lnTo>
                    <a:pt x="1117" y="2107"/>
                  </a:lnTo>
                  <a:lnTo>
                    <a:pt x="1100" y="2142"/>
                  </a:lnTo>
                  <a:lnTo>
                    <a:pt x="1084" y="2171"/>
                  </a:lnTo>
                  <a:lnTo>
                    <a:pt x="1072" y="2196"/>
                  </a:lnTo>
                  <a:lnTo>
                    <a:pt x="1064" y="2216"/>
                  </a:lnTo>
                  <a:lnTo>
                    <a:pt x="1057" y="2230"/>
                  </a:lnTo>
                  <a:lnTo>
                    <a:pt x="1053" y="2239"/>
                  </a:lnTo>
                  <a:lnTo>
                    <a:pt x="1052" y="2242"/>
                  </a:lnTo>
                  <a:lnTo>
                    <a:pt x="982" y="2418"/>
                  </a:lnTo>
                  <a:lnTo>
                    <a:pt x="903" y="2247"/>
                  </a:lnTo>
                  <a:lnTo>
                    <a:pt x="902" y="2243"/>
                  </a:lnTo>
                  <a:lnTo>
                    <a:pt x="898" y="2233"/>
                  </a:lnTo>
                  <a:lnTo>
                    <a:pt x="890" y="2219"/>
                  </a:lnTo>
                  <a:lnTo>
                    <a:pt x="880" y="2199"/>
                  </a:lnTo>
                  <a:lnTo>
                    <a:pt x="867" y="2174"/>
                  </a:lnTo>
                  <a:lnTo>
                    <a:pt x="850" y="2145"/>
                  </a:lnTo>
                  <a:lnTo>
                    <a:pt x="832" y="2110"/>
                  </a:lnTo>
                  <a:lnTo>
                    <a:pt x="810" y="2072"/>
                  </a:lnTo>
                  <a:lnTo>
                    <a:pt x="786" y="2029"/>
                  </a:lnTo>
                  <a:lnTo>
                    <a:pt x="757" y="1983"/>
                  </a:lnTo>
                  <a:lnTo>
                    <a:pt x="727" y="1934"/>
                  </a:lnTo>
                  <a:lnTo>
                    <a:pt x="693" y="1880"/>
                  </a:lnTo>
                  <a:lnTo>
                    <a:pt x="656" y="1824"/>
                  </a:lnTo>
                  <a:lnTo>
                    <a:pt x="616" y="1766"/>
                  </a:lnTo>
                  <a:lnTo>
                    <a:pt x="574" y="1704"/>
                  </a:lnTo>
                  <a:lnTo>
                    <a:pt x="527" y="1640"/>
                  </a:lnTo>
                  <a:lnTo>
                    <a:pt x="478" y="1575"/>
                  </a:lnTo>
                  <a:lnTo>
                    <a:pt x="426" y="1508"/>
                  </a:lnTo>
                  <a:lnTo>
                    <a:pt x="370" y="1438"/>
                  </a:lnTo>
                  <a:lnTo>
                    <a:pt x="312" y="1368"/>
                  </a:lnTo>
                  <a:lnTo>
                    <a:pt x="250" y="1297"/>
                  </a:lnTo>
                  <a:lnTo>
                    <a:pt x="185" y="1224"/>
                  </a:lnTo>
                  <a:lnTo>
                    <a:pt x="117" y="1152"/>
                  </a:lnTo>
                  <a:lnTo>
                    <a:pt x="45" y="1078"/>
                  </a:lnTo>
                  <a:lnTo>
                    <a:pt x="0" y="1033"/>
                  </a:lnTo>
                  <a:lnTo>
                    <a:pt x="33" y="979"/>
                  </a:lnTo>
                  <a:lnTo>
                    <a:pt x="85" y="896"/>
                  </a:lnTo>
                  <a:lnTo>
                    <a:pt x="130" y="815"/>
                  </a:lnTo>
                  <a:lnTo>
                    <a:pt x="172" y="738"/>
                  </a:lnTo>
                  <a:lnTo>
                    <a:pt x="209" y="664"/>
                  </a:lnTo>
                  <a:lnTo>
                    <a:pt x="242" y="595"/>
                  </a:lnTo>
                  <a:lnTo>
                    <a:pt x="270" y="528"/>
                  </a:lnTo>
                  <a:lnTo>
                    <a:pt x="296" y="465"/>
                  </a:lnTo>
                  <a:lnTo>
                    <a:pt x="318" y="407"/>
                  </a:lnTo>
                  <a:lnTo>
                    <a:pt x="337" y="352"/>
                  </a:lnTo>
                  <a:lnTo>
                    <a:pt x="353" y="302"/>
                  </a:lnTo>
                  <a:lnTo>
                    <a:pt x="366" y="255"/>
                  </a:lnTo>
                  <a:lnTo>
                    <a:pt x="377" y="212"/>
                  </a:lnTo>
                  <a:lnTo>
                    <a:pt x="386" y="172"/>
                  </a:lnTo>
                  <a:lnTo>
                    <a:pt x="393" y="138"/>
                  </a:lnTo>
                  <a:lnTo>
                    <a:pt x="398" y="109"/>
                  </a:lnTo>
                  <a:lnTo>
                    <a:pt x="402" y="82"/>
                  </a:lnTo>
                  <a:lnTo>
                    <a:pt x="404" y="60"/>
                  </a:lnTo>
                  <a:lnTo>
                    <a:pt x="406" y="44"/>
                  </a:lnTo>
                  <a:lnTo>
                    <a:pt x="407" y="32"/>
                  </a:lnTo>
                  <a:lnTo>
                    <a:pt x="407" y="24"/>
                  </a:lnTo>
                  <a:lnTo>
                    <a:pt x="407" y="21"/>
                  </a:lnTo>
                  <a:lnTo>
                    <a:pt x="568" y="18"/>
                  </a:lnTo>
                  <a:lnTo>
                    <a:pt x="568" y="23"/>
                  </a:lnTo>
                  <a:lnTo>
                    <a:pt x="568" y="32"/>
                  </a:lnTo>
                  <a:lnTo>
                    <a:pt x="567" y="46"/>
                  </a:lnTo>
                  <a:lnTo>
                    <a:pt x="566" y="65"/>
                  </a:lnTo>
                  <a:lnTo>
                    <a:pt x="564" y="88"/>
                  </a:lnTo>
                  <a:lnTo>
                    <a:pt x="560" y="115"/>
                  </a:lnTo>
                  <a:lnTo>
                    <a:pt x="556" y="147"/>
                  </a:lnTo>
                  <a:lnTo>
                    <a:pt x="549" y="182"/>
                  </a:lnTo>
                  <a:lnTo>
                    <a:pt x="541" y="223"/>
                  </a:lnTo>
                  <a:lnTo>
                    <a:pt x="530" y="267"/>
                  </a:lnTo>
                  <a:lnTo>
                    <a:pt x="518" y="315"/>
                  </a:lnTo>
                  <a:lnTo>
                    <a:pt x="502" y="368"/>
                  </a:lnTo>
                  <a:lnTo>
                    <a:pt x="484" y="425"/>
                  </a:lnTo>
                  <a:lnTo>
                    <a:pt x="462" y="485"/>
                  </a:lnTo>
                  <a:lnTo>
                    <a:pt x="437" y="549"/>
                  </a:lnTo>
                  <a:lnTo>
                    <a:pt x="409" y="617"/>
                  </a:lnTo>
                  <a:lnTo>
                    <a:pt x="376" y="688"/>
                  </a:lnTo>
                  <a:lnTo>
                    <a:pt x="340" y="763"/>
                  </a:lnTo>
                  <a:lnTo>
                    <a:pt x="299" y="842"/>
                  </a:lnTo>
                  <a:lnTo>
                    <a:pt x="254" y="924"/>
                  </a:lnTo>
                  <a:lnTo>
                    <a:pt x="203" y="1010"/>
                  </a:lnTo>
                  <a:lnTo>
                    <a:pt x="283" y="1094"/>
                  </a:lnTo>
                  <a:lnTo>
                    <a:pt x="358" y="1175"/>
                  </a:lnTo>
                  <a:lnTo>
                    <a:pt x="429" y="1256"/>
                  </a:lnTo>
                  <a:lnTo>
                    <a:pt x="496" y="1336"/>
                  </a:lnTo>
                  <a:lnTo>
                    <a:pt x="558" y="1414"/>
                  </a:lnTo>
                  <a:lnTo>
                    <a:pt x="618" y="1490"/>
                  </a:lnTo>
                  <a:lnTo>
                    <a:pt x="672" y="1564"/>
                  </a:lnTo>
                  <a:lnTo>
                    <a:pt x="723" y="1635"/>
                  </a:lnTo>
                  <a:lnTo>
                    <a:pt x="770" y="1703"/>
                  </a:lnTo>
                  <a:lnTo>
                    <a:pt x="813" y="1768"/>
                  </a:lnTo>
                  <a:lnTo>
                    <a:pt x="853" y="1829"/>
                  </a:lnTo>
                  <a:lnTo>
                    <a:pt x="889" y="1886"/>
                  </a:lnTo>
                  <a:lnTo>
                    <a:pt x="921" y="1940"/>
                  </a:lnTo>
                  <a:lnTo>
                    <a:pt x="949" y="1989"/>
                  </a:lnTo>
                  <a:lnTo>
                    <a:pt x="974" y="2033"/>
                  </a:lnTo>
                  <a:lnTo>
                    <a:pt x="997" y="1991"/>
                  </a:lnTo>
                  <a:lnTo>
                    <a:pt x="1023" y="1945"/>
                  </a:lnTo>
                  <a:lnTo>
                    <a:pt x="1053" y="1893"/>
                  </a:lnTo>
                  <a:lnTo>
                    <a:pt x="1087" y="1838"/>
                  </a:lnTo>
                  <a:lnTo>
                    <a:pt x="1124" y="1779"/>
                  </a:lnTo>
                  <a:lnTo>
                    <a:pt x="1166" y="1716"/>
                  </a:lnTo>
                  <a:lnTo>
                    <a:pt x="1212" y="1650"/>
                  </a:lnTo>
                  <a:lnTo>
                    <a:pt x="1262" y="1580"/>
                  </a:lnTo>
                  <a:lnTo>
                    <a:pt x="1316" y="1508"/>
                  </a:lnTo>
                  <a:lnTo>
                    <a:pt x="1377" y="1431"/>
                  </a:lnTo>
                  <a:lnTo>
                    <a:pt x="1440" y="1353"/>
                  </a:lnTo>
                  <a:lnTo>
                    <a:pt x="1510" y="1270"/>
                  </a:lnTo>
                  <a:lnTo>
                    <a:pt x="1583" y="1187"/>
                  </a:lnTo>
                  <a:lnTo>
                    <a:pt x="1663" y="1100"/>
                  </a:lnTo>
                  <a:lnTo>
                    <a:pt x="1748" y="1012"/>
                  </a:lnTo>
                  <a:lnTo>
                    <a:pt x="1691" y="921"/>
                  </a:lnTo>
                  <a:lnTo>
                    <a:pt x="1639" y="833"/>
                  </a:lnTo>
                  <a:lnTo>
                    <a:pt x="1593" y="749"/>
                  </a:lnTo>
                  <a:lnTo>
                    <a:pt x="1552" y="666"/>
                  </a:lnTo>
                  <a:lnTo>
                    <a:pt x="1517" y="587"/>
                  </a:lnTo>
                  <a:lnTo>
                    <a:pt x="1487" y="512"/>
                  </a:lnTo>
                  <a:lnTo>
                    <a:pt x="1460" y="440"/>
                  </a:lnTo>
                  <a:lnTo>
                    <a:pt x="1437" y="373"/>
                  </a:lnTo>
                  <a:lnTo>
                    <a:pt x="1418" y="311"/>
                  </a:lnTo>
                  <a:lnTo>
                    <a:pt x="1403" y="253"/>
                  </a:lnTo>
                  <a:lnTo>
                    <a:pt x="1390" y="201"/>
                  </a:lnTo>
                  <a:lnTo>
                    <a:pt x="1381" y="155"/>
                  </a:lnTo>
                  <a:lnTo>
                    <a:pt x="1373" y="113"/>
                  </a:lnTo>
                  <a:lnTo>
                    <a:pt x="1368" y="79"/>
                  </a:lnTo>
                  <a:lnTo>
                    <a:pt x="1364" y="50"/>
                  </a:lnTo>
                  <a:lnTo>
                    <a:pt x="1361" y="28"/>
                  </a:lnTo>
                  <a:lnTo>
                    <a:pt x="1360" y="14"/>
                  </a:lnTo>
                  <a:lnTo>
                    <a:pt x="1360" y="7"/>
                  </a:lnTo>
                  <a:lnTo>
                    <a:pt x="15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128580" tIns="64292" rIns="128580" bIns="64292" numCol="1" anchor="t" anchorCtr="0" compatLnSpc="1"/>
            <a:lstStyle/>
            <a:p>
              <a:pPr defTabSz="1240790"/>
              <a:endParaRPr lang="es-SV" sz="985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4" name="Rectangle 24"/>
            <p:cNvSpPr>
              <a:spLocks noChangeArrowheads="1"/>
            </p:cNvSpPr>
            <p:nvPr/>
          </p:nvSpPr>
          <p:spPr bwMode="auto">
            <a:xfrm>
              <a:off x="3314" y="7778"/>
              <a:ext cx="20" cy="14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</a:ln>
          </p:spPr>
          <p:txBody>
            <a:bodyPr vert="horz" wrap="square" lIns="128580" tIns="64292" rIns="128580" bIns="64292" numCol="1" anchor="t" anchorCtr="0" compatLnSpc="1"/>
            <a:lstStyle/>
            <a:p>
              <a:pPr defTabSz="1240790"/>
              <a:endParaRPr lang="es-SV" sz="985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5" name="Freeform 25"/>
            <p:cNvSpPr>
              <a:spLocks noEditPoints="1"/>
            </p:cNvSpPr>
            <p:nvPr/>
          </p:nvSpPr>
          <p:spPr bwMode="auto">
            <a:xfrm>
              <a:off x="3281" y="7703"/>
              <a:ext cx="87" cy="87"/>
            </a:xfrm>
            <a:custGeom>
              <a:avLst/>
              <a:gdLst>
                <a:gd name="T0" fmla="*/ 313 w 694"/>
                <a:gd name="T1" fmla="*/ 164 h 695"/>
                <a:gd name="T2" fmla="*/ 252 w 694"/>
                <a:gd name="T3" fmla="*/ 187 h 695"/>
                <a:gd name="T4" fmla="*/ 204 w 694"/>
                <a:gd name="T5" fmla="*/ 227 h 695"/>
                <a:gd name="T6" fmla="*/ 172 w 694"/>
                <a:gd name="T7" fmla="*/ 282 h 695"/>
                <a:gd name="T8" fmla="*/ 160 w 694"/>
                <a:gd name="T9" fmla="*/ 347 h 695"/>
                <a:gd name="T10" fmla="*/ 172 w 694"/>
                <a:gd name="T11" fmla="*/ 412 h 695"/>
                <a:gd name="T12" fmla="*/ 204 w 694"/>
                <a:gd name="T13" fmla="*/ 468 h 695"/>
                <a:gd name="T14" fmla="*/ 252 w 694"/>
                <a:gd name="T15" fmla="*/ 508 h 695"/>
                <a:gd name="T16" fmla="*/ 313 w 694"/>
                <a:gd name="T17" fmla="*/ 530 h 695"/>
                <a:gd name="T18" fmla="*/ 380 w 694"/>
                <a:gd name="T19" fmla="*/ 530 h 695"/>
                <a:gd name="T20" fmla="*/ 441 w 694"/>
                <a:gd name="T21" fmla="*/ 508 h 695"/>
                <a:gd name="T22" fmla="*/ 490 w 694"/>
                <a:gd name="T23" fmla="*/ 468 h 695"/>
                <a:gd name="T24" fmla="*/ 521 w 694"/>
                <a:gd name="T25" fmla="*/ 412 h 695"/>
                <a:gd name="T26" fmla="*/ 534 w 694"/>
                <a:gd name="T27" fmla="*/ 347 h 695"/>
                <a:gd name="T28" fmla="*/ 521 w 694"/>
                <a:gd name="T29" fmla="*/ 282 h 695"/>
                <a:gd name="T30" fmla="*/ 490 w 694"/>
                <a:gd name="T31" fmla="*/ 227 h 695"/>
                <a:gd name="T32" fmla="*/ 441 w 694"/>
                <a:gd name="T33" fmla="*/ 187 h 695"/>
                <a:gd name="T34" fmla="*/ 380 w 694"/>
                <a:gd name="T35" fmla="*/ 164 h 695"/>
                <a:gd name="T36" fmla="*/ 347 w 694"/>
                <a:gd name="T37" fmla="*/ 0 h 695"/>
                <a:gd name="T38" fmla="*/ 439 w 694"/>
                <a:gd name="T39" fmla="*/ 12 h 695"/>
                <a:gd name="T40" fmla="*/ 523 w 694"/>
                <a:gd name="T41" fmla="*/ 47 h 695"/>
                <a:gd name="T42" fmla="*/ 593 w 694"/>
                <a:gd name="T43" fmla="*/ 102 h 695"/>
                <a:gd name="T44" fmla="*/ 647 w 694"/>
                <a:gd name="T45" fmla="*/ 172 h 695"/>
                <a:gd name="T46" fmla="*/ 682 w 694"/>
                <a:gd name="T47" fmla="*/ 255 h 695"/>
                <a:gd name="T48" fmla="*/ 694 w 694"/>
                <a:gd name="T49" fmla="*/ 347 h 695"/>
                <a:gd name="T50" fmla="*/ 682 w 694"/>
                <a:gd name="T51" fmla="*/ 439 h 695"/>
                <a:gd name="T52" fmla="*/ 647 w 694"/>
                <a:gd name="T53" fmla="*/ 523 h 695"/>
                <a:gd name="T54" fmla="*/ 593 w 694"/>
                <a:gd name="T55" fmla="*/ 593 h 695"/>
                <a:gd name="T56" fmla="*/ 523 w 694"/>
                <a:gd name="T57" fmla="*/ 647 h 695"/>
                <a:gd name="T58" fmla="*/ 439 w 694"/>
                <a:gd name="T59" fmla="*/ 682 h 695"/>
                <a:gd name="T60" fmla="*/ 347 w 694"/>
                <a:gd name="T61" fmla="*/ 695 h 695"/>
                <a:gd name="T62" fmla="*/ 255 w 694"/>
                <a:gd name="T63" fmla="*/ 682 h 695"/>
                <a:gd name="T64" fmla="*/ 171 w 694"/>
                <a:gd name="T65" fmla="*/ 647 h 695"/>
                <a:gd name="T66" fmla="*/ 101 w 694"/>
                <a:gd name="T67" fmla="*/ 593 h 695"/>
                <a:gd name="T68" fmla="*/ 47 w 694"/>
                <a:gd name="T69" fmla="*/ 523 h 695"/>
                <a:gd name="T70" fmla="*/ 12 w 694"/>
                <a:gd name="T71" fmla="*/ 439 h 695"/>
                <a:gd name="T72" fmla="*/ 0 w 694"/>
                <a:gd name="T73" fmla="*/ 347 h 695"/>
                <a:gd name="T74" fmla="*/ 12 w 694"/>
                <a:gd name="T75" fmla="*/ 255 h 695"/>
                <a:gd name="T76" fmla="*/ 47 w 694"/>
                <a:gd name="T77" fmla="*/ 172 h 695"/>
                <a:gd name="T78" fmla="*/ 101 w 694"/>
                <a:gd name="T79" fmla="*/ 102 h 695"/>
                <a:gd name="T80" fmla="*/ 171 w 694"/>
                <a:gd name="T81" fmla="*/ 47 h 695"/>
                <a:gd name="T82" fmla="*/ 255 w 694"/>
                <a:gd name="T83" fmla="*/ 12 h 695"/>
                <a:gd name="T84" fmla="*/ 347 w 694"/>
                <a:gd name="T85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94" h="695">
                  <a:moveTo>
                    <a:pt x="347" y="161"/>
                  </a:moveTo>
                  <a:lnTo>
                    <a:pt x="313" y="164"/>
                  </a:lnTo>
                  <a:lnTo>
                    <a:pt x="282" y="172"/>
                  </a:lnTo>
                  <a:lnTo>
                    <a:pt x="252" y="187"/>
                  </a:lnTo>
                  <a:lnTo>
                    <a:pt x="227" y="205"/>
                  </a:lnTo>
                  <a:lnTo>
                    <a:pt x="204" y="227"/>
                  </a:lnTo>
                  <a:lnTo>
                    <a:pt x="185" y="254"/>
                  </a:lnTo>
                  <a:lnTo>
                    <a:pt x="172" y="282"/>
                  </a:lnTo>
                  <a:lnTo>
                    <a:pt x="163" y="314"/>
                  </a:lnTo>
                  <a:lnTo>
                    <a:pt x="160" y="347"/>
                  </a:lnTo>
                  <a:lnTo>
                    <a:pt x="163" y="381"/>
                  </a:lnTo>
                  <a:lnTo>
                    <a:pt x="172" y="412"/>
                  </a:lnTo>
                  <a:lnTo>
                    <a:pt x="185" y="441"/>
                  </a:lnTo>
                  <a:lnTo>
                    <a:pt x="204" y="468"/>
                  </a:lnTo>
                  <a:lnTo>
                    <a:pt x="227" y="490"/>
                  </a:lnTo>
                  <a:lnTo>
                    <a:pt x="252" y="508"/>
                  </a:lnTo>
                  <a:lnTo>
                    <a:pt x="282" y="522"/>
                  </a:lnTo>
                  <a:lnTo>
                    <a:pt x="313" y="530"/>
                  </a:lnTo>
                  <a:lnTo>
                    <a:pt x="347" y="534"/>
                  </a:lnTo>
                  <a:lnTo>
                    <a:pt x="380" y="530"/>
                  </a:lnTo>
                  <a:lnTo>
                    <a:pt x="412" y="522"/>
                  </a:lnTo>
                  <a:lnTo>
                    <a:pt x="441" y="508"/>
                  </a:lnTo>
                  <a:lnTo>
                    <a:pt x="467" y="490"/>
                  </a:lnTo>
                  <a:lnTo>
                    <a:pt x="490" y="468"/>
                  </a:lnTo>
                  <a:lnTo>
                    <a:pt x="507" y="441"/>
                  </a:lnTo>
                  <a:lnTo>
                    <a:pt x="521" y="412"/>
                  </a:lnTo>
                  <a:lnTo>
                    <a:pt x="530" y="381"/>
                  </a:lnTo>
                  <a:lnTo>
                    <a:pt x="534" y="347"/>
                  </a:lnTo>
                  <a:lnTo>
                    <a:pt x="530" y="314"/>
                  </a:lnTo>
                  <a:lnTo>
                    <a:pt x="521" y="282"/>
                  </a:lnTo>
                  <a:lnTo>
                    <a:pt x="507" y="254"/>
                  </a:lnTo>
                  <a:lnTo>
                    <a:pt x="490" y="227"/>
                  </a:lnTo>
                  <a:lnTo>
                    <a:pt x="467" y="205"/>
                  </a:lnTo>
                  <a:lnTo>
                    <a:pt x="441" y="187"/>
                  </a:lnTo>
                  <a:lnTo>
                    <a:pt x="412" y="172"/>
                  </a:lnTo>
                  <a:lnTo>
                    <a:pt x="380" y="164"/>
                  </a:lnTo>
                  <a:lnTo>
                    <a:pt x="347" y="161"/>
                  </a:lnTo>
                  <a:close/>
                  <a:moveTo>
                    <a:pt x="347" y="0"/>
                  </a:moveTo>
                  <a:lnTo>
                    <a:pt x="394" y="3"/>
                  </a:lnTo>
                  <a:lnTo>
                    <a:pt x="439" y="12"/>
                  </a:lnTo>
                  <a:lnTo>
                    <a:pt x="482" y="27"/>
                  </a:lnTo>
                  <a:lnTo>
                    <a:pt x="523" y="47"/>
                  </a:lnTo>
                  <a:lnTo>
                    <a:pt x="559" y="72"/>
                  </a:lnTo>
                  <a:lnTo>
                    <a:pt x="593" y="102"/>
                  </a:lnTo>
                  <a:lnTo>
                    <a:pt x="621" y="135"/>
                  </a:lnTo>
                  <a:lnTo>
                    <a:pt x="647" y="172"/>
                  </a:lnTo>
                  <a:lnTo>
                    <a:pt x="666" y="212"/>
                  </a:lnTo>
                  <a:lnTo>
                    <a:pt x="682" y="255"/>
                  </a:lnTo>
                  <a:lnTo>
                    <a:pt x="691" y="300"/>
                  </a:lnTo>
                  <a:lnTo>
                    <a:pt x="694" y="347"/>
                  </a:lnTo>
                  <a:lnTo>
                    <a:pt x="691" y="394"/>
                  </a:lnTo>
                  <a:lnTo>
                    <a:pt x="682" y="439"/>
                  </a:lnTo>
                  <a:lnTo>
                    <a:pt x="666" y="482"/>
                  </a:lnTo>
                  <a:lnTo>
                    <a:pt x="647" y="523"/>
                  </a:lnTo>
                  <a:lnTo>
                    <a:pt x="621" y="560"/>
                  </a:lnTo>
                  <a:lnTo>
                    <a:pt x="593" y="593"/>
                  </a:lnTo>
                  <a:lnTo>
                    <a:pt x="559" y="623"/>
                  </a:lnTo>
                  <a:lnTo>
                    <a:pt x="523" y="647"/>
                  </a:lnTo>
                  <a:lnTo>
                    <a:pt x="482" y="668"/>
                  </a:lnTo>
                  <a:lnTo>
                    <a:pt x="439" y="682"/>
                  </a:lnTo>
                  <a:lnTo>
                    <a:pt x="394" y="692"/>
                  </a:lnTo>
                  <a:lnTo>
                    <a:pt x="347" y="695"/>
                  </a:lnTo>
                  <a:lnTo>
                    <a:pt x="300" y="692"/>
                  </a:lnTo>
                  <a:lnTo>
                    <a:pt x="255" y="682"/>
                  </a:lnTo>
                  <a:lnTo>
                    <a:pt x="212" y="668"/>
                  </a:lnTo>
                  <a:lnTo>
                    <a:pt x="171" y="647"/>
                  </a:lnTo>
                  <a:lnTo>
                    <a:pt x="135" y="623"/>
                  </a:lnTo>
                  <a:lnTo>
                    <a:pt x="101" y="593"/>
                  </a:lnTo>
                  <a:lnTo>
                    <a:pt x="72" y="560"/>
                  </a:lnTo>
                  <a:lnTo>
                    <a:pt x="47" y="523"/>
                  </a:lnTo>
                  <a:lnTo>
                    <a:pt x="26" y="482"/>
                  </a:lnTo>
                  <a:lnTo>
                    <a:pt x="12" y="439"/>
                  </a:lnTo>
                  <a:lnTo>
                    <a:pt x="2" y="394"/>
                  </a:lnTo>
                  <a:lnTo>
                    <a:pt x="0" y="347"/>
                  </a:lnTo>
                  <a:lnTo>
                    <a:pt x="2" y="300"/>
                  </a:lnTo>
                  <a:lnTo>
                    <a:pt x="12" y="255"/>
                  </a:lnTo>
                  <a:lnTo>
                    <a:pt x="26" y="212"/>
                  </a:lnTo>
                  <a:lnTo>
                    <a:pt x="47" y="172"/>
                  </a:lnTo>
                  <a:lnTo>
                    <a:pt x="72" y="135"/>
                  </a:lnTo>
                  <a:lnTo>
                    <a:pt x="101" y="102"/>
                  </a:lnTo>
                  <a:lnTo>
                    <a:pt x="135" y="72"/>
                  </a:lnTo>
                  <a:lnTo>
                    <a:pt x="171" y="47"/>
                  </a:lnTo>
                  <a:lnTo>
                    <a:pt x="212" y="27"/>
                  </a:lnTo>
                  <a:lnTo>
                    <a:pt x="255" y="12"/>
                  </a:lnTo>
                  <a:lnTo>
                    <a:pt x="300" y="3"/>
                  </a:lnTo>
                  <a:lnTo>
                    <a:pt x="3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128580" tIns="64292" rIns="128580" bIns="64292" numCol="1" anchor="t" anchorCtr="0" compatLnSpc="1"/>
            <a:lstStyle/>
            <a:p>
              <a:pPr defTabSz="1240790"/>
              <a:endParaRPr lang="es-SV" sz="985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6" name="Freeform 26"/>
            <p:cNvSpPr/>
            <p:nvPr/>
          </p:nvSpPr>
          <p:spPr bwMode="auto">
            <a:xfrm>
              <a:off x="3178" y="7948"/>
              <a:ext cx="292" cy="20"/>
            </a:xfrm>
            <a:custGeom>
              <a:avLst/>
              <a:gdLst>
                <a:gd name="T0" fmla="*/ 80 w 2334"/>
                <a:gd name="T1" fmla="*/ 0 h 162"/>
                <a:gd name="T2" fmla="*/ 2254 w 2334"/>
                <a:gd name="T3" fmla="*/ 0 h 162"/>
                <a:gd name="T4" fmla="*/ 2275 w 2334"/>
                <a:gd name="T5" fmla="*/ 3 h 162"/>
                <a:gd name="T6" fmla="*/ 2295 w 2334"/>
                <a:gd name="T7" fmla="*/ 11 h 162"/>
                <a:gd name="T8" fmla="*/ 2311 w 2334"/>
                <a:gd name="T9" fmla="*/ 24 h 162"/>
                <a:gd name="T10" fmla="*/ 2323 w 2334"/>
                <a:gd name="T11" fmla="*/ 41 h 162"/>
                <a:gd name="T12" fmla="*/ 2332 w 2334"/>
                <a:gd name="T13" fmla="*/ 59 h 162"/>
                <a:gd name="T14" fmla="*/ 2334 w 2334"/>
                <a:gd name="T15" fmla="*/ 81 h 162"/>
                <a:gd name="T16" fmla="*/ 2332 w 2334"/>
                <a:gd name="T17" fmla="*/ 102 h 162"/>
                <a:gd name="T18" fmla="*/ 2323 w 2334"/>
                <a:gd name="T19" fmla="*/ 122 h 162"/>
                <a:gd name="T20" fmla="*/ 2311 w 2334"/>
                <a:gd name="T21" fmla="*/ 139 h 162"/>
                <a:gd name="T22" fmla="*/ 2295 w 2334"/>
                <a:gd name="T23" fmla="*/ 151 h 162"/>
                <a:gd name="T24" fmla="*/ 2275 w 2334"/>
                <a:gd name="T25" fmla="*/ 158 h 162"/>
                <a:gd name="T26" fmla="*/ 2254 w 2334"/>
                <a:gd name="T27" fmla="*/ 162 h 162"/>
                <a:gd name="T28" fmla="*/ 80 w 2334"/>
                <a:gd name="T29" fmla="*/ 162 h 162"/>
                <a:gd name="T30" fmla="*/ 59 w 2334"/>
                <a:gd name="T31" fmla="*/ 158 h 162"/>
                <a:gd name="T32" fmla="*/ 39 w 2334"/>
                <a:gd name="T33" fmla="*/ 151 h 162"/>
                <a:gd name="T34" fmla="*/ 23 w 2334"/>
                <a:gd name="T35" fmla="*/ 139 h 162"/>
                <a:gd name="T36" fmla="*/ 11 w 2334"/>
                <a:gd name="T37" fmla="*/ 122 h 162"/>
                <a:gd name="T38" fmla="*/ 3 w 2334"/>
                <a:gd name="T39" fmla="*/ 102 h 162"/>
                <a:gd name="T40" fmla="*/ 0 w 2334"/>
                <a:gd name="T41" fmla="*/ 81 h 162"/>
                <a:gd name="T42" fmla="*/ 3 w 2334"/>
                <a:gd name="T43" fmla="*/ 59 h 162"/>
                <a:gd name="T44" fmla="*/ 11 w 2334"/>
                <a:gd name="T45" fmla="*/ 41 h 162"/>
                <a:gd name="T46" fmla="*/ 23 w 2334"/>
                <a:gd name="T47" fmla="*/ 24 h 162"/>
                <a:gd name="T48" fmla="*/ 39 w 2334"/>
                <a:gd name="T49" fmla="*/ 11 h 162"/>
                <a:gd name="T50" fmla="*/ 59 w 2334"/>
                <a:gd name="T51" fmla="*/ 3 h 162"/>
                <a:gd name="T52" fmla="*/ 80 w 2334"/>
                <a:gd name="T53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34" h="162">
                  <a:moveTo>
                    <a:pt x="80" y="0"/>
                  </a:moveTo>
                  <a:lnTo>
                    <a:pt x="2254" y="0"/>
                  </a:lnTo>
                  <a:lnTo>
                    <a:pt x="2275" y="3"/>
                  </a:lnTo>
                  <a:lnTo>
                    <a:pt x="2295" y="11"/>
                  </a:lnTo>
                  <a:lnTo>
                    <a:pt x="2311" y="24"/>
                  </a:lnTo>
                  <a:lnTo>
                    <a:pt x="2323" y="41"/>
                  </a:lnTo>
                  <a:lnTo>
                    <a:pt x="2332" y="59"/>
                  </a:lnTo>
                  <a:lnTo>
                    <a:pt x="2334" y="81"/>
                  </a:lnTo>
                  <a:lnTo>
                    <a:pt x="2332" y="102"/>
                  </a:lnTo>
                  <a:lnTo>
                    <a:pt x="2323" y="122"/>
                  </a:lnTo>
                  <a:lnTo>
                    <a:pt x="2311" y="139"/>
                  </a:lnTo>
                  <a:lnTo>
                    <a:pt x="2295" y="151"/>
                  </a:lnTo>
                  <a:lnTo>
                    <a:pt x="2275" y="158"/>
                  </a:lnTo>
                  <a:lnTo>
                    <a:pt x="2254" y="162"/>
                  </a:lnTo>
                  <a:lnTo>
                    <a:pt x="80" y="162"/>
                  </a:lnTo>
                  <a:lnTo>
                    <a:pt x="59" y="158"/>
                  </a:lnTo>
                  <a:lnTo>
                    <a:pt x="39" y="151"/>
                  </a:lnTo>
                  <a:lnTo>
                    <a:pt x="23" y="139"/>
                  </a:lnTo>
                  <a:lnTo>
                    <a:pt x="11" y="122"/>
                  </a:lnTo>
                  <a:lnTo>
                    <a:pt x="3" y="102"/>
                  </a:lnTo>
                  <a:lnTo>
                    <a:pt x="0" y="81"/>
                  </a:lnTo>
                  <a:lnTo>
                    <a:pt x="3" y="59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39" y="11"/>
                  </a:lnTo>
                  <a:lnTo>
                    <a:pt x="59" y="3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128580" tIns="64292" rIns="128580" bIns="64292" numCol="1" anchor="t" anchorCtr="0" compatLnSpc="1"/>
            <a:lstStyle/>
            <a:p>
              <a:pPr defTabSz="1240790"/>
              <a:endParaRPr lang="es-SV" sz="985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7" name="Freeform 27"/>
            <p:cNvSpPr>
              <a:spLocks noEditPoints="1"/>
            </p:cNvSpPr>
            <p:nvPr/>
          </p:nvSpPr>
          <p:spPr bwMode="auto">
            <a:xfrm>
              <a:off x="3103" y="7908"/>
              <a:ext cx="96" cy="98"/>
            </a:xfrm>
            <a:custGeom>
              <a:avLst/>
              <a:gdLst>
                <a:gd name="T0" fmla="*/ 164 w 771"/>
                <a:gd name="T1" fmla="*/ 162 h 782"/>
                <a:gd name="T2" fmla="*/ 161 w 771"/>
                <a:gd name="T3" fmla="*/ 162 h 782"/>
                <a:gd name="T4" fmla="*/ 160 w 771"/>
                <a:gd name="T5" fmla="*/ 164 h 782"/>
                <a:gd name="T6" fmla="*/ 160 w 771"/>
                <a:gd name="T7" fmla="*/ 619 h 782"/>
                <a:gd name="T8" fmla="*/ 161 w 771"/>
                <a:gd name="T9" fmla="*/ 620 h 782"/>
                <a:gd name="T10" fmla="*/ 163 w 771"/>
                <a:gd name="T11" fmla="*/ 621 h 782"/>
                <a:gd name="T12" fmla="*/ 164 w 771"/>
                <a:gd name="T13" fmla="*/ 622 h 782"/>
                <a:gd name="T14" fmla="*/ 608 w 771"/>
                <a:gd name="T15" fmla="*/ 622 h 782"/>
                <a:gd name="T16" fmla="*/ 610 w 771"/>
                <a:gd name="T17" fmla="*/ 621 h 782"/>
                <a:gd name="T18" fmla="*/ 610 w 771"/>
                <a:gd name="T19" fmla="*/ 619 h 782"/>
                <a:gd name="T20" fmla="*/ 610 w 771"/>
                <a:gd name="T21" fmla="*/ 164 h 782"/>
                <a:gd name="T22" fmla="*/ 610 w 771"/>
                <a:gd name="T23" fmla="*/ 162 h 782"/>
                <a:gd name="T24" fmla="*/ 608 w 771"/>
                <a:gd name="T25" fmla="*/ 162 h 782"/>
                <a:gd name="T26" fmla="*/ 164 w 771"/>
                <a:gd name="T27" fmla="*/ 162 h 782"/>
                <a:gd name="T28" fmla="*/ 164 w 771"/>
                <a:gd name="T29" fmla="*/ 0 h 782"/>
                <a:gd name="T30" fmla="*/ 608 w 771"/>
                <a:gd name="T31" fmla="*/ 0 h 782"/>
                <a:gd name="T32" fmla="*/ 640 w 771"/>
                <a:gd name="T33" fmla="*/ 4 h 782"/>
                <a:gd name="T34" fmla="*/ 671 w 771"/>
                <a:gd name="T35" fmla="*/ 14 h 782"/>
                <a:gd name="T36" fmla="*/ 699 w 771"/>
                <a:gd name="T37" fmla="*/ 29 h 782"/>
                <a:gd name="T38" fmla="*/ 723 w 771"/>
                <a:gd name="T39" fmla="*/ 49 h 782"/>
                <a:gd name="T40" fmla="*/ 743 w 771"/>
                <a:gd name="T41" fmla="*/ 73 h 782"/>
                <a:gd name="T42" fmla="*/ 758 w 771"/>
                <a:gd name="T43" fmla="*/ 100 h 782"/>
                <a:gd name="T44" fmla="*/ 768 w 771"/>
                <a:gd name="T45" fmla="*/ 131 h 782"/>
                <a:gd name="T46" fmla="*/ 771 w 771"/>
                <a:gd name="T47" fmla="*/ 164 h 782"/>
                <a:gd name="T48" fmla="*/ 771 w 771"/>
                <a:gd name="T49" fmla="*/ 619 h 782"/>
                <a:gd name="T50" fmla="*/ 768 w 771"/>
                <a:gd name="T51" fmla="*/ 652 h 782"/>
                <a:gd name="T52" fmla="*/ 758 w 771"/>
                <a:gd name="T53" fmla="*/ 682 h 782"/>
                <a:gd name="T54" fmla="*/ 743 w 771"/>
                <a:gd name="T55" fmla="*/ 711 h 782"/>
                <a:gd name="T56" fmla="*/ 723 w 771"/>
                <a:gd name="T57" fmla="*/ 735 h 782"/>
                <a:gd name="T58" fmla="*/ 699 w 771"/>
                <a:gd name="T59" fmla="*/ 755 h 782"/>
                <a:gd name="T60" fmla="*/ 671 w 771"/>
                <a:gd name="T61" fmla="*/ 770 h 782"/>
                <a:gd name="T62" fmla="*/ 640 w 771"/>
                <a:gd name="T63" fmla="*/ 779 h 782"/>
                <a:gd name="T64" fmla="*/ 608 w 771"/>
                <a:gd name="T65" fmla="*/ 782 h 782"/>
                <a:gd name="T66" fmla="*/ 164 w 771"/>
                <a:gd name="T67" fmla="*/ 782 h 782"/>
                <a:gd name="T68" fmla="*/ 131 w 771"/>
                <a:gd name="T69" fmla="*/ 779 h 782"/>
                <a:gd name="T70" fmla="*/ 100 w 771"/>
                <a:gd name="T71" fmla="*/ 770 h 782"/>
                <a:gd name="T72" fmla="*/ 71 w 771"/>
                <a:gd name="T73" fmla="*/ 755 h 782"/>
                <a:gd name="T74" fmla="*/ 47 w 771"/>
                <a:gd name="T75" fmla="*/ 735 h 782"/>
                <a:gd name="T76" fmla="*/ 27 w 771"/>
                <a:gd name="T77" fmla="*/ 711 h 782"/>
                <a:gd name="T78" fmla="*/ 12 w 771"/>
                <a:gd name="T79" fmla="*/ 682 h 782"/>
                <a:gd name="T80" fmla="*/ 3 w 771"/>
                <a:gd name="T81" fmla="*/ 652 h 782"/>
                <a:gd name="T82" fmla="*/ 0 w 771"/>
                <a:gd name="T83" fmla="*/ 619 h 782"/>
                <a:gd name="T84" fmla="*/ 0 w 771"/>
                <a:gd name="T85" fmla="*/ 164 h 782"/>
                <a:gd name="T86" fmla="*/ 3 w 771"/>
                <a:gd name="T87" fmla="*/ 131 h 782"/>
                <a:gd name="T88" fmla="*/ 12 w 771"/>
                <a:gd name="T89" fmla="*/ 100 h 782"/>
                <a:gd name="T90" fmla="*/ 27 w 771"/>
                <a:gd name="T91" fmla="*/ 73 h 782"/>
                <a:gd name="T92" fmla="*/ 47 w 771"/>
                <a:gd name="T93" fmla="*/ 49 h 782"/>
                <a:gd name="T94" fmla="*/ 71 w 771"/>
                <a:gd name="T95" fmla="*/ 29 h 782"/>
                <a:gd name="T96" fmla="*/ 100 w 771"/>
                <a:gd name="T97" fmla="*/ 14 h 782"/>
                <a:gd name="T98" fmla="*/ 131 w 771"/>
                <a:gd name="T99" fmla="*/ 4 h 782"/>
                <a:gd name="T100" fmla="*/ 164 w 771"/>
                <a:gd name="T101" fmla="*/ 0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71" h="782">
                  <a:moveTo>
                    <a:pt x="164" y="162"/>
                  </a:moveTo>
                  <a:lnTo>
                    <a:pt x="161" y="162"/>
                  </a:lnTo>
                  <a:lnTo>
                    <a:pt x="160" y="164"/>
                  </a:lnTo>
                  <a:lnTo>
                    <a:pt x="160" y="619"/>
                  </a:lnTo>
                  <a:lnTo>
                    <a:pt x="161" y="620"/>
                  </a:lnTo>
                  <a:lnTo>
                    <a:pt x="163" y="621"/>
                  </a:lnTo>
                  <a:lnTo>
                    <a:pt x="164" y="622"/>
                  </a:lnTo>
                  <a:lnTo>
                    <a:pt x="608" y="622"/>
                  </a:lnTo>
                  <a:lnTo>
                    <a:pt x="610" y="621"/>
                  </a:lnTo>
                  <a:lnTo>
                    <a:pt x="610" y="619"/>
                  </a:lnTo>
                  <a:lnTo>
                    <a:pt x="610" y="164"/>
                  </a:lnTo>
                  <a:lnTo>
                    <a:pt x="610" y="162"/>
                  </a:lnTo>
                  <a:lnTo>
                    <a:pt x="608" y="162"/>
                  </a:lnTo>
                  <a:lnTo>
                    <a:pt x="164" y="162"/>
                  </a:lnTo>
                  <a:close/>
                  <a:moveTo>
                    <a:pt x="164" y="0"/>
                  </a:moveTo>
                  <a:lnTo>
                    <a:pt x="608" y="0"/>
                  </a:lnTo>
                  <a:lnTo>
                    <a:pt x="640" y="4"/>
                  </a:lnTo>
                  <a:lnTo>
                    <a:pt x="671" y="14"/>
                  </a:lnTo>
                  <a:lnTo>
                    <a:pt x="699" y="29"/>
                  </a:lnTo>
                  <a:lnTo>
                    <a:pt x="723" y="49"/>
                  </a:lnTo>
                  <a:lnTo>
                    <a:pt x="743" y="73"/>
                  </a:lnTo>
                  <a:lnTo>
                    <a:pt x="758" y="100"/>
                  </a:lnTo>
                  <a:lnTo>
                    <a:pt x="768" y="131"/>
                  </a:lnTo>
                  <a:lnTo>
                    <a:pt x="771" y="164"/>
                  </a:lnTo>
                  <a:lnTo>
                    <a:pt x="771" y="619"/>
                  </a:lnTo>
                  <a:lnTo>
                    <a:pt x="768" y="652"/>
                  </a:lnTo>
                  <a:lnTo>
                    <a:pt x="758" y="682"/>
                  </a:lnTo>
                  <a:lnTo>
                    <a:pt x="743" y="711"/>
                  </a:lnTo>
                  <a:lnTo>
                    <a:pt x="723" y="735"/>
                  </a:lnTo>
                  <a:lnTo>
                    <a:pt x="699" y="755"/>
                  </a:lnTo>
                  <a:lnTo>
                    <a:pt x="671" y="770"/>
                  </a:lnTo>
                  <a:lnTo>
                    <a:pt x="640" y="779"/>
                  </a:lnTo>
                  <a:lnTo>
                    <a:pt x="608" y="782"/>
                  </a:lnTo>
                  <a:lnTo>
                    <a:pt x="164" y="782"/>
                  </a:lnTo>
                  <a:lnTo>
                    <a:pt x="131" y="779"/>
                  </a:lnTo>
                  <a:lnTo>
                    <a:pt x="100" y="770"/>
                  </a:lnTo>
                  <a:lnTo>
                    <a:pt x="71" y="755"/>
                  </a:lnTo>
                  <a:lnTo>
                    <a:pt x="47" y="735"/>
                  </a:lnTo>
                  <a:lnTo>
                    <a:pt x="27" y="711"/>
                  </a:lnTo>
                  <a:lnTo>
                    <a:pt x="12" y="682"/>
                  </a:lnTo>
                  <a:lnTo>
                    <a:pt x="3" y="652"/>
                  </a:lnTo>
                  <a:lnTo>
                    <a:pt x="0" y="619"/>
                  </a:lnTo>
                  <a:lnTo>
                    <a:pt x="0" y="164"/>
                  </a:lnTo>
                  <a:lnTo>
                    <a:pt x="3" y="131"/>
                  </a:lnTo>
                  <a:lnTo>
                    <a:pt x="12" y="100"/>
                  </a:lnTo>
                  <a:lnTo>
                    <a:pt x="27" y="73"/>
                  </a:lnTo>
                  <a:lnTo>
                    <a:pt x="47" y="49"/>
                  </a:lnTo>
                  <a:lnTo>
                    <a:pt x="71" y="29"/>
                  </a:lnTo>
                  <a:lnTo>
                    <a:pt x="100" y="14"/>
                  </a:lnTo>
                  <a:lnTo>
                    <a:pt x="131" y="4"/>
                  </a:lnTo>
                  <a:lnTo>
                    <a:pt x="1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128580" tIns="64292" rIns="128580" bIns="64292" numCol="1" anchor="t" anchorCtr="0" compatLnSpc="1"/>
            <a:lstStyle/>
            <a:p>
              <a:pPr defTabSz="1240790"/>
              <a:endParaRPr lang="es-SV" sz="985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8" name="Freeform 28"/>
            <p:cNvSpPr>
              <a:spLocks noEditPoints="1"/>
            </p:cNvSpPr>
            <p:nvPr/>
          </p:nvSpPr>
          <p:spPr bwMode="auto">
            <a:xfrm>
              <a:off x="3449" y="7907"/>
              <a:ext cx="96" cy="98"/>
            </a:xfrm>
            <a:custGeom>
              <a:avLst/>
              <a:gdLst>
                <a:gd name="T0" fmla="*/ 164 w 772"/>
                <a:gd name="T1" fmla="*/ 162 h 782"/>
                <a:gd name="T2" fmla="*/ 163 w 772"/>
                <a:gd name="T3" fmla="*/ 162 h 782"/>
                <a:gd name="T4" fmla="*/ 162 w 772"/>
                <a:gd name="T5" fmla="*/ 163 h 782"/>
                <a:gd name="T6" fmla="*/ 162 w 772"/>
                <a:gd name="T7" fmla="*/ 164 h 782"/>
                <a:gd name="T8" fmla="*/ 162 w 772"/>
                <a:gd name="T9" fmla="*/ 620 h 782"/>
                <a:gd name="T10" fmla="*/ 162 w 772"/>
                <a:gd name="T11" fmla="*/ 621 h 782"/>
                <a:gd name="T12" fmla="*/ 163 w 772"/>
                <a:gd name="T13" fmla="*/ 621 h 782"/>
                <a:gd name="T14" fmla="*/ 164 w 772"/>
                <a:gd name="T15" fmla="*/ 622 h 782"/>
                <a:gd name="T16" fmla="*/ 608 w 772"/>
                <a:gd name="T17" fmla="*/ 622 h 782"/>
                <a:gd name="T18" fmla="*/ 609 w 772"/>
                <a:gd name="T19" fmla="*/ 621 h 782"/>
                <a:gd name="T20" fmla="*/ 610 w 772"/>
                <a:gd name="T21" fmla="*/ 621 h 782"/>
                <a:gd name="T22" fmla="*/ 611 w 772"/>
                <a:gd name="T23" fmla="*/ 620 h 782"/>
                <a:gd name="T24" fmla="*/ 611 w 772"/>
                <a:gd name="T25" fmla="*/ 164 h 782"/>
                <a:gd name="T26" fmla="*/ 610 w 772"/>
                <a:gd name="T27" fmla="*/ 163 h 782"/>
                <a:gd name="T28" fmla="*/ 609 w 772"/>
                <a:gd name="T29" fmla="*/ 162 h 782"/>
                <a:gd name="T30" fmla="*/ 608 w 772"/>
                <a:gd name="T31" fmla="*/ 162 h 782"/>
                <a:gd name="T32" fmla="*/ 164 w 772"/>
                <a:gd name="T33" fmla="*/ 162 h 782"/>
                <a:gd name="T34" fmla="*/ 164 w 772"/>
                <a:gd name="T35" fmla="*/ 0 h 782"/>
                <a:gd name="T36" fmla="*/ 608 w 772"/>
                <a:gd name="T37" fmla="*/ 0 h 782"/>
                <a:gd name="T38" fmla="*/ 641 w 772"/>
                <a:gd name="T39" fmla="*/ 4 h 782"/>
                <a:gd name="T40" fmla="*/ 672 w 772"/>
                <a:gd name="T41" fmla="*/ 14 h 782"/>
                <a:gd name="T42" fmla="*/ 700 w 772"/>
                <a:gd name="T43" fmla="*/ 29 h 782"/>
                <a:gd name="T44" fmla="*/ 724 w 772"/>
                <a:gd name="T45" fmla="*/ 49 h 782"/>
                <a:gd name="T46" fmla="*/ 744 w 772"/>
                <a:gd name="T47" fmla="*/ 73 h 782"/>
                <a:gd name="T48" fmla="*/ 760 w 772"/>
                <a:gd name="T49" fmla="*/ 100 h 782"/>
                <a:gd name="T50" fmla="*/ 768 w 772"/>
                <a:gd name="T51" fmla="*/ 131 h 782"/>
                <a:gd name="T52" fmla="*/ 772 w 772"/>
                <a:gd name="T53" fmla="*/ 164 h 782"/>
                <a:gd name="T54" fmla="*/ 772 w 772"/>
                <a:gd name="T55" fmla="*/ 620 h 782"/>
                <a:gd name="T56" fmla="*/ 768 w 772"/>
                <a:gd name="T57" fmla="*/ 652 h 782"/>
                <a:gd name="T58" fmla="*/ 760 w 772"/>
                <a:gd name="T59" fmla="*/ 682 h 782"/>
                <a:gd name="T60" fmla="*/ 744 w 772"/>
                <a:gd name="T61" fmla="*/ 711 h 782"/>
                <a:gd name="T62" fmla="*/ 724 w 772"/>
                <a:gd name="T63" fmla="*/ 735 h 782"/>
                <a:gd name="T64" fmla="*/ 700 w 772"/>
                <a:gd name="T65" fmla="*/ 755 h 782"/>
                <a:gd name="T66" fmla="*/ 672 w 772"/>
                <a:gd name="T67" fmla="*/ 770 h 782"/>
                <a:gd name="T68" fmla="*/ 641 w 772"/>
                <a:gd name="T69" fmla="*/ 779 h 782"/>
                <a:gd name="T70" fmla="*/ 608 w 772"/>
                <a:gd name="T71" fmla="*/ 782 h 782"/>
                <a:gd name="T72" fmla="*/ 164 w 772"/>
                <a:gd name="T73" fmla="*/ 782 h 782"/>
                <a:gd name="T74" fmla="*/ 131 w 772"/>
                <a:gd name="T75" fmla="*/ 779 h 782"/>
                <a:gd name="T76" fmla="*/ 100 w 772"/>
                <a:gd name="T77" fmla="*/ 770 h 782"/>
                <a:gd name="T78" fmla="*/ 73 w 772"/>
                <a:gd name="T79" fmla="*/ 755 h 782"/>
                <a:gd name="T80" fmla="*/ 49 w 772"/>
                <a:gd name="T81" fmla="*/ 735 h 782"/>
                <a:gd name="T82" fmla="*/ 28 w 772"/>
                <a:gd name="T83" fmla="*/ 711 h 782"/>
                <a:gd name="T84" fmla="*/ 14 w 772"/>
                <a:gd name="T85" fmla="*/ 682 h 782"/>
                <a:gd name="T86" fmla="*/ 4 w 772"/>
                <a:gd name="T87" fmla="*/ 652 h 782"/>
                <a:gd name="T88" fmla="*/ 0 w 772"/>
                <a:gd name="T89" fmla="*/ 620 h 782"/>
                <a:gd name="T90" fmla="*/ 0 w 772"/>
                <a:gd name="T91" fmla="*/ 164 h 782"/>
                <a:gd name="T92" fmla="*/ 4 w 772"/>
                <a:gd name="T93" fmla="*/ 131 h 782"/>
                <a:gd name="T94" fmla="*/ 14 w 772"/>
                <a:gd name="T95" fmla="*/ 100 h 782"/>
                <a:gd name="T96" fmla="*/ 28 w 772"/>
                <a:gd name="T97" fmla="*/ 73 h 782"/>
                <a:gd name="T98" fmla="*/ 49 w 772"/>
                <a:gd name="T99" fmla="*/ 49 h 782"/>
                <a:gd name="T100" fmla="*/ 73 w 772"/>
                <a:gd name="T101" fmla="*/ 29 h 782"/>
                <a:gd name="T102" fmla="*/ 100 w 772"/>
                <a:gd name="T103" fmla="*/ 14 h 782"/>
                <a:gd name="T104" fmla="*/ 131 w 772"/>
                <a:gd name="T105" fmla="*/ 4 h 782"/>
                <a:gd name="T106" fmla="*/ 164 w 772"/>
                <a:gd name="T107" fmla="*/ 0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72" h="782">
                  <a:moveTo>
                    <a:pt x="164" y="162"/>
                  </a:moveTo>
                  <a:lnTo>
                    <a:pt x="163" y="162"/>
                  </a:lnTo>
                  <a:lnTo>
                    <a:pt x="162" y="163"/>
                  </a:lnTo>
                  <a:lnTo>
                    <a:pt x="162" y="164"/>
                  </a:lnTo>
                  <a:lnTo>
                    <a:pt x="162" y="620"/>
                  </a:lnTo>
                  <a:lnTo>
                    <a:pt x="162" y="621"/>
                  </a:lnTo>
                  <a:lnTo>
                    <a:pt x="163" y="621"/>
                  </a:lnTo>
                  <a:lnTo>
                    <a:pt x="164" y="622"/>
                  </a:lnTo>
                  <a:lnTo>
                    <a:pt x="608" y="622"/>
                  </a:lnTo>
                  <a:lnTo>
                    <a:pt x="609" y="621"/>
                  </a:lnTo>
                  <a:lnTo>
                    <a:pt x="610" y="621"/>
                  </a:lnTo>
                  <a:lnTo>
                    <a:pt x="611" y="620"/>
                  </a:lnTo>
                  <a:lnTo>
                    <a:pt x="611" y="164"/>
                  </a:lnTo>
                  <a:lnTo>
                    <a:pt x="610" y="163"/>
                  </a:lnTo>
                  <a:lnTo>
                    <a:pt x="609" y="162"/>
                  </a:lnTo>
                  <a:lnTo>
                    <a:pt x="608" y="162"/>
                  </a:lnTo>
                  <a:lnTo>
                    <a:pt x="164" y="162"/>
                  </a:lnTo>
                  <a:close/>
                  <a:moveTo>
                    <a:pt x="164" y="0"/>
                  </a:moveTo>
                  <a:lnTo>
                    <a:pt x="608" y="0"/>
                  </a:lnTo>
                  <a:lnTo>
                    <a:pt x="641" y="4"/>
                  </a:lnTo>
                  <a:lnTo>
                    <a:pt x="672" y="14"/>
                  </a:lnTo>
                  <a:lnTo>
                    <a:pt x="700" y="29"/>
                  </a:lnTo>
                  <a:lnTo>
                    <a:pt x="724" y="49"/>
                  </a:lnTo>
                  <a:lnTo>
                    <a:pt x="744" y="73"/>
                  </a:lnTo>
                  <a:lnTo>
                    <a:pt x="760" y="100"/>
                  </a:lnTo>
                  <a:lnTo>
                    <a:pt x="768" y="131"/>
                  </a:lnTo>
                  <a:lnTo>
                    <a:pt x="772" y="164"/>
                  </a:lnTo>
                  <a:lnTo>
                    <a:pt x="772" y="620"/>
                  </a:lnTo>
                  <a:lnTo>
                    <a:pt x="768" y="652"/>
                  </a:lnTo>
                  <a:lnTo>
                    <a:pt x="760" y="682"/>
                  </a:lnTo>
                  <a:lnTo>
                    <a:pt x="744" y="711"/>
                  </a:lnTo>
                  <a:lnTo>
                    <a:pt x="724" y="735"/>
                  </a:lnTo>
                  <a:lnTo>
                    <a:pt x="700" y="755"/>
                  </a:lnTo>
                  <a:lnTo>
                    <a:pt x="672" y="770"/>
                  </a:lnTo>
                  <a:lnTo>
                    <a:pt x="641" y="779"/>
                  </a:lnTo>
                  <a:lnTo>
                    <a:pt x="608" y="782"/>
                  </a:lnTo>
                  <a:lnTo>
                    <a:pt x="164" y="782"/>
                  </a:lnTo>
                  <a:lnTo>
                    <a:pt x="131" y="779"/>
                  </a:lnTo>
                  <a:lnTo>
                    <a:pt x="100" y="770"/>
                  </a:lnTo>
                  <a:lnTo>
                    <a:pt x="73" y="755"/>
                  </a:lnTo>
                  <a:lnTo>
                    <a:pt x="49" y="735"/>
                  </a:lnTo>
                  <a:lnTo>
                    <a:pt x="28" y="711"/>
                  </a:lnTo>
                  <a:lnTo>
                    <a:pt x="14" y="682"/>
                  </a:lnTo>
                  <a:lnTo>
                    <a:pt x="4" y="652"/>
                  </a:lnTo>
                  <a:lnTo>
                    <a:pt x="0" y="620"/>
                  </a:lnTo>
                  <a:lnTo>
                    <a:pt x="0" y="164"/>
                  </a:lnTo>
                  <a:lnTo>
                    <a:pt x="4" y="131"/>
                  </a:lnTo>
                  <a:lnTo>
                    <a:pt x="14" y="100"/>
                  </a:lnTo>
                  <a:lnTo>
                    <a:pt x="28" y="73"/>
                  </a:lnTo>
                  <a:lnTo>
                    <a:pt x="49" y="49"/>
                  </a:lnTo>
                  <a:lnTo>
                    <a:pt x="73" y="29"/>
                  </a:lnTo>
                  <a:lnTo>
                    <a:pt x="100" y="14"/>
                  </a:lnTo>
                  <a:lnTo>
                    <a:pt x="131" y="4"/>
                  </a:lnTo>
                  <a:lnTo>
                    <a:pt x="1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128580" tIns="64292" rIns="128580" bIns="64292" numCol="1" anchor="t" anchorCtr="0" compatLnSpc="1"/>
            <a:lstStyle/>
            <a:p>
              <a:pPr defTabSz="1240790"/>
              <a:endParaRPr lang="es-SV" sz="985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19" name="Group 31"/>
          <p:cNvGrpSpPr>
            <a:grpSpLocks noChangeAspect="1"/>
          </p:cNvGrpSpPr>
          <p:nvPr/>
        </p:nvGrpSpPr>
        <p:grpSpPr bwMode="auto">
          <a:xfrm>
            <a:off x="11376994" y="4931330"/>
            <a:ext cx="315570" cy="374984"/>
            <a:chOff x="5612" y="7678"/>
            <a:chExt cx="377" cy="448"/>
          </a:xfrm>
          <a:solidFill>
            <a:schemeClr val="accent1"/>
          </a:solidFill>
        </p:grpSpPr>
        <p:sp>
          <p:nvSpPr>
            <p:cNvPr id="122" name="Freeform 33"/>
            <p:cNvSpPr/>
            <p:nvPr/>
          </p:nvSpPr>
          <p:spPr bwMode="auto">
            <a:xfrm>
              <a:off x="5687" y="7678"/>
              <a:ext cx="20" cy="89"/>
            </a:xfrm>
            <a:custGeom>
              <a:avLst/>
              <a:gdLst>
                <a:gd name="T0" fmla="*/ 79 w 158"/>
                <a:gd name="T1" fmla="*/ 0 h 708"/>
                <a:gd name="T2" fmla="*/ 79 w 158"/>
                <a:gd name="T3" fmla="*/ 0 h 708"/>
                <a:gd name="T4" fmla="*/ 100 w 158"/>
                <a:gd name="T5" fmla="*/ 2 h 708"/>
                <a:gd name="T6" fmla="*/ 119 w 158"/>
                <a:gd name="T7" fmla="*/ 10 h 708"/>
                <a:gd name="T8" fmla="*/ 135 w 158"/>
                <a:gd name="T9" fmla="*/ 23 h 708"/>
                <a:gd name="T10" fmla="*/ 148 w 158"/>
                <a:gd name="T11" fmla="*/ 39 h 708"/>
                <a:gd name="T12" fmla="*/ 155 w 158"/>
                <a:gd name="T13" fmla="*/ 57 h 708"/>
                <a:gd name="T14" fmla="*/ 158 w 158"/>
                <a:gd name="T15" fmla="*/ 78 h 708"/>
                <a:gd name="T16" fmla="*/ 158 w 158"/>
                <a:gd name="T17" fmla="*/ 628 h 708"/>
                <a:gd name="T18" fmla="*/ 155 w 158"/>
                <a:gd name="T19" fmla="*/ 649 h 708"/>
                <a:gd name="T20" fmla="*/ 148 w 158"/>
                <a:gd name="T21" fmla="*/ 668 h 708"/>
                <a:gd name="T22" fmla="*/ 135 w 158"/>
                <a:gd name="T23" fmla="*/ 685 h 708"/>
                <a:gd name="T24" fmla="*/ 119 w 158"/>
                <a:gd name="T25" fmla="*/ 697 h 708"/>
                <a:gd name="T26" fmla="*/ 100 w 158"/>
                <a:gd name="T27" fmla="*/ 704 h 708"/>
                <a:gd name="T28" fmla="*/ 79 w 158"/>
                <a:gd name="T29" fmla="*/ 708 h 708"/>
                <a:gd name="T30" fmla="*/ 59 w 158"/>
                <a:gd name="T31" fmla="*/ 704 h 708"/>
                <a:gd name="T32" fmla="*/ 39 w 158"/>
                <a:gd name="T33" fmla="*/ 697 h 708"/>
                <a:gd name="T34" fmla="*/ 23 w 158"/>
                <a:gd name="T35" fmla="*/ 685 h 708"/>
                <a:gd name="T36" fmla="*/ 11 w 158"/>
                <a:gd name="T37" fmla="*/ 668 h 708"/>
                <a:gd name="T38" fmla="*/ 2 w 158"/>
                <a:gd name="T39" fmla="*/ 649 h 708"/>
                <a:gd name="T40" fmla="*/ 0 w 158"/>
                <a:gd name="T41" fmla="*/ 628 h 708"/>
                <a:gd name="T42" fmla="*/ 0 w 158"/>
                <a:gd name="T43" fmla="*/ 78 h 708"/>
                <a:gd name="T44" fmla="*/ 2 w 158"/>
                <a:gd name="T45" fmla="*/ 57 h 708"/>
                <a:gd name="T46" fmla="*/ 11 w 158"/>
                <a:gd name="T47" fmla="*/ 39 h 708"/>
                <a:gd name="T48" fmla="*/ 23 w 158"/>
                <a:gd name="T49" fmla="*/ 23 h 708"/>
                <a:gd name="T50" fmla="*/ 39 w 158"/>
                <a:gd name="T51" fmla="*/ 10 h 708"/>
                <a:gd name="T52" fmla="*/ 59 w 158"/>
                <a:gd name="T53" fmla="*/ 2 h 708"/>
                <a:gd name="T54" fmla="*/ 79 w 158"/>
                <a:gd name="T55" fmla="*/ 0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8" h="708">
                  <a:moveTo>
                    <a:pt x="79" y="0"/>
                  </a:moveTo>
                  <a:lnTo>
                    <a:pt x="79" y="0"/>
                  </a:lnTo>
                  <a:lnTo>
                    <a:pt x="100" y="2"/>
                  </a:lnTo>
                  <a:lnTo>
                    <a:pt x="119" y="10"/>
                  </a:lnTo>
                  <a:lnTo>
                    <a:pt x="135" y="23"/>
                  </a:lnTo>
                  <a:lnTo>
                    <a:pt x="148" y="39"/>
                  </a:lnTo>
                  <a:lnTo>
                    <a:pt x="155" y="57"/>
                  </a:lnTo>
                  <a:lnTo>
                    <a:pt x="158" y="78"/>
                  </a:lnTo>
                  <a:lnTo>
                    <a:pt x="158" y="628"/>
                  </a:lnTo>
                  <a:lnTo>
                    <a:pt x="155" y="649"/>
                  </a:lnTo>
                  <a:lnTo>
                    <a:pt x="148" y="668"/>
                  </a:lnTo>
                  <a:lnTo>
                    <a:pt x="135" y="685"/>
                  </a:lnTo>
                  <a:lnTo>
                    <a:pt x="119" y="697"/>
                  </a:lnTo>
                  <a:lnTo>
                    <a:pt x="100" y="704"/>
                  </a:lnTo>
                  <a:lnTo>
                    <a:pt x="79" y="708"/>
                  </a:lnTo>
                  <a:lnTo>
                    <a:pt x="59" y="704"/>
                  </a:lnTo>
                  <a:lnTo>
                    <a:pt x="39" y="697"/>
                  </a:lnTo>
                  <a:lnTo>
                    <a:pt x="23" y="685"/>
                  </a:lnTo>
                  <a:lnTo>
                    <a:pt x="11" y="668"/>
                  </a:lnTo>
                  <a:lnTo>
                    <a:pt x="2" y="649"/>
                  </a:lnTo>
                  <a:lnTo>
                    <a:pt x="0" y="628"/>
                  </a:lnTo>
                  <a:lnTo>
                    <a:pt x="0" y="78"/>
                  </a:lnTo>
                  <a:lnTo>
                    <a:pt x="2" y="57"/>
                  </a:lnTo>
                  <a:lnTo>
                    <a:pt x="11" y="39"/>
                  </a:lnTo>
                  <a:lnTo>
                    <a:pt x="23" y="23"/>
                  </a:lnTo>
                  <a:lnTo>
                    <a:pt x="39" y="10"/>
                  </a:lnTo>
                  <a:lnTo>
                    <a:pt x="59" y="2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128580" tIns="64292" rIns="128580" bIns="64292" numCol="1" anchor="t" anchorCtr="0" compatLnSpc="1"/>
            <a:lstStyle/>
            <a:p>
              <a:pPr defTabSz="1240790"/>
              <a:endParaRPr lang="es-SV" sz="985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3" name="Freeform 34"/>
            <p:cNvSpPr/>
            <p:nvPr/>
          </p:nvSpPr>
          <p:spPr bwMode="auto">
            <a:xfrm>
              <a:off x="5740" y="7678"/>
              <a:ext cx="19" cy="89"/>
            </a:xfrm>
            <a:custGeom>
              <a:avLst/>
              <a:gdLst>
                <a:gd name="T0" fmla="*/ 79 w 157"/>
                <a:gd name="T1" fmla="*/ 0 h 708"/>
                <a:gd name="T2" fmla="*/ 79 w 157"/>
                <a:gd name="T3" fmla="*/ 0 h 708"/>
                <a:gd name="T4" fmla="*/ 100 w 157"/>
                <a:gd name="T5" fmla="*/ 2 h 708"/>
                <a:gd name="T6" fmla="*/ 119 w 157"/>
                <a:gd name="T7" fmla="*/ 10 h 708"/>
                <a:gd name="T8" fmla="*/ 134 w 157"/>
                <a:gd name="T9" fmla="*/ 23 h 708"/>
                <a:gd name="T10" fmla="*/ 147 w 157"/>
                <a:gd name="T11" fmla="*/ 39 h 708"/>
                <a:gd name="T12" fmla="*/ 155 w 157"/>
                <a:gd name="T13" fmla="*/ 57 h 708"/>
                <a:gd name="T14" fmla="*/ 157 w 157"/>
                <a:gd name="T15" fmla="*/ 78 h 708"/>
                <a:gd name="T16" fmla="*/ 157 w 157"/>
                <a:gd name="T17" fmla="*/ 628 h 708"/>
                <a:gd name="T18" fmla="*/ 155 w 157"/>
                <a:gd name="T19" fmla="*/ 649 h 708"/>
                <a:gd name="T20" fmla="*/ 147 w 157"/>
                <a:gd name="T21" fmla="*/ 668 h 708"/>
                <a:gd name="T22" fmla="*/ 134 w 157"/>
                <a:gd name="T23" fmla="*/ 685 h 708"/>
                <a:gd name="T24" fmla="*/ 119 w 157"/>
                <a:gd name="T25" fmla="*/ 697 h 708"/>
                <a:gd name="T26" fmla="*/ 100 w 157"/>
                <a:gd name="T27" fmla="*/ 704 h 708"/>
                <a:gd name="T28" fmla="*/ 79 w 157"/>
                <a:gd name="T29" fmla="*/ 708 h 708"/>
                <a:gd name="T30" fmla="*/ 58 w 157"/>
                <a:gd name="T31" fmla="*/ 704 h 708"/>
                <a:gd name="T32" fmla="*/ 38 w 157"/>
                <a:gd name="T33" fmla="*/ 697 h 708"/>
                <a:gd name="T34" fmla="*/ 23 w 157"/>
                <a:gd name="T35" fmla="*/ 685 h 708"/>
                <a:gd name="T36" fmla="*/ 11 w 157"/>
                <a:gd name="T37" fmla="*/ 668 h 708"/>
                <a:gd name="T38" fmla="*/ 3 w 157"/>
                <a:gd name="T39" fmla="*/ 649 h 708"/>
                <a:gd name="T40" fmla="*/ 0 w 157"/>
                <a:gd name="T41" fmla="*/ 628 h 708"/>
                <a:gd name="T42" fmla="*/ 0 w 157"/>
                <a:gd name="T43" fmla="*/ 78 h 708"/>
                <a:gd name="T44" fmla="*/ 3 w 157"/>
                <a:gd name="T45" fmla="*/ 57 h 708"/>
                <a:gd name="T46" fmla="*/ 11 w 157"/>
                <a:gd name="T47" fmla="*/ 39 h 708"/>
                <a:gd name="T48" fmla="*/ 23 w 157"/>
                <a:gd name="T49" fmla="*/ 23 h 708"/>
                <a:gd name="T50" fmla="*/ 38 w 157"/>
                <a:gd name="T51" fmla="*/ 10 h 708"/>
                <a:gd name="T52" fmla="*/ 58 w 157"/>
                <a:gd name="T53" fmla="*/ 2 h 708"/>
                <a:gd name="T54" fmla="*/ 79 w 157"/>
                <a:gd name="T55" fmla="*/ 0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7" h="708">
                  <a:moveTo>
                    <a:pt x="79" y="0"/>
                  </a:moveTo>
                  <a:lnTo>
                    <a:pt x="79" y="0"/>
                  </a:lnTo>
                  <a:lnTo>
                    <a:pt x="100" y="2"/>
                  </a:lnTo>
                  <a:lnTo>
                    <a:pt x="119" y="10"/>
                  </a:lnTo>
                  <a:lnTo>
                    <a:pt x="134" y="23"/>
                  </a:lnTo>
                  <a:lnTo>
                    <a:pt x="147" y="39"/>
                  </a:lnTo>
                  <a:lnTo>
                    <a:pt x="155" y="57"/>
                  </a:lnTo>
                  <a:lnTo>
                    <a:pt x="157" y="78"/>
                  </a:lnTo>
                  <a:lnTo>
                    <a:pt x="157" y="628"/>
                  </a:lnTo>
                  <a:lnTo>
                    <a:pt x="155" y="649"/>
                  </a:lnTo>
                  <a:lnTo>
                    <a:pt x="147" y="668"/>
                  </a:lnTo>
                  <a:lnTo>
                    <a:pt x="134" y="685"/>
                  </a:lnTo>
                  <a:lnTo>
                    <a:pt x="119" y="697"/>
                  </a:lnTo>
                  <a:lnTo>
                    <a:pt x="100" y="704"/>
                  </a:lnTo>
                  <a:lnTo>
                    <a:pt x="79" y="708"/>
                  </a:lnTo>
                  <a:lnTo>
                    <a:pt x="58" y="704"/>
                  </a:lnTo>
                  <a:lnTo>
                    <a:pt x="38" y="697"/>
                  </a:lnTo>
                  <a:lnTo>
                    <a:pt x="23" y="685"/>
                  </a:lnTo>
                  <a:lnTo>
                    <a:pt x="11" y="668"/>
                  </a:lnTo>
                  <a:lnTo>
                    <a:pt x="3" y="649"/>
                  </a:lnTo>
                  <a:lnTo>
                    <a:pt x="0" y="628"/>
                  </a:lnTo>
                  <a:lnTo>
                    <a:pt x="0" y="78"/>
                  </a:lnTo>
                  <a:lnTo>
                    <a:pt x="3" y="57"/>
                  </a:lnTo>
                  <a:lnTo>
                    <a:pt x="11" y="39"/>
                  </a:lnTo>
                  <a:lnTo>
                    <a:pt x="23" y="23"/>
                  </a:lnTo>
                  <a:lnTo>
                    <a:pt x="38" y="10"/>
                  </a:lnTo>
                  <a:lnTo>
                    <a:pt x="58" y="2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128580" tIns="64292" rIns="128580" bIns="64292" numCol="1" anchor="t" anchorCtr="0" compatLnSpc="1"/>
            <a:lstStyle/>
            <a:p>
              <a:pPr defTabSz="1240790"/>
              <a:endParaRPr lang="es-SV" sz="985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4" name="Freeform 35"/>
            <p:cNvSpPr/>
            <p:nvPr/>
          </p:nvSpPr>
          <p:spPr bwMode="auto">
            <a:xfrm>
              <a:off x="5794" y="7678"/>
              <a:ext cx="19" cy="89"/>
            </a:xfrm>
            <a:custGeom>
              <a:avLst/>
              <a:gdLst>
                <a:gd name="T0" fmla="*/ 80 w 159"/>
                <a:gd name="T1" fmla="*/ 0 h 708"/>
                <a:gd name="T2" fmla="*/ 80 w 159"/>
                <a:gd name="T3" fmla="*/ 0 h 708"/>
                <a:gd name="T4" fmla="*/ 100 w 159"/>
                <a:gd name="T5" fmla="*/ 2 h 708"/>
                <a:gd name="T6" fmla="*/ 119 w 159"/>
                <a:gd name="T7" fmla="*/ 10 h 708"/>
                <a:gd name="T8" fmla="*/ 136 w 159"/>
                <a:gd name="T9" fmla="*/ 23 h 708"/>
                <a:gd name="T10" fmla="*/ 148 w 159"/>
                <a:gd name="T11" fmla="*/ 39 h 708"/>
                <a:gd name="T12" fmla="*/ 156 w 159"/>
                <a:gd name="T13" fmla="*/ 57 h 708"/>
                <a:gd name="T14" fmla="*/ 159 w 159"/>
                <a:gd name="T15" fmla="*/ 78 h 708"/>
                <a:gd name="T16" fmla="*/ 159 w 159"/>
                <a:gd name="T17" fmla="*/ 628 h 708"/>
                <a:gd name="T18" fmla="*/ 156 w 159"/>
                <a:gd name="T19" fmla="*/ 649 h 708"/>
                <a:gd name="T20" fmla="*/ 148 w 159"/>
                <a:gd name="T21" fmla="*/ 668 h 708"/>
                <a:gd name="T22" fmla="*/ 136 w 159"/>
                <a:gd name="T23" fmla="*/ 685 h 708"/>
                <a:gd name="T24" fmla="*/ 119 w 159"/>
                <a:gd name="T25" fmla="*/ 697 h 708"/>
                <a:gd name="T26" fmla="*/ 100 w 159"/>
                <a:gd name="T27" fmla="*/ 704 h 708"/>
                <a:gd name="T28" fmla="*/ 80 w 159"/>
                <a:gd name="T29" fmla="*/ 708 h 708"/>
                <a:gd name="T30" fmla="*/ 59 w 159"/>
                <a:gd name="T31" fmla="*/ 704 h 708"/>
                <a:gd name="T32" fmla="*/ 40 w 159"/>
                <a:gd name="T33" fmla="*/ 697 h 708"/>
                <a:gd name="T34" fmla="*/ 23 w 159"/>
                <a:gd name="T35" fmla="*/ 685 h 708"/>
                <a:gd name="T36" fmla="*/ 11 w 159"/>
                <a:gd name="T37" fmla="*/ 668 h 708"/>
                <a:gd name="T38" fmla="*/ 4 w 159"/>
                <a:gd name="T39" fmla="*/ 649 h 708"/>
                <a:gd name="T40" fmla="*/ 0 w 159"/>
                <a:gd name="T41" fmla="*/ 628 h 708"/>
                <a:gd name="T42" fmla="*/ 0 w 159"/>
                <a:gd name="T43" fmla="*/ 78 h 708"/>
                <a:gd name="T44" fmla="*/ 4 w 159"/>
                <a:gd name="T45" fmla="*/ 57 h 708"/>
                <a:gd name="T46" fmla="*/ 11 w 159"/>
                <a:gd name="T47" fmla="*/ 39 h 708"/>
                <a:gd name="T48" fmla="*/ 23 w 159"/>
                <a:gd name="T49" fmla="*/ 23 h 708"/>
                <a:gd name="T50" fmla="*/ 40 w 159"/>
                <a:gd name="T51" fmla="*/ 10 h 708"/>
                <a:gd name="T52" fmla="*/ 59 w 159"/>
                <a:gd name="T53" fmla="*/ 2 h 708"/>
                <a:gd name="T54" fmla="*/ 80 w 159"/>
                <a:gd name="T55" fmla="*/ 0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9" h="708">
                  <a:moveTo>
                    <a:pt x="80" y="0"/>
                  </a:moveTo>
                  <a:lnTo>
                    <a:pt x="80" y="0"/>
                  </a:lnTo>
                  <a:lnTo>
                    <a:pt x="100" y="2"/>
                  </a:lnTo>
                  <a:lnTo>
                    <a:pt x="119" y="10"/>
                  </a:lnTo>
                  <a:lnTo>
                    <a:pt x="136" y="23"/>
                  </a:lnTo>
                  <a:lnTo>
                    <a:pt x="148" y="39"/>
                  </a:lnTo>
                  <a:lnTo>
                    <a:pt x="156" y="57"/>
                  </a:lnTo>
                  <a:lnTo>
                    <a:pt x="159" y="78"/>
                  </a:lnTo>
                  <a:lnTo>
                    <a:pt x="159" y="628"/>
                  </a:lnTo>
                  <a:lnTo>
                    <a:pt x="156" y="649"/>
                  </a:lnTo>
                  <a:lnTo>
                    <a:pt x="148" y="668"/>
                  </a:lnTo>
                  <a:lnTo>
                    <a:pt x="136" y="685"/>
                  </a:lnTo>
                  <a:lnTo>
                    <a:pt x="119" y="697"/>
                  </a:lnTo>
                  <a:lnTo>
                    <a:pt x="100" y="704"/>
                  </a:lnTo>
                  <a:lnTo>
                    <a:pt x="80" y="708"/>
                  </a:lnTo>
                  <a:lnTo>
                    <a:pt x="59" y="704"/>
                  </a:lnTo>
                  <a:lnTo>
                    <a:pt x="40" y="697"/>
                  </a:lnTo>
                  <a:lnTo>
                    <a:pt x="23" y="685"/>
                  </a:lnTo>
                  <a:lnTo>
                    <a:pt x="11" y="668"/>
                  </a:lnTo>
                  <a:lnTo>
                    <a:pt x="4" y="649"/>
                  </a:lnTo>
                  <a:lnTo>
                    <a:pt x="0" y="628"/>
                  </a:lnTo>
                  <a:lnTo>
                    <a:pt x="0" y="78"/>
                  </a:lnTo>
                  <a:lnTo>
                    <a:pt x="4" y="57"/>
                  </a:lnTo>
                  <a:lnTo>
                    <a:pt x="11" y="39"/>
                  </a:lnTo>
                  <a:lnTo>
                    <a:pt x="23" y="23"/>
                  </a:lnTo>
                  <a:lnTo>
                    <a:pt x="40" y="10"/>
                  </a:lnTo>
                  <a:lnTo>
                    <a:pt x="59" y="2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128580" tIns="64292" rIns="128580" bIns="64292" numCol="1" anchor="t" anchorCtr="0" compatLnSpc="1"/>
            <a:lstStyle/>
            <a:p>
              <a:pPr defTabSz="1240790"/>
              <a:endParaRPr lang="es-SV" sz="985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5" name="Freeform 36"/>
            <p:cNvSpPr/>
            <p:nvPr/>
          </p:nvSpPr>
          <p:spPr bwMode="auto">
            <a:xfrm>
              <a:off x="5612" y="8106"/>
              <a:ext cx="277" cy="20"/>
            </a:xfrm>
            <a:custGeom>
              <a:avLst/>
              <a:gdLst>
                <a:gd name="T0" fmla="*/ 79 w 2214"/>
                <a:gd name="T1" fmla="*/ 0 h 157"/>
                <a:gd name="T2" fmla="*/ 2135 w 2214"/>
                <a:gd name="T3" fmla="*/ 0 h 157"/>
                <a:gd name="T4" fmla="*/ 2156 w 2214"/>
                <a:gd name="T5" fmla="*/ 2 h 157"/>
                <a:gd name="T6" fmla="*/ 2174 w 2214"/>
                <a:gd name="T7" fmla="*/ 10 h 157"/>
                <a:gd name="T8" fmla="*/ 2191 w 2214"/>
                <a:gd name="T9" fmla="*/ 23 h 157"/>
                <a:gd name="T10" fmla="*/ 2203 w 2214"/>
                <a:gd name="T11" fmla="*/ 39 h 157"/>
                <a:gd name="T12" fmla="*/ 2211 w 2214"/>
                <a:gd name="T13" fmla="*/ 57 h 157"/>
                <a:gd name="T14" fmla="*/ 2214 w 2214"/>
                <a:gd name="T15" fmla="*/ 78 h 157"/>
                <a:gd name="T16" fmla="*/ 2211 w 2214"/>
                <a:gd name="T17" fmla="*/ 99 h 157"/>
                <a:gd name="T18" fmla="*/ 2203 w 2214"/>
                <a:gd name="T19" fmla="*/ 119 h 157"/>
                <a:gd name="T20" fmla="*/ 2190 w 2214"/>
                <a:gd name="T21" fmla="*/ 134 h 157"/>
                <a:gd name="T22" fmla="*/ 2174 w 2214"/>
                <a:gd name="T23" fmla="*/ 146 h 157"/>
                <a:gd name="T24" fmla="*/ 2156 w 2214"/>
                <a:gd name="T25" fmla="*/ 155 h 157"/>
                <a:gd name="T26" fmla="*/ 2135 w 2214"/>
                <a:gd name="T27" fmla="*/ 157 h 157"/>
                <a:gd name="T28" fmla="*/ 79 w 2214"/>
                <a:gd name="T29" fmla="*/ 157 h 157"/>
                <a:gd name="T30" fmla="*/ 58 w 2214"/>
                <a:gd name="T31" fmla="*/ 155 h 157"/>
                <a:gd name="T32" fmla="*/ 40 w 2214"/>
                <a:gd name="T33" fmla="*/ 146 h 157"/>
                <a:gd name="T34" fmla="*/ 23 w 2214"/>
                <a:gd name="T35" fmla="*/ 134 h 157"/>
                <a:gd name="T36" fmla="*/ 11 w 2214"/>
                <a:gd name="T37" fmla="*/ 119 h 157"/>
                <a:gd name="T38" fmla="*/ 3 w 2214"/>
                <a:gd name="T39" fmla="*/ 99 h 157"/>
                <a:gd name="T40" fmla="*/ 0 w 2214"/>
                <a:gd name="T41" fmla="*/ 78 h 157"/>
                <a:gd name="T42" fmla="*/ 0 w 2214"/>
                <a:gd name="T43" fmla="*/ 78 h 157"/>
                <a:gd name="T44" fmla="*/ 3 w 2214"/>
                <a:gd name="T45" fmla="*/ 57 h 157"/>
                <a:gd name="T46" fmla="*/ 11 w 2214"/>
                <a:gd name="T47" fmla="*/ 39 h 157"/>
                <a:gd name="T48" fmla="*/ 23 w 2214"/>
                <a:gd name="T49" fmla="*/ 23 h 157"/>
                <a:gd name="T50" fmla="*/ 40 w 2214"/>
                <a:gd name="T51" fmla="*/ 10 h 157"/>
                <a:gd name="T52" fmla="*/ 58 w 2214"/>
                <a:gd name="T53" fmla="*/ 2 h 157"/>
                <a:gd name="T54" fmla="*/ 79 w 2214"/>
                <a:gd name="T5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214" h="157">
                  <a:moveTo>
                    <a:pt x="79" y="0"/>
                  </a:moveTo>
                  <a:lnTo>
                    <a:pt x="2135" y="0"/>
                  </a:lnTo>
                  <a:lnTo>
                    <a:pt x="2156" y="2"/>
                  </a:lnTo>
                  <a:lnTo>
                    <a:pt x="2174" y="10"/>
                  </a:lnTo>
                  <a:lnTo>
                    <a:pt x="2191" y="23"/>
                  </a:lnTo>
                  <a:lnTo>
                    <a:pt x="2203" y="39"/>
                  </a:lnTo>
                  <a:lnTo>
                    <a:pt x="2211" y="57"/>
                  </a:lnTo>
                  <a:lnTo>
                    <a:pt x="2214" y="78"/>
                  </a:lnTo>
                  <a:lnTo>
                    <a:pt x="2211" y="99"/>
                  </a:lnTo>
                  <a:lnTo>
                    <a:pt x="2203" y="119"/>
                  </a:lnTo>
                  <a:lnTo>
                    <a:pt x="2190" y="134"/>
                  </a:lnTo>
                  <a:lnTo>
                    <a:pt x="2174" y="146"/>
                  </a:lnTo>
                  <a:lnTo>
                    <a:pt x="2156" y="155"/>
                  </a:lnTo>
                  <a:lnTo>
                    <a:pt x="2135" y="157"/>
                  </a:lnTo>
                  <a:lnTo>
                    <a:pt x="79" y="157"/>
                  </a:lnTo>
                  <a:lnTo>
                    <a:pt x="58" y="155"/>
                  </a:lnTo>
                  <a:lnTo>
                    <a:pt x="40" y="146"/>
                  </a:lnTo>
                  <a:lnTo>
                    <a:pt x="23" y="134"/>
                  </a:lnTo>
                  <a:lnTo>
                    <a:pt x="11" y="119"/>
                  </a:lnTo>
                  <a:lnTo>
                    <a:pt x="3" y="99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3" y="57"/>
                  </a:lnTo>
                  <a:lnTo>
                    <a:pt x="11" y="39"/>
                  </a:lnTo>
                  <a:lnTo>
                    <a:pt x="23" y="23"/>
                  </a:lnTo>
                  <a:lnTo>
                    <a:pt x="40" y="10"/>
                  </a:lnTo>
                  <a:lnTo>
                    <a:pt x="58" y="2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128580" tIns="64292" rIns="128580" bIns="64292" numCol="1" anchor="t" anchorCtr="0" compatLnSpc="1"/>
            <a:lstStyle/>
            <a:p>
              <a:pPr defTabSz="1240790"/>
              <a:endParaRPr lang="es-SV" sz="985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6" name="Freeform 37"/>
            <p:cNvSpPr/>
            <p:nvPr/>
          </p:nvSpPr>
          <p:spPr bwMode="auto">
            <a:xfrm>
              <a:off x="5882" y="7833"/>
              <a:ext cx="107" cy="160"/>
            </a:xfrm>
            <a:custGeom>
              <a:avLst/>
              <a:gdLst>
                <a:gd name="T0" fmla="*/ 222 w 860"/>
                <a:gd name="T1" fmla="*/ 0 h 1274"/>
                <a:gd name="T2" fmla="*/ 351 w 860"/>
                <a:gd name="T3" fmla="*/ 14 h 1274"/>
                <a:gd name="T4" fmla="*/ 470 w 860"/>
                <a:gd name="T5" fmla="*/ 51 h 1274"/>
                <a:gd name="T6" fmla="*/ 578 w 860"/>
                <a:gd name="T7" fmla="*/ 109 h 1274"/>
                <a:gd name="T8" fmla="*/ 673 w 860"/>
                <a:gd name="T9" fmla="*/ 187 h 1274"/>
                <a:gd name="T10" fmla="*/ 751 w 860"/>
                <a:gd name="T11" fmla="*/ 282 h 1274"/>
                <a:gd name="T12" fmla="*/ 809 w 860"/>
                <a:gd name="T13" fmla="*/ 390 h 1274"/>
                <a:gd name="T14" fmla="*/ 847 w 860"/>
                <a:gd name="T15" fmla="*/ 509 h 1274"/>
                <a:gd name="T16" fmla="*/ 860 w 860"/>
                <a:gd name="T17" fmla="*/ 638 h 1274"/>
                <a:gd name="T18" fmla="*/ 847 w 860"/>
                <a:gd name="T19" fmla="*/ 765 h 1274"/>
                <a:gd name="T20" fmla="*/ 809 w 860"/>
                <a:gd name="T21" fmla="*/ 885 h 1274"/>
                <a:gd name="T22" fmla="*/ 751 w 860"/>
                <a:gd name="T23" fmla="*/ 993 h 1274"/>
                <a:gd name="T24" fmla="*/ 673 w 860"/>
                <a:gd name="T25" fmla="*/ 1088 h 1274"/>
                <a:gd name="T26" fmla="*/ 578 w 860"/>
                <a:gd name="T27" fmla="*/ 1165 h 1274"/>
                <a:gd name="T28" fmla="*/ 470 w 860"/>
                <a:gd name="T29" fmla="*/ 1224 h 1274"/>
                <a:gd name="T30" fmla="*/ 351 w 860"/>
                <a:gd name="T31" fmla="*/ 1261 h 1274"/>
                <a:gd name="T32" fmla="*/ 222 w 860"/>
                <a:gd name="T33" fmla="*/ 1274 h 1274"/>
                <a:gd name="T34" fmla="*/ 0 w 860"/>
                <a:gd name="T35" fmla="*/ 1116 h 1274"/>
                <a:gd name="T36" fmla="*/ 279 w 860"/>
                <a:gd name="T37" fmla="*/ 1113 h 1274"/>
                <a:gd name="T38" fmla="*/ 384 w 860"/>
                <a:gd name="T39" fmla="*/ 1088 h 1274"/>
                <a:gd name="T40" fmla="*/ 479 w 860"/>
                <a:gd name="T41" fmla="*/ 1042 h 1274"/>
                <a:gd name="T42" fmla="*/ 562 w 860"/>
                <a:gd name="T43" fmla="*/ 976 h 1274"/>
                <a:gd name="T44" fmla="*/ 627 w 860"/>
                <a:gd name="T45" fmla="*/ 894 h 1274"/>
                <a:gd name="T46" fmla="*/ 674 w 860"/>
                <a:gd name="T47" fmla="*/ 798 h 1274"/>
                <a:gd name="T48" fmla="*/ 698 w 860"/>
                <a:gd name="T49" fmla="*/ 693 h 1274"/>
                <a:gd name="T50" fmla="*/ 698 w 860"/>
                <a:gd name="T51" fmla="*/ 582 h 1274"/>
                <a:gd name="T52" fmla="*/ 674 w 860"/>
                <a:gd name="T53" fmla="*/ 476 h 1274"/>
                <a:gd name="T54" fmla="*/ 627 w 860"/>
                <a:gd name="T55" fmla="*/ 381 h 1274"/>
                <a:gd name="T56" fmla="*/ 562 w 860"/>
                <a:gd name="T57" fmla="*/ 299 h 1274"/>
                <a:gd name="T58" fmla="*/ 479 w 860"/>
                <a:gd name="T59" fmla="*/ 234 h 1274"/>
                <a:gd name="T60" fmla="*/ 384 w 860"/>
                <a:gd name="T61" fmla="*/ 186 h 1274"/>
                <a:gd name="T62" fmla="*/ 279 w 860"/>
                <a:gd name="T63" fmla="*/ 162 h 1274"/>
                <a:gd name="T64" fmla="*/ 0 w 860"/>
                <a:gd name="T65" fmla="*/ 159 h 1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60" h="1274">
                  <a:moveTo>
                    <a:pt x="0" y="0"/>
                  </a:moveTo>
                  <a:lnTo>
                    <a:pt x="222" y="0"/>
                  </a:lnTo>
                  <a:lnTo>
                    <a:pt x="287" y="4"/>
                  </a:lnTo>
                  <a:lnTo>
                    <a:pt x="351" y="14"/>
                  </a:lnTo>
                  <a:lnTo>
                    <a:pt x="412" y="29"/>
                  </a:lnTo>
                  <a:lnTo>
                    <a:pt x="470" y="51"/>
                  </a:lnTo>
                  <a:lnTo>
                    <a:pt x="526" y="77"/>
                  </a:lnTo>
                  <a:lnTo>
                    <a:pt x="578" y="109"/>
                  </a:lnTo>
                  <a:lnTo>
                    <a:pt x="628" y="147"/>
                  </a:lnTo>
                  <a:lnTo>
                    <a:pt x="673" y="187"/>
                  </a:lnTo>
                  <a:lnTo>
                    <a:pt x="714" y="233"/>
                  </a:lnTo>
                  <a:lnTo>
                    <a:pt x="751" y="282"/>
                  </a:lnTo>
                  <a:lnTo>
                    <a:pt x="783" y="334"/>
                  </a:lnTo>
                  <a:lnTo>
                    <a:pt x="809" y="390"/>
                  </a:lnTo>
                  <a:lnTo>
                    <a:pt x="831" y="448"/>
                  </a:lnTo>
                  <a:lnTo>
                    <a:pt x="847" y="509"/>
                  </a:lnTo>
                  <a:lnTo>
                    <a:pt x="857" y="573"/>
                  </a:lnTo>
                  <a:lnTo>
                    <a:pt x="860" y="638"/>
                  </a:lnTo>
                  <a:lnTo>
                    <a:pt x="857" y="703"/>
                  </a:lnTo>
                  <a:lnTo>
                    <a:pt x="847" y="765"/>
                  </a:lnTo>
                  <a:lnTo>
                    <a:pt x="831" y="827"/>
                  </a:lnTo>
                  <a:lnTo>
                    <a:pt x="809" y="885"/>
                  </a:lnTo>
                  <a:lnTo>
                    <a:pt x="783" y="940"/>
                  </a:lnTo>
                  <a:lnTo>
                    <a:pt x="751" y="993"/>
                  </a:lnTo>
                  <a:lnTo>
                    <a:pt x="714" y="1043"/>
                  </a:lnTo>
                  <a:lnTo>
                    <a:pt x="673" y="1088"/>
                  </a:lnTo>
                  <a:lnTo>
                    <a:pt x="628" y="1129"/>
                  </a:lnTo>
                  <a:lnTo>
                    <a:pt x="578" y="1165"/>
                  </a:lnTo>
                  <a:lnTo>
                    <a:pt x="526" y="1197"/>
                  </a:lnTo>
                  <a:lnTo>
                    <a:pt x="470" y="1224"/>
                  </a:lnTo>
                  <a:lnTo>
                    <a:pt x="412" y="1245"/>
                  </a:lnTo>
                  <a:lnTo>
                    <a:pt x="351" y="1261"/>
                  </a:lnTo>
                  <a:lnTo>
                    <a:pt x="287" y="1270"/>
                  </a:lnTo>
                  <a:lnTo>
                    <a:pt x="222" y="1274"/>
                  </a:lnTo>
                  <a:lnTo>
                    <a:pt x="0" y="1274"/>
                  </a:lnTo>
                  <a:lnTo>
                    <a:pt x="0" y="1116"/>
                  </a:lnTo>
                  <a:lnTo>
                    <a:pt x="222" y="1116"/>
                  </a:lnTo>
                  <a:lnTo>
                    <a:pt x="279" y="1113"/>
                  </a:lnTo>
                  <a:lnTo>
                    <a:pt x="333" y="1103"/>
                  </a:lnTo>
                  <a:lnTo>
                    <a:pt x="384" y="1088"/>
                  </a:lnTo>
                  <a:lnTo>
                    <a:pt x="433" y="1067"/>
                  </a:lnTo>
                  <a:lnTo>
                    <a:pt x="479" y="1042"/>
                  </a:lnTo>
                  <a:lnTo>
                    <a:pt x="522" y="1011"/>
                  </a:lnTo>
                  <a:lnTo>
                    <a:pt x="562" y="976"/>
                  </a:lnTo>
                  <a:lnTo>
                    <a:pt x="597" y="937"/>
                  </a:lnTo>
                  <a:lnTo>
                    <a:pt x="627" y="894"/>
                  </a:lnTo>
                  <a:lnTo>
                    <a:pt x="653" y="848"/>
                  </a:lnTo>
                  <a:lnTo>
                    <a:pt x="674" y="798"/>
                  </a:lnTo>
                  <a:lnTo>
                    <a:pt x="689" y="747"/>
                  </a:lnTo>
                  <a:lnTo>
                    <a:pt x="698" y="693"/>
                  </a:lnTo>
                  <a:lnTo>
                    <a:pt x="701" y="638"/>
                  </a:lnTo>
                  <a:lnTo>
                    <a:pt x="698" y="582"/>
                  </a:lnTo>
                  <a:lnTo>
                    <a:pt x="689" y="528"/>
                  </a:lnTo>
                  <a:lnTo>
                    <a:pt x="674" y="476"/>
                  </a:lnTo>
                  <a:lnTo>
                    <a:pt x="653" y="427"/>
                  </a:lnTo>
                  <a:lnTo>
                    <a:pt x="627" y="381"/>
                  </a:lnTo>
                  <a:lnTo>
                    <a:pt x="597" y="338"/>
                  </a:lnTo>
                  <a:lnTo>
                    <a:pt x="562" y="299"/>
                  </a:lnTo>
                  <a:lnTo>
                    <a:pt x="522" y="265"/>
                  </a:lnTo>
                  <a:lnTo>
                    <a:pt x="479" y="234"/>
                  </a:lnTo>
                  <a:lnTo>
                    <a:pt x="433" y="207"/>
                  </a:lnTo>
                  <a:lnTo>
                    <a:pt x="384" y="186"/>
                  </a:lnTo>
                  <a:lnTo>
                    <a:pt x="333" y="171"/>
                  </a:lnTo>
                  <a:lnTo>
                    <a:pt x="279" y="162"/>
                  </a:lnTo>
                  <a:lnTo>
                    <a:pt x="222" y="159"/>
                  </a:lnTo>
                  <a:lnTo>
                    <a:pt x="0" y="15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128580" tIns="64292" rIns="128580" bIns="64292" numCol="1" anchor="t" anchorCtr="0" compatLnSpc="1"/>
            <a:lstStyle/>
            <a:p>
              <a:pPr defTabSz="1240790"/>
              <a:endParaRPr lang="es-SV" sz="985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7" name="Freeform 38"/>
            <p:cNvSpPr>
              <a:spLocks noEditPoints="1"/>
            </p:cNvSpPr>
            <p:nvPr/>
          </p:nvSpPr>
          <p:spPr bwMode="auto">
            <a:xfrm>
              <a:off x="5612" y="7788"/>
              <a:ext cx="277" cy="307"/>
            </a:xfrm>
            <a:custGeom>
              <a:avLst/>
              <a:gdLst>
                <a:gd name="T0" fmla="*/ 157 w 2214"/>
                <a:gd name="T1" fmla="*/ 1343 h 2449"/>
                <a:gd name="T2" fmla="*/ 172 w 2214"/>
                <a:gd name="T3" fmla="*/ 1505 h 2449"/>
                <a:gd name="T4" fmla="*/ 211 w 2214"/>
                <a:gd name="T5" fmla="*/ 1657 h 2449"/>
                <a:gd name="T6" fmla="*/ 275 w 2214"/>
                <a:gd name="T7" fmla="*/ 1799 h 2449"/>
                <a:gd name="T8" fmla="*/ 360 w 2214"/>
                <a:gd name="T9" fmla="*/ 1928 h 2449"/>
                <a:gd name="T10" fmla="*/ 463 w 2214"/>
                <a:gd name="T11" fmla="*/ 2040 h 2449"/>
                <a:gd name="T12" fmla="*/ 585 w 2214"/>
                <a:gd name="T13" fmla="*/ 2135 h 2449"/>
                <a:gd name="T14" fmla="*/ 720 w 2214"/>
                <a:gd name="T15" fmla="*/ 2209 h 2449"/>
                <a:gd name="T16" fmla="*/ 868 w 2214"/>
                <a:gd name="T17" fmla="*/ 2261 h 2449"/>
                <a:gd name="T18" fmla="*/ 1025 w 2214"/>
                <a:gd name="T19" fmla="*/ 2288 h 2449"/>
                <a:gd name="T20" fmla="*/ 1188 w 2214"/>
                <a:gd name="T21" fmla="*/ 2288 h 2449"/>
                <a:gd name="T22" fmla="*/ 1346 w 2214"/>
                <a:gd name="T23" fmla="*/ 2261 h 2449"/>
                <a:gd name="T24" fmla="*/ 1494 w 2214"/>
                <a:gd name="T25" fmla="*/ 2209 h 2449"/>
                <a:gd name="T26" fmla="*/ 1628 w 2214"/>
                <a:gd name="T27" fmla="*/ 2135 h 2449"/>
                <a:gd name="T28" fmla="*/ 1749 w 2214"/>
                <a:gd name="T29" fmla="*/ 2040 h 2449"/>
                <a:gd name="T30" fmla="*/ 1854 w 2214"/>
                <a:gd name="T31" fmla="*/ 1928 h 2449"/>
                <a:gd name="T32" fmla="*/ 1939 w 2214"/>
                <a:gd name="T33" fmla="*/ 1799 h 2449"/>
                <a:gd name="T34" fmla="*/ 2002 w 2214"/>
                <a:gd name="T35" fmla="*/ 1657 h 2449"/>
                <a:gd name="T36" fmla="*/ 2041 w 2214"/>
                <a:gd name="T37" fmla="*/ 1505 h 2449"/>
                <a:gd name="T38" fmla="*/ 2056 w 2214"/>
                <a:gd name="T39" fmla="*/ 1343 h 2449"/>
                <a:gd name="T40" fmla="*/ 157 w 2214"/>
                <a:gd name="T41" fmla="*/ 159 h 2449"/>
                <a:gd name="T42" fmla="*/ 2214 w 2214"/>
                <a:gd name="T43" fmla="*/ 0 h 2449"/>
                <a:gd name="T44" fmla="*/ 2211 w 2214"/>
                <a:gd name="T45" fmla="*/ 1429 h 2449"/>
                <a:gd name="T46" fmla="*/ 2184 w 2214"/>
                <a:gd name="T47" fmla="*/ 1596 h 2449"/>
                <a:gd name="T48" fmla="*/ 2135 w 2214"/>
                <a:gd name="T49" fmla="*/ 1755 h 2449"/>
                <a:gd name="T50" fmla="*/ 2062 w 2214"/>
                <a:gd name="T51" fmla="*/ 1901 h 2449"/>
                <a:gd name="T52" fmla="*/ 1970 w 2214"/>
                <a:gd name="T53" fmla="*/ 2034 h 2449"/>
                <a:gd name="T54" fmla="*/ 1860 w 2214"/>
                <a:gd name="T55" fmla="*/ 2153 h 2449"/>
                <a:gd name="T56" fmla="*/ 1734 w 2214"/>
                <a:gd name="T57" fmla="*/ 2255 h 2449"/>
                <a:gd name="T58" fmla="*/ 1593 w 2214"/>
                <a:gd name="T59" fmla="*/ 2337 h 2449"/>
                <a:gd name="T60" fmla="*/ 1440 w 2214"/>
                <a:gd name="T61" fmla="*/ 2398 h 2449"/>
                <a:gd name="T62" fmla="*/ 1277 w 2214"/>
                <a:gd name="T63" fmla="*/ 2436 h 2449"/>
                <a:gd name="T64" fmla="*/ 1106 w 2214"/>
                <a:gd name="T65" fmla="*/ 2449 h 2449"/>
                <a:gd name="T66" fmla="*/ 936 w 2214"/>
                <a:gd name="T67" fmla="*/ 2436 h 2449"/>
                <a:gd name="T68" fmla="*/ 773 w 2214"/>
                <a:gd name="T69" fmla="*/ 2398 h 2449"/>
                <a:gd name="T70" fmla="*/ 621 w 2214"/>
                <a:gd name="T71" fmla="*/ 2337 h 2449"/>
                <a:gd name="T72" fmla="*/ 480 w 2214"/>
                <a:gd name="T73" fmla="*/ 2255 h 2449"/>
                <a:gd name="T74" fmla="*/ 353 w 2214"/>
                <a:gd name="T75" fmla="*/ 2153 h 2449"/>
                <a:gd name="T76" fmla="*/ 243 w 2214"/>
                <a:gd name="T77" fmla="*/ 2034 h 2449"/>
                <a:gd name="T78" fmla="*/ 151 w 2214"/>
                <a:gd name="T79" fmla="*/ 1901 h 2449"/>
                <a:gd name="T80" fmla="*/ 79 w 2214"/>
                <a:gd name="T81" fmla="*/ 1755 h 2449"/>
                <a:gd name="T82" fmla="*/ 30 w 2214"/>
                <a:gd name="T83" fmla="*/ 1596 h 2449"/>
                <a:gd name="T84" fmla="*/ 3 w 2214"/>
                <a:gd name="T85" fmla="*/ 1429 h 2449"/>
                <a:gd name="T86" fmla="*/ 0 w 2214"/>
                <a:gd name="T87" fmla="*/ 921 h 2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214" h="2449">
                  <a:moveTo>
                    <a:pt x="157" y="159"/>
                  </a:moveTo>
                  <a:lnTo>
                    <a:pt x="157" y="1343"/>
                  </a:lnTo>
                  <a:lnTo>
                    <a:pt x="162" y="1425"/>
                  </a:lnTo>
                  <a:lnTo>
                    <a:pt x="172" y="1505"/>
                  </a:lnTo>
                  <a:lnTo>
                    <a:pt x="188" y="1582"/>
                  </a:lnTo>
                  <a:lnTo>
                    <a:pt x="211" y="1657"/>
                  </a:lnTo>
                  <a:lnTo>
                    <a:pt x="240" y="1730"/>
                  </a:lnTo>
                  <a:lnTo>
                    <a:pt x="275" y="1799"/>
                  </a:lnTo>
                  <a:lnTo>
                    <a:pt x="315" y="1865"/>
                  </a:lnTo>
                  <a:lnTo>
                    <a:pt x="360" y="1928"/>
                  </a:lnTo>
                  <a:lnTo>
                    <a:pt x="409" y="1986"/>
                  </a:lnTo>
                  <a:lnTo>
                    <a:pt x="463" y="2040"/>
                  </a:lnTo>
                  <a:lnTo>
                    <a:pt x="522" y="2089"/>
                  </a:lnTo>
                  <a:lnTo>
                    <a:pt x="585" y="2135"/>
                  </a:lnTo>
                  <a:lnTo>
                    <a:pt x="651" y="2174"/>
                  </a:lnTo>
                  <a:lnTo>
                    <a:pt x="720" y="2209"/>
                  </a:lnTo>
                  <a:lnTo>
                    <a:pt x="793" y="2238"/>
                  </a:lnTo>
                  <a:lnTo>
                    <a:pt x="868" y="2261"/>
                  </a:lnTo>
                  <a:lnTo>
                    <a:pt x="945" y="2278"/>
                  </a:lnTo>
                  <a:lnTo>
                    <a:pt x="1025" y="2288"/>
                  </a:lnTo>
                  <a:lnTo>
                    <a:pt x="1106" y="2292"/>
                  </a:lnTo>
                  <a:lnTo>
                    <a:pt x="1188" y="2288"/>
                  </a:lnTo>
                  <a:lnTo>
                    <a:pt x="1268" y="2278"/>
                  </a:lnTo>
                  <a:lnTo>
                    <a:pt x="1346" y="2261"/>
                  </a:lnTo>
                  <a:lnTo>
                    <a:pt x="1421" y="2238"/>
                  </a:lnTo>
                  <a:lnTo>
                    <a:pt x="1494" y="2209"/>
                  </a:lnTo>
                  <a:lnTo>
                    <a:pt x="1563" y="2174"/>
                  </a:lnTo>
                  <a:lnTo>
                    <a:pt x="1628" y="2135"/>
                  </a:lnTo>
                  <a:lnTo>
                    <a:pt x="1691" y="2089"/>
                  </a:lnTo>
                  <a:lnTo>
                    <a:pt x="1749" y="2040"/>
                  </a:lnTo>
                  <a:lnTo>
                    <a:pt x="1803" y="1986"/>
                  </a:lnTo>
                  <a:lnTo>
                    <a:pt x="1854" y="1928"/>
                  </a:lnTo>
                  <a:lnTo>
                    <a:pt x="1898" y="1865"/>
                  </a:lnTo>
                  <a:lnTo>
                    <a:pt x="1939" y="1799"/>
                  </a:lnTo>
                  <a:lnTo>
                    <a:pt x="1973" y="1730"/>
                  </a:lnTo>
                  <a:lnTo>
                    <a:pt x="2002" y="1657"/>
                  </a:lnTo>
                  <a:lnTo>
                    <a:pt x="2025" y="1582"/>
                  </a:lnTo>
                  <a:lnTo>
                    <a:pt x="2041" y="1505"/>
                  </a:lnTo>
                  <a:lnTo>
                    <a:pt x="2052" y="1425"/>
                  </a:lnTo>
                  <a:lnTo>
                    <a:pt x="2056" y="1343"/>
                  </a:lnTo>
                  <a:lnTo>
                    <a:pt x="2056" y="159"/>
                  </a:lnTo>
                  <a:lnTo>
                    <a:pt x="157" y="159"/>
                  </a:lnTo>
                  <a:close/>
                  <a:moveTo>
                    <a:pt x="0" y="0"/>
                  </a:moveTo>
                  <a:lnTo>
                    <a:pt x="2214" y="0"/>
                  </a:lnTo>
                  <a:lnTo>
                    <a:pt x="2214" y="1343"/>
                  </a:lnTo>
                  <a:lnTo>
                    <a:pt x="2211" y="1429"/>
                  </a:lnTo>
                  <a:lnTo>
                    <a:pt x="2201" y="1514"/>
                  </a:lnTo>
                  <a:lnTo>
                    <a:pt x="2184" y="1596"/>
                  </a:lnTo>
                  <a:lnTo>
                    <a:pt x="2162" y="1677"/>
                  </a:lnTo>
                  <a:lnTo>
                    <a:pt x="2135" y="1755"/>
                  </a:lnTo>
                  <a:lnTo>
                    <a:pt x="2101" y="1830"/>
                  </a:lnTo>
                  <a:lnTo>
                    <a:pt x="2062" y="1901"/>
                  </a:lnTo>
                  <a:lnTo>
                    <a:pt x="2018" y="1969"/>
                  </a:lnTo>
                  <a:lnTo>
                    <a:pt x="1970" y="2034"/>
                  </a:lnTo>
                  <a:lnTo>
                    <a:pt x="1917" y="2096"/>
                  </a:lnTo>
                  <a:lnTo>
                    <a:pt x="1860" y="2153"/>
                  </a:lnTo>
                  <a:lnTo>
                    <a:pt x="1799" y="2206"/>
                  </a:lnTo>
                  <a:lnTo>
                    <a:pt x="1734" y="2255"/>
                  </a:lnTo>
                  <a:lnTo>
                    <a:pt x="1665" y="2299"/>
                  </a:lnTo>
                  <a:lnTo>
                    <a:pt x="1593" y="2337"/>
                  </a:lnTo>
                  <a:lnTo>
                    <a:pt x="1518" y="2370"/>
                  </a:lnTo>
                  <a:lnTo>
                    <a:pt x="1440" y="2398"/>
                  </a:lnTo>
                  <a:lnTo>
                    <a:pt x="1360" y="2421"/>
                  </a:lnTo>
                  <a:lnTo>
                    <a:pt x="1277" y="2436"/>
                  </a:lnTo>
                  <a:lnTo>
                    <a:pt x="1193" y="2446"/>
                  </a:lnTo>
                  <a:lnTo>
                    <a:pt x="1106" y="2449"/>
                  </a:lnTo>
                  <a:lnTo>
                    <a:pt x="1021" y="2446"/>
                  </a:lnTo>
                  <a:lnTo>
                    <a:pt x="936" y="2436"/>
                  </a:lnTo>
                  <a:lnTo>
                    <a:pt x="853" y="2421"/>
                  </a:lnTo>
                  <a:lnTo>
                    <a:pt x="773" y="2398"/>
                  </a:lnTo>
                  <a:lnTo>
                    <a:pt x="696" y="2370"/>
                  </a:lnTo>
                  <a:lnTo>
                    <a:pt x="621" y="2337"/>
                  </a:lnTo>
                  <a:lnTo>
                    <a:pt x="548" y="2299"/>
                  </a:lnTo>
                  <a:lnTo>
                    <a:pt x="480" y="2255"/>
                  </a:lnTo>
                  <a:lnTo>
                    <a:pt x="415" y="2206"/>
                  </a:lnTo>
                  <a:lnTo>
                    <a:pt x="353" y="2153"/>
                  </a:lnTo>
                  <a:lnTo>
                    <a:pt x="296" y="2096"/>
                  </a:lnTo>
                  <a:lnTo>
                    <a:pt x="243" y="2034"/>
                  </a:lnTo>
                  <a:lnTo>
                    <a:pt x="195" y="1969"/>
                  </a:lnTo>
                  <a:lnTo>
                    <a:pt x="151" y="1901"/>
                  </a:lnTo>
                  <a:lnTo>
                    <a:pt x="112" y="1830"/>
                  </a:lnTo>
                  <a:lnTo>
                    <a:pt x="79" y="1755"/>
                  </a:lnTo>
                  <a:lnTo>
                    <a:pt x="52" y="1677"/>
                  </a:lnTo>
                  <a:lnTo>
                    <a:pt x="30" y="1596"/>
                  </a:lnTo>
                  <a:lnTo>
                    <a:pt x="13" y="1514"/>
                  </a:lnTo>
                  <a:lnTo>
                    <a:pt x="3" y="1429"/>
                  </a:lnTo>
                  <a:lnTo>
                    <a:pt x="0" y="1343"/>
                  </a:lnTo>
                  <a:lnTo>
                    <a:pt x="0" y="92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128580" tIns="64292" rIns="128580" bIns="64292" numCol="1" anchor="t" anchorCtr="0" compatLnSpc="1"/>
            <a:lstStyle/>
            <a:p>
              <a:pPr defTabSz="1240790"/>
              <a:endParaRPr lang="es-SV" sz="985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2" name="文本框 51"/>
          <p:cNvSpPr txBox="1"/>
          <p:nvPr/>
        </p:nvSpPr>
        <p:spPr>
          <a:xfrm>
            <a:off x="95589" y="266550"/>
            <a:ext cx="3272517" cy="466708"/>
          </a:xfrm>
          <a:prstGeom prst="rect">
            <a:avLst/>
          </a:prstGeom>
          <a:noFill/>
        </p:spPr>
        <p:txBody>
          <a:bodyPr wrap="none" lIns="96434" tIns="48217" rIns="96434" bIns="48217" rtlCol="0">
            <a:spAutoFit/>
          </a:bodyPr>
          <a:lstStyle/>
          <a:p>
            <a:pPr defTabSz="964565"/>
            <a:r>
              <a:rPr lang="zh-CN" altLang="en-US" sz="2400" dirty="0">
                <a:solidFill>
                  <a:schemeClr val="accent1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点击添加相关标题文字</a:t>
            </a:r>
            <a:endParaRPr lang="zh-CN" altLang="en-US" sz="2400" dirty="0">
              <a:solidFill>
                <a:schemeClr val="accent1"/>
              </a:solidFill>
              <a:latin typeface="方正尚酷简体" panose="03000509000000000000" pitchFamily="65" charset="-122"/>
              <a:ea typeface="方正尚酷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95589" y="654957"/>
            <a:ext cx="2809570" cy="374375"/>
          </a:xfrm>
          <a:prstGeom prst="rect">
            <a:avLst/>
          </a:prstGeom>
          <a:noFill/>
        </p:spPr>
        <p:txBody>
          <a:bodyPr wrap="none" lIns="96434" tIns="48217" rIns="96434" bIns="48217" rtlCol="0">
            <a:spAutoFit/>
          </a:bodyPr>
          <a:lstStyle/>
          <a:p>
            <a:pPr defTabSz="964565"/>
            <a:r>
              <a:rPr lang="en-US" altLang="zh-CN" dirty="0">
                <a:solidFill>
                  <a:srgbClr val="E7E6E6">
                    <a:lumMod val="25000"/>
                  </a:srgbClr>
                </a:solidFill>
                <a:cs typeface="+mn-ea"/>
                <a:sym typeface="+mn-lt"/>
              </a:rPr>
              <a:t>ADD RELATED TITLE WORDS</a:t>
            </a:r>
            <a:endParaRPr lang="zh-CN" altLang="en-US" dirty="0">
              <a:solidFill>
                <a:srgbClr val="E7E6E6">
                  <a:lumMod val="25000"/>
                </a:srgb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6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6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6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6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6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6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6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6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6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6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72" grpId="0"/>
      <p:bldP spid="73" grpId="0"/>
      <p:bldP spid="74" grpId="0"/>
      <p:bldP spid="75" grpId="0"/>
      <p:bldP spid="7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4246" y="-20564"/>
            <a:ext cx="12905498" cy="7248677"/>
          </a:xfrm>
          <a:prstGeom prst="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  </a:t>
            </a:r>
            <a:endParaRPr lang="zh-CN" altLang="en-US" sz="1600" dirty="0"/>
          </a:p>
        </p:txBody>
      </p:sp>
      <p:sp>
        <p:nvSpPr>
          <p:cNvPr id="24" name="MH_Other_1"/>
          <p:cNvSpPr/>
          <p:nvPr>
            <p:custDataLst>
              <p:tags r:id="rId2"/>
            </p:custDataLst>
          </p:nvPr>
        </p:nvSpPr>
        <p:spPr>
          <a:xfrm>
            <a:off x="7157440" y="4480421"/>
            <a:ext cx="1254718" cy="1254720"/>
          </a:xfrm>
          <a:custGeom>
            <a:avLst/>
            <a:gdLst>
              <a:gd name="connsiteX0" fmla="*/ 349985 w 663588"/>
              <a:gd name="connsiteY0" fmla="*/ 142900 h 663588"/>
              <a:gd name="connsiteX1" fmla="*/ 482976 w 663588"/>
              <a:gd name="connsiteY1" fmla="*/ 211390 h 663588"/>
              <a:gd name="connsiteX2" fmla="*/ 460097 w 663588"/>
              <a:gd name="connsiteY2" fmla="*/ 486849 h 663588"/>
              <a:gd name="connsiteX3" fmla="*/ 260810 w 663588"/>
              <a:gd name="connsiteY3" fmla="*/ 655570 h 663588"/>
              <a:gd name="connsiteX4" fmla="*/ 202645 w 663588"/>
              <a:gd name="connsiteY4" fmla="*/ 637514 h 663588"/>
              <a:gd name="connsiteX5" fmla="*/ 6741 w 663588"/>
              <a:gd name="connsiteY5" fmla="*/ 398662 h 663588"/>
              <a:gd name="connsiteX6" fmla="*/ 3010 w 663588"/>
              <a:gd name="connsiteY6" fmla="*/ 361650 h 663588"/>
              <a:gd name="connsiteX7" fmla="*/ 207517 w 663588"/>
              <a:gd name="connsiteY7" fmla="*/ 188510 h 663588"/>
              <a:gd name="connsiteX8" fmla="*/ 349985 w 663588"/>
              <a:gd name="connsiteY8" fmla="*/ 142900 h 663588"/>
              <a:gd name="connsiteX9" fmla="*/ 331794 w 663588"/>
              <a:gd name="connsiteY9" fmla="*/ 0 h 663588"/>
              <a:gd name="connsiteX10" fmla="*/ 663588 w 663588"/>
              <a:gd name="connsiteY10" fmla="*/ 331794 h 663588"/>
              <a:gd name="connsiteX11" fmla="*/ 331794 w 663588"/>
              <a:gd name="connsiteY11" fmla="*/ 663588 h 663588"/>
              <a:gd name="connsiteX12" fmla="*/ 278642 w 663588"/>
              <a:gd name="connsiteY12" fmla="*/ 658230 h 663588"/>
              <a:gd name="connsiteX13" fmla="*/ 471280 w 663588"/>
              <a:gd name="connsiteY13" fmla="*/ 495139 h 663588"/>
              <a:gd name="connsiteX14" fmla="*/ 495745 w 663588"/>
              <a:gd name="connsiteY14" fmla="*/ 200580 h 663588"/>
              <a:gd name="connsiteX15" fmla="*/ 495746 w 663588"/>
              <a:gd name="connsiteY15" fmla="*/ 200580 h 663588"/>
              <a:gd name="connsiteX16" fmla="*/ 201187 w 663588"/>
              <a:gd name="connsiteY16" fmla="*/ 176113 h 663588"/>
              <a:gd name="connsiteX17" fmla="*/ 1361 w 663588"/>
              <a:gd name="connsiteY17" fmla="*/ 345290 h 663588"/>
              <a:gd name="connsiteX18" fmla="*/ 0 w 663588"/>
              <a:gd name="connsiteY18" fmla="*/ 331794 h 663588"/>
              <a:gd name="connsiteX19" fmla="*/ 331794 w 663588"/>
              <a:gd name="connsiteY19" fmla="*/ 0 h 663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63588" h="663588">
                <a:moveTo>
                  <a:pt x="349985" y="142900"/>
                </a:moveTo>
                <a:cubicBezTo>
                  <a:pt x="399833" y="147041"/>
                  <a:pt x="448102" y="170198"/>
                  <a:pt x="482976" y="211390"/>
                </a:cubicBezTo>
                <a:cubicBezTo>
                  <a:pt x="552725" y="293774"/>
                  <a:pt x="542481" y="417101"/>
                  <a:pt x="460097" y="486849"/>
                </a:cubicBezTo>
                <a:lnTo>
                  <a:pt x="260810" y="655570"/>
                </a:lnTo>
                <a:lnTo>
                  <a:pt x="202645" y="637514"/>
                </a:lnTo>
                <a:cubicBezTo>
                  <a:pt x="103407" y="595540"/>
                  <a:pt x="28840" y="506657"/>
                  <a:pt x="6741" y="398662"/>
                </a:cubicBezTo>
                <a:lnTo>
                  <a:pt x="3010" y="361650"/>
                </a:lnTo>
                <a:lnTo>
                  <a:pt x="207517" y="188510"/>
                </a:lnTo>
                <a:cubicBezTo>
                  <a:pt x="248709" y="153636"/>
                  <a:pt x="300137" y="138760"/>
                  <a:pt x="349985" y="142900"/>
                </a:cubicBezTo>
                <a:close/>
                <a:moveTo>
                  <a:pt x="331794" y="0"/>
                </a:moveTo>
                <a:cubicBezTo>
                  <a:pt x="515039" y="0"/>
                  <a:pt x="663588" y="148549"/>
                  <a:pt x="663588" y="331794"/>
                </a:cubicBezTo>
                <a:cubicBezTo>
                  <a:pt x="663588" y="515039"/>
                  <a:pt x="515039" y="663588"/>
                  <a:pt x="331794" y="663588"/>
                </a:cubicBezTo>
                <a:lnTo>
                  <a:pt x="278642" y="658230"/>
                </a:lnTo>
                <a:lnTo>
                  <a:pt x="471280" y="495139"/>
                </a:lnTo>
                <a:cubicBezTo>
                  <a:pt x="559376" y="420555"/>
                  <a:pt x="570330" y="288677"/>
                  <a:pt x="495745" y="200580"/>
                </a:cubicBezTo>
                <a:lnTo>
                  <a:pt x="495746" y="200580"/>
                </a:lnTo>
                <a:cubicBezTo>
                  <a:pt x="421162" y="112483"/>
                  <a:pt x="289283" y="101529"/>
                  <a:pt x="201187" y="176113"/>
                </a:cubicBezTo>
                <a:lnTo>
                  <a:pt x="1361" y="345290"/>
                </a:lnTo>
                <a:lnTo>
                  <a:pt x="0" y="331794"/>
                </a:lnTo>
                <a:cubicBezTo>
                  <a:pt x="0" y="148549"/>
                  <a:pt x="148549" y="0"/>
                  <a:pt x="33179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375" dirty="0">
                <a:solidFill>
                  <a:srgbClr val="FFFFFF"/>
                </a:solidFill>
              </a:rPr>
              <a:t>02</a:t>
            </a:r>
            <a:endParaRPr lang="zh-CN" altLang="en-US" sz="3375" dirty="0">
              <a:solidFill>
                <a:srgbClr val="FFFFFF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8750451" y="4606199"/>
            <a:ext cx="3292363" cy="4580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670" dirty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添加标题文字</a:t>
            </a:r>
            <a:endParaRPr lang="zh-CN" altLang="en-US" sz="2670" dirty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26" name="TextBox 11"/>
          <p:cNvSpPr txBox="1"/>
          <p:nvPr/>
        </p:nvSpPr>
        <p:spPr>
          <a:xfrm>
            <a:off x="8641009" y="5137549"/>
            <a:ext cx="1854902" cy="231431"/>
          </a:xfrm>
          <a:prstGeom prst="rect">
            <a:avLst/>
          </a:prstGeom>
          <a:noFill/>
        </p:spPr>
        <p:txBody>
          <a:bodyPr wrap="square" lIns="68538" tIns="34269" rIns="68538" bIns="34269" rtlCol="0">
            <a:spAutoFit/>
          </a:bodyPr>
          <a:lstStyle/>
          <a:p>
            <a:pPr marL="128270" lvl="1" indent="-128270">
              <a:buFont typeface="Arial" panose="020B0604020202020204" pitchFamily="34" charset="0"/>
              <a:buChar char="•"/>
            </a:pPr>
            <a:r>
              <a:rPr lang="zh-CN" altLang="en-US" sz="105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添加相关标题文字</a:t>
            </a:r>
            <a:endParaRPr lang="en-US" altLang="zh-CN" sz="105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Box 24"/>
          <p:cNvSpPr txBox="1"/>
          <p:nvPr/>
        </p:nvSpPr>
        <p:spPr>
          <a:xfrm>
            <a:off x="10124578" y="5137549"/>
            <a:ext cx="1854902" cy="231431"/>
          </a:xfrm>
          <a:prstGeom prst="rect">
            <a:avLst/>
          </a:prstGeom>
          <a:noFill/>
        </p:spPr>
        <p:txBody>
          <a:bodyPr wrap="square" lIns="68538" tIns="34269" rIns="68538" bIns="34269" rtlCol="0">
            <a:spAutoFit/>
          </a:bodyPr>
          <a:lstStyle/>
          <a:p>
            <a:pPr marL="128270" lvl="1" indent="-128270">
              <a:buFont typeface="Arial" panose="020B0604020202020204" pitchFamily="34" charset="0"/>
              <a:buChar char="•"/>
            </a:pPr>
            <a:r>
              <a:rPr lang="zh-CN" altLang="en-US" sz="105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添加相关标题文字</a:t>
            </a:r>
            <a:endParaRPr lang="en-US" altLang="zh-CN" sz="105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TextBox 11"/>
          <p:cNvSpPr txBox="1"/>
          <p:nvPr/>
        </p:nvSpPr>
        <p:spPr>
          <a:xfrm>
            <a:off x="8641009" y="5413496"/>
            <a:ext cx="1854902" cy="231431"/>
          </a:xfrm>
          <a:prstGeom prst="rect">
            <a:avLst/>
          </a:prstGeom>
          <a:noFill/>
        </p:spPr>
        <p:txBody>
          <a:bodyPr wrap="square" lIns="68538" tIns="34269" rIns="68538" bIns="34269" rtlCol="0">
            <a:spAutoFit/>
          </a:bodyPr>
          <a:lstStyle/>
          <a:p>
            <a:pPr marL="128270" lvl="1" indent="-128270">
              <a:buFont typeface="Arial" panose="020B0604020202020204" pitchFamily="34" charset="0"/>
              <a:buChar char="•"/>
            </a:pPr>
            <a:r>
              <a:rPr lang="zh-CN" altLang="en-US" sz="105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添加相关标题文字</a:t>
            </a:r>
            <a:endParaRPr lang="en-US" altLang="zh-CN" sz="105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TextBox 11"/>
          <p:cNvSpPr txBox="1"/>
          <p:nvPr/>
        </p:nvSpPr>
        <p:spPr>
          <a:xfrm>
            <a:off x="10124578" y="5413496"/>
            <a:ext cx="1854902" cy="231431"/>
          </a:xfrm>
          <a:prstGeom prst="rect">
            <a:avLst/>
          </a:prstGeom>
          <a:noFill/>
        </p:spPr>
        <p:txBody>
          <a:bodyPr wrap="square" lIns="68538" tIns="34269" rIns="68538" bIns="34269" rtlCol="0">
            <a:spAutoFit/>
          </a:bodyPr>
          <a:lstStyle/>
          <a:p>
            <a:pPr marL="128270" lvl="1" indent="-128270">
              <a:buFont typeface="Arial" panose="020B0604020202020204" pitchFamily="34" charset="0"/>
              <a:buChar char="•"/>
            </a:pPr>
            <a:r>
              <a:rPr lang="zh-CN" altLang="en-US" sz="105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添加相关标题文字</a:t>
            </a:r>
            <a:endParaRPr lang="en-US" altLang="zh-CN" sz="105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/>
      <p:bldP spid="26" grpId="0"/>
      <p:bldP spid="27" grpId="0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794" y="1888133"/>
            <a:ext cx="3148318" cy="2160240"/>
          </a:xfrm>
          <a:prstGeom prst="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3237076" y="1888133"/>
            <a:ext cx="3148318" cy="2160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6473358" y="1888133"/>
            <a:ext cx="3148318" cy="216024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9709639" y="1888133"/>
            <a:ext cx="3148318" cy="21602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794" y="4128413"/>
            <a:ext cx="3148318" cy="21602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3237076" y="4128413"/>
            <a:ext cx="3148318" cy="216024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6473358" y="4128413"/>
            <a:ext cx="3148318" cy="2160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9709639" y="4128413"/>
            <a:ext cx="3148318" cy="216024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32"/>
          <p:cNvSpPr txBox="1"/>
          <p:nvPr/>
        </p:nvSpPr>
        <p:spPr>
          <a:xfrm>
            <a:off x="3693316" y="2541992"/>
            <a:ext cx="2235838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点击添加相关标题文字，修改文字内容，也可以直接复制你的内容到此。</a:t>
            </a:r>
            <a:endParaRPr lang="en-US" sz="140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TextBox 32"/>
          <p:cNvSpPr txBox="1"/>
          <p:nvPr/>
        </p:nvSpPr>
        <p:spPr>
          <a:xfrm>
            <a:off x="10185556" y="2541992"/>
            <a:ext cx="2235838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点击添加相关标题文字，修改文字内容，也可以直接复制你的内容到此。</a:t>
            </a:r>
            <a:endParaRPr lang="en-US" sz="140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TextBox 32"/>
          <p:cNvSpPr txBox="1"/>
          <p:nvPr/>
        </p:nvSpPr>
        <p:spPr>
          <a:xfrm>
            <a:off x="431956" y="4736552"/>
            <a:ext cx="2235838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点击添加相关标题文字，修改文字内容，也可以直接复制你的内容到此。</a:t>
            </a:r>
            <a:endParaRPr lang="en-US" sz="140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TextBox 32"/>
          <p:cNvSpPr txBox="1"/>
          <p:nvPr/>
        </p:nvSpPr>
        <p:spPr>
          <a:xfrm>
            <a:off x="6924196" y="4736552"/>
            <a:ext cx="2235838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点击添加相关标题文字，修改文字内容，也可以直接复制你的内容到此。</a:t>
            </a:r>
            <a:endParaRPr lang="en-US" sz="140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5589" y="266550"/>
            <a:ext cx="3272517" cy="466708"/>
          </a:xfrm>
          <a:prstGeom prst="rect">
            <a:avLst/>
          </a:prstGeom>
          <a:noFill/>
        </p:spPr>
        <p:txBody>
          <a:bodyPr wrap="none" lIns="96434" tIns="48217" rIns="96434" bIns="48217" rtlCol="0">
            <a:spAutoFit/>
          </a:bodyPr>
          <a:lstStyle/>
          <a:p>
            <a:pPr defTabSz="964565"/>
            <a:r>
              <a:rPr lang="zh-CN" altLang="en-US" sz="2400" dirty="0">
                <a:solidFill>
                  <a:schemeClr val="accent1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点击添加相关标题文字</a:t>
            </a:r>
            <a:endParaRPr lang="zh-CN" altLang="en-US" sz="2400" dirty="0">
              <a:solidFill>
                <a:schemeClr val="accent1"/>
              </a:solidFill>
              <a:latin typeface="方正尚酷简体" panose="03000509000000000000" pitchFamily="65" charset="-122"/>
              <a:ea typeface="方正尚酷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95589" y="654957"/>
            <a:ext cx="2809570" cy="374375"/>
          </a:xfrm>
          <a:prstGeom prst="rect">
            <a:avLst/>
          </a:prstGeom>
          <a:noFill/>
        </p:spPr>
        <p:txBody>
          <a:bodyPr wrap="none" lIns="96434" tIns="48217" rIns="96434" bIns="48217" rtlCol="0">
            <a:spAutoFit/>
          </a:bodyPr>
          <a:lstStyle/>
          <a:p>
            <a:pPr defTabSz="964565"/>
            <a:r>
              <a:rPr lang="en-US" altLang="zh-CN" dirty="0">
                <a:solidFill>
                  <a:srgbClr val="E7E6E6">
                    <a:lumMod val="25000"/>
                  </a:srgbClr>
                </a:solidFill>
                <a:cs typeface="+mn-ea"/>
                <a:sym typeface="+mn-lt"/>
              </a:rPr>
              <a:t>ADD RELATED TITLE WORDS</a:t>
            </a:r>
            <a:endParaRPr lang="zh-CN" altLang="en-US" dirty="0">
              <a:solidFill>
                <a:srgbClr val="E7E6E6">
                  <a:lumMod val="25000"/>
                </a:srgb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8" grpId="0" animBg="1"/>
      <p:bldP spid="29" grpId="0" animBg="1"/>
      <p:bldP spid="30" grpId="0" animBg="1"/>
      <p:bldP spid="31" grpId="0" animBg="1"/>
      <p:bldP spid="15" grpId="0"/>
      <p:bldP spid="20" grpId="0"/>
      <p:bldP spid="21" grpId="0"/>
      <p:bldP spid="22" grpId="0"/>
    </p:bldLst>
  </p:timing>
</p:sld>
</file>

<file path=ppt/tags/tag1.xml><?xml version="1.0" encoding="utf-8"?>
<p:tagLst xmlns:p="http://schemas.openxmlformats.org/presentationml/2006/main">
  <p:tag name="MH" val="20160830110244"/>
  <p:tag name="MH_LIBRARY" val="CONTENTS"/>
  <p:tag name="MH_TYPE" val="OTHERS"/>
  <p:tag name="ID" val="547143"/>
</p:tagLst>
</file>

<file path=ppt/tags/tag10.xml><?xml version="1.0" encoding="utf-8"?>
<p:tagLst xmlns:p="http://schemas.openxmlformats.org/presentationml/2006/main">
  <p:tag name="MH" val="20160830110244"/>
  <p:tag name="MH_LIBRARY" val="CONTENTS"/>
  <p:tag name="MH_TYPE" val="OTHERS"/>
  <p:tag name="ID" val="547143"/>
</p:tagLst>
</file>

<file path=ppt/tags/tag11.xml><?xml version="1.0" encoding="utf-8"?>
<p:tagLst xmlns:p="http://schemas.openxmlformats.org/presentationml/2006/main">
  <p:tag name="MH" val="20160830110244"/>
  <p:tag name="MH_LIBRARY" val="CONTENTS"/>
  <p:tag name="MH_TYPE" val="NUMBER"/>
  <p:tag name="ID" val="547143"/>
  <p:tag name="MH_ORDER" val="3"/>
</p:tagLst>
</file>

<file path=ppt/tags/tag12.xml><?xml version="1.0" encoding="utf-8"?>
<p:tagLst xmlns:p="http://schemas.openxmlformats.org/presentationml/2006/main">
  <p:tag name="MH" val="20160830110244"/>
  <p:tag name="MH_LIBRARY" val="CONTENTS"/>
  <p:tag name="MH_TYPE" val="ENTRY"/>
  <p:tag name="ID" val="547143"/>
  <p:tag name="MH_ORDER" val="3"/>
</p:tagLst>
</file>

<file path=ppt/tags/tag13.xml><?xml version="1.0" encoding="utf-8"?>
<p:tagLst xmlns:p="http://schemas.openxmlformats.org/presentationml/2006/main">
  <p:tag name="MH" val="20160830110244"/>
  <p:tag name="MH_LIBRARY" val="CONTENTS"/>
  <p:tag name="MH_TYPE" val="OTHERS"/>
  <p:tag name="ID" val="547143"/>
</p:tagLst>
</file>

<file path=ppt/tags/tag14.xml><?xml version="1.0" encoding="utf-8"?>
<p:tagLst xmlns:p="http://schemas.openxmlformats.org/presentationml/2006/main">
  <p:tag name="MH" val="20160830110244"/>
  <p:tag name="MH_LIBRARY" val="CONTENTS"/>
  <p:tag name="MH_TYPE" val="NUMBER"/>
  <p:tag name="ID" val="547143"/>
  <p:tag name="MH_ORDER" val="4"/>
</p:tagLst>
</file>

<file path=ppt/tags/tag15.xml><?xml version="1.0" encoding="utf-8"?>
<p:tagLst xmlns:p="http://schemas.openxmlformats.org/presentationml/2006/main">
  <p:tag name="MH" val="20160830110244"/>
  <p:tag name="MH_LIBRARY" val="CONTENTS"/>
  <p:tag name="MH_TYPE" val="ENTRY"/>
  <p:tag name="ID" val="547143"/>
  <p:tag name="MH_ORDER" val="4"/>
</p:tagLst>
</file>

<file path=ppt/tags/tag16.xml><?xml version="1.0" encoding="utf-8"?>
<p:tagLst xmlns:p="http://schemas.openxmlformats.org/presentationml/2006/main">
  <p:tag name="MH" val="20170404181522"/>
  <p:tag name="MH_LIBRARY" val="GRAPHIC"/>
  <p:tag name="MH_TYPE" val="Other"/>
  <p:tag name="MH_ORDER" val="1"/>
</p:tagLst>
</file>

<file path=ppt/tags/tag17.xml><?xml version="1.0" encoding="utf-8"?>
<p:tagLst xmlns:p="http://schemas.openxmlformats.org/presentationml/2006/main">
  <p:tag name="MH" val="20170404181522"/>
  <p:tag name="MH_LIBRARY" val="GRAPHIC"/>
  <p:tag name="MH_TYPE" val="Other"/>
  <p:tag name="MH_ORDER" val="1"/>
</p:tagLst>
</file>

<file path=ppt/tags/tag18.xml><?xml version="1.0" encoding="utf-8"?>
<p:tagLst xmlns:p="http://schemas.openxmlformats.org/presentationml/2006/main">
  <p:tag name="MH" val="20170404181522"/>
  <p:tag name="MH_LIBRARY" val="GRAPHIC"/>
  <p:tag name="MH_TYPE" val="Other"/>
  <p:tag name="MH_ORDER" val="1"/>
</p:tagLst>
</file>

<file path=ppt/tags/tag19.xml><?xml version="1.0" encoding="utf-8"?>
<p:tagLst xmlns:p="http://schemas.openxmlformats.org/presentationml/2006/main">
  <p:tag name="MH" val="20170404181522"/>
  <p:tag name="MH_LIBRARY" val="GRAPHIC"/>
  <p:tag name="MH_TYPE" val="Other"/>
  <p:tag name="MH_ORDER" val="1"/>
</p:tagLst>
</file>

<file path=ppt/tags/tag2.xml><?xml version="1.0" encoding="utf-8"?>
<p:tagLst xmlns:p="http://schemas.openxmlformats.org/presentationml/2006/main">
  <p:tag name="MH" val="20160830110244"/>
  <p:tag name="MH_LIBRARY" val="CONTENTS"/>
  <p:tag name="MH_TYPE" val="OTHERS"/>
  <p:tag name="ID" val="547143"/>
</p:tagLst>
</file>

<file path=ppt/tags/tag20.xml><?xml version="1.0" encoding="utf-8"?>
<p:tagLst xmlns:p="http://schemas.openxmlformats.org/presentationml/2006/main">
  <p:tag name="ISPRING_ULTRA_SCORM_COURSE_ID" val="0C281DE6-169F-4BF4-9473-D6367F2DD666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LS7WEk9PC/RwQAAAOUBAAAaAAAAdW5pdmVyc2FsL2kxOG5fcHJlc2V0cy54bWydkbEKwjAQhvc+RbjdxG6lJHUT3Bx0lpqmGmkvJZdaH9+UinSRgEMg//F9PyQnd6++Y0/jyTpUkPMtMIPaNRZvCs6n/aYARqHGpu4cGgXogO2qTNq8wKM3ZAKxWIGk4B7CUAoxTRO3NPjYQK4bQywmrl0v4ukditkUw6LC4pb2L/szgyrLGJPX0XbhgFW8x7QgjLxWMDsXjdxi60D8AhqTAEyqwVACaH0CeAwJwI8rQIrvm+ekRwrxo2KQYrWeKnsDUEsDBBQAAgAIALS7WEm45zzyXgAAAGMAAAAcAAAAdW5pdmVyc2FsL2xvY2FsX3NldHRpbmdzLnhtbA3KvQ5AQAwA4N1TNN39bQbHZrTgARoakfRacUd4e7d9w9f2rxd4+AqHqcO6qBBYV9sO3R0u85A3CCGSbiSm7FANoe+yVmwlmTjGFAOcQh9fM/uEyCP5NIdbBMsu+wF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tLtYSbd+K21kAQAA7wIAACkAAAB1bml2ZXJzYWwvc2tpbl9jdXN0b21pemF0aW9uX3NldHRpbmdzLnhtbI1Sy2ocMRC8+yuEf2AltV4DkwU9zYIPATv4POwoZrCtCSOZmKCPj8bxst54TaI+dVV3Nd2qPj9MyT7nMj9Nv4YyzekmljKl+7y9QKjfz4/z8nWJOZa8OSJ3Uxrnn7v0fV6xhuYypHFYRruyeYtReH1ISa2cahkzjCLJPPUKOc9t4zpwHdjGOUpsv/lL4o/uEvcxlfOq/eaE/diwSzkuZZfG+LKF0+r31OkGV8swTq0ubwVbox6mVsfWQIxwyX2lGgAEstwRh6uUndQEecw4hmoUBQqIcE46UYmkHFoWOtFUmO8EYpIx6ir1tHUjrY2jtkroCNFtmledrSEYiTEihABzlQsIBqNWDU1Dg1oPCA4MiKqNJgpQsMEEVr3zwnKkqBcYV2YMYHw87nG79+c6ov+9zuGc/xA8+wVn2dVbmzPm6vfPy9KKb+PTj8ehRDSNXy7Dt+vryzc/vnr3wK4mbdt+6unfUEsDBBQAAgAIAK67WEnoZE7o6C8AAOlbAAAXAAAAdW5pdmVyc2FsL3VuaXZlcnNhbC5wbmftfAtUU1faqB3723YGS52ZjkQeaUtba2nBEJRXSOrQQq0PVES0AqmNGK1ChIAQyMPWKdgaiPgKyCOlqBTQpGglBPKwtSZAQoJajJqQqCE5PAwxOYZw8rwJ2pE6dt373/vPvfdfS9dyheyzv29/70fO3vurNauT5/5xwR9nzZo1d/mH76+bNes/4mbNmp33/BzvyM+1czZ6P54hrkv++yy2PGjU++VZ/LJVy2bNamf8ybnlP7zfX9j94SbirFkvXvT9f0ZC+G7rrFmbqcvfX7a+OMs4RGCcwZO0lKzUrPey3nu94Yd1X7eiW5ynW+uS331t2aoVX72yLnDhvLQFzfNeefXqmx+0fPX+P+4c+yjq89b9P2x4/6Od+1r3fvPXlamBz4cXTDii716NpUDV49WbShWj59kQ+SRjUmaP3rnNFHvZ3b7NEZyeinGbGZwsmsvaBnffK1dS7+2Dz/L9q/uyffO2i7JjsTbxQE1YW/zs6cGmXcebxhvBZIx9LSnRN7KXeCwHLBlx0jwmz9HoacjOZ2/EaG8nX3vG93jFsQowmAYxaZuyXvA93P3C2TxhU9cffH/fOhQQp1jj/gtEu59MW58lMUOu53zw8YkALLIgYRfV40MxMfGVXz3cPlCuGb7Kcv/QaECcDuhyTzE8U+8KrWcIR7kJX3STqdipn+azCZ6jHPJJvlt4ZsqlsI0uRJu/snRlUK8W1qMmDru79DwZIL37CxA7jNCwtXgfBb0lryUCKa5fUjJdP0U4fwrUXVS41IrMBOsvqcpW1TnCpQGrwn0D0x1yAjmiVzJoTp2SKZi6c0Bv1L4Id40ks64/f1RhXMqwnudQjPaOZHgcmBCoMkebAEuqqIioXehSA40gnmrAs1mqYk9eudxRLPQufEGl+2puvar9lX29CvddRRZjO6i/v8E78mpEKF58CTrLvZoj6VV1GnH6pTBK2/iGTUsKDA5i/F8NLsSbcqb2GsW/HDd8mh3/ZeNfvOgqdZoyec/ByKSv/BowrqsYCkXVUx2Zyxy3uDtzQ7BoSxWDn0caPtqk6+JjaGrz2xx+/bLhfXDnLWuOJY94IyBPnK0TNqO5DsueufUkDBMwmj9SaO1ntF3Cdy4WhktViWy4rb9Q1wEt4dCDlPqdS7UE/mdRtt7v47JWxWGjtXiUQiC5gVZmoGvhCwket8njDmQcZnhEHpuHKgWYKgNal4e79BL/sxGZ7dqegSBtNKiHGhbQ3CAlUiixBBG7ySyGRMrR8QBbGBcuSuEZi+sCtCsGdcOWj3Kj0e53OK9xQuJzS8tkjCpgnSvWZ0JypcA5UrI1qqcHIT5J/xJcvJTxDS/X7y+6ZDwSPSwklarDlf2z9Z2ZmkpzO7hnTlWeCrUavUcDV7wKJ/gdb0Zx81SO770kiT6o4fQfNBPIbNx96YdHxy08/D3pK9Xj4E42XKk3Oo+Pu8dpLo7SBBjVNOqXW9mBDCQ6KVxaSELzctV7UFSNsF9HB+JykbXwMAJA7Af7XcgsAw7oUm8L6c3PzI1HmzKYjGi2yL+tTE6mQ6VRIoOiNFxhS/EKF6IG2KTKGFuwdym/Jh1UKelXLrIFMhI0cAZSCAdL1yTIV7U2IhkJNAKAEOMAHdDejXydgZDvu14p8JkTVPptIl78Of35qvS1Fbd30kNhfy3LU2WwPn+16acAeBn9L7wh8iaNYv9xrgRXOZ7vQGwfNouNr9lU6A0TpWPE7hQvVWf8vtIdrYaBhsuIxE/Yit1RW4MWhH4ywWrc4Wzw56GZCptUV+m5lRKC8zIsL8YQgEkuqQ7ibTBIjmsrFWQDkkBn8sioZn4Cow0x5xp0dmGOfqDGpDL/sc95HOPgkeMtFcsi87UZSzVy24BXKQqcwYF3nztoupSBDgkVx671smnhdyTiwwNDgYNrlzAoKuRW+kmea1Kx2Bc7YBP6ZCVyu4yjWZCYNOerMxmsZTvoobi3eq8v9mcmauA2FVUNTfL6yVqj42KLIscRk3KltZEY4ujoCB0O+AvxxjuhW9iK944jIhnxc3oyGlTDaVUqR/YvN6n0HhfAlRBlxglLzGYQl4OxqTGWPeFwxhJRwvBZKFZTfjQRP+cns+A4FrTK9DoFzX0a/9cgbSgU0qfi5ZJNdAmdz5LUYF8I5pmmMHO38VZZY6J7KR1aCW+Xw7qAG2gYt1DZChXUqROSwkkTvHcUhfENPhsGjBp3hdxvju7oelhKfi3pFZlKh9Yp824Un0zfujHI9hXK0LnLkQesxcXv33r6hvBsmBIvi9HzKlSacmJQnCQsDlAN7zz0OZLzcxDjqNTiqJcoVDCMJCBuGM2bCE8EMuH4ndTTRoB6daBGonXX1pE+ACandRPr1cMysYDPkkpeihHZERar3CgxilUXi9U9tr6puHQtDSIeGm+T8HonHXGW6yqtpw7Du9uB/7BBUswmZfFWNXjIGF8c5Q+pBmouv8JkpH+Q/X7Nc+WkqZ5vFjNe0Q1+okOI91c98xo3GB7GQCQx8oZWJeJDQpXAHp0LcbfOohY7bLeDyuV+GTzFlD1bLQuLRjqzX5IV6rQ3g7j9OfkOdTi3txBaYtJuGwni+CXo8zoMiiJqfO6CuNAmwxSyDqhqL1JPCk+HxIFAAk0u2evlZqBm3GCq4Nc7DOMNKr0xL3MXvAi1WngKtGGp/Q6oJJ1BPPzZiBo9WYxRIBgsSYioWaerBGIaCGibmSzG0UFf5un0S9k6IptanFS2SbyPHkyKVzLgf6ogoWSFsJfFheD3h6oWzf65M9fvbzqqrkuNgRMyWBIWIRD2oVg3PKmLZdnVE9KvG8OwtYgFGywkAnZZrJvS5/cl7h/eAOqlic7J2RoQxMTHBMG59gDQdCNgsWRvCVNy4zhGawQaHAygVgpI+hywaInEiJYf/v6OjeZu6Ldt1MBDseFw7WxSqRNS2G5ONchBaSGuJ8gg6R+otknW8G0uLqWudr1WmXcVJ9HAIjFa1GTnqlwMxleg7HY39Az0Hj7/6cgd8pMTrnyAVOaX6V+rpfkyeDeyoOHVROVFg81XGNya8Kv35e4Ll5AF00l8vmJgOrFnoBIXTid48+9N4Bc5R1nu0Zenn77xnwb/T064kB8huH9lMIzDz7fe3MnJXL5O/kXdC7GBrUjd0gcT1mHtV5hs6tRFOPp49OujnL4bB5HfxsXHla32Pv2kRTR1QFQctePDK5ulsLX1wcHT2L8/8nphGj5ZMr3kO28szxy8cRkxTceK5evSC/cUPER96Je0pyD/f4CMRpZYB9M5DTQ31GbjAwlKjZVdlCkA602oMNJqHaTnGWLHAx4BnwQj9t2+moLJrDwAvKO4cZ1Ebz3XhBt51vvs2BXIJkMqjiTeeaOHqNSnP1pdLiI6EVZVHxFzcn5W8e3Lm+PKZ0Klz93PHGZnD6P01C7RzAfc4Bcj+jMXhAKZpmbHmX8a36J6Grg9Rkq74bw0H0suaONymFgqZOetVyByVah8jReNZyaaaAbtHLGtpDKvtiMUyDE1L5nJDiF+1ovABmtQU9uCWAIRc6Zt5jKDzwf4nuE4tUnyAWj9TI4+e5Y+jTO1NBQ/Qm6VV1ZO15obPwKwS/4g5qUlSL4b+z2gduPS3wOq7jb2wOJYvxFPxd683DQFIqkIFpsIpD7ScJyndd5i+Zmx2KSu8d8DWv17MOgX61NmmIGzLelCDLcVmIopQM8UD2fBMzp1a4NO92ROGP8p5AEKFLiSREp+MhNx2Xd/eeIiiK7x6y1gy5MUMxGOa5Y3j90dCYjzBue9JwvcaaGf1G0eJNJzuMHxhU9iBbd+aNvvLJSXOvR7C3EE7alPJlu56vdIUK2vqP+tVrjBs8oBFs19+V2N2+sIX1pixTmqyscmec2VORLe/zjW/qbbb3TtxD1OejOLan9Xd/tkj9e56I9hsqmJiqOhT3DHdCzFOtbS3PB2+c/EY0AdwJZyHjGdmQTz03rcNua+O7F9xCX5ITPIeL1lhn8sH5thwYe6Hq186AT7vxtIAk8I9ROyfN0rwfzSdEzEKJ0fL2GncAX1MxVxf7hkggewNZC8SHgpNSWh0GqRRmC6BklHAefrfe9B7CLB+BjkVXJBb61UQlKUaoiuPcI3oytqeCjlOH8GYSlsRIE8e5bsAnPevaDSQ013kAoU0XrfG1xLTP3Zdym3v5zP1mpKP2huBFFtM8E+G1nJcqgBdoSiLQ7UGWHO/E25mKwb1VjQfVBVEflHbzPZZfwwBstMXy9XMiQLlICu0kJtUHauulkaAsVAQeJCVX5mCEGY0oeTJ5om8wBJELZtLZpJXq2zI45VGhTvipWpKR0zme4b8PbfMCCflNTZ0xYYyrkv+z56zk94FmXSjhBbcd/L2l732QwWG50VHMeWPl9tI2ZOsLhE1dqQaEsxbxUbjgOKhdCSfVtsKEs7SKXWY8QZDTsn4pnpJQZEMhSAOygjwmwwOFLJsOSJraS6jGgqCq3YiZJkYNAeckjJ2Rm+vDBd3IEIkkcKK+Cj8gtMlYyzXbY7hg2vMIfrJ3G7VvJQjMNSy3Vwf7Wk3yg5GNOgeIvbLwnU29faUPkUsVgQOWZAN5mDAG+tTAXvHY/8tBKIEm4ArSSneiGj25WxrmF8MjKBOiOG9R6tevdiRlnHpnB4oj7AZBBT8rtf3YcLXwEt0WVlDVU3EhwbYU6Dw9ABLdHbEW+f8jZt0f0K/VIFDjWxqmILkd8aqShyF+9ANSP6cgOZepzeCEHDxGAbpyHFah3UzXDQhgxctaptwR0LNWtRrH9JVdXuqDkX1Us51TIdXXJTE5Gf2WfVGY+MG27nUcOHwM7+gRoDPE1BMShCK4CoBk9H3ib0teIPRjckrUsEZpj/lcNhTZujz6YlZoj5xoBquLLSr0SFiJiNzRqKzZoX69lY3MegMdLXG+yqF+tLFaFDe0ZkkhDOmIyjEhP72jBcBY28epEi242YOuIYjh1W0ltU8JOciSYJZ6YnrQ6OI4ogiQAcR80xdJn/2HsEvhC+DyeW8Fmqk34UnquYhpK/ZfOuAUuS7C2+Cn7IDY67OlVlg0gMg0S2BgZNVTn09iM2kGxAIGebit0kegYmJCx01Hn+8uHfOG1kpDz00zTxxbGlMCDy3gfibujoUV5K1skYNqucT/8c5hEX8oYC3k5FX3NSQ4pC4MjXDEt1abVe3my1Wm0YgykZEt6M6lfscDi52IvqXDqrajyftRa9ugHPlgJZc9tKnP+tw9pTkP/LIGPnlVmlUdmP9UW/rIgQFFib4K6RyydeXU5Lk5fVzftnbJFSIClWaHfbRJ7tNw+eaBtHvopPLNymLpvGOKuzeHqZWbfuwOKmfzQ+gJ8maFZ4w3/RhOLNZH0YlmefKBKVTneDV2tLXValdurm8Ph9jFvieUtUWWSGFDT3WBHNVsRB32/0z3T1cZx9g91a18TFPiB6mCgHsiirYl58wG9GWfyQAO689Vy6t81cBy0xkr19ZPhzP5bfEZgoJqvyG/vN3X4PO0kOxbiTsS2+/soiHD7rx00VNP+1WUObKBWd5IcT/ApL+Bac0deP9nFM1whuA+HYPm3iZEsKpdX5cd6NhxVZSaRe4mnjmO5+OT/rrXJheThGnEURdO56lOCd+ggmVnd7xPNjo8TsBBVMLDKc+c+s6ixtHlTGWLAwzhw09TXMFSxlqDPjn8BZpcbzlp1B/i7RWWog1nlnvpQTzOz9NR2pVmGEbqFNwAmyTYVRya6ND2lqnuwnUMExb5vCP8b1Csg6OC71tir6ZKbzhFEPFaKS3uDC4XgHwiA2JqtsydFD7LM286R9kityHeOYWzzzvsW6BrECd9UE1nkJyx/Um3/0p96zd/UYc7vYh8bB6sHCi04El8G0AYyidCh6JRcb/ytPY2x9WpGpRNn9oFjpPadAO0b+hoG9RLxRqgEbfqWBSj+jdvOAhm5qvEjzS6drO5/1ed7EKVXaJFqTxRG57ZuFYtgzbVs4yDm3I8i3/6TXgzqDMT2LpLdbeGQnYrX7Ntx9u2nFeD4lBM8xI5CfUV3jWFrBKNYaLwLjCajm1GFt5BDV1bnyoUK7j1QhQz8pk/t9fjEALfm+WNWI5MIZ5l9SUzKxvg6Sn7cpK60GSyRRBS0Z8CYztSE96+W4rtE9Ol2/JSPFeJKZVXJVOeU1JULsWKEh/Wd5k8GbqcKik1muu3jOc9KAxOGAj4iOvKFiujMuXGqtijxeKcV74z5ufTATwJ0w0TwOhrVP7tx8ClRWSrMfOHhXDixY8g3EU1AmLp/ELDIBFvrR0Y5EQF1cCOz5RDZSLQXHV+ntARU2HPXk6Cpu6ZV+jLAhr3PB/VxcSBzy49wIeCIQEIXMr1S9P0fix9gRj95WtxIqFJL96qEAUH+O5FcfoQBqHTm0re5wC6Gm0mtC/Q9MqFAlbouVVPNy+K8hE5U8v3pdbAWNAJ5S6XG5CatBBoc2kgh/+zmBKmCfodg6PNV+jzRSh+3fJDiUz79iOcxyDteGm8rk9GZS6dI5MudbzoA1kjAM0aXjHyIeS7fLaUm8X6WvWjpH8tmJleAa2GAOoQs1JBmIzdoRh9as4rahciGzNYJqPqA/WLQZNyC7ULMF4c2wiXh6q6Rzx8DdMnkrWZ3XTW+wmQkFSQ2JVvxR6ae/Co8ZU3DKG8JcSgLj8rmuoWL5Ocm7Xq+IwXSEgN/UpG895Sy2f91INL1cr1IBaU3gSI20g9vdRv95kJUeXv7QZDsqGnc74FPLSTSno54Un7hFgy5vJDpV3+ok1wldQ4cnJBi3edAbeThHQjU5/fu2aeC4O1NrJzMa0osrWz/PQ4mTMfbL0ZmaufVgWzQ3v1ZNcFTDtlydFP2Z9vVvlwqvaF/syb7P47OkwDNE+n7c9hW6PYPbSdhE/ALG5aGJ5dzgP5g+iy+onJcfFQ73vIgvG/Bj6dwQwhJFHaZkhDCQBQZwQT8jPqvwOCYdNKZUVRU7ZghkBUwkDov2dmej43mRIoMrA804juuk8xNEWNf24uiCDfmsKA08R5uiI23gttEl1LoQ29EKry+I29682onC6ZyfKdQEt+A795Asd4TfkucQMGyds033vIFY6ERKsxc/qEyHzju321EfV67d7dDd3RG/btuu00ny+3fPKbIwclT1Sef8TiLpDdtynevypOsIo/Sq8W1dO7yZf+jsgnu5O52ldaCoomYt0e+AioYkhixLTeoZ0w7S6SwS3fj8cRVDwqGrABI9/VBlJBXdUoVEO2/7M2nbeA+j96IhQkr+VOl2jU1oO/rb4TsYGXhQ/7JgkLVZznoYZW3aScyzPxv1Wr8zbnW++2GU7PK4B0X2dP3+ZJPPpyHgGIh/WLC6mJ79KUvu5MWz7L8092G666IflsjX7n/uT/4myDzitVjp1oezj6MdNxTHQkO44KUIarsTlEKRD2S0YxWHb/ko9lZevALjIUMAE3zo81e63BDGA/iWToTb1/zmifDelxFHvMh0EmXEgV8Lgg7B5M2dSo/6J29GX98QyN3ya3FQa7/tTyu2noygtKAeVQY3xyPcdyL6/i11R4tg+sW0iWrrTvey1zfocbI8f4mpJhOAUpR2vPRRv3Re6bFjPeNjpVqHZtCfNnUxmflh3DpII7cVC5W2R+t+xuHfWXHFPC5Utv1z+ZvSgUUJ9AeauqT63/xST/O95CZZ7xyIyHJNv/1Eu0ZTsL7Ch1pwAD2t093myRJvu6IUua3R/Hq9Dv/XQ5VXPD7tjIXCoZ5Bb/rabPcxgunSU6clcOuO0RqTiJ9zCePWYYQhmyN/3rq7l0PS31CtndOIYjrfDm4kM/SOt2lskVeV/B0/K1ggvxWppBiQLFLBaP90NbT3AFep86uHRSF/kGXTe+9Z9vDPgm1Y15h14O3gk2ZXwdWDsf6NQ7a6aRF1FpcmyAdqaAsXc0bUx6QALX7x7JVzaq+7a78gpd3sDDe0v6nUT+rcui56PGyTLy+D7SKXkcBkLMz8WJFgU1uLMaJDxM1uutaQVv9PLjo5I7ILh7CEBZ9G/mPbadhFXC7r1fwj6U0fsAO5wfo8pGbrSO/emtvIptUahV5ntnwkP6IabhdLpI5XMz+DQEot5iKXVz+TQgOtiRhfvG2vrBAU1dSoGPAiRRuCi7E3VOXz/4jEeeOmTYEDdPQtSD1C3PYRcag4viK9aznz+DSST84qdS/W73C+RUrq5X+bz/+USC3UH0RsC9kamSRX4r+HJeInMJ7tJRp5dhoskaiFBr8l8WtzIzL/DoG1GGUppgvt9v+SNMx54H/zCZzUcjl9Pxi2JFkn6UsVM82hhnPQy7Ww/PxN4uPmpnuLLsr33Oo1EhYQ8z30ViJsfbc5OQ6wCBBCRqvFhRAPPIbLLwz2Jje7ANYkm5TIkH1bO3vf+3juYV4u/yYSt30CwxzPr10bspBZIRmqXEaqBCXM8HbE1krMeJNfLRTSV1il6lcSkDNp+xr2Gqgbhr2B479G5H+K9LgNAdhPQ5YRVWoa/4/vigxCXE9dsmJtVn2s+DIiv1KiqvxGZzbcXqg4XyKDqDxK7lVB3OqP09wrDaU7/I6XTopX/2rUcYUjsupIsZy09YbwC2LIdsMyhN5rH36VMIyk7X2iCtICK3H/CLL14hhrFxIYny/Rk+jzCo5I1FnHJLUsYgguvuwjYI27zqAwHMRIoZAa0XO6U+1Xpz07gy/wNttv1CeTrGbUHjnnSMOvTEUkNhdAFe3gqSrkr2bObEwtCfgv+6KcfnfkK+cvlx6q3CiUgALhjLcPpQK3fTxda7/GZWON/xGU+vjz/xavTdYrfQVNG81B8BgHRVPzPXfGWM7DtHyrN93N79wNZcltBUIumKB5BPJLltY9yeVoXBNF2ATX/asXlun/JRhL0JPt+QHPVL7x23FmOvGniwdNVsGj2H+zbcH7e3E3Z8b8VsSzMad+OyXxDsd1XiT+MU1kClJlPeLLmFbxatWrd+O10IvPWXtTqGedFOD65Mxw/5nfC4lAOywO/jjGnwZIu8rk5Ts4j1LPZKv44OKCkNpGcMtjBL3uVy/ZNkKufor6KeqnqP+XUU/GJAK+ULBzsHCzxyhycblTMjwaFBeqVEVUl5Im4DvfhDaKnFIR2TW5Cm4KZynuTRSJHBWSepPH33Mbw+8QODPuzow9gwF/LpPj4gtHnD8vROe5AEMqy76e5NrQFxMbOPt2ZrL0w0F9dG9nLFq+Ch7BkuZgWFuEClSuHG46IhEQZgaj9CVl/2gEr6+GxXmkNCgineYGaN6+Puc5vgCDA9dUp6Pd1wiua9YPY7LejS37ic9S6Ze22K/zVrEVhaS6PGhPcZC30zZYIB19PH8TO1CRneHbcqY2Xz9HoDlU6SyPE+AQzlHU0B5Qd+aHmZkjDfdhQBzDeKSRyP8zMf6WcTl4YT4OtRJawsx+hU4vh70gsglMmTS6c4TkrT+gqUVcFiZpa0bQ7F3i65BEJzGmUvsl8H1bT5ih4ZfboGKep/i0meTP83SaUNsNRjWaUaWiS4ksFJcsy9ukYSf94uh4wvp57go56cL4CfOYZItf+SLRtv0rcVPSNdVbdqOSllTmZtcFMeKTLvMz59aTJkBRfc2P+WQ07BWu8lIxrVo0B1SBkkAmAJ1wxk2IXDFtT1DT5tiCDUxJZ/jFT+b8lAcVX9oqlmag/b/QoTdDeVb+8Xz+OiL968GBWOzfQCB1CYY7hvYixTGkIHWwU/HRE5QlJ43U6bv8qnF3g2y85XPk/Nei9uE1nDK5XyMo0sXS0Lql9ZAXSfTc+mgKtc34rySVHkr07a903dCw2vOG9jwve6kmj8hnwXGK4hru1YA/l5ubbuP4MsYZYPAbUveCOAlDzEinbPtrsILmjGfpkvUgSiyyxUpzxGHJ4GQnDZ1lJRQYIDrAHL+C6mCffZKYy+T8rnx3nsXvQLTg0zzTUbquS00L+Qvy2W2fBOn34IplL8WKMMMQPfLtSoApqfcI5HmODHRu7Y/5Xk3WMhCtSfKeD2sk0u9iaQmRuwyWDAy2AViMboagM09Ua9nqcOVjSXLLCGppInDxCVbYPwAtfoKckAXolU9QgF+9/9WnqJ+ifor6/wR1VeNhnT2QpiMcebyetXrTX3eQtyLutdl/M97OoJwO+uBfx40Emqot7vYtS0LDb+rqMTuI8Xi7fI8VG/Hcn2+d1ZfGa3X/pibil0UuB81jio3ZwX5UAqT2vTRZbyKX77MPL8RAI0Uf25c/QlV/aFowNzfMwAHzCbYl5+mkp5P+FyZ5iyewVus0DP4pgr/bqiYqMkshPROeSSRObxzR+HZqCIAEE2/y7jkFustgDFM4whU4IYUqGAXlQFHvIyMv/MhXUWaPkMdamtnl8vlYsrlkhN//ve3+1RQsYx8vZdjoxyLgSSFFsDcAFX6Y7Ns6o9VMyouE4OXNzE2PnKJ56wiqo/vFepijgWSoSTa5TuRel4a9R6x1xkUz6LC5kue7KCe3ThRdLdRZoHaksNJB5yaDkq9qy+TkOvPXg4jtcq5iIB4zUcxX73GXyBQUoSs2/THG8zwVcj8ql5S2NetyjUqffJ2bHSRre59IKbsEDTbouuhtvIlMU4kyEJetCWECSxUYj9NKiYwy6PQW1Gp2oB43jIYCeDSrGvmhocucYZkMeEdiBHdqUnhDU8XQRtyIbONx3154ipiIAh5FlLg3vF2B74e3VyMuaibTjqXBFkpeqTZH2AITt4ivkOiy76pVw0r1QiUj8ohBl42qi4BfxPdRQHOSt8LJyRddXhWaI+6BJGNEEYK9IRFvVaeir03q+rkJyscWqY8rqLw8sTQUn5a1qGbZYtwWsYwvWFJ2CfGWPI0JoEFOk5mKXk0X6wjS72o+z+ffIfq1gkaJhBOCI/MzGrhcueBRh7K619u1NPvVw9xiBlF7Si20+/tXwG2aFw8ScWuC9EZUVjiL5ofWDTu/lvPM1KyWms8L11ccUeXXohRkGTSpI+l3HhwHxBIV2raiZUZ8iywIUWWWy81NN2BzkXfm6ro++z4odLg4e2vfh7HiK0bGBYWyAh6qUC3SbUGLJy38PxDp1d66VKejO4bdgwM1kuMSqTqXLFQ1IvW8ystLWDrUabkCoSDEf92Ae8z+J+IKtvGlPdyjka9XcrnZd6U9zHmLI2fJMZNocX8G11U15cfQUcGwSEAKFuu0ejW6HHL5VZGc5o2grsISAxL7XcRNDVc7KdRgBUJUKVFXNsOyuQzixGNuUFrnCaiqfMyklyY2dzw2D1nw2eb/6aRSdSPRyZRwhwp4ctG/agSkpTlPcUEsTJn9BOc+NY8oVA+QeI/h7B4fgHxvfhjVusFa3AB/1HLfCSqw2BDfG0/XRkfNv7gL9vINgcsijcCKEsT9fI9v95o9px7/uIRLR8i+XW8NJWMt49hy0tQvUNpvMeVcGqiBb2KVy6cM0SISRSDnPMaSLaFAeO+nP6UrUKDMqhodTMcuKWggPbbO6uC4Ns/ImkJSWb9vX6Md8/cjnyOViovN/4LOKyHI/4967XXZ/ljP5trozAYLNksxUJNePMZ/tFlu7Ii3z97TN9CCS3+aI55O+n85KXtkuNN9lWZPYVCbT7LWPz2Z8BTkKchTkKcgT0GegjwFeQryFOQpyFOQpyBPQZ6CPAX5t4H49i8zTvktL9kZG/rol+WS0ZNMNvV+EzzheNS/XPbAi6BB0nTf8U74qsBDBYWUN4d3fSenqxb/my+p8E4olfhT7+0Lm75La8W2/7JzT5rliUCRyDHUhpnah+m0V2inKtr8ybdmp/s2UytWN6Q3YBvwDQQraZoajSG49ebe8A8aaE6NyaWp72hVL7XBbJwQx7phSAtsKAIawUDtlHjQt9f7WMpkhh4ykNJZ/j5gYNS3l/iGsGcib2tbH7CBIj+nNlzZ06nqMY3moD3dXeAAZGbQ+OQvgHBFt50covTdy+XbEiS69yfRbutRDln/LtNzGe66PFiOvt+4Ew71JGvyE2yA7+4D3U7PaArNvkrZL4rgDZGH3hHhdXt8my41BUOdzg4RJ9oFI/0Z3tQ99Bxm6schBZjX7/FXH56Ct6Rizxt93GWU8bcblzspoxkU3xEtjGlTbuqQ7XlLqeMEtrrYy9i69GGUaQwkBcHo1LFm6lgJqpWtLRlradbkb0q6ktGw9l2qAU812JVGYyccuom/JVM6AeoEoAmIR75ZqT0wdYPluhGYPKaOEBmEvKHOcFp4ZIihyzxJ1n5kxQ8vJ9MFKj2xXwco8tksk+2E2hb2I3idGxuU4JXfXunB+btRoAyp15IqT9jV+EFK5esiSYrlUlxRSFzbwsJFrQpgPawsMkav9EsezNkG622d9zbnVq3kJOpaTghDwuQ4UAsMg3RYNDi5x0/2Xb22jV+fV+JsqGgsUIfTQsRhZGSQnCOcvnsl/53gXDsyf0zSAyzWaLoz0YAZgIRl8pc5z4r62zoeEsTa0OZmE6MGAXTbBDEKErDRttSAuJQo6s+2jotby86STnd9lV7APqw9bDRlzvnR2RX8DThZfD5b3IOI2rY4iPuVGXg19M7kYA2JZrJNnsKENlPp/HpM85BRfCsWO3liCGibX06mj+EUKN+CIJPW3W4vlc9LY3lOdykuD5s4KWPa8agC9ClEXJqy3/I1D3q58Ch9py5tn1o0Zsv1q1ddjiAQJD8FcOFi3AauqeznWjcdNSHpNBq7AFtMq0niWEO5u6mQ9ehj1/RVdXAc2iKS8tIoc7d55fwW5qcsirsoe4S8ElfQyq7NKT+1SXwmgzCc0WYXlMaXy8fMFwdIpYOShjQbz//BR4sWqtcuItACByVzZs2KwSe7Gab1rZwfvYSvdXl9Jwta0vmnRAC3oCm1cOggPFk4uhQWCxJCN3iWhtrCMFQ0QwqKLtdIJYxmiZNQIM93mJu0CLdLlrE0ZOd1R3Sc7VdONBONoO885aBXb6wsgdMiXcj4DS0tJXVVyFbGXK//ejXEUxylcWPPjo0v9iptK82ykLaOGpw7nhMYxx2a7JKspaAZ40sT8UkyM6EkNxsV6JlXvSX+vTyMpVB+K5pKsJQixDK/ryBK70sJ4hEE2aBEPC+39epksz8VX4LQqva8ay5YrB43rNBnNkhVSwrcYxz32KDvLEOy1ogZ9ffc85eq9rQyEtomrvJGeSfGLN+hJ71S6UgVzTk3hpvtuzyQQNYFrnCXzgFO2T+WtTqCNrn9hhV/t57vnOuVWN/2qDknanfRdhUHYM4KBxNCUlYLr0GX7wVcNHSG6+50hnO+DWIqPIhvEV9UqvpFRbgjMj1USHhfZiotJNXZEZZqHErQT7wRuBmebnUFxF7IIumPJmtH05WEdM6Ic3ghhkTJDNc64EKv4bU61K/DFyreSFNqC0jr4aUbhvAq307o8XmdXcacNHigN6YG6bXbT7uziIGkxp4N1M92Z7BEJrlSb6oWQbUi6JiI2M+t0Zu+1SFaWXwpTt/l7BKwUynvei0rjhQOBQFSMVEGVNlA0rDrI7ZCGUFQYCU9OoPFWU8SKq4twh64necWrE5cuNvkNdiAxE/7lm0cetMSaiT67jLsm/e9/fo5o5FwaHZsom67MJePoZ55QOgRRc4R4Pvou3se6D7XQkBuoDXzztQuwGHdlUWpkGObLQbq3smG01LU7oQc55E7AfNM39pLvCIvSAKvV4uICmY/Da49Ng4WTUR5BFFN+AVYhmDSXUkLbHaX1petvqVJ0zIgGiMJZmtV+UWfT4hpYyTUErrPKyf3gJyj0wI8Yfb4ybG1Tn9DCw5vbfemH3mvNxCyjtJYvANRYm7PhVjs0jI5ZDoIe0OSElD5eWQ/49ySrOpI0ceRtlVQt4qsUrUK3zw3hq5fixbl3ViVCHQKIycOK+JpEcGJpj0DwVitgDO0yIJvsh+/683tNradGsS5IvuxO3q4wiPZfmTfkvIcq+dIGry0Q+DaxcmjWHee9AptDK2C03o8pccUS1a75k0+sL3DC83YTSmqqhx+XyQhPRFPnjzHEgjJdNoOwulATn5dcj+iNdezumjzoHLrhqFmZDQaSC2TB2AleQ6jcvHEzhEZq2Js51lvvaHuHnPkHfFsaWHDDXD96lJPxCZruzdslwnE1sGHsllvwXzbXFm39kHYWefKNLDXudnVP74r3lszv3LYTtovXTNfpaJLWo5LBOa3B8xF5xHPapQpd9JsoyfIbFIu5LT8vbG2TJ6jas+nd++gfjly1xumvxO+WepXH+/27bZJV6Add63w/ZvCpYWDlL3cViE8edATGCW16uDLQtK4B6YJ8SutGG/Dhj0IG2fqlg3qjz6Ux5gpsqgwVYc5gSzrRKw75bcXWn4RMm3UWfz2nIMGj+Ne6efwCGPu2I6EBxI5bOFLgHoFeKqR6EbhHJ+egJKvEV3koU9GnJ6cbmMho8lOfhuGAMuto80soV2PdevbsI7z2NLDWPtJbJc9ngaYMrTiWy8IvOL7IeF9QqRb8nqaMvlfZKdOckuQntnnKEeBVRz7afRSb5UUC114Dr3GTTGEX3F+LUcY5uL2B0b8AGvSTpqaWgLHxWFBYNE5M25c5YmEMtdjD3tj/uoFLMnUol4+S6zcxsdoOZGec8QdbtvycrOVciUR797lnZZQJq8wkYH4dJrJ5BKMI5C0NQSLSuRSKbm9OUTWWPte1ndCuKSx5OoKLVfMmD2sHLM/iGrfz3CEArFn9wnSXRmHRCt1fPeQXhkenTpNr6anIzgO5wwmOrCZov6N0aLI+x20ZsFy65Ian7LNJBmnZ2URLE5CeyuaW/+cxnggZ4a18arSd7mdCg85NndDvkrdXPLOrYXeaAGJ3kF7GKve0O5sGvMkLJiOuqkwj0kzM1AASw2cTW7JGyaG58fWXOwDWwQDReZAvXZHbpixYtfgQCz1LqrCHKE3bSSdPpMnCuAMr+S6Fl2qXY9l+GR4nAU6i8aMA7G0ysQyGZliOb+fX++gK0odfzjhCIgD8d6o4i3OD/v2zNiTrwCvgkvd17T2zekeg9ZZ2+Y7roecb5g+Uu/56g+5x2Z7XZh3YMyBMHjm3z3VjtTicDIpp9RzgThtBrmH9pWQ1WP22nDGA1O4htojT+OemZYpD/Kd3rfQZAsjvzfOrYRKc3IPi1L6mfhOqV5naiI53gRdkc4KqeT54taxcYQ3DfWCN6kJltC7PDJ/AVLJUGwJ4/YqXycQsLuiQhbS0uHMCo5JVylMdL8zrHjfah0JiFsIMfz02uG6ZFkPYYI25e+5/bFGk+VheMwYoT3ZMwI/mrgA4CywFZ8bc+jDvYro2RIj/vmIJ/0tLe7iFPe9JIjaFoJ/YCINQezY023j6wof5Bcg3HL+xoYhtv26r2Ye8d362idSBmVaz1en2WK7MNBhzCLR37jmjrn1hPIxsMY1JHIUcbCXljCqN7G5FzeG1xIOM6+6+0VQtDY/PjxxyV3ztkGbNHO9lpHo1nLMhCb1evGA2WJP+E29csYYg2rN3fxA+dbnaPee02tzKk/b43z594bvrLFlfPfmMnlvakqC9dQzyNYt73RwHb67TplcnTPtYghhA0Wk/sDqipGGLQRpr8gwfQ0WapadqoL/xwM+KQ8+ctRR+afGJh+WRb5rsCBbbVOr0Jv80clHPX32FsxZtFfCZfLylgWT/xTgkwu1yQpvqdDuFshXpD4o1ca8PcZnD0qrE/bLVufmYtWWd5j9XHPTOPPMr+g2OBnr0UleS2p4znclqlR0eaMrAdjfqqB5xb9/ukRieTJhcQtFkztFG9yS/W6fjAn0T0mlpRQ37n2MB8R4Tpnp0rVzS/mbrK78+VD00lZT78LRpZ7KcuAZ3w2kG5yC0aD1LIevUEX1ikQa0kiG+aMTjt216dEUN8gShRR2JG4DCB6jiGKN8OhF7yRHyVU0p9eE3m0KIUzaPG5thAg7cUdIu/8Ko56xlnK3ZhpzrOUvPwx6e4DXPG9mW0mK/NoxYXKVVjcGogfry+UrMn8hdL/o2Ue758+mjjKpLUFRYbycidSEv91LtxBy1BLPh3qEyWIqLg7xmhfzthD7umVPd/+GwuH0Do3kQMEEqiDrDvxsN/m2cPI8J9Ozud5UqnX0bSFOGbVu47hquIOXYt04fcVzeMRwzJ3rJNWZse9wBHSzo7hK7iWgk5P+2lB5atbQkduRniw8dWu0KDdZTrOneEatjPuGuFBfW3vBxTsRPLZ0oist4b7CE756QRz8a9+9sOm+izI4vq010b3ZPHbXdN/4/e/2sLZK35GQdziPbpM228c5zPTpTjrji111pilvQ5kx40Jp3ZhH0fYAesWRHGSmf/2oV86ezZqXpjEHZV8NEiAKTvlubE7HOG/7S+OfmeZ1367qG5Ge1rY2j3/D0dls+iHiet/48g9Wv8/++ydf/A9QSwMEFAACAAgArrtYSdZFKylNAAAAawAAABsAAAB1bml2ZXJzYWwvdW5pdmVyc2FsLnBuZy54bWyzsa/IzVEoSy0qzszPs1Uy1DNQsrfj5bIpKEoty0wtV6gAigEFIUBJodJWycQIwS3PTCnJAKowMDZDCGakZqZnlNgqmZubwwX1gWYCAFBLAQIAABQAAgAIALS7WEk9PC/RwQAAAOUBAAAaAAAAAAAAAAEAAAAAAAAAAAB1bml2ZXJzYWwvaTE4bl9wcmVzZXRzLnhtbFBLAQIAABQAAgAIALS7WEm45zzyXgAAAGMAAAAcAAAAAAAAAAEAAAAAAPkAAAB1bml2ZXJzYWwvbG9jYWxfc2V0dGluZ3MueG1sUEsBAgAAFAACAAgARJRXRyO0Tvv7AgAAsAgAABQAAAAAAAAAAQAAAAAAkQEAAHVuaXZlcnNhbC9wbGF5ZXIueG1sUEsBAgAAFAACAAgAtLtYSbd+K21kAQAA7wIAACkAAAAAAAAAAQAAAAAAvgQAAHVuaXZlcnNhbC9za2luX2N1c3RvbWl6YXRpb25fc2V0dGluZ3MueG1sUEsBAgAAFAACAAgArrtYSehkTujoLwAA6VsAABcAAAAAAAAAAAAAAAAAaQYAAHVuaXZlcnNhbC91bml2ZXJzYWwucG5nUEsBAgAAFAACAAgArrtYSdZFKylNAAAAawAAABsAAAAAAAAAAQAAAAAAhjYAAHVuaXZlcnNhbC91bml2ZXJzYWwucG5nLnhtbFBLBQYAAAAABgAGALkBAAAMNwAAAAA="/>
  <p:tag name="ISPRING_OUTPUT_FOLDER" val="C:\Users\Administrator\Desktop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512"/>
  <p:tag name="commondata" val="eyJoZGlkIjoiYTQ3YTc2YjBlNWRhYjQ0NTA0MDBkN2E0YWM4YTZjZGMifQ=="/>
</p:tagLst>
</file>

<file path=ppt/tags/tag3.xml><?xml version="1.0" encoding="utf-8"?>
<p:tagLst xmlns:p="http://schemas.openxmlformats.org/presentationml/2006/main">
  <p:tag name="MH" val="20160830110244"/>
  <p:tag name="MH_LIBRARY" val="CONTENTS"/>
  <p:tag name="MH_TYPE" val="OTHERS"/>
  <p:tag name="ID" val="547143"/>
</p:tagLst>
</file>

<file path=ppt/tags/tag4.xml><?xml version="1.0" encoding="utf-8"?>
<p:tagLst xmlns:p="http://schemas.openxmlformats.org/presentationml/2006/main">
  <p:tag name="MH" val="20160830110244"/>
  <p:tag name="MH_LIBRARY" val="CONTENTS"/>
  <p:tag name="MH_TYPE" val="OTHERS"/>
  <p:tag name="ID" val="547143"/>
</p:tagLst>
</file>

<file path=ppt/tags/tag5.xml><?xml version="1.0" encoding="utf-8"?>
<p:tagLst xmlns:p="http://schemas.openxmlformats.org/presentationml/2006/main">
  <p:tag name="MH" val="20160830110244"/>
  <p:tag name="MH_LIBRARY" val="CONTENTS"/>
  <p:tag name="MH_TYPE" val="NUMBER"/>
  <p:tag name="ID" val="547143"/>
  <p:tag name="MH_ORDER" val="1"/>
</p:tagLst>
</file>

<file path=ppt/tags/tag6.xml><?xml version="1.0" encoding="utf-8"?>
<p:tagLst xmlns:p="http://schemas.openxmlformats.org/presentationml/2006/main">
  <p:tag name="MH" val="20160830110244"/>
  <p:tag name="MH_LIBRARY" val="CONTENTS"/>
  <p:tag name="MH_TYPE" val="ENTRY"/>
  <p:tag name="ID" val="547143"/>
  <p:tag name="MH_ORDER" val="1"/>
</p:tagLst>
</file>

<file path=ppt/tags/tag7.xml><?xml version="1.0" encoding="utf-8"?>
<p:tagLst xmlns:p="http://schemas.openxmlformats.org/presentationml/2006/main">
  <p:tag name="MH" val="20160830110244"/>
  <p:tag name="MH_LIBRARY" val="CONTENTS"/>
  <p:tag name="MH_TYPE" val="OTHERS"/>
  <p:tag name="ID" val="547143"/>
</p:tagLst>
</file>

<file path=ppt/tags/tag8.xml><?xml version="1.0" encoding="utf-8"?>
<p:tagLst xmlns:p="http://schemas.openxmlformats.org/presentationml/2006/main">
  <p:tag name="MH" val="20160830110244"/>
  <p:tag name="MH_LIBRARY" val="CONTENTS"/>
  <p:tag name="MH_TYPE" val="NUMBER"/>
  <p:tag name="ID" val="547143"/>
  <p:tag name="MH_ORDER" val="2"/>
</p:tagLst>
</file>

<file path=ppt/tags/tag9.xml><?xml version="1.0" encoding="utf-8"?>
<p:tagLst xmlns:p="http://schemas.openxmlformats.org/presentationml/2006/main">
  <p:tag name="MH" val="20160830110244"/>
  <p:tag name="MH_LIBRARY" val="CONTENTS"/>
  <p:tag name="MH_TYPE" val="ENTRY"/>
  <p:tag name="ID" val="547143"/>
  <p:tag name="MH_ORDER" val="2"/>
</p:tagLst>
</file>

<file path=ppt/theme/theme1.xml><?xml version="1.0" encoding="utf-8"?>
<a:theme xmlns:a="http://schemas.openxmlformats.org/drawingml/2006/main" name="自定义设计方案">
  <a:themeElements>
    <a:clrScheme name="自定义 101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00000"/>
      </a:accent1>
      <a:accent2>
        <a:srgbClr val="7F7F7F"/>
      </a:accent2>
      <a:accent3>
        <a:srgbClr val="C00000"/>
      </a:accent3>
      <a:accent4>
        <a:srgbClr val="7F7F7F"/>
      </a:accent4>
      <a:accent5>
        <a:srgbClr val="C00000"/>
      </a:accent5>
      <a:accent6>
        <a:srgbClr val="7F7F7F"/>
      </a:accent6>
      <a:hlink>
        <a:srgbClr val="C00000"/>
      </a:hlink>
      <a:folHlink>
        <a:srgbClr val="7F7F7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5600</Words>
  <Application>WPS 演示</Application>
  <PresentationFormat>自定义</PresentationFormat>
  <Paragraphs>497</Paragraphs>
  <Slides>26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6" baseType="lpstr">
      <vt:lpstr>Arial</vt:lpstr>
      <vt:lpstr>宋体</vt:lpstr>
      <vt:lpstr>Wingdings</vt:lpstr>
      <vt:lpstr>Calibri</vt:lpstr>
      <vt:lpstr>幼圆</vt:lpstr>
      <vt:lpstr>Clear Sans Light</vt:lpstr>
      <vt:lpstr>Segoe Print</vt:lpstr>
      <vt:lpstr>微软雅黑</vt:lpstr>
      <vt:lpstr>Verdana</vt:lpstr>
      <vt:lpstr>Open Sans Extrabold</vt:lpstr>
      <vt:lpstr>Yu Gothic UI Semibold</vt:lpstr>
      <vt:lpstr>方正尚酷简体</vt:lpstr>
      <vt:lpstr>Impact</vt:lpstr>
      <vt:lpstr>Arial</vt:lpstr>
      <vt:lpstr>Lato Light</vt:lpstr>
      <vt:lpstr>等线</vt:lpstr>
      <vt:lpstr>Arial Unicode MS</vt:lpstr>
      <vt:lpstr>Helvetica</vt:lpstr>
      <vt:lpstr>微软雅黑 Light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Years later</cp:lastModifiedBy>
  <cp:revision>2</cp:revision>
  <dcterms:created xsi:type="dcterms:W3CDTF">2017-09-17T10:21:00Z</dcterms:created>
  <dcterms:modified xsi:type="dcterms:W3CDTF">2024-06-09T01:14:40Z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7B6A088B8BFB486797004289A4A1FFEC_13</vt:lpwstr>
  </property>
  <property fmtid="{D5CDD505-2E9C-101B-9397-08002B2CF9AE}" pid="3" name="KSOProductBuildVer">
    <vt:lpwstr>2052-12.1.0.17133</vt:lpwstr>
  </property>
</Properties>
</file>