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5" r:id="rId7"/>
    <p:sldId id="266" r:id="rId8"/>
    <p:sldId id="269" r:id="rId9"/>
    <p:sldId id="272" r:id="rId10"/>
    <p:sldId id="260" r:id="rId11"/>
    <p:sldId id="267" r:id="rId12"/>
    <p:sldId id="271" r:id="rId13"/>
    <p:sldId id="275" r:id="rId14"/>
    <p:sldId id="277" r:id="rId15"/>
    <p:sldId id="278" r:id="rId16"/>
    <p:sldId id="261" r:id="rId17"/>
    <p:sldId id="274" r:id="rId18"/>
    <p:sldId id="264" r:id="rId19"/>
    <p:sldId id="270" r:id="rId20"/>
    <p:sldId id="279" r:id="rId21"/>
    <p:sldId id="262" r:id="rId22"/>
    <p:sldId id="280" r:id="rId23"/>
    <p:sldId id="268" r:id="rId24"/>
    <p:sldId id="273" r:id="rId25"/>
    <p:sldId id="276" r:id="rId26"/>
    <p:sldId id="263" r:id="rId27"/>
    <p:sldId id="290"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83" autoAdjust="0"/>
  </p:normalViewPr>
  <p:slideViewPr>
    <p:cSldViewPr snapToGrid="0" showGuides="1">
      <p:cViewPr varScale="1">
        <p:scale>
          <a:sx n="106" d="100"/>
          <a:sy n="106"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0.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6623D-71F8-47C9-BEE7-C5D1C97CD13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52D2F-9E26-43F3-8CBD-64314C5100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52D2F-9E26-43F3-8CBD-64314C51008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5B886075-C362-4CC6-B901-D396E8F6AF0B}"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stretch>
            <a:fillRect/>
          </a:stretch>
        </p:blipFill>
        <p:spPr>
          <a:xfrm>
            <a:off x="-1" y="0"/>
            <a:ext cx="12192002" cy="6858000"/>
          </a:xfrm>
          <a:prstGeom prst="rect">
            <a:avLst/>
          </a:prstGeom>
        </p:spPr>
      </p:pic>
      <p:sp>
        <p:nvSpPr>
          <p:cNvPr id="7" name="矩形 6"/>
          <p:cNvSpPr/>
          <p:nvPr userDrawn="1"/>
        </p:nvSpPr>
        <p:spPr>
          <a:xfrm>
            <a:off x="342900" y="342900"/>
            <a:ext cx="11563350" cy="6191250"/>
          </a:xfrm>
          <a:prstGeom prst="rect">
            <a:avLst/>
          </a:prstGeom>
          <a:solidFill>
            <a:schemeClr val="bg1"/>
          </a:solidFill>
          <a:ln>
            <a:noFill/>
          </a:ln>
          <a:effectLst>
            <a:outerShdw blurRad="2286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duotone>
              <a:schemeClr val="accent6">
                <a:shade val="45000"/>
                <a:satMod val="135000"/>
              </a:schemeClr>
              <a:prstClr val="white"/>
            </a:duotone>
          </a:blip>
          <a:srcRect/>
          <a:stretch>
            <a:fillRect/>
          </a:stretch>
        </p:blipFill>
        <p:spPr>
          <a:xfrm>
            <a:off x="0" y="0"/>
            <a:ext cx="12192000" cy="6858000"/>
          </a:xfrm>
          <a:prstGeom prst="rect">
            <a:avLst/>
          </a:prstGeom>
        </p:spPr>
      </p:pic>
      <p:sp>
        <p:nvSpPr>
          <p:cNvPr id="7" name="矩形: 圆角 6"/>
          <p:cNvSpPr/>
          <p:nvPr userDrawn="1"/>
        </p:nvSpPr>
        <p:spPr>
          <a:xfrm>
            <a:off x="444500" y="215900"/>
            <a:ext cx="11303000" cy="6426200"/>
          </a:xfrm>
          <a:prstGeom prst="round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cstate="email"/>
          <a:stretch>
            <a:fillRect/>
          </a:stretch>
        </p:blipFill>
        <p:spPr>
          <a:xfrm>
            <a:off x="10922231" y="5041258"/>
            <a:ext cx="1269769" cy="1824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D6D748C-7223-4D2C-867A-5EA36B7F0D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70D13-C547-46D8-B3E0-24D040627E6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D748C-7223-4D2C-867A-5EA36B7F0D2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70D13-C547-46D8-B3E0-24D040627E6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30.pn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9.xml"/><Relationship Id="rId12" Type="http://schemas.openxmlformats.org/officeDocument/2006/relationships/slideLayout" Target="../slideLayouts/slideLayout8.xml"/><Relationship Id="rId11" Type="http://schemas.openxmlformats.org/officeDocument/2006/relationships/tags" Target="../tags/tag9.xml"/><Relationship Id="rId10" Type="http://schemas.openxmlformats.org/officeDocument/2006/relationships/image" Target="../media/image24.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26243" y="0"/>
            <a:ext cx="11139514" cy="6858000"/>
          </a:xfrm>
          <a:prstGeom prst="rect">
            <a:avLst/>
          </a:prstGeom>
        </p:spPr>
      </p:pic>
      <p:pic>
        <p:nvPicPr>
          <p:cNvPr id="7" name="图片 6"/>
          <p:cNvPicPr>
            <a:picLocks noChangeAspect="1"/>
          </p:cNvPicPr>
          <p:nvPr/>
        </p:nvPicPr>
        <p:blipFill rotWithShape="1">
          <a:blip r:embed="rId2" cstate="email"/>
          <a:srcRect/>
          <a:stretch>
            <a:fillRect/>
          </a:stretch>
        </p:blipFill>
        <p:spPr>
          <a:xfrm rot="5400000">
            <a:off x="-381000" y="381000"/>
            <a:ext cx="6858000" cy="6096000"/>
          </a:xfrm>
          <a:prstGeom prst="rect">
            <a:avLst/>
          </a:prstGeom>
        </p:spPr>
      </p:pic>
      <p:pic>
        <p:nvPicPr>
          <p:cNvPr id="3" name="图片 2"/>
          <p:cNvPicPr>
            <a:picLocks noChangeAspect="1"/>
          </p:cNvPicPr>
          <p:nvPr/>
        </p:nvPicPr>
        <p:blipFill>
          <a:blip r:embed="rId3" cstate="email"/>
          <a:stretch>
            <a:fillRect/>
          </a:stretch>
        </p:blipFill>
        <p:spPr>
          <a:xfrm>
            <a:off x="5334000" y="0"/>
            <a:ext cx="6858000" cy="6858000"/>
          </a:xfrm>
          <a:prstGeom prst="rect">
            <a:avLst/>
          </a:prstGeom>
        </p:spPr>
      </p:pic>
      <p:sp>
        <p:nvSpPr>
          <p:cNvPr id="9" name="文本框 8"/>
          <p:cNvSpPr txBox="1"/>
          <p:nvPr/>
        </p:nvSpPr>
        <p:spPr>
          <a:xfrm rot="21362653">
            <a:off x="3065621" y="2440090"/>
            <a:ext cx="5705475" cy="707886"/>
          </a:xfrm>
          <a:prstGeom prst="rect">
            <a:avLst/>
          </a:prstGeom>
          <a:noFill/>
        </p:spPr>
        <p:txBody>
          <a:bodyPr wrap="square" rtlCol="0">
            <a:spAutoFit/>
          </a:bodyPr>
          <a:lstStyle/>
          <a:p>
            <a:r>
              <a:rPr lang="en-US" altLang="zh-CN" sz="4000" b="1" dirty="0">
                <a:solidFill>
                  <a:schemeClr val="accent1"/>
                </a:solidFill>
                <a:latin typeface="+mn-ea"/>
              </a:rPr>
              <a:t>3.8</a:t>
            </a:r>
            <a:r>
              <a:rPr lang="zh-CN" altLang="en-US" sz="4000" b="1" dirty="0">
                <a:solidFill>
                  <a:schemeClr val="accent1"/>
                </a:solidFill>
                <a:latin typeface="+mn-ea"/>
              </a:rPr>
              <a:t>女神节通用</a:t>
            </a:r>
            <a:r>
              <a:rPr lang="en-US" altLang="zh-CN" sz="4000" b="1" dirty="0">
                <a:solidFill>
                  <a:schemeClr val="accent1"/>
                </a:solidFill>
                <a:latin typeface="+mn-ea"/>
              </a:rPr>
              <a:t>PPT</a:t>
            </a:r>
            <a:r>
              <a:rPr lang="zh-CN" altLang="en-US" sz="4000" b="1" dirty="0">
                <a:solidFill>
                  <a:schemeClr val="accent1"/>
                </a:solidFill>
                <a:latin typeface="+mn-ea"/>
              </a:rPr>
              <a:t>模板</a:t>
            </a:r>
            <a:endParaRPr lang="zh-CN" altLang="en-US" sz="4000" b="1" dirty="0">
              <a:solidFill>
                <a:schemeClr val="accent1"/>
              </a:solidFill>
              <a:latin typeface="+mn-ea"/>
            </a:endParaRPr>
          </a:p>
        </p:txBody>
      </p:sp>
      <p:pic>
        <p:nvPicPr>
          <p:cNvPr id="12" name="图片 11"/>
          <p:cNvPicPr>
            <a:picLocks noChangeAspect="1"/>
          </p:cNvPicPr>
          <p:nvPr/>
        </p:nvPicPr>
        <p:blipFill>
          <a:blip r:embed="rId4" cstate="email"/>
          <a:stretch>
            <a:fillRect/>
          </a:stretch>
        </p:blipFill>
        <p:spPr>
          <a:xfrm rot="21249622">
            <a:off x="1463396" y="3522469"/>
            <a:ext cx="1970937" cy="2619375"/>
          </a:xfrm>
          <a:prstGeom prst="rect">
            <a:avLst/>
          </a:prstGeom>
        </p:spPr>
      </p:pic>
      <p:sp>
        <p:nvSpPr>
          <p:cNvPr id="13" name="文本框 12"/>
          <p:cNvSpPr txBox="1"/>
          <p:nvPr/>
        </p:nvSpPr>
        <p:spPr>
          <a:xfrm rot="21359652">
            <a:off x="3492854" y="3310215"/>
            <a:ext cx="4851008" cy="523220"/>
          </a:xfrm>
          <a:prstGeom prst="rect">
            <a:avLst/>
          </a:prstGeom>
          <a:noFill/>
        </p:spPr>
        <p:txBody>
          <a:bodyPr wrap="square" rtlCol="0">
            <a:spAutoFit/>
          </a:bodyPr>
          <a:lstStyle/>
          <a:p>
            <a:pPr algn="ctr"/>
            <a:r>
              <a:rPr lang="zh-CN" altLang="en-US" sz="2800" dirty="0">
                <a:solidFill>
                  <a:schemeClr val="accent2"/>
                </a:solidFill>
                <a:latin typeface="微软雅黑 Light" panose="020B0502040204020203" pitchFamily="34" charset="-122"/>
                <a:ea typeface="微软雅黑 Light" panose="020B0502040204020203" pitchFamily="34" charset="-122"/>
              </a:rPr>
              <a:t>祝所有女神节日快乐</a:t>
            </a:r>
            <a:endParaRPr lang="zh-CN" altLang="en-US" sz="2800" dirty="0">
              <a:solidFill>
                <a:schemeClr val="accent2"/>
              </a:solidFill>
              <a:latin typeface="微软雅黑 Light" panose="020B0502040204020203" pitchFamily="34" charset="-122"/>
              <a:ea typeface="微软雅黑 Light" panose="020B0502040204020203" pitchFamily="34" charset="-122"/>
            </a:endParaRPr>
          </a:p>
        </p:txBody>
      </p:sp>
      <p:cxnSp>
        <p:nvCxnSpPr>
          <p:cNvPr id="15" name="直接连接符 14"/>
          <p:cNvCxnSpPr/>
          <p:nvPr/>
        </p:nvCxnSpPr>
        <p:spPr>
          <a:xfrm flipV="1">
            <a:off x="3249104" y="3679380"/>
            <a:ext cx="999046" cy="7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648575" y="3342547"/>
            <a:ext cx="865591" cy="77114"/>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rot="21360395">
            <a:off x="3515597" y="3995673"/>
            <a:ext cx="4805522" cy="584775"/>
          </a:xfrm>
          <a:prstGeom prst="rect">
            <a:avLst/>
          </a:prstGeom>
          <a:noFill/>
        </p:spPr>
        <p:txBody>
          <a:bodyPr wrap="square" rtlCol="0">
            <a:spAutoFit/>
          </a:bodyPr>
          <a:lstStyle/>
          <a:p>
            <a:pPr algn="dist"/>
            <a:r>
              <a:rPr lang="en-US" altLang="zh-CN" sz="3200" b="1" dirty="0">
                <a:solidFill>
                  <a:schemeClr val="accent1"/>
                </a:solidFill>
              </a:rPr>
              <a:t>HAPPY WOMAN’S DAY </a:t>
            </a:r>
            <a:endParaRPr lang="zh-CN" altLang="en-US" sz="3200" b="1" dirty="0">
              <a:solidFill>
                <a:schemeClr val="accent1"/>
              </a:solidFill>
            </a:endParaRPr>
          </a:p>
        </p:txBody>
      </p:sp>
      <p:pic>
        <p:nvPicPr>
          <p:cNvPr id="26" name="图片 25"/>
          <p:cNvPicPr>
            <a:picLocks noChangeAspect="1"/>
          </p:cNvPicPr>
          <p:nvPr/>
        </p:nvPicPr>
        <p:blipFill>
          <a:blip r:embed="rId5" cstate="email"/>
          <a:stretch>
            <a:fillRect/>
          </a:stretch>
        </p:blipFill>
        <p:spPr>
          <a:xfrm>
            <a:off x="1117182" y="0"/>
            <a:ext cx="5334000" cy="1667141"/>
          </a:xfrm>
          <a:prstGeom prst="rect">
            <a:avLst/>
          </a:prstGeom>
        </p:spPr>
      </p:pic>
    </p:spTree>
  </p:cSld>
  <p:clrMapOvr>
    <a:masterClrMapping/>
  </p:clrMapOvr>
  <p:transition spd="slow" advTm="100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4294967295"/>
          </p:nvPr>
        </p:nvSpPr>
        <p:spPr>
          <a:xfrm>
            <a:off x="11580813" y="6340475"/>
            <a:ext cx="611187" cy="366713"/>
          </a:xfrm>
        </p:spPr>
        <p:txBody>
          <a:bodyPr/>
          <a:lstStyle/>
          <a:p>
            <a:fld id="{C136B7D2-B98C-44FD-8D04-7EC62A564975}" type="slidenum">
              <a:rPr lang="en-US" smtClean="0"/>
            </a:fld>
            <a:endParaRPr lang="en-US" dirty="0"/>
          </a:p>
        </p:txBody>
      </p:sp>
      <p:sp>
        <p:nvSpPr>
          <p:cNvPr id="23" name="Text Placeholder 3"/>
          <p:cNvSpPr txBox="1"/>
          <p:nvPr/>
        </p:nvSpPr>
        <p:spPr>
          <a:xfrm>
            <a:off x="5313134" y="1685400"/>
            <a:ext cx="6005901" cy="2423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050" dirty="0">
                <a:solidFill>
                  <a:prstClr val="black">
                    <a:lumMod val="75000"/>
                    <a:lumOff val="25000"/>
                  </a:prstClr>
                </a:solidFill>
              </a:rPr>
              <a:t>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25" name="Text Placeholder 3"/>
          <p:cNvSpPr txBox="1"/>
          <p:nvPr/>
        </p:nvSpPr>
        <p:spPr>
          <a:xfrm>
            <a:off x="5313133" y="2351504"/>
            <a:ext cx="6005901" cy="2423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050" dirty="0">
                <a:solidFill>
                  <a:prstClr val="black">
                    <a:lumMod val="75000"/>
                    <a:lumOff val="25000"/>
                  </a:prstClr>
                </a:solidFill>
              </a:rPr>
              <a:t>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28" name="Text Placeholder 3"/>
          <p:cNvSpPr txBox="1"/>
          <p:nvPr/>
        </p:nvSpPr>
        <p:spPr>
          <a:xfrm>
            <a:off x="5313132" y="3099166"/>
            <a:ext cx="6005901" cy="2423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050" dirty="0">
                <a:solidFill>
                  <a:prstClr val="black">
                    <a:lumMod val="75000"/>
                    <a:lumOff val="25000"/>
                  </a:prstClr>
                </a:solidFill>
              </a:rPr>
              <a:t>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32" name="Text Placeholder 3"/>
          <p:cNvSpPr txBox="1"/>
          <p:nvPr/>
        </p:nvSpPr>
        <p:spPr>
          <a:xfrm>
            <a:off x="5313132" y="4075651"/>
            <a:ext cx="6005901" cy="2423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050" dirty="0">
                <a:solidFill>
                  <a:prstClr val="black">
                    <a:lumMod val="75000"/>
                    <a:lumOff val="25000"/>
                  </a:prstClr>
                </a:solidFill>
              </a:rPr>
              <a:t>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36" name="Text Placeholder 3"/>
          <p:cNvSpPr txBox="1"/>
          <p:nvPr/>
        </p:nvSpPr>
        <p:spPr>
          <a:xfrm>
            <a:off x="5313131" y="4791803"/>
            <a:ext cx="6005901" cy="2423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050" dirty="0">
                <a:solidFill>
                  <a:prstClr val="black">
                    <a:lumMod val="75000"/>
                    <a:lumOff val="25000"/>
                  </a:prstClr>
                </a:solidFill>
              </a:rPr>
              <a:t>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49" name="Text Placeholder 3"/>
          <p:cNvSpPr txBox="1"/>
          <p:nvPr/>
        </p:nvSpPr>
        <p:spPr>
          <a:xfrm>
            <a:off x="5313131" y="5525914"/>
            <a:ext cx="6005901" cy="2423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050" dirty="0">
                <a:solidFill>
                  <a:prstClr val="black">
                    <a:lumMod val="75000"/>
                    <a:lumOff val="25000"/>
                  </a:prstClr>
                </a:solidFill>
              </a:rPr>
              <a:t>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47" name="Folded Corner 46"/>
          <p:cNvSpPr/>
          <p:nvPr/>
        </p:nvSpPr>
        <p:spPr>
          <a:xfrm>
            <a:off x="872966" y="1431958"/>
            <a:ext cx="3569372" cy="2230857"/>
          </a:xfrm>
          <a:prstGeom prst="foldedCorne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347580"/>
            <a:ext cx="2841945" cy="1188787"/>
          </a:xfrm>
          <a:prstGeom prst="rect">
            <a:avLst/>
          </a:prstGeom>
          <a:noFill/>
        </p:spPr>
        <p:txBody>
          <a:bodyPr wrap="square" rtlCol="0">
            <a:spAutoFit/>
          </a:bodyPr>
          <a:lstStyle/>
          <a:p>
            <a:pPr lvl="0" algn="ctr">
              <a:lnSpc>
                <a:spcPct val="150000"/>
              </a:lnSpc>
            </a:pPr>
            <a:r>
              <a:rPr lang="zh-CN" altLang="en-US" sz="1600" b="1" dirty="0">
                <a:solidFill>
                  <a:prstClr val="white"/>
                </a:solidFill>
                <a:latin typeface="微软雅黑" panose="020B0503020204020204" charset="-122"/>
                <a:cs typeface="+mn-ea"/>
                <a:sym typeface="+mn-lt"/>
              </a:rPr>
              <a:t>输入你的标题</a:t>
            </a:r>
            <a:endParaRPr lang="en-US" altLang="zh-CN" sz="1600" b="1" dirty="0">
              <a:solidFill>
                <a:prstClr val="white"/>
              </a:solidFill>
              <a:latin typeface="微软雅黑" panose="020B0503020204020204" charset="-122"/>
              <a:cs typeface="+mn-ea"/>
              <a:sym typeface="+mn-lt"/>
            </a:endParaRPr>
          </a:p>
          <a:p>
            <a:pPr lvl="0" algn="ctr">
              <a:lnSpc>
                <a:spcPct val="150000"/>
              </a:lnSpc>
            </a:pPr>
            <a:r>
              <a:rPr lang="en-US" altLang="zh-CN" sz="1050" dirty="0">
                <a:solidFill>
                  <a:prstClr val="white"/>
                </a:solidFill>
                <a:latin typeface="微软雅黑" panose="020B0503020204020204" charset="-122"/>
                <a:cs typeface="+mn-ea"/>
                <a:sym typeface="+mn-lt"/>
              </a:rPr>
              <a:t>ppt</a:t>
            </a:r>
            <a:r>
              <a:rPr lang="zh-CN" altLang="en-US" sz="1050" dirty="0">
                <a:solidFill>
                  <a:prstClr val="white"/>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800" dirty="0">
              <a:solidFill>
                <a:prstClr val="white"/>
              </a:solidFill>
              <a:latin typeface="微软雅黑" panose="020B0503020204020204" charset="-122"/>
              <a:cs typeface="+mn-ea"/>
              <a:sym typeface="+mn-lt"/>
            </a:endParaRPr>
          </a:p>
        </p:txBody>
      </p:sp>
      <p:sp>
        <p:nvSpPr>
          <p:cNvPr id="51" name="Folded Corner 50"/>
          <p:cNvSpPr/>
          <p:nvPr/>
        </p:nvSpPr>
        <p:spPr>
          <a:xfrm>
            <a:off x="872966" y="3893245"/>
            <a:ext cx="3569372" cy="2230857"/>
          </a:xfrm>
          <a:prstGeom prst="foldedCorne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08867"/>
            <a:ext cx="2841945" cy="1188787"/>
          </a:xfrm>
          <a:prstGeom prst="rect">
            <a:avLst/>
          </a:prstGeom>
          <a:noFill/>
        </p:spPr>
        <p:txBody>
          <a:bodyPr wrap="square" rtlCol="0">
            <a:spAutoFit/>
          </a:bodyPr>
          <a:lstStyle/>
          <a:p>
            <a:pPr lvl="0" algn="ctr">
              <a:lnSpc>
                <a:spcPct val="150000"/>
              </a:lnSpc>
            </a:pPr>
            <a:r>
              <a:rPr lang="zh-CN" altLang="en-US" sz="1600" b="1" dirty="0">
                <a:solidFill>
                  <a:prstClr val="white"/>
                </a:solidFill>
                <a:latin typeface="微软雅黑" panose="020B0503020204020204" charset="-122"/>
                <a:cs typeface="+mn-ea"/>
                <a:sym typeface="+mn-lt"/>
              </a:rPr>
              <a:t>输入你的标题</a:t>
            </a:r>
            <a:endParaRPr lang="en-US" altLang="zh-CN" sz="1600" b="1" dirty="0">
              <a:solidFill>
                <a:prstClr val="white"/>
              </a:solidFill>
              <a:latin typeface="微软雅黑" panose="020B0503020204020204" charset="-122"/>
              <a:cs typeface="+mn-ea"/>
              <a:sym typeface="+mn-lt"/>
            </a:endParaRPr>
          </a:p>
          <a:p>
            <a:pPr lvl="0" algn="ctr">
              <a:lnSpc>
                <a:spcPct val="150000"/>
              </a:lnSpc>
            </a:pPr>
            <a:r>
              <a:rPr lang="en-US" altLang="zh-CN" sz="1050" dirty="0">
                <a:solidFill>
                  <a:prstClr val="white"/>
                </a:solidFill>
                <a:latin typeface="微软雅黑" panose="020B0503020204020204" charset="-122"/>
                <a:cs typeface="+mn-ea"/>
                <a:sym typeface="+mn-lt"/>
              </a:rPr>
              <a:t>ppt</a:t>
            </a:r>
            <a:r>
              <a:rPr lang="zh-CN" altLang="en-US" sz="1050" dirty="0">
                <a:solidFill>
                  <a:prstClr val="white"/>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800" dirty="0">
              <a:solidFill>
                <a:prstClr val="white"/>
              </a:solidFill>
              <a:latin typeface="微软雅黑" panose="020B0503020204020204" charset="-122"/>
              <a:cs typeface="+mn-ea"/>
              <a:sym typeface="+mn-lt"/>
            </a:endParaRP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7"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v04"/>
          <p:cNvSpPr/>
          <p:nvPr/>
        </p:nvSpPr>
        <p:spPr>
          <a:xfrm rot="18900000">
            <a:off x="9264458" y="1919639"/>
            <a:ext cx="1612996" cy="1612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4">
                  <a:lumMod val="50000"/>
                </a:schemeClr>
              </a:solidFill>
              <a:latin typeface="FontAwesome" pitchFamily="2" charset="0"/>
            </a:endParaRPr>
          </a:p>
        </p:txBody>
      </p:sp>
      <p:sp>
        <p:nvSpPr>
          <p:cNvPr id="20" name="Sev03"/>
          <p:cNvSpPr/>
          <p:nvPr/>
        </p:nvSpPr>
        <p:spPr>
          <a:xfrm rot="18900000">
            <a:off x="66146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3">
                  <a:lumMod val="50000"/>
                </a:schemeClr>
              </a:solidFill>
              <a:latin typeface="FontAwesome" pitchFamily="2" charset="0"/>
              <a:cs typeface="+mj-cs"/>
            </a:endParaRPr>
          </a:p>
        </p:txBody>
      </p:sp>
      <p:sp>
        <p:nvSpPr>
          <p:cNvPr id="19" name="Sev02"/>
          <p:cNvSpPr/>
          <p:nvPr/>
        </p:nvSpPr>
        <p:spPr>
          <a:xfrm rot="18900000">
            <a:off x="3899083" y="1919639"/>
            <a:ext cx="1612996" cy="1612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199943" y="2389439"/>
            <a:ext cx="1612996" cy="1612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lumMod val="50000"/>
                </a:schemeClr>
              </a:solidFill>
              <a:latin typeface="FontAwesome" pitchFamily="2" charset="0"/>
            </a:endParaRPr>
          </a:p>
        </p:txBody>
      </p:sp>
      <p:sp>
        <p:nvSpPr>
          <p:cNvPr id="18" name="Slide Number Placeholder 17"/>
          <p:cNvSpPr>
            <a:spLocks noGrp="1"/>
          </p:cNvSpPr>
          <p:nvPr>
            <p:ph type="sldNum" sz="quarter" idx="4294967295"/>
          </p:nvPr>
        </p:nvSpPr>
        <p:spPr>
          <a:xfrm>
            <a:off x="11517313" y="6340475"/>
            <a:ext cx="611187" cy="366713"/>
          </a:xfrm>
        </p:spPr>
        <p:txBody>
          <a:bodyPr/>
          <a:lstStyle/>
          <a:p>
            <a:fld id="{C136B7D2-B98C-44FD-8D04-7EC62A564975}" type="slidenum">
              <a:rPr lang="en-US" smtClean="0"/>
            </a:fld>
            <a:endParaRPr lang="en-US" dirty="0"/>
          </a:p>
        </p:txBody>
      </p:sp>
      <p:sp>
        <p:nvSpPr>
          <p:cNvPr id="26" name="TextBox 25"/>
          <p:cNvSpPr txBox="1"/>
          <p:nvPr/>
        </p:nvSpPr>
        <p:spPr>
          <a:xfrm>
            <a:off x="865881" y="4446923"/>
            <a:ext cx="2281120" cy="1384995"/>
          </a:xfrm>
          <a:prstGeom prst="rect">
            <a:avLst/>
          </a:prstGeom>
          <a:noFill/>
        </p:spPr>
        <p:txBody>
          <a:bodyPr wrap="square" rtlCol="0">
            <a:spAutoFit/>
          </a:bodyPr>
          <a:lstStyle/>
          <a:p>
            <a:pPr lvl="0" algn="ctr">
              <a:lnSpc>
                <a:spcPct val="150000"/>
              </a:lnSpc>
            </a:pPr>
            <a:r>
              <a:rPr lang="zh-CN" altLang="en-US" sz="2000" b="1" dirty="0">
                <a:solidFill>
                  <a:prstClr val="black">
                    <a:lumMod val="75000"/>
                    <a:lumOff val="25000"/>
                  </a:prstClr>
                </a:solidFill>
                <a:latin typeface="微软雅黑" panose="020B0503020204020204" charset="-122"/>
                <a:cs typeface="+mn-ea"/>
                <a:sym typeface="+mn-lt"/>
              </a:rPr>
              <a:t>输入你的标题</a:t>
            </a:r>
            <a:endParaRPr lang="en-US" altLang="zh-CN" sz="2000" b="1" dirty="0">
              <a:solidFill>
                <a:prstClr val="black">
                  <a:lumMod val="75000"/>
                  <a:lumOff val="25000"/>
                </a:prstClr>
              </a:solidFill>
              <a:latin typeface="微软雅黑" panose="020B0503020204020204" charset="-122"/>
              <a:cs typeface="+mn-ea"/>
              <a:sym typeface="+mn-lt"/>
            </a:endParaRPr>
          </a:p>
          <a:p>
            <a:pPr lvl="0" algn="ct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29" name="Sev01"/>
          <p:cNvSpPr/>
          <p:nvPr/>
        </p:nvSpPr>
        <p:spPr>
          <a:xfrm rot="18900000">
            <a:off x="11999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lumMod val="50000"/>
                </a:schemeClr>
              </a:solidFill>
              <a:latin typeface="FontAwesome" pitchFamily="2" charset="0"/>
            </a:endParaRPr>
          </a:p>
        </p:txBody>
      </p:sp>
      <p:sp>
        <p:nvSpPr>
          <p:cNvPr id="30" name="TextBox 29"/>
          <p:cNvSpPr txBox="1"/>
          <p:nvPr/>
        </p:nvSpPr>
        <p:spPr>
          <a:xfrm>
            <a:off x="3541253" y="4446923"/>
            <a:ext cx="2328654" cy="1384995"/>
          </a:xfrm>
          <a:prstGeom prst="rect">
            <a:avLst/>
          </a:prstGeom>
          <a:noFill/>
        </p:spPr>
        <p:txBody>
          <a:bodyPr wrap="square" rtlCol="0">
            <a:spAutoFit/>
          </a:bodyPr>
          <a:lstStyle/>
          <a:p>
            <a:pPr lvl="0" algn="ctr">
              <a:lnSpc>
                <a:spcPct val="150000"/>
              </a:lnSpc>
            </a:pPr>
            <a:r>
              <a:rPr lang="zh-CN" altLang="en-US" sz="2000" b="1" dirty="0">
                <a:solidFill>
                  <a:prstClr val="black">
                    <a:lumMod val="75000"/>
                    <a:lumOff val="25000"/>
                  </a:prstClr>
                </a:solidFill>
                <a:latin typeface="微软雅黑" panose="020B0503020204020204" charset="-122"/>
                <a:cs typeface="+mn-ea"/>
                <a:sym typeface="+mn-lt"/>
              </a:rPr>
              <a:t>输入你的标题</a:t>
            </a:r>
            <a:endParaRPr lang="en-US" altLang="zh-CN" sz="2000" b="1" dirty="0">
              <a:solidFill>
                <a:prstClr val="black">
                  <a:lumMod val="75000"/>
                  <a:lumOff val="25000"/>
                </a:prstClr>
              </a:solidFill>
              <a:latin typeface="微软雅黑" panose="020B0503020204020204" charset="-122"/>
              <a:cs typeface="+mn-ea"/>
              <a:sym typeface="+mn-lt"/>
            </a:endParaRPr>
          </a:p>
          <a:p>
            <a:pPr lvl="0" algn="ct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34" name="Sev02"/>
          <p:cNvSpPr/>
          <p:nvPr/>
        </p:nvSpPr>
        <p:spPr>
          <a:xfrm rot="18900000">
            <a:off x="38990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5" name="TextBox 34"/>
          <p:cNvSpPr txBox="1"/>
          <p:nvPr/>
        </p:nvSpPr>
        <p:spPr>
          <a:xfrm>
            <a:off x="6266364" y="4446923"/>
            <a:ext cx="2309650" cy="1384995"/>
          </a:xfrm>
          <a:prstGeom prst="rect">
            <a:avLst/>
          </a:prstGeom>
          <a:noFill/>
        </p:spPr>
        <p:txBody>
          <a:bodyPr wrap="square" rtlCol="0">
            <a:spAutoFit/>
          </a:bodyPr>
          <a:lstStyle/>
          <a:p>
            <a:pPr lvl="0" algn="ctr">
              <a:lnSpc>
                <a:spcPct val="150000"/>
              </a:lnSpc>
            </a:pPr>
            <a:r>
              <a:rPr lang="zh-CN" altLang="en-US" sz="2000" b="1" dirty="0">
                <a:solidFill>
                  <a:prstClr val="black">
                    <a:lumMod val="75000"/>
                    <a:lumOff val="25000"/>
                  </a:prstClr>
                </a:solidFill>
                <a:latin typeface="微软雅黑" panose="020B0503020204020204" charset="-122"/>
                <a:cs typeface="+mn-ea"/>
                <a:sym typeface="+mn-lt"/>
              </a:rPr>
              <a:t>输入你的标题</a:t>
            </a:r>
            <a:endParaRPr lang="en-US" altLang="zh-CN" sz="2000" b="1" dirty="0">
              <a:solidFill>
                <a:prstClr val="black">
                  <a:lumMod val="75000"/>
                  <a:lumOff val="25000"/>
                </a:prstClr>
              </a:solidFill>
              <a:latin typeface="微软雅黑" panose="020B0503020204020204" charset="-122"/>
              <a:cs typeface="+mn-ea"/>
              <a:sym typeface="+mn-lt"/>
            </a:endParaRPr>
          </a:p>
          <a:p>
            <a:pPr lvl="0" algn="ct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38" name="Sev03"/>
          <p:cNvSpPr/>
          <p:nvPr/>
        </p:nvSpPr>
        <p:spPr>
          <a:xfrm rot="18900000">
            <a:off x="66146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3">
                  <a:lumMod val="50000"/>
                </a:schemeClr>
              </a:solidFill>
              <a:latin typeface="FontAwesome" pitchFamily="2" charset="0"/>
              <a:cs typeface="+mj-cs"/>
            </a:endParaRPr>
          </a:p>
        </p:txBody>
      </p:sp>
      <p:sp>
        <p:nvSpPr>
          <p:cNvPr id="39" name="TextBox 38"/>
          <p:cNvSpPr txBox="1"/>
          <p:nvPr/>
        </p:nvSpPr>
        <p:spPr>
          <a:xfrm>
            <a:off x="8963662" y="4446923"/>
            <a:ext cx="2214588" cy="1384995"/>
          </a:xfrm>
          <a:prstGeom prst="rect">
            <a:avLst/>
          </a:prstGeom>
          <a:noFill/>
        </p:spPr>
        <p:txBody>
          <a:bodyPr wrap="square" rtlCol="0">
            <a:spAutoFit/>
          </a:bodyPr>
          <a:lstStyle/>
          <a:p>
            <a:pPr lvl="0" algn="ctr">
              <a:lnSpc>
                <a:spcPct val="150000"/>
              </a:lnSpc>
            </a:pPr>
            <a:r>
              <a:rPr lang="zh-CN" altLang="en-US" sz="2000" b="1" dirty="0">
                <a:solidFill>
                  <a:prstClr val="black">
                    <a:lumMod val="75000"/>
                    <a:lumOff val="25000"/>
                  </a:prstClr>
                </a:solidFill>
                <a:latin typeface="微软雅黑" panose="020B0503020204020204" charset="-122"/>
                <a:cs typeface="+mn-ea"/>
                <a:sym typeface="+mn-lt"/>
              </a:rPr>
              <a:t>输入你的标题</a:t>
            </a:r>
            <a:endParaRPr lang="en-US" altLang="zh-CN" sz="2000" b="1" dirty="0">
              <a:solidFill>
                <a:prstClr val="black">
                  <a:lumMod val="75000"/>
                  <a:lumOff val="25000"/>
                </a:prstClr>
              </a:solidFill>
              <a:latin typeface="微软雅黑" panose="020B0503020204020204" charset="-122"/>
              <a:cs typeface="+mn-ea"/>
              <a:sym typeface="+mn-lt"/>
            </a:endParaRPr>
          </a:p>
          <a:p>
            <a:pPr lvl="0" algn="ct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40" name="Sev04"/>
          <p:cNvSpPr/>
          <p:nvPr/>
        </p:nvSpPr>
        <p:spPr>
          <a:xfrm rot="18900000">
            <a:off x="92644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4">
                  <a:lumMod val="50000"/>
                </a:schemeClr>
              </a:solidFill>
              <a:latin typeface="FontAwesome" pitchFamily="2" charset="0"/>
            </a:endParaRPr>
          </a:p>
        </p:txBody>
      </p:sp>
      <p:sp>
        <p:nvSpPr>
          <p:cNvPr id="41" name="Freeform 52"/>
          <p:cNvSpPr>
            <a:spLocks noEditPoints="1"/>
          </p:cNvSpPr>
          <p:nvPr/>
        </p:nvSpPr>
        <p:spPr bwMode="auto">
          <a:xfrm>
            <a:off x="9762161" y="2610292"/>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2" name="Freeform 42"/>
          <p:cNvSpPr>
            <a:spLocks noEditPoints="1"/>
          </p:cNvSpPr>
          <p:nvPr/>
        </p:nvSpPr>
        <p:spPr bwMode="auto">
          <a:xfrm>
            <a:off x="1669960" y="2652884"/>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3" name="Freeform 178"/>
          <p:cNvSpPr>
            <a:spLocks noEditPoints="1"/>
          </p:cNvSpPr>
          <p:nvPr/>
        </p:nvSpPr>
        <p:spPr bwMode="auto">
          <a:xfrm>
            <a:off x="7084708" y="2689085"/>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44" name="Freeform 86"/>
          <p:cNvSpPr>
            <a:spLocks noEditPoints="1"/>
          </p:cNvSpPr>
          <p:nvPr/>
        </p:nvSpPr>
        <p:spPr bwMode="auto">
          <a:xfrm>
            <a:off x="4475152" y="2554810"/>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2" name="Text Box 7"/>
          <p:cNvSpPr txBox="1">
            <a:spLocks noChangeArrowheads="1"/>
          </p:cNvSpPr>
          <p:nvPr/>
        </p:nvSpPr>
        <p:spPr bwMode="auto">
          <a:xfrm>
            <a:off x="4649452" y="449765"/>
            <a:ext cx="2893100" cy="430887"/>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2400" b="1" spc="300" dirty="0">
                <a:solidFill>
                  <a:schemeClr val="tx1">
                    <a:lumMod val="75000"/>
                    <a:lumOff val="25000"/>
                  </a:schemeClr>
                </a:solidFill>
                <a:cs typeface="+mn-ea"/>
                <a:sym typeface="+mn-lt"/>
              </a:rPr>
              <a:t>在此输入你的标题</a:t>
            </a:r>
            <a:endParaRPr lang="en-CA" sz="2400" b="1" spc="300" dirty="0">
              <a:solidFill>
                <a:schemeClr val="tx1">
                  <a:lumMod val="75000"/>
                  <a:lumOff val="25000"/>
                </a:schemeClr>
              </a:solidFill>
              <a:cs typeface="+mn-ea"/>
              <a:sym typeface="+mn-lt"/>
            </a:endParaRPr>
          </a:p>
        </p:txBody>
      </p:sp>
      <p:sp>
        <p:nvSpPr>
          <p:cNvPr id="23" name="矩形 22"/>
          <p:cNvSpPr/>
          <p:nvPr/>
        </p:nvSpPr>
        <p:spPr>
          <a:xfrm>
            <a:off x="859439" y="1505031"/>
            <a:ext cx="2342891" cy="437019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矩形 23"/>
          <p:cNvSpPr/>
          <p:nvPr/>
        </p:nvSpPr>
        <p:spPr>
          <a:xfrm>
            <a:off x="3539620" y="1505031"/>
            <a:ext cx="2342891" cy="437019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5" name="矩形 24"/>
          <p:cNvSpPr/>
          <p:nvPr/>
        </p:nvSpPr>
        <p:spPr>
          <a:xfrm>
            <a:off x="6219801" y="1505031"/>
            <a:ext cx="2342891" cy="437019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矩形 26"/>
          <p:cNvSpPr/>
          <p:nvPr/>
        </p:nvSpPr>
        <p:spPr>
          <a:xfrm>
            <a:off x="8899982" y="1505031"/>
            <a:ext cx="2342891" cy="437019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p:transition spd="slow"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6531752" y="3164155"/>
            <a:ext cx="2582437" cy="25824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ardrop 25"/>
          <p:cNvSpPr>
            <a:spLocks noChangeAspect="1"/>
          </p:cNvSpPr>
          <p:nvPr/>
        </p:nvSpPr>
        <p:spPr>
          <a:xfrm rot="13976589">
            <a:off x="8841360" y="3845767"/>
            <a:ext cx="1986328" cy="1986328"/>
          </a:xfrm>
          <a:prstGeom prst="teardrop">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sp>
        <p:nvSpPr>
          <p:cNvPr id="29" name="Teardrop 28"/>
          <p:cNvSpPr>
            <a:spLocks noChangeAspect="1"/>
          </p:cNvSpPr>
          <p:nvPr/>
        </p:nvSpPr>
        <p:spPr>
          <a:xfrm rot="7461556" flipH="1">
            <a:off x="4983350" y="3923035"/>
            <a:ext cx="1986328" cy="1986328"/>
          </a:xfrm>
          <a:prstGeom prst="teardrop">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sp>
        <p:nvSpPr>
          <p:cNvPr id="38" name="Slide Number Placeholder 37"/>
          <p:cNvSpPr>
            <a:spLocks noGrp="1"/>
          </p:cNvSpPr>
          <p:nvPr>
            <p:ph type="sldNum" sz="quarter" idx="4294967295"/>
          </p:nvPr>
        </p:nvSpPr>
        <p:spPr>
          <a:xfrm>
            <a:off x="11580813" y="6340475"/>
            <a:ext cx="611187" cy="366713"/>
          </a:xfrm>
          <a:prstGeom prst="rect">
            <a:avLst/>
          </a:prstGeom>
        </p:spPr>
        <p:txBody>
          <a:bodyPr/>
          <a:lstStyle/>
          <a:p>
            <a:fld id="{C136B7D2-B98C-44FD-8D04-7EC62A564975}" type="slidenum">
              <a:rPr lang="en-US" smtClean="0"/>
            </a:fld>
            <a:endParaRPr lang="en-US" dirty="0"/>
          </a:p>
        </p:txBody>
      </p:sp>
      <p:sp>
        <p:nvSpPr>
          <p:cNvPr id="80" name="Teardrop 79"/>
          <p:cNvSpPr>
            <a:spLocks noChangeAspect="1"/>
          </p:cNvSpPr>
          <p:nvPr/>
        </p:nvSpPr>
        <p:spPr>
          <a:xfrm rot="8068996">
            <a:off x="6829805" y="1472545"/>
            <a:ext cx="1986328" cy="1986328"/>
          </a:xfrm>
          <a:prstGeom prst="teardrop">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grpSp>
        <p:nvGrpSpPr>
          <p:cNvPr id="3" name="Group 56"/>
          <p:cNvGrpSpPr/>
          <p:nvPr/>
        </p:nvGrpSpPr>
        <p:grpSpPr>
          <a:xfrm>
            <a:off x="6939808" y="2315475"/>
            <a:ext cx="1753136" cy="699736"/>
            <a:chOff x="664833" y="1363501"/>
            <a:chExt cx="1314852" cy="524802"/>
          </a:xfrm>
        </p:grpSpPr>
        <p:sp>
          <p:nvSpPr>
            <p:cNvPr id="27" name="TextBox 26"/>
            <p:cNvSpPr txBox="1"/>
            <p:nvPr/>
          </p:nvSpPr>
          <p:spPr>
            <a:xfrm>
              <a:off x="664833" y="1611304"/>
              <a:ext cx="1314852" cy="276999"/>
            </a:xfrm>
            <a:prstGeom prst="rect">
              <a:avLst/>
            </a:prstGeom>
            <a:noFill/>
          </p:spPr>
          <p:txBody>
            <a:bodyPr wrap="square" lIns="0" tIns="0" rIns="0" bIns="0" rtlCol="0">
              <a:spAutoFit/>
            </a:bodyPr>
            <a:lstStyle/>
            <a:p>
              <a:pPr algn="ctr" defTabSz="1219200">
                <a:spcBef>
                  <a:spcPct val="20000"/>
                </a:spcBef>
                <a:defRPr/>
              </a:pPr>
              <a:r>
                <a:rPr lang="en-US" altLang="zh-CN" sz="1200" dirty="0">
                  <a:solidFill>
                    <a:schemeClr val="bg1"/>
                  </a:solidFill>
                  <a:latin typeface="微软雅黑" panose="020B0503020204020204" charset="-122"/>
                  <a:cs typeface="+mn-ea"/>
                  <a:sym typeface="+mn-lt"/>
                </a:rPr>
                <a:t>ppt</a:t>
              </a:r>
              <a:r>
                <a:rPr lang="zh-CN" altLang="en-US" sz="1200" dirty="0">
                  <a:solidFill>
                    <a:schemeClr val="bg1"/>
                  </a:solidFill>
                  <a:latin typeface="微软雅黑" panose="020B0503020204020204" charset="-122"/>
                  <a:cs typeface="+mn-ea"/>
                  <a:sym typeface="+mn-lt"/>
                </a:rPr>
                <a:t>模板又分为动态模板和静态模板</a:t>
              </a:r>
              <a:endParaRPr lang="en-US" sz="1335" dirty="0">
                <a:solidFill>
                  <a:schemeClr val="bg1"/>
                </a:solidFill>
              </a:endParaRPr>
            </a:p>
          </p:txBody>
        </p:sp>
        <p:sp>
          <p:nvSpPr>
            <p:cNvPr id="28" name="Rectangle 27"/>
            <p:cNvSpPr/>
            <p:nvPr/>
          </p:nvSpPr>
          <p:spPr>
            <a:xfrm>
              <a:off x="802886" y="1363501"/>
              <a:ext cx="1038746" cy="207749"/>
            </a:xfrm>
            <a:prstGeom prst="rect">
              <a:avLst/>
            </a:prstGeom>
          </p:spPr>
          <p:txBody>
            <a:bodyPr wrap="none" lIns="0" tIns="0" rIns="0" bIns="0">
              <a:spAutoFit/>
            </a:bodyPr>
            <a:lstStyle/>
            <a:p>
              <a:r>
                <a:rPr lang="zh-CN" altLang="en-US" b="1" dirty="0">
                  <a:solidFill>
                    <a:schemeClr val="bg1"/>
                  </a:solidFill>
                </a:rPr>
                <a:t>输入你的标题</a:t>
              </a:r>
              <a:endParaRPr lang="zh-CN" altLang="en-US" b="1" dirty="0">
                <a:solidFill>
                  <a:schemeClr val="bg1"/>
                </a:solidFill>
              </a:endParaRPr>
            </a:p>
          </p:txBody>
        </p:sp>
      </p:grpSp>
      <p:grpSp>
        <p:nvGrpSpPr>
          <p:cNvPr id="5" name="Group 56"/>
          <p:cNvGrpSpPr/>
          <p:nvPr/>
        </p:nvGrpSpPr>
        <p:grpSpPr>
          <a:xfrm>
            <a:off x="8962409" y="4598589"/>
            <a:ext cx="1753136" cy="699736"/>
            <a:chOff x="664833" y="1363501"/>
            <a:chExt cx="1314852" cy="524802"/>
          </a:xfrm>
        </p:grpSpPr>
        <p:sp>
          <p:nvSpPr>
            <p:cNvPr id="30" name="TextBox 29"/>
            <p:cNvSpPr txBox="1"/>
            <p:nvPr/>
          </p:nvSpPr>
          <p:spPr>
            <a:xfrm>
              <a:off x="664833" y="1611304"/>
              <a:ext cx="1314852" cy="276999"/>
            </a:xfrm>
            <a:prstGeom prst="rect">
              <a:avLst/>
            </a:prstGeom>
            <a:noFill/>
          </p:spPr>
          <p:txBody>
            <a:bodyPr wrap="square" lIns="0" tIns="0" rIns="0" bIns="0" rtlCol="0">
              <a:spAutoFit/>
            </a:bodyPr>
            <a:lstStyle/>
            <a:p>
              <a:pPr algn="ctr" defTabSz="1219200">
                <a:spcBef>
                  <a:spcPct val="20000"/>
                </a:spcBef>
                <a:defRPr/>
              </a:pPr>
              <a:r>
                <a:rPr lang="en-US" altLang="zh-CN" sz="1200" dirty="0">
                  <a:solidFill>
                    <a:schemeClr val="bg1"/>
                  </a:solidFill>
                  <a:latin typeface="微软雅黑" panose="020B0503020204020204" charset="-122"/>
                  <a:cs typeface="+mn-ea"/>
                  <a:sym typeface="+mn-lt"/>
                </a:rPr>
                <a:t>ppt</a:t>
              </a:r>
              <a:r>
                <a:rPr lang="zh-CN" altLang="en-US" sz="1200" dirty="0">
                  <a:solidFill>
                    <a:schemeClr val="bg1"/>
                  </a:solidFill>
                  <a:latin typeface="微软雅黑" panose="020B0503020204020204" charset="-122"/>
                  <a:cs typeface="+mn-ea"/>
                  <a:sym typeface="+mn-lt"/>
                </a:rPr>
                <a:t>模板又分为动态模板和静态模板</a:t>
              </a:r>
              <a:endParaRPr lang="en-US" sz="1335" dirty="0">
                <a:solidFill>
                  <a:schemeClr val="bg1"/>
                </a:solidFill>
              </a:endParaRPr>
            </a:p>
          </p:txBody>
        </p:sp>
        <p:sp>
          <p:nvSpPr>
            <p:cNvPr id="31" name="Rectangle 30"/>
            <p:cNvSpPr/>
            <p:nvPr/>
          </p:nvSpPr>
          <p:spPr>
            <a:xfrm>
              <a:off x="821991" y="1363501"/>
              <a:ext cx="1038746" cy="207749"/>
            </a:xfrm>
            <a:prstGeom prst="rect">
              <a:avLst/>
            </a:prstGeom>
          </p:spPr>
          <p:txBody>
            <a:bodyPr wrap="none" lIns="0" tIns="0" rIns="0" bIns="0">
              <a:spAutoFit/>
            </a:bodyPr>
            <a:lstStyle/>
            <a:p>
              <a:r>
                <a:rPr lang="zh-CN" altLang="en-US" b="1" dirty="0">
                  <a:solidFill>
                    <a:schemeClr val="bg1"/>
                  </a:solidFill>
                </a:rPr>
                <a:t>输入你的标题</a:t>
              </a:r>
              <a:endParaRPr lang="zh-CN" altLang="en-US" b="1" dirty="0">
                <a:solidFill>
                  <a:schemeClr val="bg1"/>
                </a:solidFill>
              </a:endParaRPr>
            </a:p>
          </p:txBody>
        </p:sp>
      </p:grpSp>
      <p:grpSp>
        <p:nvGrpSpPr>
          <p:cNvPr id="6" name="Group 56"/>
          <p:cNvGrpSpPr/>
          <p:nvPr/>
        </p:nvGrpSpPr>
        <p:grpSpPr>
          <a:xfrm>
            <a:off x="4943093" y="4714669"/>
            <a:ext cx="1753136" cy="633162"/>
            <a:chOff x="664833" y="1363501"/>
            <a:chExt cx="1314852" cy="474871"/>
          </a:xfrm>
        </p:grpSpPr>
        <p:sp>
          <p:nvSpPr>
            <p:cNvPr id="55" name="TextBox 54"/>
            <p:cNvSpPr txBox="1"/>
            <p:nvPr/>
          </p:nvSpPr>
          <p:spPr>
            <a:xfrm>
              <a:off x="664833" y="1561373"/>
              <a:ext cx="1314852" cy="276999"/>
            </a:xfrm>
            <a:prstGeom prst="rect">
              <a:avLst/>
            </a:prstGeom>
            <a:noFill/>
          </p:spPr>
          <p:txBody>
            <a:bodyPr wrap="square" lIns="0" tIns="0" rIns="0" bIns="0" rtlCol="0">
              <a:spAutoFit/>
            </a:bodyPr>
            <a:lstStyle/>
            <a:p>
              <a:pPr algn="ctr" defTabSz="1219200">
                <a:spcBef>
                  <a:spcPct val="20000"/>
                </a:spcBef>
                <a:defRPr/>
              </a:pPr>
              <a:r>
                <a:rPr lang="en-US" altLang="zh-CN" sz="1200" dirty="0">
                  <a:solidFill>
                    <a:schemeClr val="bg1"/>
                  </a:solidFill>
                  <a:latin typeface="微软雅黑" panose="020B0503020204020204" charset="-122"/>
                  <a:cs typeface="+mn-ea"/>
                  <a:sym typeface="+mn-lt"/>
                </a:rPr>
                <a:t>ppt</a:t>
              </a:r>
              <a:r>
                <a:rPr lang="zh-CN" altLang="en-US" sz="1200" dirty="0">
                  <a:solidFill>
                    <a:schemeClr val="bg1"/>
                  </a:solidFill>
                  <a:latin typeface="微软雅黑" panose="020B0503020204020204" charset="-122"/>
                  <a:cs typeface="+mn-ea"/>
                  <a:sym typeface="+mn-lt"/>
                </a:rPr>
                <a:t>模板又分为动态模板和静态模板</a:t>
              </a:r>
              <a:endParaRPr lang="en-US" sz="1335" dirty="0">
                <a:solidFill>
                  <a:schemeClr val="bg1"/>
                </a:solidFill>
              </a:endParaRPr>
            </a:p>
          </p:txBody>
        </p:sp>
        <p:sp>
          <p:nvSpPr>
            <p:cNvPr id="56" name="Rectangle 55"/>
            <p:cNvSpPr/>
            <p:nvPr/>
          </p:nvSpPr>
          <p:spPr>
            <a:xfrm>
              <a:off x="789130" y="1363501"/>
              <a:ext cx="1038746" cy="207749"/>
            </a:xfrm>
            <a:prstGeom prst="rect">
              <a:avLst/>
            </a:prstGeom>
          </p:spPr>
          <p:txBody>
            <a:bodyPr wrap="none" lIns="0" tIns="0" rIns="0" bIns="0">
              <a:spAutoFit/>
            </a:bodyPr>
            <a:lstStyle/>
            <a:p>
              <a:r>
                <a:rPr lang="zh-CN" altLang="en-US" b="1" dirty="0">
                  <a:solidFill>
                    <a:schemeClr val="bg1"/>
                  </a:solidFill>
                </a:rPr>
                <a:t>输入你的标题</a:t>
              </a:r>
              <a:endParaRPr lang="zh-CN" altLang="en-US" b="1" dirty="0">
                <a:solidFill>
                  <a:schemeClr val="bg1"/>
                </a:solidFill>
              </a:endParaRPr>
            </a:p>
          </p:txBody>
        </p:sp>
      </p:grpSp>
      <p:sp>
        <p:nvSpPr>
          <p:cNvPr id="32" name="Rectangle 31"/>
          <p:cNvSpPr/>
          <p:nvPr/>
        </p:nvSpPr>
        <p:spPr>
          <a:xfrm>
            <a:off x="7154015" y="4916199"/>
            <a:ext cx="1384995" cy="276999"/>
          </a:xfrm>
          <a:prstGeom prst="rect">
            <a:avLst/>
          </a:prstGeom>
        </p:spPr>
        <p:txBody>
          <a:bodyPr wrap="none" lIns="0" tIns="0" rIns="0" bIns="0">
            <a:spAutoFit/>
          </a:bodyPr>
          <a:lstStyle/>
          <a:p>
            <a:r>
              <a:rPr lang="zh-CN" altLang="en-US" b="1" dirty="0">
                <a:solidFill>
                  <a:schemeClr val="tx1">
                    <a:lumMod val="75000"/>
                    <a:lumOff val="25000"/>
                  </a:schemeClr>
                </a:solidFill>
              </a:rPr>
              <a:t>输入你的标题</a:t>
            </a:r>
            <a:endParaRPr lang="zh-CN" altLang="en-US" b="1" dirty="0">
              <a:solidFill>
                <a:schemeClr val="tx1">
                  <a:lumMod val="75000"/>
                  <a:lumOff val="25000"/>
                </a:schemeClr>
              </a:solidFill>
            </a:endParaRPr>
          </a:p>
        </p:txBody>
      </p:sp>
      <p:sp>
        <p:nvSpPr>
          <p:cNvPr id="34" name="Arc 33"/>
          <p:cNvSpPr/>
          <p:nvPr/>
        </p:nvSpPr>
        <p:spPr>
          <a:xfrm rot="19552821">
            <a:off x="8809816" y="3601548"/>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5" name="Arc 34"/>
          <p:cNvSpPr/>
          <p:nvPr/>
        </p:nvSpPr>
        <p:spPr>
          <a:xfrm rot="14322164">
            <a:off x="6539006" y="1326061"/>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6" name="Arc 35"/>
          <p:cNvSpPr/>
          <p:nvPr/>
        </p:nvSpPr>
        <p:spPr>
          <a:xfrm rot="9363247">
            <a:off x="4842954" y="3984043"/>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Freeform 105"/>
          <p:cNvSpPr>
            <a:spLocks noEditPoints="1"/>
          </p:cNvSpPr>
          <p:nvPr/>
        </p:nvSpPr>
        <p:spPr bwMode="auto">
          <a:xfrm>
            <a:off x="7562591" y="1802263"/>
            <a:ext cx="520759" cy="51321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sp>
        <p:nvSpPr>
          <p:cNvPr id="37" name="Freeform 137"/>
          <p:cNvSpPr>
            <a:spLocks noEditPoints="1"/>
          </p:cNvSpPr>
          <p:nvPr/>
        </p:nvSpPr>
        <p:spPr bwMode="auto">
          <a:xfrm>
            <a:off x="5518690" y="4158994"/>
            <a:ext cx="567455" cy="581073"/>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9" name="Freeform 55"/>
          <p:cNvSpPr>
            <a:spLocks noEditPoints="1"/>
          </p:cNvSpPr>
          <p:nvPr/>
        </p:nvSpPr>
        <p:spPr bwMode="auto">
          <a:xfrm>
            <a:off x="9589584" y="4167461"/>
            <a:ext cx="562347" cy="419780"/>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1" name="Freeform 52"/>
          <p:cNvSpPr>
            <a:spLocks noEditPoints="1"/>
          </p:cNvSpPr>
          <p:nvPr/>
        </p:nvSpPr>
        <p:spPr bwMode="auto">
          <a:xfrm>
            <a:off x="7535880" y="4168282"/>
            <a:ext cx="574181" cy="574181"/>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lumMod val="50000"/>
            </a:schemeClr>
          </a:solidFill>
          <a:ln w="9525">
            <a:noFill/>
            <a:round/>
          </a:ln>
        </p:spPr>
        <p:txBody>
          <a:bodyPr vert="horz" wrap="square" lIns="121920" tIns="60960" rIns="121920" bIns="60960" numCol="1" anchor="t" anchorCtr="0" compatLnSpc="1"/>
          <a:lstStyle/>
          <a:p>
            <a:endParaRPr lang="en-US" sz="2400"/>
          </a:p>
        </p:txBody>
      </p:sp>
      <p:sp>
        <p:nvSpPr>
          <p:cNvPr id="40"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pic>
        <p:nvPicPr>
          <p:cNvPr id="42" name="Picture 4"/>
          <p:cNvPicPr>
            <a:picLocks noChangeAspect="1" noChangeArrowheads="1"/>
          </p:cNvPicPr>
          <p:nvPr/>
        </p:nvPicPr>
        <p:blipFill>
          <a:blip r:embed="rId1"/>
          <a:stretch>
            <a:fillRect/>
          </a:stretch>
        </p:blipFill>
        <p:spPr bwMode="auto">
          <a:xfrm>
            <a:off x="991333" y="1109754"/>
            <a:ext cx="2860550" cy="5230721"/>
          </a:xfrm>
          <a:prstGeom prst="rect">
            <a:avLst/>
          </a:prstGeom>
          <a:noFill/>
          <a:effectLst>
            <a:outerShdw blurRad="355600" dist="38100" dir="5400000" algn="t" rotWithShape="0">
              <a:prstClr val="black">
                <a:alpha val="22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7"/>
          <p:cNvSpPr>
            <a:spLocks noGrp="1"/>
          </p:cNvSpPr>
          <p:nvPr>
            <p:ph type="sldNum" sz="quarter" idx="4294967295"/>
          </p:nvPr>
        </p:nvSpPr>
        <p:spPr>
          <a:xfrm>
            <a:off x="11580813" y="6340475"/>
            <a:ext cx="611187" cy="366713"/>
          </a:xfrm>
          <a:prstGeom prst="rect">
            <a:avLst/>
          </a:prstGeom>
        </p:spPr>
        <p:txBody>
          <a:bodyPr/>
          <a:lstStyle/>
          <a:p>
            <a:fld id="{C136B7D2-B98C-44FD-8D04-7EC62A564975}" type="slidenum">
              <a:rPr lang="en-US" smtClean="0"/>
            </a:fld>
            <a:endParaRPr lang="en-US" dirty="0"/>
          </a:p>
        </p:txBody>
      </p:sp>
      <p:grpSp>
        <p:nvGrpSpPr>
          <p:cNvPr id="60" name="Group 59"/>
          <p:cNvGrpSpPr/>
          <p:nvPr/>
        </p:nvGrpSpPr>
        <p:grpSpPr>
          <a:xfrm>
            <a:off x="9565903" y="4217780"/>
            <a:ext cx="1753138" cy="1438399"/>
            <a:chOff x="7154104" y="3206176"/>
            <a:chExt cx="1314853" cy="1078800"/>
          </a:xfrm>
        </p:grpSpPr>
        <p:sp>
          <p:nvSpPr>
            <p:cNvPr id="90" name="TextBox 89"/>
            <p:cNvSpPr txBox="1"/>
            <p:nvPr/>
          </p:nvSpPr>
          <p:spPr>
            <a:xfrm>
              <a:off x="7154105" y="3453979"/>
              <a:ext cx="1314852" cy="830997"/>
            </a:xfrm>
            <a:prstGeom prst="rect">
              <a:avLst/>
            </a:prstGeom>
            <a:noFill/>
          </p:spPr>
          <p:txBody>
            <a:bodyPr wrap="square" lIns="0" tIns="0" rIns="0" bIns="0" rtlCol="0">
              <a:spAutoFit/>
            </a:bodyPr>
            <a:lstStyle/>
            <a:p>
              <a:pPr lvl="0">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93" name="Rectangle 92"/>
            <p:cNvSpPr/>
            <p:nvPr/>
          </p:nvSpPr>
          <p:spPr>
            <a:xfrm>
              <a:off x="7154104" y="3206176"/>
              <a:ext cx="1038746" cy="207749"/>
            </a:xfrm>
            <a:prstGeom prst="rect">
              <a:avLst/>
            </a:prstGeom>
          </p:spPr>
          <p:txBody>
            <a:bodyPr wrap="none" lIns="0" tIns="0" rIns="0" bIns="0">
              <a:spAutoFit/>
            </a:bodyPr>
            <a:lstStyle/>
            <a:p>
              <a:r>
                <a:rPr lang="zh-CN" altLang="en-US" b="1" dirty="0">
                  <a:solidFill>
                    <a:schemeClr val="accent3"/>
                  </a:solidFill>
                </a:rPr>
                <a:t>输入你的标题</a:t>
              </a:r>
              <a:endParaRPr lang="zh-CN" altLang="en-US" b="1" dirty="0">
                <a:solidFill>
                  <a:schemeClr val="accent3"/>
                </a:solidFill>
              </a:endParaRPr>
            </a:p>
          </p:txBody>
        </p:sp>
      </p:grpSp>
      <p:sp>
        <p:nvSpPr>
          <p:cNvPr id="88" name="Oval 87"/>
          <p:cNvSpPr>
            <a:spLocks noChangeAspect="1"/>
          </p:cNvSpPr>
          <p:nvPr/>
        </p:nvSpPr>
        <p:spPr>
          <a:xfrm>
            <a:off x="7401759" y="2646544"/>
            <a:ext cx="1935595" cy="1935595"/>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sp>
        <p:nvSpPr>
          <p:cNvPr id="33" name="Oval 32"/>
          <p:cNvSpPr>
            <a:spLocks noChangeAspect="1"/>
          </p:cNvSpPr>
          <p:nvPr/>
        </p:nvSpPr>
        <p:spPr>
          <a:xfrm>
            <a:off x="2854647" y="2646544"/>
            <a:ext cx="1935595" cy="193559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cxnSp>
        <p:nvCxnSpPr>
          <p:cNvPr id="41" name="Elbow Connector 40"/>
          <p:cNvCxnSpPr/>
          <p:nvPr/>
        </p:nvCxnSpPr>
        <p:spPr>
          <a:xfrm flipV="1">
            <a:off x="8329012" y="1875776"/>
            <a:ext cx="1088824" cy="749961"/>
          </a:xfrm>
          <a:prstGeom prst="bentConnector3">
            <a:avLst>
              <a:gd name="adj1" fmla="val -2255"/>
            </a:avLst>
          </a:prstGeom>
          <a:ln w="19050">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86444" y="4225183"/>
            <a:ext cx="1766748" cy="1438399"/>
            <a:chOff x="664833" y="3168889"/>
            <a:chExt cx="1325061" cy="1078800"/>
          </a:xfrm>
        </p:grpSpPr>
        <p:sp>
          <p:nvSpPr>
            <p:cNvPr id="44" name="TextBox 43"/>
            <p:cNvSpPr txBox="1"/>
            <p:nvPr/>
          </p:nvSpPr>
          <p:spPr>
            <a:xfrm>
              <a:off x="664833" y="3416692"/>
              <a:ext cx="1314852" cy="830997"/>
            </a:xfrm>
            <a:prstGeom prst="rect">
              <a:avLst/>
            </a:prstGeom>
            <a:noFill/>
          </p:spPr>
          <p:txBody>
            <a:bodyPr wrap="square" lIns="0" tIns="0" rIns="0" bIns="0" rtlCol="0">
              <a:spAutoFit/>
            </a:bodyPr>
            <a:lstStyle/>
            <a:p>
              <a:pPr lvl="0" algn="r">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45" name="Rectangle 44"/>
            <p:cNvSpPr/>
            <p:nvPr/>
          </p:nvSpPr>
          <p:spPr>
            <a:xfrm>
              <a:off x="951148" y="3168889"/>
              <a:ext cx="1038746" cy="207749"/>
            </a:xfrm>
            <a:prstGeom prst="rect">
              <a:avLst/>
            </a:prstGeom>
          </p:spPr>
          <p:txBody>
            <a:bodyPr wrap="none" lIns="0" tIns="0" rIns="0" bIns="0">
              <a:spAutoFit/>
            </a:bodyPr>
            <a:lstStyle/>
            <a:p>
              <a:r>
                <a:rPr lang="zh-CN" altLang="en-US" b="1" dirty="0">
                  <a:solidFill>
                    <a:schemeClr val="accent2"/>
                  </a:solidFill>
                </a:rPr>
                <a:t>输入你的标题</a:t>
              </a:r>
              <a:endParaRPr lang="zh-CN" altLang="en-US" b="1" dirty="0">
                <a:solidFill>
                  <a:schemeClr val="accent2"/>
                </a:solidFill>
              </a:endParaRPr>
            </a:p>
          </p:txBody>
        </p:sp>
      </p:grpSp>
      <p:cxnSp>
        <p:nvCxnSpPr>
          <p:cNvPr id="46" name="Elbow Connector 45"/>
          <p:cNvCxnSpPr>
            <a:stCxn id="72" idx="4"/>
          </p:cNvCxnSpPr>
          <p:nvPr/>
        </p:nvCxnSpPr>
        <p:spPr>
          <a:xfrm rot="5400000">
            <a:off x="3651132" y="3647401"/>
            <a:ext cx="752277" cy="2621756"/>
          </a:xfrm>
          <a:prstGeom prst="bentConnector2">
            <a:avLst/>
          </a:prstGeom>
          <a:ln w="19050">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rot="5400000" flipV="1">
            <a:off x="7730819" y="3663758"/>
            <a:ext cx="752277" cy="2621759"/>
          </a:xfrm>
          <a:prstGeom prst="bentConnector2">
            <a:avLst/>
          </a:prstGeom>
          <a:ln w="19050">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565903" y="1803455"/>
            <a:ext cx="1753138" cy="1438399"/>
            <a:chOff x="7174424" y="1352592"/>
            <a:chExt cx="1314853" cy="1078800"/>
          </a:xfrm>
        </p:grpSpPr>
        <p:sp>
          <p:nvSpPr>
            <p:cNvPr id="52" name="TextBox 51"/>
            <p:cNvSpPr txBox="1"/>
            <p:nvPr/>
          </p:nvSpPr>
          <p:spPr>
            <a:xfrm>
              <a:off x="7174425" y="1600395"/>
              <a:ext cx="1314852" cy="830997"/>
            </a:xfrm>
            <a:prstGeom prst="rect">
              <a:avLst/>
            </a:prstGeom>
            <a:noFill/>
          </p:spPr>
          <p:txBody>
            <a:bodyPr wrap="square" lIns="0" tIns="0" rIns="0" bIns="0" rtlCol="0">
              <a:spAutoFit/>
            </a:bodyPr>
            <a:lstStyle/>
            <a:p>
              <a:pPr lvl="0">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53" name="Rectangle 52"/>
            <p:cNvSpPr/>
            <p:nvPr/>
          </p:nvSpPr>
          <p:spPr>
            <a:xfrm>
              <a:off x="7174424" y="1352592"/>
              <a:ext cx="1038746" cy="207749"/>
            </a:xfrm>
            <a:prstGeom prst="rect">
              <a:avLst/>
            </a:prstGeom>
          </p:spPr>
          <p:txBody>
            <a:bodyPr wrap="none" lIns="0" tIns="0" rIns="0" bIns="0">
              <a:spAutoFit/>
            </a:bodyPr>
            <a:lstStyle/>
            <a:p>
              <a:r>
                <a:rPr lang="zh-CN" altLang="en-US" b="1" dirty="0">
                  <a:solidFill>
                    <a:schemeClr val="accent2"/>
                  </a:solidFill>
                </a:rPr>
                <a:t>输入你的标题</a:t>
              </a:r>
              <a:endParaRPr lang="zh-CN" altLang="en-US" b="1" dirty="0">
                <a:solidFill>
                  <a:schemeClr val="accent2"/>
                </a:solidFill>
              </a:endParaRPr>
            </a:p>
          </p:txBody>
        </p:sp>
      </p:grpSp>
      <p:cxnSp>
        <p:nvCxnSpPr>
          <p:cNvPr id="54" name="Elbow Connector 53"/>
          <p:cNvCxnSpPr/>
          <p:nvPr/>
        </p:nvCxnSpPr>
        <p:spPr>
          <a:xfrm flipH="1" flipV="1">
            <a:off x="2716389" y="1898398"/>
            <a:ext cx="1088824" cy="749961"/>
          </a:xfrm>
          <a:prstGeom prst="bentConnector3">
            <a:avLst>
              <a:gd name="adj1" fmla="val -2255"/>
            </a:avLst>
          </a:prstGeom>
          <a:ln w="19050">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86444" y="1759899"/>
            <a:ext cx="1753137" cy="1496502"/>
            <a:chOff x="664833" y="1319924"/>
            <a:chExt cx="1314853" cy="1122377"/>
          </a:xfrm>
        </p:grpSpPr>
        <p:sp>
          <p:nvSpPr>
            <p:cNvPr id="55" name="TextBox 54"/>
            <p:cNvSpPr txBox="1"/>
            <p:nvPr/>
          </p:nvSpPr>
          <p:spPr>
            <a:xfrm>
              <a:off x="664833" y="1611304"/>
              <a:ext cx="1314852" cy="830997"/>
            </a:xfrm>
            <a:prstGeom prst="rect">
              <a:avLst/>
            </a:prstGeom>
            <a:noFill/>
          </p:spPr>
          <p:txBody>
            <a:bodyPr wrap="square" lIns="0" tIns="0" rIns="0" bIns="0" rtlCol="0">
              <a:spAutoFit/>
            </a:bodyPr>
            <a:lstStyle/>
            <a:p>
              <a:pPr lvl="0" algn="r">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56" name="Rectangle 55"/>
            <p:cNvSpPr/>
            <p:nvPr/>
          </p:nvSpPr>
          <p:spPr>
            <a:xfrm>
              <a:off x="940940" y="1319924"/>
              <a:ext cx="1038746" cy="207749"/>
            </a:xfrm>
            <a:prstGeom prst="rect">
              <a:avLst/>
            </a:prstGeom>
          </p:spPr>
          <p:txBody>
            <a:bodyPr wrap="none" lIns="0" tIns="0" rIns="0" bIns="0">
              <a:spAutoFit/>
            </a:bodyPr>
            <a:lstStyle/>
            <a:p>
              <a:r>
                <a:rPr lang="zh-CN" altLang="en-US" b="1" dirty="0">
                  <a:solidFill>
                    <a:schemeClr val="accent1"/>
                  </a:solidFill>
                </a:rPr>
                <a:t>输入你的标题</a:t>
              </a:r>
              <a:endParaRPr lang="zh-CN" altLang="en-US" b="1" dirty="0">
                <a:solidFill>
                  <a:schemeClr val="accent1"/>
                </a:solidFill>
              </a:endParaRPr>
            </a:p>
          </p:txBody>
        </p:sp>
      </p:grpSp>
      <p:sp>
        <p:nvSpPr>
          <p:cNvPr id="25" name="Freeform 66"/>
          <p:cNvSpPr>
            <a:spLocks noEditPoints="1"/>
          </p:cNvSpPr>
          <p:nvPr/>
        </p:nvSpPr>
        <p:spPr bwMode="auto">
          <a:xfrm>
            <a:off x="3429495" y="3319405"/>
            <a:ext cx="760499" cy="58987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6" name="Freeform 52"/>
          <p:cNvSpPr>
            <a:spLocks noEditPoints="1"/>
          </p:cNvSpPr>
          <p:nvPr/>
        </p:nvSpPr>
        <p:spPr bwMode="auto">
          <a:xfrm>
            <a:off x="5033636" y="3286729"/>
            <a:ext cx="609024" cy="65522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7" name="Freeform 131"/>
          <p:cNvSpPr/>
          <p:nvPr/>
        </p:nvSpPr>
        <p:spPr bwMode="auto">
          <a:xfrm>
            <a:off x="6572079" y="3328299"/>
            <a:ext cx="563547" cy="57208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8" name="Freeform 57"/>
          <p:cNvSpPr>
            <a:spLocks noEditPoints="1"/>
          </p:cNvSpPr>
          <p:nvPr/>
        </p:nvSpPr>
        <p:spPr bwMode="auto">
          <a:xfrm>
            <a:off x="8064184" y="3313240"/>
            <a:ext cx="610744" cy="602203"/>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0"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duotone>
              <a:schemeClr val="accent6">
                <a:shade val="45000"/>
                <a:satMod val="135000"/>
              </a:schemeClr>
              <a:prstClr val="white"/>
            </a:duotone>
          </a:blip>
          <a:srcRect/>
          <a:stretch>
            <a:fillRect/>
          </a:stretch>
        </p:blipFill>
        <p:spPr>
          <a:xfrm>
            <a:off x="0" y="0"/>
            <a:ext cx="12192000" cy="6858000"/>
          </a:xfrm>
          <a:prstGeom prst="rect">
            <a:avLst/>
          </a:prstGeom>
        </p:spPr>
      </p:pic>
      <p:pic>
        <p:nvPicPr>
          <p:cNvPr id="21" name="图片 20"/>
          <p:cNvPicPr>
            <a:picLocks noChangeAspect="1"/>
          </p:cNvPicPr>
          <p:nvPr/>
        </p:nvPicPr>
        <p:blipFill>
          <a:blip r:embed="rId2" cstate="email"/>
          <a:stretch>
            <a:fillRect/>
          </a:stretch>
        </p:blipFill>
        <p:spPr>
          <a:xfrm>
            <a:off x="2632364" y="-203200"/>
            <a:ext cx="6927273" cy="6858000"/>
          </a:xfrm>
          <a:prstGeom prst="rect">
            <a:avLst/>
          </a:prstGeom>
        </p:spPr>
      </p:pic>
      <p:sp>
        <p:nvSpPr>
          <p:cNvPr id="22" name="椭圆 21"/>
          <p:cNvSpPr/>
          <p:nvPr/>
        </p:nvSpPr>
        <p:spPr>
          <a:xfrm>
            <a:off x="4552162" y="1447800"/>
            <a:ext cx="3454400" cy="34544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email"/>
          <a:stretch>
            <a:fillRect/>
          </a:stretch>
        </p:blipFill>
        <p:spPr>
          <a:xfrm flipH="1">
            <a:off x="-1309867" y="2274228"/>
            <a:ext cx="5387454" cy="4868912"/>
          </a:xfrm>
          <a:prstGeom prst="rect">
            <a:avLst/>
          </a:prstGeom>
        </p:spPr>
      </p:pic>
      <p:sp>
        <p:nvSpPr>
          <p:cNvPr id="6" name="文本框 5"/>
          <p:cNvSpPr txBox="1"/>
          <p:nvPr/>
        </p:nvSpPr>
        <p:spPr>
          <a:xfrm>
            <a:off x="4917287" y="2294776"/>
            <a:ext cx="2724150" cy="1862048"/>
          </a:xfrm>
          <a:prstGeom prst="rect">
            <a:avLst/>
          </a:prstGeom>
          <a:noFill/>
        </p:spPr>
        <p:txBody>
          <a:bodyPr wrap="square" rtlCol="0">
            <a:spAutoFit/>
          </a:bodyPr>
          <a:lstStyle/>
          <a:p>
            <a:pPr algn="ctr"/>
            <a:r>
              <a:rPr lang="en-US" altLang="zh-CN" sz="11500" b="1" dirty="0">
                <a:solidFill>
                  <a:schemeClr val="accent1"/>
                </a:solidFill>
                <a:latin typeface="+mj-ea"/>
                <a:ea typeface="+mj-ea"/>
              </a:rPr>
              <a:t>03</a:t>
            </a:r>
            <a:endParaRPr lang="zh-CN" altLang="en-US" sz="11500" b="1" dirty="0">
              <a:solidFill>
                <a:schemeClr val="accent1"/>
              </a:solidFill>
              <a:latin typeface="+mj-ea"/>
              <a:ea typeface="+mj-ea"/>
            </a:endParaRPr>
          </a:p>
        </p:txBody>
      </p:sp>
      <p:pic>
        <p:nvPicPr>
          <p:cNvPr id="25" name="图片 24"/>
          <p:cNvPicPr>
            <a:picLocks noChangeAspect="1"/>
          </p:cNvPicPr>
          <p:nvPr/>
        </p:nvPicPr>
        <p:blipFill>
          <a:blip r:embed="rId4" cstate="email"/>
          <a:stretch>
            <a:fillRect/>
          </a:stretch>
        </p:blipFill>
        <p:spPr>
          <a:xfrm>
            <a:off x="5867400" y="0"/>
            <a:ext cx="6858000" cy="6858000"/>
          </a:xfrm>
          <a:prstGeom prst="rect">
            <a:avLst/>
          </a:prstGeom>
        </p:spPr>
      </p:pic>
      <p:pic>
        <p:nvPicPr>
          <p:cNvPr id="29" name="图片 28"/>
          <p:cNvPicPr>
            <a:picLocks noChangeAspect="1"/>
          </p:cNvPicPr>
          <p:nvPr/>
        </p:nvPicPr>
        <p:blipFill>
          <a:blip r:embed="rId5" cstate="email"/>
          <a:stretch>
            <a:fillRect/>
          </a:stretch>
        </p:blipFill>
        <p:spPr>
          <a:xfrm>
            <a:off x="-268537" y="-1206500"/>
            <a:ext cx="3860800" cy="3860800"/>
          </a:xfrm>
          <a:prstGeom prst="rect">
            <a:avLst/>
          </a:prstGeom>
        </p:spPr>
      </p:pic>
    </p:spTree>
  </p:cSld>
  <p:clrMapOvr>
    <a:masterClrMapping/>
  </p:clrMapOvr>
  <p:transition spd="slow" advTm="1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7568430" y="5171371"/>
            <a:ext cx="3239250"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Slide Number Placeholder 29"/>
          <p:cNvSpPr>
            <a:spLocks noGrp="1"/>
          </p:cNvSpPr>
          <p:nvPr>
            <p:ph type="sldNum" sz="quarter" idx="4294967295"/>
          </p:nvPr>
        </p:nvSpPr>
        <p:spPr>
          <a:xfrm>
            <a:off x="11580813" y="6340475"/>
            <a:ext cx="611187" cy="366713"/>
          </a:xfrm>
        </p:spPr>
        <p:txBody>
          <a:bodyPr/>
          <a:lstStyle/>
          <a:p>
            <a:fld id="{C136B7D2-B98C-44FD-8D04-7EC62A564975}" type="slidenum">
              <a:rPr lang="en-US" smtClean="0"/>
            </a:fld>
            <a:endParaRPr lang="en-US" dirty="0"/>
          </a:p>
        </p:txBody>
      </p:sp>
      <p:grpSp>
        <p:nvGrpSpPr>
          <p:cNvPr id="2" name="Group 59"/>
          <p:cNvGrpSpPr/>
          <p:nvPr/>
        </p:nvGrpSpPr>
        <p:grpSpPr>
          <a:xfrm>
            <a:off x="7772753" y="5219859"/>
            <a:ext cx="3034927" cy="884402"/>
            <a:chOff x="7154104" y="3206176"/>
            <a:chExt cx="2276195" cy="663301"/>
          </a:xfrm>
        </p:grpSpPr>
        <p:sp>
          <p:nvSpPr>
            <p:cNvPr id="12" name="TextBox 11"/>
            <p:cNvSpPr txBox="1"/>
            <p:nvPr/>
          </p:nvSpPr>
          <p:spPr>
            <a:xfrm>
              <a:off x="7154105" y="3453979"/>
              <a:ext cx="2276194" cy="415498"/>
            </a:xfrm>
            <a:prstGeom prst="rect">
              <a:avLst/>
            </a:prstGeom>
            <a:noFill/>
          </p:spPr>
          <p:txBody>
            <a:bodyPr wrap="square" lIns="0" tIns="0" rIns="0" bIns="0" rtlCol="0">
              <a:spAutoFit/>
            </a:bodyPr>
            <a:lstStyle/>
            <a:p>
              <a:pPr lvl="0">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13" name="Rectangle 12"/>
            <p:cNvSpPr/>
            <p:nvPr/>
          </p:nvSpPr>
          <p:spPr>
            <a:xfrm>
              <a:off x="7154104" y="3206176"/>
              <a:ext cx="923329"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3" name="Group 58"/>
          <p:cNvGrpSpPr/>
          <p:nvPr/>
        </p:nvGrpSpPr>
        <p:grpSpPr>
          <a:xfrm>
            <a:off x="8093043" y="1638141"/>
            <a:ext cx="3034927" cy="884402"/>
            <a:chOff x="7174424" y="1352592"/>
            <a:chExt cx="2276195" cy="663301"/>
          </a:xfrm>
        </p:grpSpPr>
        <p:sp>
          <p:nvSpPr>
            <p:cNvPr id="15" name="TextBox 14"/>
            <p:cNvSpPr txBox="1"/>
            <p:nvPr/>
          </p:nvSpPr>
          <p:spPr>
            <a:xfrm>
              <a:off x="7174424" y="1600395"/>
              <a:ext cx="2276195" cy="415498"/>
            </a:xfrm>
            <a:prstGeom prst="rect">
              <a:avLst/>
            </a:prstGeom>
            <a:noFill/>
          </p:spPr>
          <p:txBody>
            <a:bodyPr wrap="square" lIns="0" tIns="0" rIns="0" bIns="0" rtlCol="0">
              <a:spAutoFit/>
            </a:bodyPr>
            <a:lstStyle/>
            <a:p>
              <a:pPr lvl="0">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16" name="Rectangle 15"/>
            <p:cNvSpPr/>
            <p:nvPr/>
          </p:nvSpPr>
          <p:spPr>
            <a:xfrm>
              <a:off x="7174424" y="1352592"/>
              <a:ext cx="923329"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4" name="Group 56"/>
          <p:cNvGrpSpPr/>
          <p:nvPr/>
        </p:nvGrpSpPr>
        <p:grpSpPr>
          <a:xfrm>
            <a:off x="987875" y="1638141"/>
            <a:ext cx="3044945" cy="884402"/>
            <a:chOff x="-296510" y="1363501"/>
            <a:chExt cx="2283709" cy="663301"/>
          </a:xfrm>
        </p:grpSpPr>
        <p:sp>
          <p:nvSpPr>
            <p:cNvPr id="18" name="TextBox 17"/>
            <p:cNvSpPr txBox="1"/>
            <p:nvPr/>
          </p:nvSpPr>
          <p:spPr>
            <a:xfrm>
              <a:off x="-296510" y="1611304"/>
              <a:ext cx="2276196" cy="415498"/>
            </a:xfrm>
            <a:prstGeom prst="rect">
              <a:avLst/>
            </a:prstGeom>
            <a:noFill/>
          </p:spPr>
          <p:txBody>
            <a:bodyPr wrap="square" lIns="0" tIns="0" rIns="0" bIns="0" rtlCol="0">
              <a:spAutoFit/>
            </a:bodyPr>
            <a:lstStyle/>
            <a:p>
              <a:pPr lvl="0" algn="r">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19" name="Rectangle 18"/>
            <p:cNvSpPr/>
            <p:nvPr/>
          </p:nvSpPr>
          <p:spPr>
            <a:xfrm>
              <a:off x="1063869" y="1363501"/>
              <a:ext cx="923330" cy="184666"/>
            </a:xfrm>
            <a:prstGeom prst="rect">
              <a:avLst/>
            </a:prstGeom>
          </p:spPr>
          <p:txBody>
            <a:bodyPr wrap="none" lIns="0" tIns="0" rIns="0" bIns="0">
              <a:spAutoFit/>
            </a:bodyPr>
            <a:lstStyle/>
            <a:p>
              <a:pPr algn="r"/>
              <a:r>
                <a:rPr lang="zh-CN" altLang="en-US" sz="1600" b="1" dirty="0">
                  <a:solidFill>
                    <a:schemeClr val="accent1"/>
                  </a:solidFill>
                </a:rPr>
                <a:t>输入你的标题</a:t>
              </a:r>
              <a:endParaRPr lang="zh-CN" altLang="en-US" sz="1600" b="1" dirty="0">
                <a:solidFill>
                  <a:schemeClr val="accent1"/>
                </a:solidFill>
              </a:endParaRPr>
            </a:p>
          </p:txBody>
        </p:sp>
      </p:grpSp>
      <p:grpSp>
        <p:nvGrpSpPr>
          <p:cNvPr id="5" name="Group 56"/>
          <p:cNvGrpSpPr/>
          <p:nvPr/>
        </p:nvGrpSpPr>
        <p:grpSpPr>
          <a:xfrm>
            <a:off x="949775" y="5147125"/>
            <a:ext cx="3035891" cy="884402"/>
            <a:chOff x="-296510" y="1363501"/>
            <a:chExt cx="2276918" cy="663301"/>
          </a:xfrm>
        </p:grpSpPr>
        <p:sp>
          <p:nvSpPr>
            <p:cNvPr id="21" name="TextBox 20"/>
            <p:cNvSpPr txBox="1"/>
            <p:nvPr/>
          </p:nvSpPr>
          <p:spPr>
            <a:xfrm>
              <a:off x="-296510" y="1611304"/>
              <a:ext cx="2276196" cy="415498"/>
            </a:xfrm>
            <a:prstGeom prst="rect">
              <a:avLst/>
            </a:prstGeom>
            <a:noFill/>
          </p:spPr>
          <p:txBody>
            <a:bodyPr wrap="square" lIns="0" tIns="0" rIns="0" bIns="0" rtlCol="0">
              <a:spAutoFit/>
            </a:bodyPr>
            <a:lstStyle/>
            <a:p>
              <a:pPr lvl="0" algn="r">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22" name="Rectangle 21"/>
            <p:cNvSpPr/>
            <p:nvPr/>
          </p:nvSpPr>
          <p:spPr>
            <a:xfrm>
              <a:off x="1057079" y="1363501"/>
              <a:ext cx="923329" cy="184666"/>
            </a:xfrm>
            <a:prstGeom prst="rect">
              <a:avLst/>
            </a:prstGeom>
          </p:spPr>
          <p:txBody>
            <a:bodyPr wrap="none" lIns="0" tIns="0" rIns="0" bIns="0">
              <a:spAutoFit/>
            </a:bodyPr>
            <a:lstStyle/>
            <a:p>
              <a:pPr algn="r"/>
              <a:r>
                <a:rPr lang="zh-CN" altLang="en-US" sz="1600" b="1" dirty="0">
                  <a:solidFill>
                    <a:schemeClr val="accent1"/>
                  </a:solidFill>
                </a:rPr>
                <a:t>输入你的标题</a:t>
              </a:r>
              <a:endParaRPr lang="zh-CN" altLang="en-US" sz="1600" b="1" dirty="0">
                <a:solidFill>
                  <a:schemeClr val="accent1"/>
                </a:solidFill>
              </a:endParaRPr>
            </a:p>
          </p:txBody>
        </p:sp>
      </p:grpSp>
      <p:grpSp>
        <p:nvGrpSpPr>
          <p:cNvPr id="6" name="Group 56"/>
          <p:cNvGrpSpPr/>
          <p:nvPr/>
        </p:nvGrpSpPr>
        <p:grpSpPr>
          <a:xfrm>
            <a:off x="565728" y="3320154"/>
            <a:ext cx="3038759" cy="884402"/>
            <a:chOff x="-296510" y="1363501"/>
            <a:chExt cx="2279069" cy="663301"/>
          </a:xfrm>
        </p:grpSpPr>
        <p:sp>
          <p:nvSpPr>
            <p:cNvPr id="37" name="TextBox 36"/>
            <p:cNvSpPr txBox="1"/>
            <p:nvPr/>
          </p:nvSpPr>
          <p:spPr>
            <a:xfrm>
              <a:off x="-296510" y="1611304"/>
              <a:ext cx="2276196" cy="415498"/>
            </a:xfrm>
            <a:prstGeom prst="rect">
              <a:avLst/>
            </a:prstGeom>
            <a:noFill/>
          </p:spPr>
          <p:txBody>
            <a:bodyPr wrap="square" lIns="0" tIns="0" rIns="0" bIns="0" rtlCol="0">
              <a:spAutoFit/>
            </a:bodyPr>
            <a:lstStyle/>
            <a:p>
              <a:pPr lvl="0" algn="r">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38" name="Rectangle 37"/>
            <p:cNvSpPr/>
            <p:nvPr/>
          </p:nvSpPr>
          <p:spPr>
            <a:xfrm>
              <a:off x="1059230" y="1363501"/>
              <a:ext cx="923329" cy="184666"/>
            </a:xfrm>
            <a:prstGeom prst="rect">
              <a:avLst/>
            </a:prstGeom>
          </p:spPr>
          <p:txBody>
            <a:bodyPr wrap="none" lIns="0" tIns="0" rIns="0" bIns="0">
              <a:spAutoFit/>
            </a:bodyPr>
            <a:lstStyle/>
            <a:p>
              <a:pPr algn="r"/>
              <a:r>
                <a:rPr lang="zh-CN" altLang="en-US" sz="1600" b="1" dirty="0">
                  <a:solidFill>
                    <a:schemeClr val="accent2"/>
                  </a:solidFill>
                </a:rPr>
                <a:t>输入你的标题</a:t>
              </a:r>
              <a:endParaRPr lang="zh-CN" altLang="en-US" sz="1600" b="1" dirty="0">
                <a:solidFill>
                  <a:schemeClr val="accent2"/>
                </a:solidFill>
              </a:endParaRPr>
            </a:p>
          </p:txBody>
        </p:sp>
      </p:grpSp>
      <p:grpSp>
        <p:nvGrpSpPr>
          <p:cNvPr id="9" name="Group 59"/>
          <p:cNvGrpSpPr/>
          <p:nvPr/>
        </p:nvGrpSpPr>
        <p:grpSpPr>
          <a:xfrm>
            <a:off x="8668155" y="3320155"/>
            <a:ext cx="3034927" cy="884402"/>
            <a:chOff x="7154104" y="3206176"/>
            <a:chExt cx="2276195" cy="663301"/>
          </a:xfrm>
        </p:grpSpPr>
        <p:sp>
          <p:nvSpPr>
            <p:cNvPr id="40" name="TextBox 39"/>
            <p:cNvSpPr txBox="1"/>
            <p:nvPr/>
          </p:nvSpPr>
          <p:spPr>
            <a:xfrm>
              <a:off x="7154105" y="3453979"/>
              <a:ext cx="2276194" cy="415498"/>
            </a:xfrm>
            <a:prstGeom prst="rect">
              <a:avLst/>
            </a:prstGeom>
            <a:noFill/>
          </p:spPr>
          <p:txBody>
            <a:bodyPr wrap="square" lIns="0" tIns="0" rIns="0" bIns="0" rtlCol="0">
              <a:spAutoFit/>
            </a:bodyPr>
            <a:lstStyle/>
            <a:p>
              <a:pPr lvl="0">
                <a:lnSpc>
                  <a:spcPct val="150000"/>
                </a:lnSpc>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41" name="Rectangle 40"/>
            <p:cNvSpPr/>
            <p:nvPr/>
          </p:nvSpPr>
          <p:spPr>
            <a:xfrm>
              <a:off x="7154104" y="3206176"/>
              <a:ext cx="923329" cy="184666"/>
            </a:xfrm>
            <a:prstGeom prst="rect">
              <a:avLst/>
            </a:prstGeom>
          </p:spPr>
          <p:txBody>
            <a:bodyPr wrap="none" lIns="0" tIns="0" rIns="0" bIns="0">
              <a:spAutoFit/>
            </a:bodyPr>
            <a:lstStyle/>
            <a:p>
              <a:r>
                <a:rPr lang="zh-CN" altLang="en-US" sz="1600" b="1" dirty="0">
                  <a:solidFill>
                    <a:schemeClr val="accent1"/>
                  </a:solidFill>
                </a:rPr>
                <a:t>输入你的标题</a:t>
              </a:r>
              <a:endParaRPr lang="zh-CN" altLang="en-US" sz="1600" b="1" dirty="0">
                <a:solidFill>
                  <a:schemeClr val="accent1"/>
                </a:solidFill>
              </a:endParaRPr>
            </a:p>
          </p:txBody>
        </p:sp>
      </p:grpSp>
      <p:pic>
        <p:nvPicPr>
          <p:cNvPr id="44" name="Picture 2"/>
          <p:cNvPicPr>
            <a:picLocks noChangeAspect="1" noChangeArrowheads="1"/>
          </p:cNvPicPr>
          <p:nvPr/>
        </p:nvPicPr>
        <p:blipFill>
          <a:blip r:embed="rId1"/>
          <a:stretch>
            <a:fillRect/>
          </a:stretch>
        </p:blipFill>
        <p:spPr bwMode="auto">
          <a:xfrm>
            <a:off x="3386667" y="833832"/>
            <a:ext cx="4992555" cy="5868627"/>
          </a:xfrm>
          <a:prstGeom prst="rect">
            <a:avLst/>
          </a:prstGeom>
          <a:noFill/>
          <a:effectLst>
            <a:outerShdw blurRad="127000" dist="38100" dir="5400000" sx="105000" sy="105000" algn="t" rotWithShape="0">
              <a:prstClr val="black">
                <a:alpha val="11000"/>
              </a:prstClr>
            </a:outerShdw>
          </a:effectLst>
          <a:extLst>
            <a:ext uri="{909E8E84-426E-40DD-AFC4-6F175D3DCCD1}">
              <a14:hiddenFill xmlns:a14="http://schemas.microsoft.com/office/drawing/2010/main">
                <a:solidFill>
                  <a:srgbClr val="FFFFFF"/>
                </a:solidFill>
              </a14:hiddenFill>
            </a:ext>
          </a:extLst>
        </p:spPr>
      </p:pic>
      <p:sp>
        <p:nvSpPr>
          <p:cNvPr id="45" name="矩形 44"/>
          <p:cNvSpPr/>
          <p:nvPr/>
        </p:nvSpPr>
        <p:spPr>
          <a:xfrm>
            <a:off x="949775" y="1598810"/>
            <a:ext cx="3239250"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矩形 45"/>
          <p:cNvSpPr/>
          <p:nvPr/>
        </p:nvSpPr>
        <p:spPr>
          <a:xfrm>
            <a:off x="949775" y="5093198"/>
            <a:ext cx="3239250"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7" name="矩形 46"/>
          <p:cNvSpPr/>
          <p:nvPr/>
        </p:nvSpPr>
        <p:spPr>
          <a:xfrm>
            <a:off x="7960911" y="1598810"/>
            <a:ext cx="3239250"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8" name="矩形 47"/>
          <p:cNvSpPr/>
          <p:nvPr/>
        </p:nvSpPr>
        <p:spPr>
          <a:xfrm>
            <a:off x="8463832" y="3267265"/>
            <a:ext cx="3239250"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0" name="矩形 49"/>
          <p:cNvSpPr/>
          <p:nvPr/>
        </p:nvSpPr>
        <p:spPr>
          <a:xfrm>
            <a:off x="604377" y="3279710"/>
            <a:ext cx="3239250"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2"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ṧľîde"/>
          <p:cNvGrpSpPr/>
          <p:nvPr/>
        </p:nvGrpSpPr>
        <p:grpSpPr>
          <a:xfrm>
            <a:off x="6319557" y="1843943"/>
            <a:ext cx="4032448" cy="3424604"/>
            <a:chOff x="6319557" y="1649070"/>
            <a:chExt cx="4032448" cy="3424604"/>
          </a:xfrm>
        </p:grpSpPr>
        <p:grpSp>
          <p:nvGrpSpPr>
            <p:cNvPr id="13" name="ïṧľiďè"/>
            <p:cNvGrpSpPr/>
            <p:nvPr/>
          </p:nvGrpSpPr>
          <p:grpSpPr>
            <a:xfrm>
              <a:off x="6319557" y="1649070"/>
              <a:ext cx="4032448" cy="552392"/>
              <a:chOff x="6319557" y="1484783"/>
              <a:chExt cx="4032448" cy="552392"/>
            </a:xfrm>
          </p:grpSpPr>
          <p:sp>
            <p:nvSpPr>
              <p:cNvPr id="32" name="ísḷíḑe"/>
              <p:cNvSpPr/>
              <p:nvPr/>
            </p:nvSpPr>
            <p:spPr bwMode="auto">
              <a:xfrm>
                <a:off x="6319557" y="1553831"/>
                <a:ext cx="4032448" cy="414293"/>
              </a:xfrm>
              <a:prstGeom prst="roundRect">
                <a:avLst/>
              </a:prstGeom>
              <a:noFill/>
              <a:ln w="9525">
                <a:solidFill>
                  <a:schemeClr val="accent1"/>
                </a:solidFill>
                <a:round/>
              </a:ln>
            </p:spPr>
            <p:txBody>
              <a:bodyPr rot="0" spcFirstLastPara="0" vert="horz" wrap="none" lIns="91440" tIns="45720" rIns="91440" bIns="45720" anchor="ctr" anchorCtr="1" forceAA="0" compatLnSpc="1">
                <a:normAutofit/>
              </a:bodyPr>
              <a:lstStyle/>
              <a:p>
                <a:pPr algn="ctr"/>
                <a:r>
                  <a:rPr lang="zh-CN" altLang="en-US" sz="1600" b="1" dirty="0">
                    <a:solidFill>
                      <a:schemeClr val="accent1"/>
                    </a:solidFill>
                  </a:rPr>
                  <a:t>在此输入您的标题</a:t>
                </a:r>
                <a:endParaRPr lang="zh-CN" altLang="en-US" sz="1600" b="1" dirty="0">
                  <a:solidFill>
                    <a:schemeClr val="accent1"/>
                  </a:solidFill>
                </a:endParaRPr>
              </a:p>
            </p:txBody>
          </p:sp>
          <p:grpSp>
            <p:nvGrpSpPr>
              <p:cNvPr id="33" name="íŝḻïde"/>
              <p:cNvGrpSpPr/>
              <p:nvPr/>
            </p:nvGrpSpPr>
            <p:grpSpPr>
              <a:xfrm>
                <a:off x="6512894" y="1484783"/>
                <a:ext cx="773346" cy="552392"/>
                <a:chOff x="5663952" y="728700"/>
                <a:chExt cx="1008112" cy="720080"/>
              </a:xfrm>
            </p:grpSpPr>
            <p:sp>
              <p:nvSpPr>
                <p:cNvPr id="34" name="íṥ1ïḍé"/>
                <p:cNvSpPr/>
                <p:nvPr/>
              </p:nvSpPr>
              <p:spPr bwMode="auto">
                <a:xfrm flipV="1">
                  <a:off x="5663952" y="1358770"/>
                  <a:ext cx="1008112" cy="90010"/>
                </a:xfrm>
                <a:prstGeom prst="trapezoid">
                  <a:avLst>
                    <a:gd name="adj" fmla="val 154634"/>
                  </a:avLst>
                </a:prstGeom>
                <a:solidFill>
                  <a:schemeClr val="accent1">
                    <a:lumMod val="75000"/>
                  </a:schemeClr>
                </a:solidFill>
                <a:ln w="19050">
                  <a:noFill/>
                  <a:round/>
                </a:ln>
              </p:spPr>
              <p:txBody>
                <a:bodyPr anchor="ctr"/>
                <a:lstStyle/>
                <a:p>
                  <a:pPr algn="ctr"/>
                </a:p>
              </p:txBody>
            </p:sp>
            <p:sp>
              <p:nvSpPr>
                <p:cNvPr id="35" name="ïšḻîḋè"/>
                <p:cNvSpPr/>
                <p:nvPr/>
              </p:nvSpPr>
              <p:spPr bwMode="auto">
                <a:xfrm>
                  <a:off x="5663952" y="728700"/>
                  <a:ext cx="1008112" cy="90010"/>
                </a:xfrm>
                <a:prstGeom prst="trapezoid">
                  <a:avLst>
                    <a:gd name="adj" fmla="val 154634"/>
                  </a:avLst>
                </a:prstGeom>
                <a:solidFill>
                  <a:schemeClr val="accent1">
                    <a:lumMod val="75000"/>
                  </a:schemeClr>
                </a:solidFill>
                <a:ln w="19050">
                  <a:noFill/>
                  <a:round/>
                </a:ln>
              </p:spPr>
              <p:txBody>
                <a:bodyPr anchor="ctr"/>
                <a:lstStyle/>
                <a:p>
                  <a:pPr algn="ctr"/>
                </a:p>
              </p:txBody>
            </p:sp>
            <p:sp>
              <p:nvSpPr>
                <p:cNvPr id="36" name="isliḋè"/>
                <p:cNvSpPr/>
                <p:nvPr/>
              </p:nvSpPr>
              <p:spPr bwMode="auto">
                <a:xfrm>
                  <a:off x="5807968" y="728700"/>
                  <a:ext cx="720080" cy="720080"/>
                </a:xfrm>
                <a:prstGeom prst="rect">
                  <a:avLst/>
                </a:prstGeom>
                <a:solidFill>
                  <a:schemeClr val="accent1">
                    <a:lumMod val="100000"/>
                  </a:schemeClr>
                </a:solidFill>
                <a:ln w="19050">
                  <a:noFill/>
                  <a:round/>
                </a:ln>
              </p:spPr>
              <p:txBody>
                <a:bodyPr rot="0" spcFirstLastPara="0" vert="horz" wrap="none" lIns="91440" tIns="45720" rIns="91440" bIns="45720" anchor="ctr" anchorCtr="1" forceAA="0" compatLnSpc="1">
                  <a:normAutofit/>
                </a:bodyPr>
                <a:lstStyle/>
                <a:p>
                  <a:pPr algn="ctr"/>
                  <a:r>
                    <a:rPr lang="en-US" altLang="zh-CN" sz="2000">
                      <a:solidFill>
                        <a:schemeClr val="bg1">
                          <a:lumMod val="100000"/>
                        </a:schemeClr>
                      </a:solidFill>
                      <a:latin typeface="Impact" panose="020B0806030902050204" pitchFamily="34" charset="0"/>
                    </a:rPr>
                    <a:t>01</a:t>
                  </a:r>
                  <a:endParaRPr lang="en-US" altLang="zh-CN" sz="2000">
                    <a:solidFill>
                      <a:schemeClr val="bg1">
                        <a:lumMod val="100000"/>
                      </a:schemeClr>
                    </a:solidFill>
                    <a:latin typeface="Impact" panose="020B0806030902050204" pitchFamily="34" charset="0"/>
                  </a:endParaRPr>
                </a:p>
              </p:txBody>
            </p:sp>
          </p:grpSp>
        </p:grpSp>
        <p:grpSp>
          <p:nvGrpSpPr>
            <p:cNvPr id="14" name="išḻíďè"/>
            <p:cNvGrpSpPr/>
            <p:nvPr/>
          </p:nvGrpSpPr>
          <p:grpSpPr>
            <a:xfrm>
              <a:off x="6319557" y="2606474"/>
              <a:ext cx="4032448" cy="552392"/>
              <a:chOff x="6319557" y="2202891"/>
              <a:chExt cx="4032448" cy="552392"/>
            </a:xfrm>
          </p:grpSpPr>
          <p:sp>
            <p:nvSpPr>
              <p:cNvPr id="27" name="ïs1îḋe"/>
              <p:cNvSpPr/>
              <p:nvPr/>
            </p:nvSpPr>
            <p:spPr bwMode="auto">
              <a:xfrm>
                <a:off x="6319557" y="2271939"/>
                <a:ext cx="4032448" cy="414293"/>
              </a:xfrm>
              <a:prstGeom prst="roundRect">
                <a:avLst/>
              </a:prstGeom>
              <a:noFill/>
              <a:ln w="9525">
                <a:solidFill>
                  <a:schemeClr val="accent2"/>
                </a:solidFill>
                <a:round/>
              </a:ln>
            </p:spPr>
            <p:txBody>
              <a:bodyPr rot="0" spcFirstLastPara="0" vert="horz" wrap="none" lIns="91440" tIns="45720" rIns="91440" bIns="45720" anchor="ctr" anchorCtr="1" forceAA="0" compatLnSpc="1">
                <a:normAutofit/>
              </a:bodyPr>
              <a:lstStyle/>
              <a:p>
                <a:pPr algn="ctr"/>
                <a:r>
                  <a:rPr lang="zh-CN" altLang="en-US" sz="1600" b="1" dirty="0">
                    <a:solidFill>
                      <a:schemeClr val="accent2">
                        <a:lumMod val="100000"/>
                      </a:schemeClr>
                    </a:solidFill>
                  </a:rPr>
                  <a:t>在此输入您的标题</a:t>
                </a:r>
                <a:endParaRPr lang="zh-CN" altLang="en-US" sz="1600" b="1" dirty="0">
                  <a:solidFill>
                    <a:schemeClr val="accent2">
                      <a:lumMod val="100000"/>
                    </a:schemeClr>
                  </a:solidFill>
                </a:endParaRPr>
              </a:p>
            </p:txBody>
          </p:sp>
          <p:grpSp>
            <p:nvGrpSpPr>
              <p:cNvPr id="28" name="îsḷidé"/>
              <p:cNvGrpSpPr/>
              <p:nvPr/>
            </p:nvGrpSpPr>
            <p:grpSpPr>
              <a:xfrm>
                <a:off x="6512894" y="2202891"/>
                <a:ext cx="773346" cy="552392"/>
                <a:chOff x="5663952" y="728700"/>
                <a:chExt cx="1008112" cy="720080"/>
              </a:xfrm>
            </p:grpSpPr>
            <p:sp>
              <p:nvSpPr>
                <p:cNvPr id="29" name="ï$lîḍé"/>
                <p:cNvSpPr/>
                <p:nvPr/>
              </p:nvSpPr>
              <p:spPr bwMode="auto">
                <a:xfrm flipV="1">
                  <a:off x="5663952" y="1358770"/>
                  <a:ext cx="1008112" cy="90010"/>
                </a:xfrm>
                <a:prstGeom prst="trapezoid">
                  <a:avLst>
                    <a:gd name="adj" fmla="val 154634"/>
                  </a:avLst>
                </a:prstGeom>
                <a:solidFill>
                  <a:schemeClr val="accent2">
                    <a:lumMod val="75000"/>
                  </a:schemeClr>
                </a:solidFill>
                <a:ln w="19050">
                  <a:noFill/>
                  <a:round/>
                </a:ln>
              </p:spPr>
              <p:txBody>
                <a:bodyPr anchor="ctr"/>
                <a:lstStyle/>
                <a:p>
                  <a:pPr algn="ctr"/>
                </a:p>
              </p:txBody>
            </p:sp>
            <p:sp>
              <p:nvSpPr>
                <p:cNvPr id="30" name="ïśḷïde"/>
                <p:cNvSpPr/>
                <p:nvPr/>
              </p:nvSpPr>
              <p:spPr bwMode="auto">
                <a:xfrm>
                  <a:off x="5663952" y="728700"/>
                  <a:ext cx="1008112" cy="90010"/>
                </a:xfrm>
                <a:prstGeom prst="trapezoid">
                  <a:avLst>
                    <a:gd name="adj" fmla="val 154634"/>
                  </a:avLst>
                </a:prstGeom>
                <a:solidFill>
                  <a:schemeClr val="accent2">
                    <a:lumMod val="75000"/>
                  </a:schemeClr>
                </a:solidFill>
                <a:ln w="19050">
                  <a:noFill/>
                  <a:round/>
                </a:ln>
              </p:spPr>
              <p:txBody>
                <a:bodyPr anchor="ctr"/>
                <a:lstStyle/>
                <a:p>
                  <a:pPr algn="ctr"/>
                </a:p>
              </p:txBody>
            </p:sp>
            <p:sp>
              <p:nvSpPr>
                <p:cNvPr id="31" name="î$ḻíďé"/>
                <p:cNvSpPr/>
                <p:nvPr/>
              </p:nvSpPr>
              <p:spPr bwMode="auto">
                <a:xfrm>
                  <a:off x="5807968" y="728700"/>
                  <a:ext cx="720080" cy="720080"/>
                </a:xfrm>
                <a:prstGeom prst="rect">
                  <a:avLst/>
                </a:prstGeom>
                <a:solidFill>
                  <a:schemeClr val="accent2"/>
                </a:solidFill>
                <a:ln w="19050">
                  <a:noFill/>
                  <a:round/>
                </a:ln>
              </p:spPr>
              <p:txBody>
                <a:bodyPr rot="0" spcFirstLastPara="0" vert="horz" wrap="none" lIns="91440" tIns="45720" rIns="91440" bIns="45720" anchor="ctr" anchorCtr="1" forceAA="0" compatLnSpc="1">
                  <a:normAutofit/>
                </a:bodyPr>
                <a:lstStyle/>
                <a:p>
                  <a:pPr algn="ctr"/>
                  <a:r>
                    <a:rPr lang="en-US" altLang="zh-CN" sz="2000">
                      <a:solidFill>
                        <a:schemeClr val="bg1">
                          <a:lumMod val="100000"/>
                        </a:schemeClr>
                      </a:solidFill>
                      <a:latin typeface="Impact" panose="020B0806030902050204" pitchFamily="34" charset="0"/>
                    </a:rPr>
                    <a:t>02</a:t>
                  </a:r>
                  <a:endParaRPr lang="en-US" altLang="zh-CN" sz="2000">
                    <a:solidFill>
                      <a:schemeClr val="bg1">
                        <a:lumMod val="100000"/>
                      </a:schemeClr>
                    </a:solidFill>
                    <a:latin typeface="Impact" panose="020B0806030902050204" pitchFamily="34" charset="0"/>
                  </a:endParaRPr>
                </a:p>
              </p:txBody>
            </p:sp>
          </p:grpSp>
        </p:grpSp>
        <p:grpSp>
          <p:nvGrpSpPr>
            <p:cNvPr id="15" name="îṧḻiḋê"/>
            <p:cNvGrpSpPr/>
            <p:nvPr/>
          </p:nvGrpSpPr>
          <p:grpSpPr>
            <a:xfrm>
              <a:off x="6319557" y="3563878"/>
              <a:ext cx="4032448" cy="552392"/>
              <a:chOff x="6319557" y="2920999"/>
              <a:chExt cx="4032448" cy="552392"/>
            </a:xfrm>
          </p:grpSpPr>
          <p:sp>
            <p:nvSpPr>
              <p:cNvPr id="22" name="ïS1îḓé"/>
              <p:cNvSpPr/>
              <p:nvPr/>
            </p:nvSpPr>
            <p:spPr bwMode="auto">
              <a:xfrm>
                <a:off x="6319557" y="2990047"/>
                <a:ext cx="4032448" cy="414293"/>
              </a:xfrm>
              <a:prstGeom prst="roundRect">
                <a:avLst/>
              </a:prstGeom>
              <a:noFill/>
              <a:ln w="9525">
                <a:solidFill>
                  <a:schemeClr val="accent3"/>
                </a:solidFill>
                <a:round/>
              </a:ln>
            </p:spPr>
            <p:txBody>
              <a:bodyPr rot="0" spcFirstLastPara="0" vert="horz" wrap="none" lIns="91440" tIns="45720" rIns="91440" bIns="45720" anchor="ctr" anchorCtr="1" forceAA="0" compatLnSpc="1">
                <a:normAutofit/>
              </a:bodyPr>
              <a:lstStyle/>
              <a:p>
                <a:pPr algn="ctr"/>
                <a:r>
                  <a:rPr lang="zh-CN" altLang="en-US" sz="1600" b="1" dirty="0">
                    <a:solidFill>
                      <a:schemeClr val="accent3">
                        <a:lumMod val="100000"/>
                      </a:schemeClr>
                    </a:solidFill>
                  </a:rPr>
                  <a:t>在此输入您的标题</a:t>
                </a:r>
                <a:endParaRPr lang="zh-CN" altLang="en-US" sz="1600" b="1" dirty="0">
                  <a:solidFill>
                    <a:schemeClr val="accent3">
                      <a:lumMod val="100000"/>
                    </a:schemeClr>
                  </a:solidFill>
                </a:endParaRPr>
              </a:p>
            </p:txBody>
          </p:sp>
          <p:grpSp>
            <p:nvGrpSpPr>
              <p:cNvPr id="23" name="îṣļïde"/>
              <p:cNvGrpSpPr/>
              <p:nvPr/>
            </p:nvGrpSpPr>
            <p:grpSpPr>
              <a:xfrm>
                <a:off x="6512894" y="2920999"/>
                <a:ext cx="773346" cy="552392"/>
                <a:chOff x="5663952" y="728700"/>
                <a:chExt cx="1008112" cy="720080"/>
              </a:xfrm>
            </p:grpSpPr>
            <p:sp>
              <p:nvSpPr>
                <p:cNvPr id="24" name="i$ḻiḑè"/>
                <p:cNvSpPr/>
                <p:nvPr/>
              </p:nvSpPr>
              <p:spPr bwMode="auto">
                <a:xfrm flipV="1">
                  <a:off x="5663952" y="1358770"/>
                  <a:ext cx="1008112" cy="90010"/>
                </a:xfrm>
                <a:prstGeom prst="trapezoid">
                  <a:avLst>
                    <a:gd name="adj" fmla="val 154634"/>
                  </a:avLst>
                </a:prstGeom>
                <a:solidFill>
                  <a:schemeClr val="accent3">
                    <a:lumMod val="75000"/>
                  </a:schemeClr>
                </a:solidFill>
                <a:ln w="19050">
                  <a:noFill/>
                  <a:round/>
                </a:ln>
              </p:spPr>
              <p:txBody>
                <a:bodyPr anchor="ctr"/>
                <a:lstStyle/>
                <a:p>
                  <a:pPr algn="ctr"/>
                </a:p>
              </p:txBody>
            </p:sp>
            <p:sp>
              <p:nvSpPr>
                <p:cNvPr id="25" name="išlïďè"/>
                <p:cNvSpPr/>
                <p:nvPr/>
              </p:nvSpPr>
              <p:spPr bwMode="auto">
                <a:xfrm>
                  <a:off x="5663952" y="728700"/>
                  <a:ext cx="1008112" cy="90010"/>
                </a:xfrm>
                <a:prstGeom prst="trapezoid">
                  <a:avLst>
                    <a:gd name="adj" fmla="val 154634"/>
                  </a:avLst>
                </a:prstGeom>
                <a:solidFill>
                  <a:schemeClr val="accent3">
                    <a:lumMod val="75000"/>
                  </a:schemeClr>
                </a:solidFill>
                <a:ln w="19050">
                  <a:noFill/>
                  <a:round/>
                </a:ln>
              </p:spPr>
              <p:txBody>
                <a:bodyPr anchor="ctr"/>
                <a:lstStyle/>
                <a:p>
                  <a:pPr algn="ctr"/>
                </a:p>
              </p:txBody>
            </p:sp>
            <p:sp>
              <p:nvSpPr>
                <p:cNvPr id="26" name="íṡľíḓê"/>
                <p:cNvSpPr/>
                <p:nvPr/>
              </p:nvSpPr>
              <p:spPr bwMode="auto">
                <a:xfrm>
                  <a:off x="5807968" y="728700"/>
                  <a:ext cx="720080" cy="720080"/>
                </a:xfrm>
                <a:prstGeom prst="rect">
                  <a:avLst/>
                </a:prstGeom>
                <a:solidFill>
                  <a:schemeClr val="accent3"/>
                </a:solidFill>
                <a:ln w="19050">
                  <a:noFill/>
                  <a:round/>
                </a:ln>
              </p:spPr>
              <p:txBody>
                <a:bodyPr rot="0" spcFirstLastPara="0" vert="horz" wrap="none" lIns="91440" tIns="45720" rIns="91440" bIns="45720" anchor="ctr" anchorCtr="1" forceAA="0" compatLnSpc="1">
                  <a:normAutofit/>
                </a:bodyPr>
                <a:lstStyle/>
                <a:p>
                  <a:pPr algn="ctr"/>
                  <a:r>
                    <a:rPr lang="en-US" altLang="zh-CN" sz="2000">
                      <a:solidFill>
                        <a:schemeClr val="bg1">
                          <a:lumMod val="100000"/>
                        </a:schemeClr>
                      </a:solidFill>
                      <a:latin typeface="Impact" panose="020B0806030902050204" pitchFamily="34" charset="0"/>
                    </a:rPr>
                    <a:t>03</a:t>
                  </a:r>
                  <a:endParaRPr lang="en-US" altLang="zh-CN" sz="2000">
                    <a:solidFill>
                      <a:schemeClr val="bg1">
                        <a:lumMod val="100000"/>
                      </a:schemeClr>
                    </a:solidFill>
                    <a:latin typeface="Impact" panose="020B0806030902050204" pitchFamily="34" charset="0"/>
                  </a:endParaRPr>
                </a:p>
              </p:txBody>
            </p:sp>
          </p:grpSp>
        </p:grpSp>
        <p:grpSp>
          <p:nvGrpSpPr>
            <p:cNvPr id="16" name="íṧḷíḓe"/>
            <p:cNvGrpSpPr/>
            <p:nvPr/>
          </p:nvGrpSpPr>
          <p:grpSpPr>
            <a:xfrm>
              <a:off x="6319557" y="4521282"/>
              <a:ext cx="4032448" cy="552392"/>
              <a:chOff x="6319557" y="3639107"/>
              <a:chExt cx="4032448" cy="552392"/>
            </a:xfrm>
          </p:grpSpPr>
          <p:sp>
            <p:nvSpPr>
              <p:cNvPr id="17" name="îṩ1iḍê"/>
              <p:cNvSpPr/>
              <p:nvPr/>
            </p:nvSpPr>
            <p:spPr bwMode="auto">
              <a:xfrm>
                <a:off x="6319557" y="3708155"/>
                <a:ext cx="4032448" cy="414293"/>
              </a:xfrm>
              <a:prstGeom prst="roundRect">
                <a:avLst/>
              </a:prstGeom>
              <a:noFill/>
              <a:ln w="9525">
                <a:solidFill>
                  <a:schemeClr val="accent4"/>
                </a:solidFill>
                <a:round/>
              </a:ln>
            </p:spPr>
            <p:txBody>
              <a:bodyPr rot="0" spcFirstLastPara="0" vert="horz" wrap="none" lIns="91440" tIns="45720" rIns="91440" bIns="45720" anchor="ctr" anchorCtr="1" forceAA="0" compatLnSpc="1">
                <a:normAutofit/>
              </a:bodyPr>
              <a:lstStyle/>
              <a:p>
                <a:pPr algn="ctr"/>
                <a:r>
                  <a:rPr lang="zh-CN" altLang="en-US" sz="1600" b="1" dirty="0">
                    <a:solidFill>
                      <a:schemeClr val="accent4">
                        <a:lumMod val="100000"/>
                      </a:schemeClr>
                    </a:solidFill>
                  </a:rPr>
                  <a:t>在此输入您的标题</a:t>
                </a:r>
                <a:endParaRPr lang="zh-CN" altLang="en-US" sz="1600" b="1" dirty="0">
                  <a:solidFill>
                    <a:schemeClr val="accent4">
                      <a:lumMod val="100000"/>
                    </a:schemeClr>
                  </a:solidFill>
                </a:endParaRPr>
              </a:p>
            </p:txBody>
          </p:sp>
          <p:grpSp>
            <p:nvGrpSpPr>
              <p:cNvPr id="18" name="iślïḓè"/>
              <p:cNvGrpSpPr/>
              <p:nvPr/>
            </p:nvGrpSpPr>
            <p:grpSpPr>
              <a:xfrm>
                <a:off x="6512894" y="3639107"/>
                <a:ext cx="773346" cy="552392"/>
                <a:chOff x="5663952" y="728700"/>
                <a:chExt cx="1008112" cy="720080"/>
              </a:xfrm>
            </p:grpSpPr>
            <p:sp>
              <p:nvSpPr>
                <p:cNvPr id="19" name="îṥlíḓe"/>
                <p:cNvSpPr/>
                <p:nvPr/>
              </p:nvSpPr>
              <p:spPr bwMode="auto">
                <a:xfrm flipV="1">
                  <a:off x="5663952" y="1358770"/>
                  <a:ext cx="1008112" cy="90010"/>
                </a:xfrm>
                <a:prstGeom prst="trapezoid">
                  <a:avLst>
                    <a:gd name="adj" fmla="val 154634"/>
                  </a:avLst>
                </a:prstGeom>
                <a:solidFill>
                  <a:schemeClr val="accent4">
                    <a:lumMod val="75000"/>
                  </a:schemeClr>
                </a:solidFill>
                <a:ln w="19050">
                  <a:noFill/>
                  <a:round/>
                </a:ln>
              </p:spPr>
              <p:txBody>
                <a:bodyPr anchor="ctr"/>
                <a:lstStyle/>
                <a:p>
                  <a:pPr algn="ctr"/>
                </a:p>
              </p:txBody>
            </p:sp>
            <p:sp>
              <p:nvSpPr>
                <p:cNvPr id="20" name="iśľîḍè"/>
                <p:cNvSpPr/>
                <p:nvPr/>
              </p:nvSpPr>
              <p:spPr bwMode="auto">
                <a:xfrm>
                  <a:off x="5663952" y="728700"/>
                  <a:ext cx="1008112" cy="90010"/>
                </a:xfrm>
                <a:prstGeom prst="trapezoid">
                  <a:avLst>
                    <a:gd name="adj" fmla="val 154634"/>
                  </a:avLst>
                </a:prstGeom>
                <a:solidFill>
                  <a:schemeClr val="accent4">
                    <a:lumMod val="75000"/>
                  </a:schemeClr>
                </a:solidFill>
                <a:ln w="19050">
                  <a:noFill/>
                  <a:round/>
                </a:ln>
              </p:spPr>
              <p:txBody>
                <a:bodyPr anchor="ctr"/>
                <a:lstStyle/>
                <a:p>
                  <a:pPr algn="ctr"/>
                </a:p>
              </p:txBody>
            </p:sp>
            <p:sp>
              <p:nvSpPr>
                <p:cNvPr id="21" name="îṣḷíḓe"/>
                <p:cNvSpPr/>
                <p:nvPr/>
              </p:nvSpPr>
              <p:spPr bwMode="auto">
                <a:xfrm>
                  <a:off x="5807968" y="728700"/>
                  <a:ext cx="720080" cy="720080"/>
                </a:xfrm>
                <a:prstGeom prst="rect">
                  <a:avLst/>
                </a:prstGeom>
                <a:solidFill>
                  <a:schemeClr val="accent4"/>
                </a:solidFill>
                <a:ln w="19050">
                  <a:noFill/>
                  <a:round/>
                </a:ln>
              </p:spPr>
              <p:txBody>
                <a:bodyPr rot="0" spcFirstLastPara="0" vert="horz" wrap="none" lIns="91440" tIns="45720" rIns="91440" bIns="45720" anchor="ctr" anchorCtr="1" forceAA="0" compatLnSpc="1">
                  <a:normAutofit/>
                </a:bodyPr>
                <a:lstStyle/>
                <a:p>
                  <a:pPr algn="ctr"/>
                  <a:r>
                    <a:rPr lang="en-US" altLang="zh-CN" sz="2000">
                      <a:solidFill>
                        <a:schemeClr val="bg1">
                          <a:lumMod val="100000"/>
                        </a:schemeClr>
                      </a:solidFill>
                      <a:latin typeface="Impact" panose="020B0806030902050204" pitchFamily="34" charset="0"/>
                    </a:rPr>
                    <a:t>04</a:t>
                  </a:r>
                  <a:endParaRPr lang="en-US" altLang="zh-CN" sz="2000">
                    <a:solidFill>
                      <a:schemeClr val="bg1">
                        <a:lumMod val="100000"/>
                      </a:schemeClr>
                    </a:solidFill>
                    <a:latin typeface="Impact" panose="020B0806030902050204" pitchFamily="34" charset="0"/>
                  </a:endParaRPr>
                </a:p>
              </p:txBody>
            </p:sp>
          </p:grpSp>
        </p:grpSp>
      </p:grpSp>
      <p:pic>
        <p:nvPicPr>
          <p:cNvPr id="37" name="图片 36"/>
          <p:cNvPicPr>
            <a:picLocks noChangeAspect="1"/>
          </p:cNvPicPr>
          <p:nvPr/>
        </p:nvPicPr>
        <p:blipFill>
          <a:blip r:embed="rId1" cstate="email"/>
          <a:stretch>
            <a:fillRect/>
          </a:stretch>
        </p:blipFill>
        <p:spPr>
          <a:xfrm>
            <a:off x="405095" y="1997790"/>
            <a:ext cx="5697393" cy="4652105"/>
          </a:xfrm>
          <a:prstGeom prst="rect">
            <a:avLst/>
          </a:prstGeom>
        </p:spPr>
      </p:pic>
      <p:sp>
        <p:nvSpPr>
          <p:cNvPr id="38" name="Text Box 7"/>
          <p:cNvSpPr txBox="1">
            <a:spLocks noChangeArrowheads="1"/>
          </p:cNvSpPr>
          <p:nvPr/>
        </p:nvSpPr>
        <p:spPr bwMode="auto">
          <a:xfrm>
            <a:off x="4033897"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50000"/>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Slide Number Placeholder 29"/>
          <p:cNvSpPr>
            <a:spLocks noGrp="1"/>
          </p:cNvSpPr>
          <p:nvPr>
            <p:ph type="sldNum" sz="quarter" idx="4294967295"/>
          </p:nvPr>
        </p:nvSpPr>
        <p:spPr>
          <a:xfrm>
            <a:off x="11580813" y="6340475"/>
            <a:ext cx="611187" cy="366713"/>
          </a:xfrm>
        </p:spPr>
        <p:txBody>
          <a:bodyPr/>
          <a:lstStyle/>
          <a:p>
            <a:fld id="{C136B7D2-B98C-44FD-8D04-7EC62A564975}" type="slidenum">
              <a:rPr lang="en-US" smtClean="0"/>
            </a:fld>
            <a:endParaRPr lang="en-US" dirty="0"/>
          </a:p>
        </p:txBody>
      </p:sp>
      <p:sp>
        <p:nvSpPr>
          <p:cNvPr id="34" name="Down Arrow 33"/>
          <p:cNvSpPr/>
          <p:nvPr/>
        </p:nvSpPr>
        <p:spPr>
          <a:xfrm>
            <a:off x="886068" y="1892814"/>
            <a:ext cx="2472192" cy="3302799"/>
          </a:xfrm>
          <a:prstGeom prst="downArrow">
            <a:avLst>
              <a:gd name="adj1" fmla="val 100000"/>
              <a:gd name="adj2" fmla="val 5000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p:cNvSpPr txBox="1"/>
          <p:nvPr/>
        </p:nvSpPr>
        <p:spPr>
          <a:xfrm>
            <a:off x="920315" y="2659077"/>
            <a:ext cx="2403699" cy="1352358"/>
          </a:xfrm>
          <a:prstGeom prst="rect">
            <a:avLst/>
          </a:prstGeom>
          <a:noFill/>
        </p:spPr>
        <p:txBody>
          <a:bodyPr wrap="square" rtlCol="0">
            <a:spAutoFit/>
          </a:bodyPr>
          <a:lstStyle/>
          <a:p>
            <a:pPr lvl="0" algn="ctr">
              <a:lnSpc>
                <a:spcPct val="150000"/>
              </a:lnSpc>
            </a:pPr>
            <a:r>
              <a:rPr lang="zh-CN" altLang="en-US" sz="2000" b="1" dirty="0">
                <a:solidFill>
                  <a:prstClr val="white"/>
                </a:solidFill>
                <a:latin typeface="微软雅黑" panose="020B0503020204020204" charset="-122"/>
                <a:cs typeface="+mn-ea"/>
                <a:sym typeface="+mn-lt"/>
              </a:rPr>
              <a:t>输入你的标题</a:t>
            </a:r>
            <a:endParaRPr lang="en-US" altLang="zh-CN" sz="2000" b="1" dirty="0">
              <a:solidFill>
                <a:prstClr val="white"/>
              </a:solidFill>
              <a:latin typeface="微软雅黑" panose="020B0503020204020204" charset="-122"/>
              <a:cs typeface="+mn-ea"/>
              <a:sym typeface="+mn-lt"/>
            </a:endParaRPr>
          </a:p>
          <a:p>
            <a:pPr lvl="0" algn="ctr">
              <a:lnSpc>
                <a:spcPct val="150000"/>
              </a:lnSpc>
            </a:pPr>
            <a:r>
              <a:rPr lang="zh-CN" altLang="en-US" sz="1200" dirty="0">
                <a:solidFill>
                  <a:prstClr val="white"/>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white"/>
              </a:solidFill>
              <a:latin typeface="微软雅黑" panose="020B0503020204020204" charset="-122"/>
              <a:cs typeface="+mn-ea"/>
              <a:sym typeface="+mn-lt"/>
            </a:endParaRPr>
          </a:p>
        </p:txBody>
      </p:sp>
      <p:sp>
        <p:nvSpPr>
          <p:cNvPr id="41" name="Flowchart: Off-page Connector 40"/>
          <p:cNvSpPr/>
          <p:nvPr/>
        </p:nvSpPr>
        <p:spPr>
          <a:xfrm>
            <a:off x="1599615" y="1486501"/>
            <a:ext cx="1045100" cy="1018007"/>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1"/>
              </a:solidFill>
              <a:latin typeface="FontAwesome" pitchFamily="2" charset="0"/>
            </a:endParaRPr>
          </a:p>
        </p:txBody>
      </p:sp>
      <p:sp>
        <p:nvSpPr>
          <p:cNvPr id="42" name="TextBox 41"/>
          <p:cNvSpPr txBox="1"/>
          <p:nvPr/>
        </p:nvSpPr>
        <p:spPr>
          <a:xfrm>
            <a:off x="3552359" y="2659077"/>
            <a:ext cx="2403699" cy="1384995"/>
          </a:xfrm>
          <a:prstGeom prst="rect">
            <a:avLst/>
          </a:prstGeom>
          <a:noFill/>
        </p:spPr>
        <p:txBody>
          <a:bodyPr wrap="square" rtlCol="0">
            <a:spAutoFit/>
          </a:bodyPr>
          <a:lstStyle/>
          <a:p>
            <a:pPr lvl="0" algn="ctr">
              <a:lnSpc>
                <a:spcPct val="150000"/>
              </a:lnSpc>
            </a:pPr>
            <a:r>
              <a:rPr lang="zh-CN" altLang="en-US" sz="2000" b="1" dirty="0">
                <a:solidFill>
                  <a:prstClr val="white"/>
                </a:solidFill>
                <a:latin typeface="微软雅黑" panose="020B0503020204020204" charset="-122"/>
                <a:cs typeface="+mn-ea"/>
                <a:sym typeface="+mn-lt"/>
              </a:rPr>
              <a:t>输入你的标题</a:t>
            </a:r>
            <a:endParaRPr lang="en-US" altLang="zh-CN" sz="2000" b="1" dirty="0">
              <a:solidFill>
                <a:prstClr val="white"/>
              </a:solidFill>
              <a:latin typeface="微软雅黑" panose="020B0503020204020204" charset="-122"/>
              <a:cs typeface="+mn-ea"/>
              <a:sym typeface="+mn-lt"/>
            </a:endParaRPr>
          </a:p>
          <a:p>
            <a:pPr lvl="0" algn="ctr">
              <a:lnSpc>
                <a:spcPct val="150000"/>
              </a:lnSpc>
            </a:pPr>
            <a:r>
              <a:rPr lang="zh-CN" altLang="en-US" sz="1200" dirty="0">
                <a:solidFill>
                  <a:prstClr val="white"/>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white"/>
              </a:solidFill>
              <a:latin typeface="微软雅黑" panose="020B0503020204020204" charset="-122"/>
              <a:cs typeface="+mn-ea"/>
              <a:sym typeface="+mn-lt"/>
            </a:endParaRPr>
          </a:p>
        </p:txBody>
      </p:sp>
      <p:sp>
        <p:nvSpPr>
          <p:cNvPr id="43" name="Flowchart: Off-page Connector 42"/>
          <p:cNvSpPr/>
          <p:nvPr/>
        </p:nvSpPr>
        <p:spPr>
          <a:xfrm>
            <a:off x="4231659" y="1486501"/>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50000"/>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p:cNvSpPr txBox="1"/>
          <p:nvPr/>
        </p:nvSpPr>
        <p:spPr>
          <a:xfrm>
            <a:off x="6205951" y="2659077"/>
            <a:ext cx="2403699" cy="1384995"/>
          </a:xfrm>
          <a:prstGeom prst="rect">
            <a:avLst/>
          </a:prstGeom>
          <a:noFill/>
        </p:spPr>
        <p:txBody>
          <a:bodyPr wrap="square" rtlCol="0">
            <a:spAutoFit/>
          </a:bodyPr>
          <a:lstStyle/>
          <a:p>
            <a:pPr lvl="0" algn="ctr">
              <a:lnSpc>
                <a:spcPct val="150000"/>
              </a:lnSpc>
            </a:pPr>
            <a:r>
              <a:rPr lang="zh-CN" altLang="en-US" sz="2000" b="1" dirty="0">
                <a:solidFill>
                  <a:prstClr val="white"/>
                </a:solidFill>
                <a:latin typeface="微软雅黑" panose="020B0503020204020204" charset="-122"/>
                <a:cs typeface="+mn-ea"/>
                <a:sym typeface="+mn-lt"/>
              </a:rPr>
              <a:t>输入你的标题</a:t>
            </a:r>
            <a:endParaRPr lang="en-US" altLang="zh-CN" sz="2000" b="1" dirty="0">
              <a:solidFill>
                <a:prstClr val="white"/>
              </a:solidFill>
              <a:latin typeface="微软雅黑" panose="020B0503020204020204" charset="-122"/>
              <a:cs typeface="+mn-ea"/>
              <a:sym typeface="+mn-lt"/>
            </a:endParaRPr>
          </a:p>
          <a:p>
            <a:pPr lvl="0" algn="ctr">
              <a:lnSpc>
                <a:spcPct val="150000"/>
              </a:lnSpc>
            </a:pPr>
            <a:r>
              <a:rPr lang="zh-CN" altLang="en-US" sz="1200" dirty="0">
                <a:solidFill>
                  <a:prstClr val="white"/>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white"/>
              </a:solidFill>
              <a:latin typeface="微软雅黑" panose="020B0503020204020204" charset="-122"/>
              <a:cs typeface="+mn-ea"/>
              <a:sym typeface="+mn-lt"/>
            </a:endParaRPr>
          </a:p>
        </p:txBody>
      </p:sp>
      <p:sp>
        <p:nvSpPr>
          <p:cNvPr id="18" name="Flowchart: Off-page Connector 17"/>
          <p:cNvSpPr/>
          <p:nvPr/>
        </p:nvSpPr>
        <p:spPr>
          <a:xfrm>
            <a:off x="6885251" y="1486501"/>
            <a:ext cx="1045100" cy="1018007"/>
          </a:xfrm>
          <a:prstGeom prst="flowChartOffpageConnector">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solidFill>
              <a:latin typeface="FontAwesome" pitchFamily="2" charset="0"/>
            </a:endParaRPr>
          </a:p>
        </p:txBody>
      </p:sp>
      <p:sp>
        <p:nvSpPr>
          <p:cNvPr id="19" name="Down Arrow 18"/>
          <p:cNvSpPr/>
          <p:nvPr/>
        </p:nvSpPr>
        <p:spPr>
          <a:xfrm>
            <a:off x="8839200" y="1892814"/>
            <a:ext cx="2472192" cy="3302799"/>
          </a:xfrm>
          <a:prstGeom prst="downArrow">
            <a:avLst>
              <a:gd name="adj1" fmla="val 100000"/>
              <a:gd name="adj2" fmla="val 5000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p:cNvSpPr txBox="1"/>
          <p:nvPr/>
        </p:nvSpPr>
        <p:spPr>
          <a:xfrm>
            <a:off x="8851900" y="2659077"/>
            <a:ext cx="2403699" cy="1384995"/>
          </a:xfrm>
          <a:prstGeom prst="rect">
            <a:avLst/>
          </a:prstGeom>
          <a:noFill/>
        </p:spPr>
        <p:txBody>
          <a:bodyPr wrap="square" rtlCol="0">
            <a:spAutoFit/>
          </a:bodyPr>
          <a:lstStyle/>
          <a:p>
            <a:pPr lvl="0" algn="ctr">
              <a:lnSpc>
                <a:spcPct val="150000"/>
              </a:lnSpc>
            </a:pPr>
            <a:r>
              <a:rPr lang="zh-CN" altLang="en-US" sz="2000" b="1" dirty="0">
                <a:solidFill>
                  <a:prstClr val="white"/>
                </a:solidFill>
                <a:latin typeface="微软雅黑" panose="020B0503020204020204" charset="-122"/>
                <a:cs typeface="+mn-ea"/>
                <a:sym typeface="+mn-lt"/>
              </a:rPr>
              <a:t>输入你的标题</a:t>
            </a:r>
            <a:endParaRPr lang="en-US" altLang="zh-CN" sz="2000" b="1" dirty="0">
              <a:solidFill>
                <a:prstClr val="white"/>
              </a:solidFill>
              <a:latin typeface="微软雅黑" panose="020B0503020204020204" charset="-122"/>
              <a:cs typeface="+mn-ea"/>
              <a:sym typeface="+mn-lt"/>
            </a:endParaRPr>
          </a:p>
          <a:p>
            <a:pPr lvl="0" algn="ctr">
              <a:lnSpc>
                <a:spcPct val="150000"/>
              </a:lnSpc>
            </a:pPr>
            <a:r>
              <a:rPr lang="zh-CN" altLang="en-US" sz="1200" dirty="0">
                <a:solidFill>
                  <a:prstClr val="white"/>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white"/>
              </a:solidFill>
              <a:latin typeface="微软雅黑" panose="020B0503020204020204" charset="-122"/>
              <a:cs typeface="+mn-ea"/>
              <a:sym typeface="+mn-lt"/>
            </a:endParaRPr>
          </a:p>
        </p:txBody>
      </p:sp>
      <p:sp>
        <p:nvSpPr>
          <p:cNvPr id="21" name="Flowchart: Off-page Connector 20"/>
          <p:cNvSpPr/>
          <p:nvPr/>
        </p:nvSpPr>
        <p:spPr>
          <a:xfrm>
            <a:off x="9531201" y="1486501"/>
            <a:ext cx="1045100" cy="1018007"/>
          </a:xfrm>
          <a:prstGeom prst="flowChartOffpageConnector">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5"/>
              </a:solidFill>
              <a:latin typeface="FontAwesome" pitchFamily="2" charset="0"/>
            </a:endParaRPr>
          </a:p>
        </p:txBody>
      </p:sp>
      <p:sp>
        <p:nvSpPr>
          <p:cNvPr id="22" name="Freeform 62"/>
          <p:cNvSpPr>
            <a:spLocks noChangeAspect="1" noEditPoints="1"/>
          </p:cNvSpPr>
          <p:nvPr/>
        </p:nvSpPr>
        <p:spPr bwMode="auto">
          <a:xfrm>
            <a:off x="7171331" y="1724681"/>
            <a:ext cx="481669" cy="485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3" name="Freeform 132"/>
          <p:cNvSpPr>
            <a:spLocks noChangeAspect="1" noEditPoints="1"/>
          </p:cNvSpPr>
          <p:nvPr/>
        </p:nvSpPr>
        <p:spPr bwMode="auto">
          <a:xfrm>
            <a:off x="1858625" y="1726132"/>
            <a:ext cx="516275" cy="49382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4" name="Freeform 5"/>
          <p:cNvSpPr>
            <a:spLocks noEditPoints="1"/>
          </p:cNvSpPr>
          <p:nvPr/>
        </p:nvSpPr>
        <p:spPr bwMode="auto">
          <a:xfrm>
            <a:off x="9806836" y="1735889"/>
            <a:ext cx="493827" cy="49382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5" name="Freeform 24"/>
          <p:cNvSpPr>
            <a:spLocks noEditPoints="1"/>
          </p:cNvSpPr>
          <p:nvPr/>
        </p:nvSpPr>
        <p:spPr bwMode="auto">
          <a:xfrm>
            <a:off x="4535822" y="1728419"/>
            <a:ext cx="436775" cy="474312"/>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6" name="Footer Text"/>
          <p:cNvSpPr txBox="1"/>
          <p:nvPr/>
        </p:nvSpPr>
        <p:spPr>
          <a:xfrm>
            <a:off x="1447800" y="5409451"/>
            <a:ext cx="9128501" cy="646331"/>
          </a:xfrm>
          <a:prstGeom prst="rect">
            <a:avLst/>
          </a:prstGeom>
          <a:noFill/>
        </p:spPr>
        <p:txBody>
          <a:bodyPr wrap="square" lIns="0" tIns="0" rIns="0" bIns="0" rtlCol="0">
            <a:spAutoFit/>
          </a:bodyPr>
          <a:lstStyle/>
          <a:p>
            <a:pPr algn="ctr">
              <a:lnSpc>
                <a:spcPct val="150000"/>
              </a:lnSpc>
            </a:pPr>
            <a:r>
              <a:rPr lang="zh-CN" altLang="en-US" sz="1400" dirty="0">
                <a:solidFill>
                  <a:schemeClr val="tx1">
                    <a:lumMod val="65000"/>
                    <a:lumOff val="35000"/>
                  </a:schemeClr>
                </a:solidFill>
              </a:rPr>
              <a:t>一套好的</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模板可以让一篇</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文稿的形象迅速提升，大大增加可观赏性。同时</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模板可以让</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思路更清晰、逻辑更严谨，更方便处理图表、文字、图片等内容。</a:t>
            </a:r>
            <a:endParaRPr lang="zh-CN" altLang="en-US" sz="1400" dirty="0">
              <a:solidFill>
                <a:schemeClr val="tx1">
                  <a:lumMod val="65000"/>
                  <a:lumOff val="35000"/>
                </a:schemeClr>
              </a:solidFill>
            </a:endParaRPr>
          </a:p>
        </p:txBody>
      </p:sp>
      <p:cxnSp>
        <p:nvCxnSpPr>
          <p:cNvPr id="28" name="Straight Line buttom"/>
          <p:cNvCxnSpPr/>
          <p:nvPr/>
        </p:nvCxnSpPr>
        <p:spPr>
          <a:xfrm>
            <a:off x="914400" y="5342935"/>
            <a:ext cx="10363200" cy="0"/>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stretch>
            <a:fillRect/>
          </a:stretch>
        </p:blipFill>
        <p:spPr>
          <a:xfrm flipH="1">
            <a:off x="322124" y="4364869"/>
            <a:ext cx="1726926" cy="2446115"/>
          </a:xfrm>
          <a:prstGeom prst="rect">
            <a:avLst/>
          </a:prstGeom>
        </p:spPr>
      </p:pic>
      <p:sp>
        <p:nvSpPr>
          <p:cNvPr id="1035" name="Freeform 11"/>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 name="Slide Number Placeholder 3"/>
          <p:cNvSpPr>
            <a:spLocks noGrp="1"/>
          </p:cNvSpPr>
          <p:nvPr>
            <p:ph type="sldNum" sz="quarter" idx="4294967295"/>
          </p:nvPr>
        </p:nvSpPr>
        <p:spPr>
          <a:xfrm>
            <a:off x="11580813" y="6340475"/>
            <a:ext cx="611187" cy="366713"/>
          </a:xfrm>
        </p:spPr>
        <p:txBody>
          <a:bodyPr/>
          <a:lstStyle/>
          <a:p>
            <a:fld id="{C136B7D2-B98C-44FD-8D04-7EC62A564975}" type="slidenum">
              <a:rPr lang="en-US" smtClean="0"/>
            </a:fld>
            <a:endParaRPr lang="en-US" dirty="0"/>
          </a:p>
        </p:txBody>
      </p:sp>
      <p:sp>
        <p:nvSpPr>
          <p:cNvPr id="1036" name="Freeform 12"/>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037" name="Freeform 13"/>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038" name="Freeform 14"/>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9" name="Text Placeholder 3"/>
          <p:cNvSpPr txBox="1"/>
          <p:nvPr/>
        </p:nvSpPr>
        <p:spPr>
          <a:xfrm rot="19086412">
            <a:off x="6625271" y="4604403"/>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01</a:t>
            </a:r>
            <a:endParaRPr lang="en-US" sz="2665" dirty="0">
              <a:solidFill>
                <a:schemeClr val="bg1"/>
              </a:solidFill>
            </a:endParaRPr>
          </a:p>
        </p:txBody>
      </p:sp>
      <p:sp>
        <p:nvSpPr>
          <p:cNvPr id="20" name="Text Placeholder 3"/>
          <p:cNvSpPr txBox="1"/>
          <p:nvPr/>
        </p:nvSpPr>
        <p:spPr>
          <a:xfrm rot="2817072">
            <a:off x="5152979" y="3593668"/>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02</a:t>
            </a:r>
            <a:endParaRPr lang="en-US" sz="2665" dirty="0">
              <a:solidFill>
                <a:schemeClr val="bg1"/>
              </a:solidFill>
            </a:endParaRPr>
          </a:p>
        </p:txBody>
      </p:sp>
      <p:sp>
        <p:nvSpPr>
          <p:cNvPr id="21" name="Text Placeholder 3"/>
          <p:cNvSpPr txBox="1"/>
          <p:nvPr/>
        </p:nvSpPr>
        <p:spPr>
          <a:xfrm rot="18997969">
            <a:off x="6605518" y="2660510"/>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03</a:t>
            </a:r>
            <a:endParaRPr lang="en-US" sz="2665" dirty="0">
              <a:solidFill>
                <a:schemeClr val="bg1"/>
              </a:solidFill>
            </a:endParaRPr>
          </a:p>
        </p:txBody>
      </p:sp>
      <p:sp>
        <p:nvSpPr>
          <p:cNvPr id="22" name="Text Placeholder 3"/>
          <p:cNvSpPr txBox="1"/>
          <p:nvPr/>
        </p:nvSpPr>
        <p:spPr>
          <a:xfrm rot="2817072">
            <a:off x="5173301" y="1687286"/>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04</a:t>
            </a:r>
            <a:endParaRPr lang="en-US" sz="2665" dirty="0">
              <a:solidFill>
                <a:schemeClr val="bg1"/>
              </a:solidFill>
            </a:endParaRPr>
          </a:p>
        </p:txBody>
      </p:sp>
      <p:sp>
        <p:nvSpPr>
          <p:cNvPr id="24" name="Rectangle 23"/>
          <p:cNvSpPr/>
          <p:nvPr/>
        </p:nvSpPr>
        <p:spPr>
          <a:xfrm rot="18897855">
            <a:off x="5930396" y="3245379"/>
            <a:ext cx="820738" cy="246221"/>
          </a:xfrm>
          <a:prstGeom prst="rect">
            <a:avLst/>
          </a:prstGeom>
        </p:spPr>
        <p:txBody>
          <a:bodyPr wrap="none" lIns="0" tIns="0" rIns="0" bIns="0">
            <a:spAutoFit/>
          </a:bodyPr>
          <a:lstStyle/>
          <a:p>
            <a:pPr algn="r"/>
            <a:r>
              <a:rPr lang="zh-CN" altLang="en-US" sz="1600" b="1" dirty="0">
                <a:solidFill>
                  <a:schemeClr val="bg1"/>
                </a:solidFill>
              </a:rPr>
              <a:t>你的标题</a:t>
            </a:r>
            <a:endParaRPr lang="en-US" sz="1400" b="1" dirty="0">
              <a:solidFill>
                <a:schemeClr val="bg1"/>
              </a:solidFill>
            </a:endParaRPr>
          </a:p>
        </p:txBody>
      </p:sp>
      <p:sp>
        <p:nvSpPr>
          <p:cNvPr id="27" name="Rectangle 26"/>
          <p:cNvSpPr/>
          <p:nvPr/>
        </p:nvSpPr>
        <p:spPr>
          <a:xfrm rot="2726022">
            <a:off x="5431936" y="2260991"/>
            <a:ext cx="820738" cy="246221"/>
          </a:xfrm>
          <a:prstGeom prst="rect">
            <a:avLst/>
          </a:prstGeom>
        </p:spPr>
        <p:txBody>
          <a:bodyPr wrap="none" lIns="0" tIns="0" rIns="0" bIns="0">
            <a:spAutoFit/>
          </a:bodyPr>
          <a:lstStyle/>
          <a:p>
            <a:pPr algn="r"/>
            <a:r>
              <a:rPr lang="zh-CN" altLang="en-US" sz="1600" b="1" dirty="0">
                <a:solidFill>
                  <a:schemeClr val="bg1"/>
                </a:solidFill>
              </a:rPr>
              <a:t>你的标题</a:t>
            </a:r>
            <a:endParaRPr lang="en-US" sz="1400" b="1" dirty="0">
              <a:solidFill>
                <a:schemeClr val="bg1"/>
              </a:solidFill>
            </a:endParaRPr>
          </a:p>
        </p:txBody>
      </p:sp>
      <p:sp>
        <p:nvSpPr>
          <p:cNvPr id="28" name="Rectangle 27"/>
          <p:cNvSpPr/>
          <p:nvPr/>
        </p:nvSpPr>
        <p:spPr>
          <a:xfrm rot="2786029">
            <a:off x="5418236" y="4198114"/>
            <a:ext cx="820738" cy="246221"/>
          </a:xfrm>
          <a:prstGeom prst="rect">
            <a:avLst/>
          </a:prstGeom>
        </p:spPr>
        <p:txBody>
          <a:bodyPr wrap="none" lIns="0" tIns="0" rIns="0" bIns="0">
            <a:spAutoFit/>
          </a:bodyPr>
          <a:lstStyle/>
          <a:p>
            <a:pPr algn="r"/>
            <a:r>
              <a:rPr lang="zh-CN" altLang="en-US" sz="1600" b="1" dirty="0">
                <a:solidFill>
                  <a:schemeClr val="bg1"/>
                </a:solidFill>
              </a:rPr>
              <a:t>你的标题</a:t>
            </a:r>
            <a:endParaRPr lang="en-US" sz="1400" b="1" dirty="0">
              <a:solidFill>
                <a:schemeClr val="bg1"/>
              </a:solidFill>
            </a:endParaRPr>
          </a:p>
        </p:txBody>
      </p:sp>
      <p:sp>
        <p:nvSpPr>
          <p:cNvPr id="29" name="Rectangle 28"/>
          <p:cNvSpPr/>
          <p:nvPr/>
        </p:nvSpPr>
        <p:spPr>
          <a:xfrm rot="18897855">
            <a:off x="5943094" y="5165612"/>
            <a:ext cx="820738" cy="246221"/>
          </a:xfrm>
          <a:prstGeom prst="rect">
            <a:avLst/>
          </a:prstGeom>
        </p:spPr>
        <p:txBody>
          <a:bodyPr wrap="none" lIns="0" tIns="0" rIns="0" bIns="0">
            <a:spAutoFit/>
          </a:bodyPr>
          <a:lstStyle/>
          <a:p>
            <a:pPr algn="r"/>
            <a:r>
              <a:rPr lang="zh-CN" altLang="en-US" sz="1600" b="1" dirty="0">
                <a:solidFill>
                  <a:schemeClr val="bg1"/>
                </a:solidFill>
              </a:rPr>
              <a:t>你的标题</a:t>
            </a:r>
            <a:endParaRPr lang="en-US" sz="1400" b="1" dirty="0">
              <a:solidFill>
                <a:schemeClr val="bg1"/>
              </a:solidFill>
            </a:endParaRP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nvGrpSpPr>
          <p:cNvPr id="37" name="Group 59"/>
          <p:cNvGrpSpPr/>
          <p:nvPr/>
        </p:nvGrpSpPr>
        <p:grpSpPr>
          <a:xfrm>
            <a:off x="8144664" y="4146841"/>
            <a:ext cx="2861749" cy="833602"/>
            <a:chOff x="7154104" y="3244276"/>
            <a:chExt cx="2146312" cy="625201"/>
          </a:xfrm>
        </p:grpSpPr>
        <p:sp>
          <p:nvSpPr>
            <p:cNvPr id="38" name="TextBox 37"/>
            <p:cNvSpPr txBox="1"/>
            <p:nvPr/>
          </p:nvSpPr>
          <p:spPr>
            <a:xfrm>
              <a:off x="7154105" y="3453979"/>
              <a:ext cx="2146311" cy="415498"/>
            </a:xfrm>
            <a:prstGeom prst="rect">
              <a:avLst/>
            </a:prstGeom>
            <a:noFill/>
          </p:spPr>
          <p:txBody>
            <a:bodyPr wrap="square" lIns="0" tIns="0" rIns="0" bIns="0" rtlCol="0">
              <a:spAutoFit/>
            </a:bodyPr>
            <a:lstStyle/>
            <a:p>
              <a:pPr lvl="0">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39" name="Rectangle 38"/>
            <p:cNvSpPr/>
            <p:nvPr/>
          </p:nvSpPr>
          <p:spPr>
            <a:xfrm>
              <a:off x="7154104" y="3244276"/>
              <a:ext cx="923330" cy="184666"/>
            </a:xfrm>
            <a:prstGeom prst="rect">
              <a:avLst/>
            </a:prstGeom>
          </p:spPr>
          <p:txBody>
            <a:bodyPr wrap="none" lIns="0" tIns="0" rIns="0" bIns="0">
              <a:spAutoFit/>
            </a:bodyPr>
            <a:lstStyle/>
            <a:p>
              <a:r>
                <a:rPr lang="zh-CN" altLang="en-US" sz="1600" b="1" dirty="0">
                  <a:solidFill>
                    <a:schemeClr val="accent1"/>
                  </a:solidFill>
                </a:rPr>
                <a:t>输入你的标题</a:t>
              </a:r>
              <a:endParaRPr lang="zh-CN" altLang="en-US" sz="1600" b="1" dirty="0">
                <a:solidFill>
                  <a:schemeClr val="accent1"/>
                </a:solidFill>
              </a:endParaRPr>
            </a:p>
          </p:txBody>
        </p:sp>
      </p:grpSp>
      <p:grpSp>
        <p:nvGrpSpPr>
          <p:cNvPr id="40" name="Group 58"/>
          <p:cNvGrpSpPr/>
          <p:nvPr/>
        </p:nvGrpSpPr>
        <p:grpSpPr>
          <a:xfrm>
            <a:off x="8144665" y="2263319"/>
            <a:ext cx="2861751" cy="846302"/>
            <a:chOff x="7174424" y="1381167"/>
            <a:chExt cx="2146313" cy="634726"/>
          </a:xfrm>
        </p:grpSpPr>
        <p:sp>
          <p:nvSpPr>
            <p:cNvPr id="41" name="TextBox 40"/>
            <p:cNvSpPr txBox="1"/>
            <p:nvPr/>
          </p:nvSpPr>
          <p:spPr>
            <a:xfrm>
              <a:off x="7174425" y="1600395"/>
              <a:ext cx="2146312" cy="415498"/>
            </a:xfrm>
            <a:prstGeom prst="rect">
              <a:avLst/>
            </a:prstGeom>
            <a:noFill/>
          </p:spPr>
          <p:txBody>
            <a:bodyPr wrap="square" lIns="0" tIns="0" rIns="0" bIns="0" rtlCol="0">
              <a:spAutoFit/>
            </a:bodyPr>
            <a:lstStyle/>
            <a:p>
              <a:pPr lvl="0">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42" name="Rectangle 41"/>
            <p:cNvSpPr/>
            <p:nvPr/>
          </p:nvSpPr>
          <p:spPr>
            <a:xfrm>
              <a:off x="7174424" y="1381167"/>
              <a:ext cx="923329"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43" name="Group 56"/>
          <p:cNvGrpSpPr/>
          <p:nvPr/>
        </p:nvGrpSpPr>
        <p:grpSpPr>
          <a:xfrm>
            <a:off x="1127139" y="3327337"/>
            <a:ext cx="3081968" cy="808202"/>
            <a:chOff x="-296510" y="1420651"/>
            <a:chExt cx="2311476" cy="606151"/>
          </a:xfrm>
        </p:grpSpPr>
        <p:sp>
          <p:nvSpPr>
            <p:cNvPr id="44" name="TextBox 43"/>
            <p:cNvSpPr txBox="1"/>
            <p:nvPr/>
          </p:nvSpPr>
          <p:spPr>
            <a:xfrm>
              <a:off x="-296510" y="1611304"/>
              <a:ext cx="2276196" cy="415498"/>
            </a:xfrm>
            <a:prstGeom prst="rect">
              <a:avLst/>
            </a:prstGeom>
            <a:noFill/>
          </p:spPr>
          <p:txBody>
            <a:bodyPr wrap="square" lIns="0" tIns="0" rIns="0" bIns="0" rtlCol="0">
              <a:spAutoFit/>
            </a:bodyPr>
            <a:lstStyle/>
            <a:p>
              <a:pPr lvl="0" algn="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45" name="Rectangle 44"/>
            <p:cNvSpPr/>
            <p:nvPr/>
          </p:nvSpPr>
          <p:spPr>
            <a:xfrm>
              <a:off x="1091636" y="1420651"/>
              <a:ext cx="923330"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46" name="Group 56"/>
          <p:cNvGrpSpPr/>
          <p:nvPr/>
        </p:nvGrpSpPr>
        <p:grpSpPr>
          <a:xfrm>
            <a:off x="1363064" y="1368848"/>
            <a:ext cx="2811240" cy="808202"/>
            <a:chOff x="-119566" y="1420651"/>
            <a:chExt cx="2108430" cy="606151"/>
          </a:xfrm>
        </p:grpSpPr>
        <p:sp>
          <p:nvSpPr>
            <p:cNvPr id="47" name="TextBox 46"/>
            <p:cNvSpPr txBox="1"/>
            <p:nvPr/>
          </p:nvSpPr>
          <p:spPr>
            <a:xfrm>
              <a:off x="-119566" y="1611304"/>
              <a:ext cx="2099252" cy="415498"/>
            </a:xfrm>
            <a:prstGeom prst="rect">
              <a:avLst/>
            </a:prstGeom>
            <a:noFill/>
          </p:spPr>
          <p:txBody>
            <a:bodyPr wrap="square" lIns="0" tIns="0" rIns="0" bIns="0" rtlCol="0">
              <a:spAutoFit/>
            </a:bodyPr>
            <a:lstStyle/>
            <a:p>
              <a:pPr lvl="0" algn="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sp>
          <p:nvSpPr>
            <p:cNvPr id="48" name="Rectangle 47"/>
            <p:cNvSpPr/>
            <p:nvPr/>
          </p:nvSpPr>
          <p:spPr>
            <a:xfrm>
              <a:off x="1065535" y="1420651"/>
              <a:ext cx="923329" cy="184666"/>
            </a:xfrm>
            <a:prstGeom prst="rect">
              <a:avLst/>
            </a:prstGeom>
          </p:spPr>
          <p:txBody>
            <a:bodyPr wrap="none" lIns="0" tIns="0" rIns="0" bIns="0">
              <a:spAutoFit/>
            </a:bodyPr>
            <a:lstStyle/>
            <a:p>
              <a:r>
                <a:rPr lang="zh-CN" altLang="en-US" sz="1600" b="1" dirty="0">
                  <a:solidFill>
                    <a:schemeClr val="accent1"/>
                  </a:solidFill>
                </a:rPr>
                <a:t>输入你的标题</a:t>
              </a:r>
              <a:endParaRPr lang="zh-CN" altLang="en-US" sz="1600" b="1" dirty="0">
                <a:solidFill>
                  <a:schemeClr val="accent1"/>
                </a:solidFill>
              </a:endParaRPr>
            </a:p>
          </p:txBody>
        </p:sp>
      </p:grpSp>
      <p:sp>
        <p:nvSpPr>
          <p:cNvPr id="36"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duotone>
              <a:schemeClr val="accent6">
                <a:shade val="45000"/>
                <a:satMod val="135000"/>
              </a:schemeClr>
              <a:prstClr val="white"/>
            </a:duotone>
          </a:blip>
          <a:srcRect/>
          <a:stretch>
            <a:fillRect/>
          </a:stretch>
        </p:blipFill>
        <p:spPr>
          <a:xfrm>
            <a:off x="0" y="0"/>
            <a:ext cx="12192000" cy="6858000"/>
          </a:xfrm>
          <a:prstGeom prst="rect">
            <a:avLst/>
          </a:prstGeom>
        </p:spPr>
      </p:pic>
      <p:pic>
        <p:nvPicPr>
          <p:cNvPr id="21" name="图片 20"/>
          <p:cNvPicPr>
            <a:picLocks noChangeAspect="1"/>
          </p:cNvPicPr>
          <p:nvPr/>
        </p:nvPicPr>
        <p:blipFill>
          <a:blip r:embed="rId2" cstate="email"/>
          <a:stretch>
            <a:fillRect/>
          </a:stretch>
        </p:blipFill>
        <p:spPr>
          <a:xfrm>
            <a:off x="2632364" y="-203200"/>
            <a:ext cx="6927273" cy="6858000"/>
          </a:xfrm>
          <a:prstGeom prst="rect">
            <a:avLst/>
          </a:prstGeom>
        </p:spPr>
      </p:pic>
      <p:sp>
        <p:nvSpPr>
          <p:cNvPr id="22" name="椭圆 21"/>
          <p:cNvSpPr/>
          <p:nvPr/>
        </p:nvSpPr>
        <p:spPr>
          <a:xfrm>
            <a:off x="4552162" y="1447800"/>
            <a:ext cx="3454400" cy="34544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email"/>
          <a:stretch>
            <a:fillRect/>
          </a:stretch>
        </p:blipFill>
        <p:spPr>
          <a:xfrm flipH="1">
            <a:off x="-1309867" y="2274228"/>
            <a:ext cx="5387454" cy="4868912"/>
          </a:xfrm>
          <a:prstGeom prst="rect">
            <a:avLst/>
          </a:prstGeom>
        </p:spPr>
      </p:pic>
      <p:sp>
        <p:nvSpPr>
          <p:cNvPr id="6" name="文本框 5"/>
          <p:cNvSpPr txBox="1"/>
          <p:nvPr/>
        </p:nvSpPr>
        <p:spPr>
          <a:xfrm>
            <a:off x="4917287" y="2294776"/>
            <a:ext cx="2724150" cy="1862048"/>
          </a:xfrm>
          <a:prstGeom prst="rect">
            <a:avLst/>
          </a:prstGeom>
          <a:noFill/>
        </p:spPr>
        <p:txBody>
          <a:bodyPr wrap="square" rtlCol="0">
            <a:spAutoFit/>
          </a:bodyPr>
          <a:lstStyle/>
          <a:p>
            <a:pPr algn="ctr"/>
            <a:r>
              <a:rPr lang="en-US" altLang="zh-CN" sz="11500" b="1" dirty="0">
                <a:solidFill>
                  <a:schemeClr val="accent1"/>
                </a:solidFill>
                <a:latin typeface="+mj-ea"/>
                <a:ea typeface="+mj-ea"/>
              </a:rPr>
              <a:t>04</a:t>
            </a:r>
            <a:endParaRPr lang="zh-CN" altLang="en-US" sz="11500" b="1" dirty="0">
              <a:solidFill>
                <a:schemeClr val="accent1"/>
              </a:solidFill>
              <a:latin typeface="+mj-ea"/>
              <a:ea typeface="+mj-ea"/>
            </a:endParaRPr>
          </a:p>
        </p:txBody>
      </p:sp>
      <p:pic>
        <p:nvPicPr>
          <p:cNvPr id="25" name="图片 24"/>
          <p:cNvPicPr>
            <a:picLocks noChangeAspect="1"/>
          </p:cNvPicPr>
          <p:nvPr/>
        </p:nvPicPr>
        <p:blipFill>
          <a:blip r:embed="rId4" cstate="email"/>
          <a:stretch>
            <a:fillRect/>
          </a:stretch>
        </p:blipFill>
        <p:spPr>
          <a:xfrm>
            <a:off x="5867400" y="0"/>
            <a:ext cx="6858000" cy="6858000"/>
          </a:xfrm>
          <a:prstGeom prst="rect">
            <a:avLst/>
          </a:prstGeom>
        </p:spPr>
      </p:pic>
      <p:pic>
        <p:nvPicPr>
          <p:cNvPr id="29" name="图片 28"/>
          <p:cNvPicPr>
            <a:picLocks noChangeAspect="1"/>
          </p:cNvPicPr>
          <p:nvPr/>
        </p:nvPicPr>
        <p:blipFill>
          <a:blip r:embed="rId5" cstate="email"/>
          <a:stretch>
            <a:fillRect/>
          </a:stretch>
        </p:blipFill>
        <p:spPr>
          <a:xfrm>
            <a:off x="-268537" y="-1206500"/>
            <a:ext cx="3860800" cy="3860800"/>
          </a:xfrm>
          <a:prstGeom prst="rect">
            <a:avLst/>
          </a:prstGeom>
        </p:spPr>
      </p:pic>
    </p:spTree>
  </p:cSld>
  <p:clrMapOvr>
    <a:masterClrMapping/>
  </p:clrMapOvr>
  <p:transition spd="slow" advTm="1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1" cstate="email">
            <a:duotone>
              <a:schemeClr val="accent6">
                <a:shade val="45000"/>
                <a:satMod val="135000"/>
              </a:schemeClr>
              <a:prstClr val="white"/>
            </a:duotone>
          </a:blip>
          <a:srcRect/>
          <a:stretch>
            <a:fillRect/>
          </a:stretch>
        </p:blipFill>
        <p:spPr>
          <a:xfrm>
            <a:off x="0" y="0"/>
            <a:ext cx="12192000" cy="6858000"/>
          </a:xfrm>
          <a:prstGeom prst="rect">
            <a:avLst/>
          </a:prstGeom>
        </p:spPr>
      </p:pic>
      <p:pic>
        <p:nvPicPr>
          <p:cNvPr id="10" name="图片 9"/>
          <p:cNvPicPr>
            <a:picLocks noChangeAspect="1"/>
          </p:cNvPicPr>
          <p:nvPr/>
        </p:nvPicPr>
        <p:blipFill>
          <a:blip r:embed="rId2" cstate="email"/>
          <a:stretch>
            <a:fillRect/>
          </a:stretch>
        </p:blipFill>
        <p:spPr>
          <a:xfrm>
            <a:off x="4041689" y="-110810"/>
            <a:ext cx="4108622" cy="2144375"/>
          </a:xfrm>
          <a:prstGeom prst="rect">
            <a:avLst/>
          </a:prstGeom>
        </p:spPr>
      </p:pic>
      <p:grpSp>
        <p:nvGrpSpPr>
          <p:cNvPr id="4" name="íṡ1ídé"/>
          <p:cNvGrpSpPr/>
          <p:nvPr/>
        </p:nvGrpSpPr>
        <p:grpSpPr>
          <a:xfrm>
            <a:off x="5447928" y="559239"/>
            <a:ext cx="1296144" cy="854786"/>
            <a:chOff x="909706" y="699459"/>
            <a:chExt cx="1296144" cy="854786"/>
          </a:xfrm>
        </p:grpSpPr>
        <p:sp>
          <p:nvSpPr>
            <p:cNvPr id="26" name="îsḻíḍé"/>
            <p:cNvSpPr txBox="1"/>
            <p:nvPr/>
          </p:nvSpPr>
          <p:spPr>
            <a:xfrm>
              <a:off x="909706" y="1315012"/>
              <a:ext cx="1296144" cy="239233"/>
            </a:xfrm>
            <a:prstGeom prst="rect">
              <a:avLst/>
            </a:prstGeom>
            <a:noFill/>
          </p:spPr>
          <p:txBody>
            <a:bodyPr wrap="square" lIns="72000" tIns="0" rIns="72000" bIns="0" anchor="ctr" anchorCtr="1">
              <a:normAutofit/>
            </a:bodyPr>
            <a:lstStyle/>
            <a:p>
              <a:pPr algn="ctr"/>
              <a:r>
                <a:rPr lang="en-US" altLang="zh-CN" sz="1400">
                  <a:solidFill>
                    <a:schemeClr val="accent1"/>
                  </a:solidFill>
                  <a:latin typeface="+mn-ea"/>
                </a:rPr>
                <a:t>CONTENTS</a:t>
              </a:r>
              <a:endParaRPr lang="en-US" altLang="zh-CN" sz="1400">
                <a:solidFill>
                  <a:schemeClr val="accent1"/>
                </a:solidFill>
                <a:latin typeface="+mn-ea"/>
              </a:endParaRPr>
            </a:p>
          </p:txBody>
        </p:sp>
        <p:sp>
          <p:nvSpPr>
            <p:cNvPr id="27" name="iSļíḑè"/>
            <p:cNvSpPr txBox="1"/>
            <p:nvPr/>
          </p:nvSpPr>
          <p:spPr>
            <a:xfrm>
              <a:off x="909706" y="699459"/>
              <a:ext cx="1296144" cy="615553"/>
            </a:xfrm>
            <a:prstGeom prst="rect">
              <a:avLst/>
            </a:prstGeom>
            <a:noFill/>
          </p:spPr>
          <p:txBody>
            <a:bodyPr wrap="square" lIns="0" tIns="0" rIns="0" bIns="0" anchor="ctr" anchorCtr="1">
              <a:normAutofit/>
            </a:bodyPr>
            <a:lstStyle/>
            <a:p>
              <a:pPr algn="ctr"/>
              <a:r>
                <a:rPr lang="zh-CN" altLang="en-US" sz="4000" b="1" dirty="0">
                  <a:solidFill>
                    <a:schemeClr val="accent1"/>
                  </a:solidFill>
                  <a:latin typeface="+mn-ea"/>
                </a:rPr>
                <a:t>目录</a:t>
              </a:r>
              <a:endParaRPr lang="zh-CN" altLang="en-US" sz="4000" b="1" dirty="0">
                <a:solidFill>
                  <a:schemeClr val="accent1"/>
                </a:solidFill>
                <a:latin typeface="+mn-ea"/>
              </a:endParaRPr>
            </a:p>
          </p:txBody>
        </p:sp>
      </p:grpSp>
      <p:sp>
        <p:nvSpPr>
          <p:cNvPr id="5" name="íṣḻiďê"/>
          <p:cNvSpPr/>
          <p:nvPr/>
        </p:nvSpPr>
        <p:spPr bwMode="auto">
          <a:xfrm>
            <a:off x="1343472" y="1358770"/>
            <a:ext cx="9505056" cy="4572508"/>
          </a:xfrm>
          <a:custGeom>
            <a:avLst/>
            <a:gdLst>
              <a:gd name="connsiteX0" fmla="*/ 0 w 9505056"/>
              <a:gd name="connsiteY0" fmla="*/ 0 h 4452528"/>
              <a:gd name="connsiteX1" fmla="*/ 3996443 w 9505056"/>
              <a:gd name="connsiteY1" fmla="*/ 0 h 4452528"/>
              <a:gd name="connsiteX2" fmla="*/ 3996443 w 9505056"/>
              <a:gd name="connsiteY2" fmla="*/ 217767 h 4452528"/>
              <a:gd name="connsiteX3" fmla="*/ 5508611 w 9505056"/>
              <a:gd name="connsiteY3" fmla="*/ 217767 h 4452528"/>
              <a:gd name="connsiteX4" fmla="*/ 5508611 w 9505056"/>
              <a:gd name="connsiteY4" fmla="*/ 0 h 4452528"/>
              <a:gd name="connsiteX5" fmla="*/ 9505056 w 9505056"/>
              <a:gd name="connsiteY5" fmla="*/ 0 h 4452528"/>
              <a:gd name="connsiteX6" fmla="*/ 9505056 w 9505056"/>
              <a:gd name="connsiteY6" fmla="*/ 4452528 h 4452528"/>
              <a:gd name="connsiteX7" fmla="*/ 0 w 9505056"/>
              <a:gd name="connsiteY7" fmla="*/ 4452528 h 4452528"/>
              <a:gd name="connsiteX0-1" fmla="*/ 5508611 w 9505056"/>
              <a:gd name="connsiteY0-2" fmla="*/ 217767 h 4452528"/>
              <a:gd name="connsiteX1-3" fmla="*/ 5508611 w 9505056"/>
              <a:gd name="connsiteY1-4" fmla="*/ 0 h 4452528"/>
              <a:gd name="connsiteX2-5" fmla="*/ 9505056 w 9505056"/>
              <a:gd name="connsiteY2-6" fmla="*/ 0 h 4452528"/>
              <a:gd name="connsiteX3-7" fmla="*/ 9505056 w 9505056"/>
              <a:gd name="connsiteY3-8" fmla="*/ 4452528 h 4452528"/>
              <a:gd name="connsiteX4-9" fmla="*/ 0 w 9505056"/>
              <a:gd name="connsiteY4-10" fmla="*/ 4452528 h 4452528"/>
              <a:gd name="connsiteX5-11" fmla="*/ 0 w 9505056"/>
              <a:gd name="connsiteY5-12" fmla="*/ 0 h 4452528"/>
              <a:gd name="connsiteX6-13" fmla="*/ 3996443 w 9505056"/>
              <a:gd name="connsiteY6-14" fmla="*/ 0 h 4452528"/>
              <a:gd name="connsiteX7-15" fmla="*/ 4087883 w 9505056"/>
              <a:gd name="connsiteY7-16" fmla="*/ 309207 h 4452528"/>
              <a:gd name="connsiteX0-17" fmla="*/ 5508611 w 9505056"/>
              <a:gd name="connsiteY0-18" fmla="*/ 217767 h 4452528"/>
              <a:gd name="connsiteX1-19" fmla="*/ 5508611 w 9505056"/>
              <a:gd name="connsiteY1-20" fmla="*/ 0 h 4452528"/>
              <a:gd name="connsiteX2-21" fmla="*/ 9505056 w 9505056"/>
              <a:gd name="connsiteY2-22" fmla="*/ 0 h 4452528"/>
              <a:gd name="connsiteX3-23" fmla="*/ 9505056 w 9505056"/>
              <a:gd name="connsiteY3-24" fmla="*/ 4452528 h 4452528"/>
              <a:gd name="connsiteX4-25" fmla="*/ 0 w 9505056"/>
              <a:gd name="connsiteY4-26" fmla="*/ 4452528 h 4452528"/>
              <a:gd name="connsiteX5-27" fmla="*/ 0 w 9505056"/>
              <a:gd name="connsiteY5-28" fmla="*/ 0 h 4452528"/>
              <a:gd name="connsiteX6-29" fmla="*/ 3996443 w 9505056"/>
              <a:gd name="connsiteY6-30" fmla="*/ 0 h 4452528"/>
              <a:gd name="connsiteX0-31" fmla="*/ 5508611 w 9505056"/>
              <a:gd name="connsiteY0-32" fmla="*/ 0 h 4452528"/>
              <a:gd name="connsiteX1-33" fmla="*/ 9505056 w 9505056"/>
              <a:gd name="connsiteY1-34" fmla="*/ 0 h 4452528"/>
              <a:gd name="connsiteX2-35" fmla="*/ 9505056 w 9505056"/>
              <a:gd name="connsiteY2-36" fmla="*/ 4452528 h 4452528"/>
              <a:gd name="connsiteX3-37" fmla="*/ 0 w 9505056"/>
              <a:gd name="connsiteY3-38" fmla="*/ 4452528 h 4452528"/>
              <a:gd name="connsiteX4-39" fmla="*/ 0 w 9505056"/>
              <a:gd name="connsiteY4-40" fmla="*/ 0 h 4452528"/>
              <a:gd name="connsiteX5-41" fmla="*/ 3996443 w 9505056"/>
              <a:gd name="connsiteY5-42" fmla="*/ 0 h 4452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505056" h="4452528">
                <a:moveTo>
                  <a:pt x="5508611" y="0"/>
                </a:moveTo>
                <a:lnTo>
                  <a:pt x="9505056" y="0"/>
                </a:lnTo>
                <a:lnTo>
                  <a:pt x="9505056" y="4452528"/>
                </a:lnTo>
                <a:lnTo>
                  <a:pt x="0" y="4452528"/>
                </a:lnTo>
                <a:lnTo>
                  <a:pt x="0" y="0"/>
                </a:lnTo>
                <a:lnTo>
                  <a:pt x="3996443" y="0"/>
                </a:lnTo>
              </a:path>
            </a:pathLst>
          </a:custGeom>
          <a:noFill/>
          <a:ln w="98425" cap="rnd">
            <a:solidFill>
              <a:schemeClr val="accent3">
                <a:lumMod val="75000"/>
                <a:alpha val="21000"/>
              </a:schemeClr>
            </a:solidFill>
            <a:round/>
          </a:ln>
        </p:spPr>
        <p:txBody>
          <a:bodyPr anchor="ctr"/>
          <a:lstStyle/>
          <a:p>
            <a:pPr algn="ctr"/>
          </a:p>
        </p:txBody>
      </p:sp>
      <p:grpSp>
        <p:nvGrpSpPr>
          <p:cNvPr id="31" name="组合 30"/>
          <p:cNvGrpSpPr/>
          <p:nvPr/>
        </p:nvGrpSpPr>
        <p:grpSpPr>
          <a:xfrm>
            <a:off x="2567608" y="2033566"/>
            <a:ext cx="7056784" cy="3410409"/>
            <a:chOff x="2567608" y="2033566"/>
            <a:chExt cx="7056784" cy="3410409"/>
          </a:xfrm>
        </p:grpSpPr>
        <p:grpSp>
          <p:nvGrpSpPr>
            <p:cNvPr id="30" name="组合 29"/>
            <p:cNvGrpSpPr/>
            <p:nvPr/>
          </p:nvGrpSpPr>
          <p:grpSpPr>
            <a:xfrm>
              <a:off x="2567608" y="2033566"/>
              <a:ext cx="7056784" cy="504056"/>
              <a:chOff x="2567608" y="2033566"/>
              <a:chExt cx="7056784" cy="504056"/>
            </a:xfrm>
          </p:grpSpPr>
          <p:sp>
            <p:nvSpPr>
              <p:cNvPr id="6" name="îşlíḍé"/>
              <p:cNvSpPr/>
              <p:nvPr/>
            </p:nvSpPr>
            <p:spPr bwMode="auto">
              <a:xfrm>
                <a:off x="2567608" y="2033566"/>
                <a:ext cx="7056784" cy="504056"/>
              </a:xfrm>
              <a:prstGeom prst="rect">
                <a:avLst/>
              </a:prstGeom>
              <a:noFill/>
              <a:ln w="12700" cap="flat" cmpd="sng" algn="ctr">
                <a:solidFill>
                  <a:schemeClr val="accent1">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ctr"/>
              </a:p>
            </p:txBody>
          </p:sp>
          <p:sp>
            <p:nvSpPr>
              <p:cNvPr id="11" name="îsḻíḑè"/>
              <p:cNvSpPr/>
              <p:nvPr/>
            </p:nvSpPr>
            <p:spPr bwMode="auto">
              <a:xfrm>
                <a:off x="2567608" y="2033566"/>
                <a:ext cx="972108" cy="504056"/>
              </a:xfrm>
              <a:prstGeom prst="rect">
                <a:avLst/>
              </a:prstGeom>
              <a:noFill/>
              <a:ln w="19050">
                <a:no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none" lIns="91440" tIns="45720" rIns="91440" bIns="45720" anchor="ctr" anchorCtr="1" forceAA="0" compatLnSpc="1">
                <a:normAutofit/>
              </a:bodyPr>
              <a:lstStyle/>
              <a:p>
                <a:pPr algn="ctr"/>
                <a:r>
                  <a:rPr lang="en-US" altLang="zh-CN" sz="2400">
                    <a:solidFill>
                      <a:schemeClr val="accent1">
                        <a:lumMod val="100000"/>
                      </a:schemeClr>
                    </a:solidFill>
                    <a:latin typeface="Impact" panose="020B0806030902050204" pitchFamily="34" charset="0"/>
                  </a:rPr>
                  <a:t>01</a:t>
                </a:r>
                <a:endParaRPr lang="en-US" altLang="zh-CN" sz="2400">
                  <a:solidFill>
                    <a:schemeClr val="accent1">
                      <a:lumMod val="100000"/>
                    </a:schemeClr>
                  </a:solidFill>
                  <a:latin typeface="Impact" panose="020B0806030902050204" pitchFamily="34" charset="0"/>
                </a:endParaRPr>
              </a:p>
            </p:txBody>
          </p:sp>
          <p:cxnSp>
            <p:nvCxnSpPr>
              <p:cNvPr id="16" name="Straight Connector 22"/>
              <p:cNvCxnSpPr/>
              <p:nvPr/>
            </p:nvCxnSpPr>
            <p:spPr>
              <a:xfrm>
                <a:off x="3539716" y="2065209"/>
                <a:ext cx="0" cy="440770"/>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2567608" y="3002349"/>
              <a:ext cx="7056784" cy="504056"/>
              <a:chOff x="2567608" y="2793084"/>
              <a:chExt cx="7056784" cy="504056"/>
            </a:xfrm>
          </p:grpSpPr>
          <p:sp>
            <p:nvSpPr>
              <p:cNvPr id="7" name="ïšļîḑê"/>
              <p:cNvSpPr/>
              <p:nvPr/>
            </p:nvSpPr>
            <p:spPr bwMode="auto">
              <a:xfrm>
                <a:off x="2567608" y="2793084"/>
                <a:ext cx="7056784" cy="504056"/>
              </a:xfrm>
              <a:prstGeom prst="rect">
                <a:avLst/>
              </a:prstGeom>
              <a:noFill/>
              <a:ln w="12700" cap="flat" cmpd="sng" algn="ctr">
                <a:solidFill>
                  <a:schemeClr val="accent2">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ctr"/>
              </a:p>
            </p:txBody>
          </p:sp>
          <p:sp>
            <p:nvSpPr>
              <p:cNvPr id="12" name="ïṡḷíḑè"/>
              <p:cNvSpPr/>
              <p:nvPr/>
            </p:nvSpPr>
            <p:spPr bwMode="auto">
              <a:xfrm>
                <a:off x="2567608" y="2793084"/>
                <a:ext cx="972108" cy="504056"/>
              </a:xfrm>
              <a:prstGeom prst="rect">
                <a:avLst/>
              </a:prstGeom>
              <a:no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accent2">
                        <a:lumMod val="100000"/>
                      </a:schemeClr>
                    </a:solidFill>
                    <a:latin typeface="Impact" panose="020B0806030902050204" pitchFamily="34" charset="0"/>
                  </a:rPr>
                  <a:t>02</a:t>
                </a:r>
                <a:endParaRPr lang="en-US" altLang="zh-CN" sz="2400">
                  <a:solidFill>
                    <a:schemeClr val="accent2">
                      <a:lumMod val="100000"/>
                    </a:schemeClr>
                  </a:solidFill>
                  <a:latin typeface="Impact" panose="020B0806030902050204" pitchFamily="34" charset="0"/>
                </a:endParaRPr>
              </a:p>
            </p:txBody>
          </p:sp>
          <p:cxnSp>
            <p:nvCxnSpPr>
              <p:cNvPr id="17" name="Straight Connector 24"/>
              <p:cNvCxnSpPr/>
              <p:nvPr/>
            </p:nvCxnSpPr>
            <p:spPr>
              <a:xfrm>
                <a:off x="3539716" y="2824727"/>
                <a:ext cx="0" cy="440770"/>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2567608" y="3971132"/>
              <a:ext cx="7056784" cy="504057"/>
              <a:chOff x="2567608" y="3552602"/>
              <a:chExt cx="7056784" cy="504057"/>
            </a:xfrm>
          </p:grpSpPr>
          <p:sp>
            <p:nvSpPr>
              <p:cNvPr id="8" name="îs1ïḋé"/>
              <p:cNvSpPr/>
              <p:nvPr/>
            </p:nvSpPr>
            <p:spPr bwMode="auto">
              <a:xfrm>
                <a:off x="2567608" y="3552603"/>
                <a:ext cx="7056784" cy="504056"/>
              </a:xfrm>
              <a:prstGeom prst="rect">
                <a:avLst/>
              </a:prstGeom>
              <a:noFill/>
              <a:ln w="12700" cap="flat" cmpd="sng" algn="ctr">
                <a:solidFill>
                  <a:schemeClr val="accent3">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ctr"/>
              </a:p>
            </p:txBody>
          </p:sp>
          <p:sp>
            <p:nvSpPr>
              <p:cNvPr id="13" name="ïṥľïḑè"/>
              <p:cNvSpPr/>
              <p:nvPr/>
            </p:nvSpPr>
            <p:spPr bwMode="auto">
              <a:xfrm>
                <a:off x="2567608" y="3552602"/>
                <a:ext cx="972108" cy="504056"/>
              </a:xfrm>
              <a:prstGeom prst="rect">
                <a:avLst/>
              </a:prstGeom>
              <a:no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accent3">
                        <a:lumMod val="100000"/>
                      </a:schemeClr>
                    </a:solidFill>
                    <a:latin typeface="Impact" panose="020B0806030902050204" pitchFamily="34" charset="0"/>
                  </a:rPr>
                  <a:t>03</a:t>
                </a:r>
                <a:endParaRPr lang="en-US" altLang="zh-CN" sz="2400">
                  <a:solidFill>
                    <a:schemeClr val="accent3">
                      <a:lumMod val="100000"/>
                    </a:schemeClr>
                  </a:solidFill>
                  <a:latin typeface="Impact" panose="020B0806030902050204" pitchFamily="34" charset="0"/>
                </a:endParaRPr>
              </a:p>
            </p:txBody>
          </p:sp>
          <p:cxnSp>
            <p:nvCxnSpPr>
              <p:cNvPr id="18" name="Straight Connector 25"/>
              <p:cNvCxnSpPr/>
              <p:nvPr/>
            </p:nvCxnSpPr>
            <p:spPr>
              <a:xfrm>
                <a:off x="3539716" y="3584245"/>
                <a:ext cx="0" cy="440770"/>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567608" y="4939917"/>
              <a:ext cx="7056784" cy="504058"/>
              <a:chOff x="2567608" y="4312120"/>
              <a:chExt cx="7056784" cy="504058"/>
            </a:xfrm>
          </p:grpSpPr>
          <p:sp>
            <p:nvSpPr>
              <p:cNvPr id="9" name="î$ḻiďé"/>
              <p:cNvSpPr/>
              <p:nvPr/>
            </p:nvSpPr>
            <p:spPr bwMode="auto">
              <a:xfrm>
                <a:off x="2567608" y="4312122"/>
                <a:ext cx="7056784" cy="504056"/>
              </a:xfrm>
              <a:prstGeom prst="rect">
                <a:avLst/>
              </a:prstGeom>
              <a:noFill/>
              <a:ln w="12700" cap="flat" cmpd="sng" algn="ctr">
                <a:solidFill>
                  <a:schemeClr val="accent4">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ctr"/>
              </a:p>
            </p:txBody>
          </p:sp>
          <p:sp>
            <p:nvSpPr>
              <p:cNvPr id="14" name="iŝľiḑé"/>
              <p:cNvSpPr/>
              <p:nvPr/>
            </p:nvSpPr>
            <p:spPr bwMode="auto">
              <a:xfrm>
                <a:off x="2567608" y="4312120"/>
                <a:ext cx="972108" cy="504056"/>
              </a:xfrm>
              <a:prstGeom prst="rect">
                <a:avLst/>
              </a:prstGeom>
              <a:noFill/>
              <a:ln w="19050">
                <a:noFill/>
                <a:round/>
              </a:ln>
            </p:spPr>
            <p:txBody>
              <a:bodyPr rot="0" spcFirstLastPara="0" vert="horz" wrap="none" lIns="91440" tIns="45720" rIns="91440" bIns="45720" anchor="ctr" anchorCtr="1" forceAA="0" compatLnSpc="1">
                <a:normAutofit/>
              </a:bodyPr>
              <a:lstStyle/>
              <a:p>
                <a:pPr algn="ctr"/>
                <a:r>
                  <a:rPr lang="en-US" altLang="zh-CN" sz="2400">
                    <a:solidFill>
                      <a:schemeClr val="accent4">
                        <a:lumMod val="100000"/>
                      </a:schemeClr>
                    </a:solidFill>
                    <a:latin typeface="Impact" panose="020B0806030902050204" pitchFamily="34" charset="0"/>
                  </a:rPr>
                  <a:t>04</a:t>
                </a:r>
                <a:endParaRPr lang="en-US" altLang="zh-CN" sz="2400">
                  <a:solidFill>
                    <a:schemeClr val="accent4">
                      <a:lumMod val="100000"/>
                    </a:schemeClr>
                  </a:solidFill>
                  <a:latin typeface="Impact" panose="020B0806030902050204" pitchFamily="34" charset="0"/>
                </a:endParaRPr>
              </a:p>
            </p:txBody>
          </p:sp>
          <p:cxnSp>
            <p:nvCxnSpPr>
              <p:cNvPr id="19" name="Straight Connector 26"/>
              <p:cNvCxnSpPr/>
              <p:nvPr/>
            </p:nvCxnSpPr>
            <p:spPr>
              <a:xfrm>
                <a:off x="3539716" y="4343763"/>
                <a:ext cx="0" cy="440770"/>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2" name="组合 31"/>
          <p:cNvGrpSpPr/>
          <p:nvPr/>
        </p:nvGrpSpPr>
        <p:grpSpPr>
          <a:xfrm>
            <a:off x="3945446" y="2085539"/>
            <a:ext cx="4720606" cy="400110"/>
            <a:chOff x="2305600" y="1866868"/>
            <a:chExt cx="4720606" cy="400110"/>
          </a:xfrm>
        </p:grpSpPr>
        <p:sp>
          <p:nvSpPr>
            <p:cNvPr id="33" name="文本框 32"/>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tx1">
                      <a:lumMod val="75000"/>
                      <a:lumOff val="25000"/>
                    </a:schemeClr>
                  </a:solidFill>
                </a:rPr>
                <a:t>在此输入您的标题</a:t>
              </a:r>
              <a:endParaRPr lang="zh-CN" altLang="en-US" sz="2000" b="1" dirty="0">
                <a:solidFill>
                  <a:schemeClr val="tx1">
                    <a:lumMod val="75000"/>
                    <a:lumOff val="25000"/>
                  </a:schemeClr>
                </a:solidFill>
              </a:endParaRPr>
            </a:p>
          </p:txBody>
        </p:sp>
        <p:sp>
          <p:nvSpPr>
            <p:cNvPr id="34" name="文本框 33"/>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grpSp>
        <p:nvGrpSpPr>
          <p:cNvPr id="35" name="组合 34"/>
          <p:cNvGrpSpPr/>
          <p:nvPr/>
        </p:nvGrpSpPr>
        <p:grpSpPr>
          <a:xfrm>
            <a:off x="3945446" y="3054322"/>
            <a:ext cx="4720606" cy="400110"/>
            <a:chOff x="2305600" y="1866868"/>
            <a:chExt cx="4720606" cy="400110"/>
          </a:xfrm>
        </p:grpSpPr>
        <p:sp>
          <p:nvSpPr>
            <p:cNvPr id="36" name="文本框 35"/>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tx1">
                      <a:lumMod val="75000"/>
                      <a:lumOff val="25000"/>
                    </a:schemeClr>
                  </a:solidFill>
                </a:rPr>
                <a:t>在此输入您的标题</a:t>
              </a:r>
              <a:endParaRPr lang="zh-CN" altLang="en-US" sz="2000" b="1" dirty="0">
                <a:solidFill>
                  <a:schemeClr val="tx1">
                    <a:lumMod val="75000"/>
                    <a:lumOff val="25000"/>
                  </a:schemeClr>
                </a:solidFill>
              </a:endParaRPr>
            </a:p>
          </p:txBody>
        </p:sp>
        <p:sp>
          <p:nvSpPr>
            <p:cNvPr id="37" name="文本框 36"/>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grpSp>
        <p:nvGrpSpPr>
          <p:cNvPr id="38" name="组合 37"/>
          <p:cNvGrpSpPr/>
          <p:nvPr/>
        </p:nvGrpSpPr>
        <p:grpSpPr>
          <a:xfrm>
            <a:off x="3945446" y="4023105"/>
            <a:ext cx="4720606" cy="400110"/>
            <a:chOff x="2305600" y="1866868"/>
            <a:chExt cx="4720606" cy="400110"/>
          </a:xfrm>
        </p:grpSpPr>
        <p:sp>
          <p:nvSpPr>
            <p:cNvPr id="39" name="文本框 38"/>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tx1">
                      <a:lumMod val="75000"/>
                      <a:lumOff val="25000"/>
                    </a:schemeClr>
                  </a:solidFill>
                </a:rPr>
                <a:t>在此输入您的标题</a:t>
              </a:r>
              <a:endParaRPr lang="zh-CN" altLang="en-US" sz="2000" b="1" dirty="0">
                <a:solidFill>
                  <a:schemeClr val="tx1">
                    <a:lumMod val="75000"/>
                    <a:lumOff val="25000"/>
                  </a:schemeClr>
                </a:solidFill>
              </a:endParaRPr>
            </a:p>
          </p:txBody>
        </p:sp>
        <p:sp>
          <p:nvSpPr>
            <p:cNvPr id="40" name="文本框 39"/>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grpSp>
        <p:nvGrpSpPr>
          <p:cNvPr id="41" name="组合 40"/>
          <p:cNvGrpSpPr/>
          <p:nvPr/>
        </p:nvGrpSpPr>
        <p:grpSpPr>
          <a:xfrm>
            <a:off x="3945446" y="4985208"/>
            <a:ext cx="4720606" cy="400110"/>
            <a:chOff x="2305600" y="1866868"/>
            <a:chExt cx="4720606" cy="400110"/>
          </a:xfrm>
        </p:grpSpPr>
        <p:sp>
          <p:nvSpPr>
            <p:cNvPr id="42" name="文本框 41"/>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tx1">
                      <a:lumMod val="75000"/>
                      <a:lumOff val="25000"/>
                    </a:schemeClr>
                  </a:solidFill>
                </a:rPr>
                <a:t>在此输入您的标题</a:t>
              </a:r>
              <a:endParaRPr lang="zh-CN" altLang="en-US" sz="2000" b="1" dirty="0">
                <a:solidFill>
                  <a:schemeClr val="tx1">
                    <a:lumMod val="75000"/>
                    <a:lumOff val="25000"/>
                  </a:schemeClr>
                </a:solidFill>
              </a:endParaRPr>
            </a:p>
          </p:txBody>
        </p:sp>
        <p:sp>
          <p:nvSpPr>
            <p:cNvPr id="43" name="文本框 42"/>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pic>
        <p:nvPicPr>
          <p:cNvPr id="20" name="图片 19"/>
          <p:cNvPicPr>
            <a:picLocks noChangeAspect="1"/>
          </p:cNvPicPr>
          <p:nvPr/>
        </p:nvPicPr>
        <p:blipFill>
          <a:blip r:embed="rId3"/>
          <a:stretch>
            <a:fillRect/>
          </a:stretch>
        </p:blipFill>
        <p:spPr>
          <a:xfrm>
            <a:off x="8892839" y="3723367"/>
            <a:ext cx="3502025" cy="3356107"/>
          </a:xfrm>
          <a:prstGeom prst="rect">
            <a:avLst/>
          </a:prstGeom>
        </p:spPr>
      </p:pic>
      <p:pic>
        <p:nvPicPr>
          <p:cNvPr id="45" name="图片 44"/>
          <p:cNvPicPr>
            <a:picLocks noChangeAspect="1"/>
          </p:cNvPicPr>
          <p:nvPr/>
        </p:nvPicPr>
        <p:blipFill>
          <a:blip r:embed="rId4" cstate="email"/>
          <a:srcRect/>
          <a:stretch>
            <a:fillRect/>
          </a:stretch>
        </p:blipFill>
        <p:spPr>
          <a:xfrm>
            <a:off x="255255" y="-106662"/>
            <a:ext cx="4165148" cy="4165148"/>
          </a:xfrm>
          <a:custGeom>
            <a:avLst/>
            <a:gdLst>
              <a:gd name="connsiteX0" fmla="*/ 0 w 3458029"/>
              <a:gd name="connsiteY0" fmla="*/ 0 h 3458029"/>
              <a:gd name="connsiteX1" fmla="*/ 3458029 w 3458029"/>
              <a:gd name="connsiteY1" fmla="*/ 0 h 3458029"/>
              <a:gd name="connsiteX2" fmla="*/ 3458029 w 3458029"/>
              <a:gd name="connsiteY2" fmla="*/ 2761343 h 3458029"/>
              <a:gd name="connsiteX3" fmla="*/ 1963059 w 3458029"/>
              <a:gd name="connsiteY3" fmla="*/ 2761343 h 3458029"/>
              <a:gd name="connsiteX4" fmla="*/ 1963059 w 3458029"/>
              <a:gd name="connsiteY4" fmla="*/ 3458029 h 3458029"/>
              <a:gd name="connsiteX5" fmla="*/ 0 w 3458029"/>
              <a:gd name="connsiteY5" fmla="*/ 3458029 h 345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029" h="3458029">
                <a:moveTo>
                  <a:pt x="0" y="0"/>
                </a:moveTo>
                <a:lnTo>
                  <a:pt x="3458029" y="0"/>
                </a:lnTo>
                <a:lnTo>
                  <a:pt x="3458029" y="2761343"/>
                </a:lnTo>
                <a:lnTo>
                  <a:pt x="1963059" y="2761343"/>
                </a:lnTo>
                <a:lnTo>
                  <a:pt x="1963059" y="3458029"/>
                </a:lnTo>
                <a:lnTo>
                  <a:pt x="0" y="3458029"/>
                </a:lnTo>
                <a:close/>
              </a:path>
            </a:pathLst>
          </a:custGeom>
        </p:spPr>
      </p:pic>
    </p:spTree>
  </p:cSld>
  <p:clrMapOvr>
    <a:masterClrMapping/>
  </p:clrMapOvr>
  <p:transition spd="slow" advTm="1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4294967295"/>
          </p:nvPr>
        </p:nvSpPr>
        <p:spPr>
          <a:xfrm>
            <a:off x="11580813" y="6340475"/>
            <a:ext cx="611187" cy="366713"/>
          </a:xfrm>
          <a:prstGeom prst="rect">
            <a:avLst/>
          </a:prstGeom>
        </p:spPr>
        <p:txBody>
          <a:bodyPr/>
          <a:lstStyle/>
          <a:p>
            <a:fld id="{C136B7D2-B98C-44FD-8D04-7EC62A564975}" type="slidenum">
              <a:rPr lang="en-US" smtClean="0"/>
            </a:fld>
            <a:endParaRPr lang="en-US" dirty="0"/>
          </a:p>
        </p:txBody>
      </p:sp>
      <p:grpSp>
        <p:nvGrpSpPr>
          <p:cNvPr id="42" name="Group 59"/>
          <p:cNvGrpSpPr/>
          <p:nvPr/>
        </p:nvGrpSpPr>
        <p:grpSpPr>
          <a:xfrm>
            <a:off x="8081562" y="4432398"/>
            <a:ext cx="3034927" cy="976735"/>
            <a:chOff x="7154104" y="3206176"/>
            <a:chExt cx="2276195" cy="732551"/>
          </a:xfrm>
        </p:grpSpPr>
        <p:sp>
          <p:nvSpPr>
            <p:cNvPr id="49" name="TextBox 48"/>
            <p:cNvSpPr txBox="1"/>
            <p:nvPr/>
          </p:nvSpPr>
          <p:spPr>
            <a:xfrm>
              <a:off x="7154105" y="3453979"/>
              <a:ext cx="2276194" cy="484748"/>
            </a:xfrm>
            <a:prstGeom prst="rect">
              <a:avLst/>
            </a:prstGeom>
            <a:noFill/>
          </p:spPr>
          <p:txBody>
            <a:bodyPr wrap="square" lIns="0" tIns="0" rIns="0" bIns="0" rtlCol="0">
              <a:spAutoFit/>
            </a:bodyPr>
            <a:lstStyle/>
            <a:p>
              <a:pPr lvl="0">
                <a:lnSpc>
                  <a:spcPct val="150000"/>
                </a:lnSpc>
              </a:pPr>
              <a:r>
                <a:rPr lang="zh-CN" altLang="en-US" sz="14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sp>
          <p:nvSpPr>
            <p:cNvPr id="52" name="Rectangle 51"/>
            <p:cNvSpPr/>
            <p:nvPr/>
          </p:nvSpPr>
          <p:spPr>
            <a:xfrm>
              <a:off x="7154104" y="3206176"/>
              <a:ext cx="923329" cy="184666"/>
            </a:xfrm>
            <a:prstGeom prst="rect">
              <a:avLst/>
            </a:prstGeom>
          </p:spPr>
          <p:txBody>
            <a:bodyPr wrap="none" lIns="0" tIns="0" rIns="0" bIns="0">
              <a:spAutoFit/>
            </a:bodyPr>
            <a:lstStyle/>
            <a:p>
              <a:r>
                <a:rPr lang="zh-CN" altLang="en-US" sz="1600" b="1" dirty="0">
                  <a:solidFill>
                    <a:schemeClr val="accent1"/>
                  </a:solidFill>
                </a:rPr>
                <a:t>输入你的标题</a:t>
              </a:r>
              <a:endParaRPr lang="zh-CN" altLang="en-US" sz="1600" b="1" dirty="0">
                <a:solidFill>
                  <a:schemeClr val="accent1"/>
                </a:solidFill>
              </a:endParaRPr>
            </a:p>
          </p:txBody>
        </p:sp>
      </p:grpSp>
      <p:grpSp>
        <p:nvGrpSpPr>
          <p:cNvPr id="53" name="Group 58"/>
          <p:cNvGrpSpPr/>
          <p:nvPr/>
        </p:nvGrpSpPr>
        <p:grpSpPr>
          <a:xfrm>
            <a:off x="8081562" y="1692867"/>
            <a:ext cx="3034927" cy="976735"/>
            <a:chOff x="7174424" y="1352592"/>
            <a:chExt cx="2276195" cy="732551"/>
          </a:xfrm>
        </p:grpSpPr>
        <p:sp>
          <p:nvSpPr>
            <p:cNvPr id="55" name="TextBox 54"/>
            <p:cNvSpPr txBox="1"/>
            <p:nvPr/>
          </p:nvSpPr>
          <p:spPr>
            <a:xfrm>
              <a:off x="7174424" y="1600395"/>
              <a:ext cx="2276195" cy="484748"/>
            </a:xfrm>
            <a:prstGeom prst="rect">
              <a:avLst/>
            </a:prstGeom>
            <a:noFill/>
          </p:spPr>
          <p:txBody>
            <a:bodyPr wrap="square" lIns="0" tIns="0" rIns="0" bIns="0" rtlCol="0">
              <a:spAutoFit/>
            </a:bodyPr>
            <a:lstStyle/>
            <a:p>
              <a:pPr lvl="0">
                <a:lnSpc>
                  <a:spcPct val="150000"/>
                </a:lnSpc>
              </a:pPr>
              <a:r>
                <a:rPr lang="zh-CN" altLang="en-US" sz="14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sp>
          <p:nvSpPr>
            <p:cNvPr id="56" name="Rectangle 55"/>
            <p:cNvSpPr/>
            <p:nvPr/>
          </p:nvSpPr>
          <p:spPr>
            <a:xfrm>
              <a:off x="7174424" y="1352592"/>
              <a:ext cx="923329"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58" name="Group 56"/>
          <p:cNvGrpSpPr/>
          <p:nvPr/>
        </p:nvGrpSpPr>
        <p:grpSpPr>
          <a:xfrm>
            <a:off x="782847" y="1662387"/>
            <a:ext cx="3034928" cy="976735"/>
            <a:chOff x="-296510" y="1363501"/>
            <a:chExt cx="2276196" cy="732551"/>
          </a:xfrm>
        </p:grpSpPr>
        <p:sp>
          <p:nvSpPr>
            <p:cNvPr id="59" name="TextBox 58"/>
            <p:cNvSpPr txBox="1"/>
            <p:nvPr/>
          </p:nvSpPr>
          <p:spPr>
            <a:xfrm>
              <a:off x="-296510" y="1611304"/>
              <a:ext cx="2276196" cy="484748"/>
            </a:xfrm>
            <a:prstGeom prst="rect">
              <a:avLst/>
            </a:prstGeom>
            <a:noFill/>
          </p:spPr>
          <p:txBody>
            <a:bodyPr wrap="square" lIns="0" tIns="0" rIns="0" bIns="0" rtlCol="0">
              <a:spAutoFit/>
            </a:bodyPr>
            <a:lstStyle/>
            <a:p>
              <a:pPr lvl="0" algn="r">
                <a:lnSpc>
                  <a:spcPct val="150000"/>
                </a:lnSpc>
              </a:pPr>
              <a:r>
                <a:rPr lang="zh-CN" altLang="en-US" sz="14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sp>
          <p:nvSpPr>
            <p:cNvPr id="63" name="Rectangle 62"/>
            <p:cNvSpPr/>
            <p:nvPr/>
          </p:nvSpPr>
          <p:spPr>
            <a:xfrm>
              <a:off x="1053363" y="1363501"/>
              <a:ext cx="923330" cy="184666"/>
            </a:xfrm>
            <a:prstGeom prst="rect">
              <a:avLst/>
            </a:prstGeom>
          </p:spPr>
          <p:txBody>
            <a:bodyPr wrap="none" lIns="0" tIns="0" rIns="0" bIns="0">
              <a:spAutoFit/>
            </a:bodyPr>
            <a:lstStyle/>
            <a:p>
              <a:pPr algn="r"/>
              <a:r>
                <a:rPr lang="zh-CN" altLang="en-US" sz="1600" b="1" dirty="0">
                  <a:solidFill>
                    <a:schemeClr val="accent1"/>
                  </a:solidFill>
                </a:rPr>
                <a:t>输入你的标题</a:t>
              </a:r>
              <a:endParaRPr lang="zh-CN" altLang="en-US" sz="1600" b="1" dirty="0">
                <a:solidFill>
                  <a:schemeClr val="accent1"/>
                </a:solidFill>
              </a:endParaRPr>
            </a:p>
          </p:txBody>
        </p:sp>
      </p:grpSp>
      <p:grpSp>
        <p:nvGrpSpPr>
          <p:cNvPr id="64" name="Group 56"/>
          <p:cNvGrpSpPr/>
          <p:nvPr/>
        </p:nvGrpSpPr>
        <p:grpSpPr>
          <a:xfrm>
            <a:off x="782847" y="4420913"/>
            <a:ext cx="3034928" cy="976735"/>
            <a:chOff x="-296510" y="1363501"/>
            <a:chExt cx="2276196" cy="732551"/>
          </a:xfrm>
        </p:grpSpPr>
        <p:sp>
          <p:nvSpPr>
            <p:cNvPr id="67" name="TextBox 66"/>
            <p:cNvSpPr txBox="1"/>
            <p:nvPr/>
          </p:nvSpPr>
          <p:spPr>
            <a:xfrm>
              <a:off x="-296510" y="1611304"/>
              <a:ext cx="2276196" cy="484748"/>
            </a:xfrm>
            <a:prstGeom prst="rect">
              <a:avLst/>
            </a:prstGeom>
            <a:noFill/>
          </p:spPr>
          <p:txBody>
            <a:bodyPr wrap="square" lIns="0" tIns="0" rIns="0" bIns="0" rtlCol="0">
              <a:spAutoFit/>
            </a:bodyPr>
            <a:lstStyle/>
            <a:p>
              <a:pPr lvl="0" algn="r">
                <a:lnSpc>
                  <a:spcPct val="150000"/>
                </a:lnSpc>
              </a:pPr>
              <a:r>
                <a:rPr lang="zh-CN" altLang="en-US" sz="14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sp>
          <p:nvSpPr>
            <p:cNvPr id="68" name="Rectangle 67"/>
            <p:cNvSpPr/>
            <p:nvPr/>
          </p:nvSpPr>
          <p:spPr>
            <a:xfrm>
              <a:off x="1053363" y="1363501"/>
              <a:ext cx="923330" cy="184666"/>
            </a:xfrm>
            <a:prstGeom prst="rect">
              <a:avLst/>
            </a:prstGeom>
          </p:spPr>
          <p:txBody>
            <a:bodyPr wrap="none" lIns="0" tIns="0" rIns="0" bIns="0">
              <a:spAutoFit/>
            </a:bodyPr>
            <a:lstStyle/>
            <a:p>
              <a:pPr algn="r"/>
              <a:r>
                <a:rPr lang="zh-CN" altLang="en-US" sz="1600" b="1" dirty="0">
                  <a:solidFill>
                    <a:schemeClr val="accent2"/>
                  </a:solidFill>
                </a:rPr>
                <a:t>输入你的标题</a:t>
              </a:r>
              <a:endParaRPr lang="zh-CN" altLang="en-US" sz="1600" b="1" dirty="0">
                <a:solidFill>
                  <a:schemeClr val="accent2"/>
                </a:solidFill>
              </a:endParaRPr>
            </a:p>
          </p:txBody>
        </p:sp>
      </p:grpSp>
      <p:sp>
        <p:nvSpPr>
          <p:cNvPr id="29"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pic>
        <p:nvPicPr>
          <p:cNvPr id="3" name="图片 2"/>
          <p:cNvPicPr>
            <a:picLocks noChangeAspect="1"/>
          </p:cNvPicPr>
          <p:nvPr/>
        </p:nvPicPr>
        <p:blipFill>
          <a:blip r:embed="rId1" cstate="email"/>
          <a:stretch>
            <a:fillRect/>
          </a:stretch>
        </p:blipFill>
        <p:spPr>
          <a:xfrm>
            <a:off x="3619499" y="1065318"/>
            <a:ext cx="4953002" cy="4953000"/>
          </a:xfrm>
          <a:prstGeom prst="rect">
            <a:avLst/>
          </a:prstGeom>
        </p:spPr>
      </p:pic>
      <p:sp>
        <p:nvSpPr>
          <p:cNvPr id="33" name="矩形 32"/>
          <p:cNvSpPr/>
          <p:nvPr/>
        </p:nvSpPr>
        <p:spPr>
          <a:xfrm>
            <a:off x="673100" y="4235531"/>
            <a:ext cx="3360799" cy="1342078"/>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5" name="矩形 34"/>
          <p:cNvSpPr/>
          <p:nvPr/>
        </p:nvSpPr>
        <p:spPr>
          <a:xfrm>
            <a:off x="673100" y="1528701"/>
            <a:ext cx="3360799" cy="1342078"/>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7" name="矩形 36"/>
          <p:cNvSpPr/>
          <p:nvPr/>
        </p:nvSpPr>
        <p:spPr>
          <a:xfrm>
            <a:off x="7928922" y="1528701"/>
            <a:ext cx="3360799" cy="1342078"/>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8" name="矩形 37"/>
          <p:cNvSpPr/>
          <p:nvPr/>
        </p:nvSpPr>
        <p:spPr>
          <a:xfrm>
            <a:off x="7928922" y="4235531"/>
            <a:ext cx="3360799" cy="1342078"/>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p:transition spd="slow" advTm="1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580813" y="6340475"/>
            <a:ext cx="611187" cy="366713"/>
          </a:xfrm>
        </p:spPr>
        <p:txBody>
          <a:bodyPr/>
          <a:lstStyle/>
          <a:p>
            <a:fld id="{C136B7D2-B98C-44FD-8D04-7EC62A564975}" type="slidenum">
              <a:rPr lang="en-US" smtClean="0">
                <a:solidFill>
                  <a:schemeClr val="tx1">
                    <a:lumMod val="65000"/>
                    <a:lumOff val="35000"/>
                  </a:schemeClr>
                </a:solidFill>
              </a:rPr>
            </a:fld>
            <a:endParaRPr lang="en-US" dirty="0">
              <a:solidFill>
                <a:schemeClr val="tx1">
                  <a:lumMod val="65000"/>
                  <a:lumOff val="35000"/>
                </a:schemeClr>
              </a:solidFill>
            </a:endParaRPr>
          </a:p>
        </p:txBody>
      </p:sp>
      <p:grpSp>
        <p:nvGrpSpPr>
          <p:cNvPr id="66" name="Group 65"/>
          <p:cNvGrpSpPr/>
          <p:nvPr/>
        </p:nvGrpSpPr>
        <p:grpSpPr>
          <a:xfrm>
            <a:off x="4444351" y="1149144"/>
            <a:ext cx="1453334" cy="1678094"/>
            <a:chOff x="3195638" y="931549"/>
            <a:chExt cx="1365250" cy="1576388"/>
          </a:xfrm>
        </p:grpSpPr>
        <p:sp>
          <p:nvSpPr>
            <p:cNvPr id="5125" name="Freeform 5"/>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solidFill>
                  <a:schemeClr val="tx1">
                    <a:lumMod val="65000"/>
                    <a:lumOff val="35000"/>
                  </a:schemeClr>
                </a:solidFill>
              </a:endParaRPr>
            </a:p>
          </p:txBody>
        </p:sp>
        <p:sp>
          <p:nvSpPr>
            <p:cNvPr id="5126" name="Freeform 6"/>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grpSp>
      <p:grpSp>
        <p:nvGrpSpPr>
          <p:cNvPr id="67" name="Group 66"/>
          <p:cNvGrpSpPr/>
          <p:nvPr/>
        </p:nvGrpSpPr>
        <p:grpSpPr>
          <a:xfrm>
            <a:off x="6314844" y="1149144"/>
            <a:ext cx="1448264" cy="1678094"/>
            <a:chOff x="4598988" y="931549"/>
            <a:chExt cx="1360488" cy="1576388"/>
          </a:xfrm>
        </p:grpSpPr>
        <p:sp>
          <p:nvSpPr>
            <p:cNvPr id="5128" name="Freeform 8"/>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5129" name="Freeform 9"/>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grpSp>
      <p:grpSp>
        <p:nvGrpSpPr>
          <p:cNvPr id="70" name="Group 69"/>
          <p:cNvGrpSpPr/>
          <p:nvPr/>
        </p:nvGrpSpPr>
        <p:grpSpPr>
          <a:xfrm>
            <a:off x="4444351" y="4389121"/>
            <a:ext cx="1453334" cy="1673024"/>
            <a:chOff x="3195638" y="3362012"/>
            <a:chExt cx="1365250" cy="1571625"/>
          </a:xfrm>
        </p:grpSpPr>
        <p:sp>
          <p:nvSpPr>
            <p:cNvPr id="5130" name="Freeform 10"/>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chemeClr val="accent6"/>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5131" name="Freeform 11"/>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accent6">
                <a:lumMod val="75000"/>
              </a:schemeClr>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grpSp>
      <p:grpSp>
        <p:nvGrpSpPr>
          <p:cNvPr id="69" name="Group 68"/>
          <p:cNvGrpSpPr/>
          <p:nvPr/>
        </p:nvGrpSpPr>
        <p:grpSpPr>
          <a:xfrm>
            <a:off x="6314844" y="4389121"/>
            <a:ext cx="1448264" cy="1673024"/>
            <a:chOff x="4598988" y="3362012"/>
            <a:chExt cx="1360488" cy="1571625"/>
          </a:xfrm>
        </p:grpSpPr>
        <p:sp>
          <p:nvSpPr>
            <p:cNvPr id="5132" name="Freeform 12"/>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chemeClr val="accent5"/>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5133" name="Freeform 13"/>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grpSp>
      <p:grpSp>
        <p:nvGrpSpPr>
          <p:cNvPr id="68" name="Group 67"/>
          <p:cNvGrpSpPr/>
          <p:nvPr/>
        </p:nvGrpSpPr>
        <p:grpSpPr>
          <a:xfrm>
            <a:off x="7235594" y="2773677"/>
            <a:ext cx="1448266" cy="1669644"/>
            <a:chOff x="5289551" y="2150749"/>
            <a:chExt cx="1360488" cy="1568450"/>
          </a:xfrm>
        </p:grpSpPr>
        <p:sp>
          <p:nvSpPr>
            <p:cNvPr id="5134" name="Freeform 14"/>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chemeClr val="accent4"/>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5135" name="Freeform 15"/>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grpSp>
      <p:grpSp>
        <p:nvGrpSpPr>
          <p:cNvPr id="65" name="Group 64"/>
          <p:cNvGrpSpPr/>
          <p:nvPr/>
        </p:nvGrpSpPr>
        <p:grpSpPr>
          <a:xfrm>
            <a:off x="3516184" y="2774104"/>
            <a:ext cx="1444886" cy="1673024"/>
            <a:chOff x="2500313" y="2150749"/>
            <a:chExt cx="1357313" cy="1571625"/>
          </a:xfrm>
        </p:grpSpPr>
        <p:sp>
          <p:nvSpPr>
            <p:cNvPr id="5136" name="Freeform 16"/>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5137" name="Freeform 17"/>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grpSp>
      <p:sp>
        <p:nvSpPr>
          <p:cNvPr id="21" name="Freeform 152"/>
          <p:cNvSpPr>
            <a:spLocks noEditPoints="1"/>
          </p:cNvSpPr>
          <p:nvPr/>
        </p:nvSpPr>
        <p:spPr bwMode="auto">
          <a:xfrm>
            <a:off x="4862129" y="1668000"/>
            <a:ext cx="562746" cy="520052"/>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22" name="Freeform 118"/>
          <p:cNvSpPr>
            <a:spLocks noEditPoints="1"/>
          </p:cNvSpPr>
          <p:nvPr/>
        </p:nvSpPr>
        <p:spPr bwMode="auto">
          <a:xfrm>
            <a:off x="6801909" y="1676494"/>
            <a:ext cx="501652" cy="488184"/>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23" name="Freeform 64"/>
          <p:cNvSpPr>
            <a:spLocks noEditPoints="1"/>
          </p:cNvSpPr>
          <p:nvPr/>
        </p:nvSpPr>
        <p:spPr bwMode="auto">
          <a:xfrm>
            <a:off x="7830561" y="3266352"/>
            <a:ext cx="460746" cy="693704"/>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24" name="Freeform 123"/>
          <p:cNvSpPr>
            <a:spLocks noEditPoints="1"/>
          </p:cNvSpPr>
          <p:nvPr/>
        </p:nvSpPr>
        <p:spPr bwMode="auto">
          <a:xfrm>
            <a:off x="6776486" y="4986587"/>
            <a:ext cx="554296" cy="554294"/>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25" name="Freeform 57"/>
          <p:cNvSpPr>
            <a:spLocks noEditPoints="1"/>
          </p:cNvSpPr>
          <p:nvPr/>
        </p:nvSpPr>
        <p:spPr bwMode="auto">
          <a:xfrm>
            <a:off x="4931427" y="5066404"/>
            <a:ext cx="488430" cy="43300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sp>
        <p:nvSpPr>
          <p:cNvPr id="26" name="Freeform 91"/>
          <p:cNvSpPr>
            <a:spLocks noEditPoints="1"/>
          </p:cNvSpPr>
          <p:nvPr/>
        </p:nvSpPr>
        <p:spPr bwMode="auto">
          <a:xfrm>
            <a:off x="3915876" y="3320496"/>
            <a:ext cx="525566" cy="52556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65000"/>
                  <a:lumOff val="35000"/>
                </a:schemeClr>
              </a:solidFill>
            </a:endParaRPr>
          </a:p>
        </p:txBody>
      </p:sp>
      <p:grpSp>
        <p:nvGrpSpPr>
          <p:cNvPr id="27" name="Group 59"/>
          <p:cNvGrpSpPr/>
          <p:nvPr/>
        </p:nvGrpSpPr>
        <p:grpSpPr>
          <a:xfrm>
            <a:off x="8093043" y="4787839"/>
            <a:ext cx="2854359" cy="800965"/>
            <a:chOff x="7154104" y="3244276"/>
            <a:chExt cx="2402139" cy="600723"/>
          </a:xfrm>
        </p:grpSpPr>
        <p:sp>
          <p:nvSpPr>
            <p:cNvPr id="28" name="TextBox 27"/>
            <p:cNvSpPr txBox="1"/>
            <p:nvPr/>
          </p:nvSpPr>
          <p:spPr>
            <a:xfrm>
              <a:off x="7154105" y="3453979"/>
              <a:ext cx="2402138" cy="391020"/>
            </a:xfrm>
            <a:prstGeom prst="rect">
              <a:avLst/>
            </a:prstGeom>
            <a:noFill/>
          </p:spPr>
          <p:txBody>
            <a:bodyPr wrap="square" lIns="0" tIns="0" rIns="0" bIns="0" rtlCol="0">
              <a:spAutoFit/>
            </a:bodyPr>
            <a:lstStyle/>
            <a:p>
              <a:pPr lvl="0">
                <a:lnSpc>
                  <a:spcPct val="150000"/>
                </a:lnSpc>
              </a:pPr>
              <a:r>
                <a:rPr lang="zh-CN" altLang="en-US" sz="1200" dirty="0">
                  <a:solidFill>
                    <a:schemeClr val="tx1">
                      <a:lumMod val="65000"/>
                      <a:lumOff val="3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65000"/>
                    <a:lumOff val="35000"/>
                  </a:schemeClr>
                </a:solidFill>
                <a:latin typeface="微软雅黑" panose="020B0503020204020204" charset="-122"/>
                <a:cs typeface="+mn-ea"/>
                <a:sym typeface="+mn-lt"/>
              </a:endParaRPr>
            </a:p>
          </p:txBody>
        </p:sp>
        <p:sp>
          <p:nvSpPr>
            <p:cNvPr id="29" name="Rectangle 28"/>
            <p:cNvSpPr/>
            <p:nvPr/>
          </p:nvSpPr>
          <p:spPr>
            <a:xfrm>
              <a:off x="7154104" y="3244276"/>
              <a:ext cx="1036060"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30" name="Group 58"/>
          <p:cNvGrpSpPr/>
          <p:nvPr/>
        </p:nvGrpSpPr>
        <p:grpSpPr>
          <a:xfrm>
            <a:off x="8093044" y="1549145"/>
            <a:ext cx="2854358" cy="813665"/>
            <a:chOff x="7174424" y="1381167"/>
            <a:chExt cx="2140768" cy="610248"/>
          </a:xfrm>
        </p:grpSpPr>
        <p:sp>
          <p:nvSpPr>
            <p:cNvPr id="31" name="TextBox 30"/>
            <p:cNvSpPr txBox="1"/>
            <p:nvPr/>
          </p:nvSpPr>
          <p:spPr>
            <a:xfrm>
              <a:off x="7174424" y="1600395"/>
              <a:ext cx="2140768" cy="391020"/>
            </a:xfrm>
            <a:prstGeom prst="rect">
              <a:avLst/>
            </a:prstGeom>
            <a:noFill/>
          </p:spPr>
          <p:txBody>
            <a:bodyPr wrap="square" lIns="0" tIns="0" rIns="0" bIns="0" rtlCol="0">
              <a:spAutoFit/>
            </a:bodyPr>
            <a:lstStyle/>
            <a:p>
              <a:pPr lvl="0">
                <a:lnSpc>
                  <a:spcPct val="150000"/>
                </a:lnSpc>
              </a:pPr>
              <a:r>
                <a:rPr lang="zh-CN" altLang="en-US" sz="1200" dirty="0">
                  <a:solidFill>
                    <a:schemeClr val="tx1">
                      <a:lumMod val="65000"/>
                      <a:lumOff val="3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65000"/>
                    <a:lumOff val="35000"/>
                  </a:schemeClr>
                </a:solidFill>
                <a:latin typeface="微软雅黑" panose="020B0503020204020204" charset="-122"/>
                <a:cs typeface="+mn-ea"/>
                <a:sym typeface="+mn-lt"/>
              </a:endParaRPr>
            </a:p>
          </p:txBody>
        </p:sp>
        <p:sp>
          <p:nvSpPr>
            <p:cNvPr id="32" name="Rectangle 31"/>
            <p:cNvSpPr/>
            <p:nvPr/>
          </p:nvSpPr>
          <p:spPr>
            <a:xfrm>
              <a:off x="7174424" y="1381167"/>
              <a:ext cx="923329"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33" name="Group 56"/>
          <p:cNvGrpSpPr/>
          <p:nvPr/>
        </p:nvGrpSpPr>
        <p:grpSpPr>
          <a:xfrm>
            <a:off x="1244597" y="1415231"/>
            <a:ext cx="2854360" cy="793955"/>
            <a:chOff x="-161084" y="1406858"/>
            <a:chExt cx="2140770" cy="595467"/>
          </a:xfrm>
          <a:solidFill>
            <a:schemeClr val="bg1"/>
          </a:solidFill>
        </p:grpSpPr>
        <p:sp>
          <p:nvSpPr>
            <p:cNvPr id="34" name="TextBox 33"/>
            <p:cNvSpPr txBox="1"/>
            <p:nvPr/>
          </p:nvSpPr>
          <p:spPr>
            <a:xfrm>
              <a:off x="-161084" y="1611304"/>
              <a:ext cx="2140769" cy="391021"/>
            </a:xfrm>
            <a:prstGeom prst="rect">
              <a:avLst/>
            </a:prstGeom>
            <a:grpFill/>
            <a:ln>
              <a:noFill/>
            </a:ln>
          </p:spPr>
          <p:txBody>
            <a:bodyPr wrap="square" lIns="0" tIns="0" rIns="0" bIns="0" rtlCol="0">
              <a:spAutoFit/>
            </a:bodyPr>
            <a:lstStyle/>
            <a:p>
              <a:pPr lvl="0" algn="r">
                <a:lnSpc>
                  <a:spcPct val="150000"/>
                </a:lnSpc>
              </a:pPr>
              <a:r>
                <a:rPr lang="zh-CN" altLang="en-US" sz="1200" dirty="0">
                  <a:solidFill>
                    <a:schemeClr val="tx1">
                      <a:lumMod val="65000"/>
                      <a:lumOff val="3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65000"/>
                    <a:lumOff val="35000"/>
                  </a:schemeClr>
                </a:solidFill>
                <a:latin typeface="微软雅黑" panose="020B0503020204020204" charset="-122"/>
                <a:cs typeface="+mn-ea"/>
                <a:sym typeface="+mn-lt"/>
              </a:endParaRPr>
            </a:p>
          </p:txBody>
        </p:sp>
        <p:sp>
          <p:nvSpPr>
            <p:cNvPr id="35" name="Rectangle 34"/>
            <p:cNvSpPr/>
            <p:nvPr/>
          </p:nvSpPr>
          <p:spPr>
            <a:xfrm>
              <a:off x="1056357" y="1406858"/>
              <a:ext cx="923329" cy="184666"/>
            </a:xfrm>
            <a:prstGeom prst="rect">
              <a:avLst/>
            </a:prstGeom>
            <a:grpFill/>
            <a:ln>
              <a:noFill/>
            </a:ln>
          </p:spPr>
          <p:txBody>
            <a:bodyPr wrap="none" lIns="0" tIns="0" rIns="0" bIns="0">
              <a:spAutoFit/>
            </a:bodyPr>
            <a:lstStyle/>
            <a:p>
              <a:r>
                <a:rPr lang="zh-CN" altLang="en-US" sz="1600" b="1" dirty="0">
                  <a:solidFill>
                    <a:schemeClr val="accent1"/>
                  </a:solidFill>
                </a:rPr>
                <a:t>输入你的标题</a:t>
              </a:r>
              <a:endParaRPr lang="zh-CN" altLang="en-US" sz="1600" b="1" dirty="0">
                <a:solidFill>
                  <a:schemeClr val="accent1"/>
                </a:solidFill>
              </a:endParaRPr>
            </a:p>
          </p:txBody>
        </p:sp>
      </p:grpSp>
      <p:grpSp>
        <p:nvGrpSpPr>
          <p:cNvPr id="36" name="Group 56"/>
          <p:cNvGrpSpPr/>
          <p:nvPr/>
        </p:nvGrpSpPr>
        <p:grpSpPr>
          <a:xfrm>
            <a:off x="1346200" y="4777523"/>
            <a:ext cx="2765858" cy="775565"/>
            <a:chOff x="-84882" y="1420651"/>
            <a:chExt cx="2074394" cy="581673"/>
          </a:xfrm>
        </p:grpSpPr>
        <p:sp>
          <p:nvSpPr>
            <p:cNvPr id="37" name="TextBox 36"/>
            <p:cNvSpPr txBox="1"/>
            <p:nvPr/>
          </p:nvSpPr>
          <p:spPr>
            <a:xfrm>
              <a:off x="-84882" y="1611304"/>
              <a:ext cx="2064568" cy="391020"/>
            </a:xfrm>
            <a:prstGeom prst="rect">
              <a:avLst/>
            </a:prstGeom>
            <a:noFill/>
          </p:spPr>
          <p:txBody>
            <a:bodyPr wrap="square" lIns="0" tIns="0" rIns="0" bIns="0" rtlCol="0">
              <a:spAutoFit/>
            </a:bodyPr>
            <a:lstStyle/>
            <a:p>
              <a:pPr lvl="0" algn="r">
                <a:lnSpc>
                  <a:spcPct val="150000"/>
                </a:lnSpc>
              </a:pPr>
              <a:r>
                <a:rPr lang="zh-CN" altLang="en-US" sz="1200" dirty="0">
                  <a:solidFill>
                    <a:schemeClr val="tx1">
                      <a:lumMod val="65000"/>
                      <a:lumOff val="3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65000"/>
                    <a:lumOff val="35000"/>
                  </a:schemeClr>
                </a:solidFill>
                <a:latin typeface="微软雅黑" panose="020B0503020204020204" charset="-122"/>
                <a:cs typeface="+mn-ea"/>
                <a:sym typeface="+mn-lt"/>
              </a:endParaRPr>
            </a:p>
          </p:txBody>
        </p:sp>
        <p:sp>
          <p:nvSpPr>
            <p:cNvPr id="38" name="Rectangle 37"/>
            <p:cNvSpPr/>
            <p:nvPr/>
          </p:nvSpPr>
          <p:spPr>
            <a:xfrm>
              <a:off x="1066183" y="1420651"/>
              <a:ext cx="923329" cy="184666"/>
            </a:xfrm>
            <a:prstGeom prst="rect">
              <a:avLst/>
            </a:prstGeom>
          </p:spPr>
          <p:txBody>
            <a:bodyPr wrap="none" lIns="0" tIns="0" rIns="0" bIns="0">
              <a:spAutoFit/>
            </a:bodyPr>
            <a:lstStyle/>
            <a:p>
              <a:r>
                <a:rPr lang="zh-CN" altLang="en-US" sz="1600" b="1" dirty="0">
                  <a:solidFill>
                    <a:schemeClr val="accent1"/>
                  </a:solidFill>
                </a:rPr>
                <a:t>输入你的标题</a:t>
              </a:r>
              <a:endParaRPr lang="zh-CN" altLang="en-US" sz="1600" b="1" dirty="0">
                <a:solidFill>
                  <a:schemeClr val="accent1"/>
                </a:solidFill>
              </a:endParaRPr>
            </a:p>
          </p:txBody>
        </p:sp>
      </p:grpSp>
      <p:grpSp>
        <p:nvGrpSpPr>
          <p:cNvPr id="39" name="Group 56"/>
          <p:cNvGrpSpPr/>
          <p:nvPr/>
        </p:nvGrpSpPr>
        <p:grpSpPr>
          <a:xfrm>
            <a:off x="577848" y="3123431"/>
            <a:ext cx="2703130" cy="775565"/>
            <a:chOff x="-46062" y="1420651"/>
            <a:chExt cx="2027348" cy="581673"/>
          </a:xfrm>
        </p:grpSpPr>
        <p:sp>
          <p:nvSpPr>
            <p:cNvPr id="40" name="TextBox 39"/>
            <p:cNvSpPr txBox="1"/>
            <p:nvPr/>
          </p:nvSpPr>
          <p:spPr>
            <a:xfrm>
              <a:off x="-46062" y="1611304"/>
              <a:ext cx="2025749" cy="391020"/>
            </a:xfrm>
            <a:prstGeom prst="rect">
              <a:avLst/>
            </a:prstGeom>
            <a:noFill/>
          </p:spPr>
          <p:txBody>
            <a:bodyPr wrap="square" lIns="0" tIns="0" rIns="0" bIns="0" rtlCol="0">
              <a:spAutoFit/>
            </a:bodyPr>
            <a:lstStyle/>
            <a:p>
              <a:pPr lvl="0" algn="r">
                <a:lnSpc>
                  <a:spcPct val="150000"/>
                </a:lnSpc>
              </a:pPr>
              <a:r>
                <a:rPr lang="zh-CN" altLang="en-US" sz="1200" dirty="0">
                  <a:solidFill>
                    <a:schemeClr val="tx1">
                      <a:lumMod val="65000"/>
                      <a:lumOff val="3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65000"/>
                    <a:lumOff val="35000"/>
                  </a:schemeClr>
                </a:solidFill>
                <a:latin typeface="微软雅黑" panose="020B0503020204020204" charset="-122"/>
                <a:cs typeface="+mn-ea"/>
                <a:sym typeface="+mn-lt"/>
              </a:endParaRPr>
            </a:p>
          </p:txBody>
        </p:sp>
        <p:sp>
          <p:nvSpPr>
            <p:cNvPr id="41" name="Rectangle 40"/>
            <p:cNvSpPr/>
            <p:nvPr/>
          </p:nvSpPr>
          <p:spPr>
            <a:xfrm>
              <a:off x="1057957" y="1420651"/>
              <a:ext cx="923329" cy="184666"/>
            </a:xfrm>
            <a:prstGeom prst="rect">
              <a:avLst/>
            </a:prstGeom>
          </p:spPr>
          <p:txBody>
            <a:bodyPr wrap="none" lIns="0" tIns="0" rIns="0" bIns="0">
              <a:spAutoFit/>
            </a:bodyPr>
            <a:lstStyle/>
            <a:p>
              <a:r>
                <a:rPr lang="zh-CN" altLang="en-US" sz="1600" b="1" dirty="0">
                  <a:solidFill>
                    <a:schemeClr val="accent2"/>
                  </a:solidFill>
                </a:rPr>
                <a:t>输入你的标题</a:t>
              </a:r>
              <a:endParaRPr lang="zh-CN" altLang="en-US" sz="1600" b="1" dirty="0">
                <a:solidFill>
                  <a:schemeClr val="accent2"/>
                </a:solidFill>
              </a:endParaRPr>
            </a:p>
          </p:txBody>
        </p:sp>
      </p:grpSp>
      <p:grpSp>
        <p:nvGrpSpPr>
          <p:cNvPr id="42" name="Group 59"/>
          <p:cNvGrpSpPr/>
          <p:nvPr/>
        </p:nvGrpSpPr>
        <p:grpSpPr>
          <a:xfrm>
            <a:off x="8899194" y="3125094"/>
            <a:ext cx="2740358" cy="800965"/>
            <a:chOff x="7154104" y="3244276"/>
            <a:chExt cx="2055268" cy="600723"/>
          </a:xfrm>
        </p:grpSpPr>
        <p:sp>
          <p:nvSpPr>
            <p:cNvPr id="43" name="TextBox 42"/>
            <p:cNvSpPr txBox="1"/>
            <p:nvPr/>
          </p:nvSpPr>
          <p:spPr>
            <a:xfrm>
              <a:off x="7154105" y="3453979"/>
              <a:ext cx="2055267" cy="391020"/>
            </a:xfrm>
            <a:prstGeom prst="rect">
              <a:avLst/>
            </a:prstGeom>
            <a:noFill/>
          </p:spPr>
          <p:txBody>
            <a:bodyPr wrap="square" lIns="0" tIns="0" rIns="0" bIns="0" rtlCol="0">
              <a:spAutoFit/>
            </a:bodyPr>
            <a:lstStyle/>
            <a:p>
              <a:pPr lvl="0">
                <a:lnSpc>
                  <a:spcPct val="150000"/>
                </a:lnSpc>
              </a:pPr>
              <a:r>
                <a:rPr lang="zh-CN" altLang="en-US" sz="1200" dirty="0">
                  <a:solidFill>
                    <a:schemeClr val="tx1">
                      <a:lumMod val="65000"/>
                      <a:lumOff val="35000"/>
                    </a:scheme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schemeClr val="tx1">
                    <a:lumMod val="65000"/>
                    <a:lumOff val="35000"/>
                  </a:schemeClr>
                </a:solidFill>
                <a:latin typeface="微软雅黑" panose="020B0503020204020204" charset="-122"/>
                <a:cs typeface="+mn-ea"/>
                <a:sym typeface="+mn-lt"/>
              </a:endParaRPr>
            </a:p>
          </p:txBody>
        </p:sp>
        <p:sp>
          <p:nvSpPr>
            <p:cNvPr id="44" name="Rectangle 43"/>
            <p:cNvSpPr/>
            <p:nvPr/>
          </p:nvSpPr>
          <p:spPr>
            <a:xfrm>
              <a:off x="7154104" y="3244276"/>
              <a:ext cx="923329" cy="184666"/>
            </a:xfrm>
            <a:prstGeom prst="rect">
              <a:avLst/>
            </a:prstGeom>
          </p:spPr>
          <p:txBody>
            <a:bodyPr wrap="none" lIns="0" tIns="0" rIns="0" bIns="0">
              <a:spAutoFit/>
            </a:bodyPr>
            <a:lstStyle/>
            <a:p>
              <a:r>
                <a:rPr lang="zh-CN" altLang="en-US" sz="1600" b="1" dirty="0">
                  <a:solidFill>
                    <a:schemeClr val="accent1"/>
                  </a:solidFill>
                </a:rPr>
                <a:t>输入你的标题</a:t>
              </a:r>
              <a:endParaRPr lang="zh-CN" altLang="en-US" sz="1600" b="1" dirty="0">
                <a:solidFill>
                  <a:schemeClr val="accent1"/>
                </a:solidFill>
              </a:endParaRPr>
            </a:p>
          </p:txBody>
        </p:sp>
      </p:grpSp>
      <p:pic>
        <p:nvPicPr>
          <p:cNvPr id="3" name="图片 2"/>
          <p:cNvPicPr>
            <a:picLocks noChangeAspect="1"/>
          </p:cNvPicPr>
          <p:nvPr/>
        </p:nvPicPr>
        <p:blipFill>
          <a:blip r:embed="rId1" cstate="email"/>
          <a:stretch>
            <a:fillRect/>
          </a:stretch>
        </p:blipFill>
        <p:spPr>
          <a:xfrm>
            <a:off x="5134074" y="2506889"/>
            <a:ext cx="2012466" cy="2042134"/>
          </a:xfrm>
          <a:prstGeom prst="rect">
            <a:avLst/>
          </a:prstGeom>
        </p:spPr>
      </p:pic>
      <p:sp>
        <p:nvSpPr>
          <p:cNvPr id="5" name="矩形 4"/>
          <p:cNvSpPr/>
          <p:nvPr/>
        </p:nvSpPr>
        <p:spPr>
          <a:xfrm>
            <a:off x="1244597" y="1346570"/>
            <a:ext cx="3003135"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2" name="矩形 51"/>
          <p:cNvSpPr/>
          <p:nvPr/>
        </p:nvSpPr>
        <p:spPr>
          <a:xfrm>
            <a:off x="7953968" y="1454081"/>
            <a:ext cx="2993433" cy="930970"/>
          </a:xfrm>
          <a:prstGeom prst="rect">
            <a:avLst/>
          </a:prstGeom>
          <a:noFill/>
          <a:ln w="2222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3" name="矩形 52"/>
          <p:cNvSpPr/>
          <p:nvPr/>
        </p:nvSpPr>
        <p:spPr>
          <a:xfrm>
            <a:off x="625542" y="3067438"/>
            <a:ext cx="2700998"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4" name="矩形 53"/>
          <p:cNvSpPr/>
          <p:nvPr/>
        </p:nvSpPr>
        <p:spPr>
          <a:xfrm>
            <a:off x="8057390" y="4760148"/>
            <a:ext cx="2890012" cy="930970"/>
          </a:xfrm>
          <a:prstGeom prst="rect">
            <a:avLst/>
          </a:prstGeom>
          <a:noFill/>
          <a:ln w="2222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5" name="矩形 54"/>
          <p:cNvSpPr/>
          <p:nvPr/>
        </p:nvSpPr>
        <p:spPr>
          <a:xfrm>
            <a:off x="8874255" y="3067438"/>
            <a:ext cx="2740358" cy="930970"/>
          </a:xfrm>
          <a:prstGeom prst="rect">
            <a:avLst/>
          </a:prstGeom>
          <a:noFill/>
          <a:ln w="2222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6" name="矩形 55"/>
          <p:cNvSpPr/>
          <p:nvPr/>
        </p:nvSpPr>
        <p:spPr>
          <a:xfrm>
            <a:off x="1244597" y="4663080"/>
            <a:ext cx="2906894" cy="930970"/>
          </a:xfrm>
          <a:prstGeom prst="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9" name="图片 8"/>
          <p:cNvPicPr>
            <a:picLocks noChangeAspect="1"/>
          </p:cNvPicPr>
          <p:nvPr/>
        </p:nvPicPr>
        <p:blipFill>
          <a:blip r:embed="rId2" cstate="email"/>
          <a:stretch>
            <a:fillRect/>
          </a:stretch>
        </p:blipFill>
        <p:spPr>
          <a:xfrm rot="5400000" flipV="1">
            <a:off x="9851197" y="-604993"/>
            <a:ext cx="1938942" cy="2742664"/>
          </a:xfrm>
          <a:prstGeom prst="rect">
            <a:avLst/>
          </a:prstGeom>
        </p:spPr>
      </p:pic>
    </p:spTree>
  </p:cSld>
  <p:clrMapOvr>
    <a:masterClrMapping/>
  </p:clrMapOvr>
  <p:transition spd="slow" advTm="1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4294967295"/>
          </p:nvPr>
        </p:nvSpPr>
        <p:spPr>
          <a:xfrm>
            <a:off x="11580813" y="6340475"/>
            <a:ext cx="611187" cy="366713"/>
          </a:xfrm>
        </p:spPr>
        <p:txBody>
          <a:bodyPr/>
          <a:lstStyle/>
          <a:p>
            <a:fld id="{C136B7D2-B98C-44FD-8D04-7EC62A564975}" type="slidenum">
              <a:rPr lang="en-US" smtClean="0"/>
            </a:fld>
            <a:endParaRPr lang="en-US" dirty="0"/>
          </a:p>
        </p:txBody>
      </p:sp>
      <p:grpSp>
        <p:nvGrpSpPr>
          <p:cNvPr id="3" name="Group 65"/>
          <p:cNvGrpSpPr/>
          <p:nvPr/>
        </p:nvGrpSpPr>
        <p:grpSpPr>
          <a:xfrm>
            <a:off x="4559820" y="1508767"/>
            <a:ext cx="1459377" cy="1612995"/>
            <a:chOff x="3419864" y="1304397"/>
            <a:chExt cx="1094533" cy="1209746"/>
          </a:xfrm>
          <a:solidFill>
            <a:schemeClr val="accent1"/>
          </a:solidFill>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Rectangle 47"/>
            <p:cNvSpPr/>
            <p:nvPr/>
          </p:nvSpPr>
          <p:spPr>
            <a:xfrm>
              <a:off x="3727160" y="1468512"/>
              <a:ext cx="479939" cy="438581"/>
            </a:xfrm>
            <a:prstGeom prst="rect">
              <a:avLst/>
            </a:prstGeom>
            <a:grpFill/>
          </p:spPr>
          <p:txBody>
            <a:bodyPr wrap="none">
              <a:spAutoFit/>
            </a:bodyPr>
            <a:lstStyle/>
            <a:p>
              <a:pPr algn="ctr"/>
              <a:r>
                <a:rPr lang="en-US" sz="3200" b="1" dirty="0">
                  <a:solidFill>
                    <a:schemeClr val="bg1"/>
                  </a:solidFill>
                </a:rPr>
                <a:t>01</a:t>
              </a:r>
              <a:endParaRPr lang="en-US" sz="3200" dirty="0">
                <a:solidFill>
                  <a:schemeClr val="bg1"/>
                </a:solidFill>
              </a:endParaRPr>
            </a:p>
          </p:txBody>
        </p:sp>
      </p:grpSp>
      <p:grpSp>
        <p:nvGrpSpPr>
          <p:cNvPr id="5" name="Group 66"/>
          <p:cNvGrpSpPr/>
          <p:nvPr/>
        </p:nvGrpSpPr>
        <p:grpSpPr>
          <a:xfrm>
            <a:off x="6320960" y="1508767"/>
            <a:ext cx="1459377" cy="1612995"/>
            <a:chOff x="4740719" y="1304398"/>
            <a:chExt cx="1094533" cy="1209746"/>
          </a:xfrm>
          <a:solidFill>
            <a:schemeClr val="accent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5" name="Rectangle 54"/>
            <p:cNvSpPr/>
            <p:nvPr/>
          </p:nvSpPr>
          <p:spPr>
            <a:xfrm>
              <a:off x="5048015" y="1468513"/>
              <a:ext cx="479939" cy="438581"/>
            </a:xfrm>
            <a:prstGeom prst="rect">
              <a:avLst/>
            </a:prstGeom>
            <a:grpFill/>
          </p:spPr>
          <p:txBody>
            <a:bodyPr wrap="none">
              <a:spAutoFit/>
            </a:bodyPr>
            <a:lstStyle/>
            <a:p>
              <a:pPr algn="ctr"/>
              <a:r>
                <a:rPr lang="en-US" sz="3200" b="1" dirty="0">
                  <a:solidFill>
                    <a:schemeClr val="bg1"/>
                  </a:solidFill>
                </a:rPr>
                <a:t>02</a:t>
              </a:r>
              <a:endParaRPr lang="en-US" sz="3200" dirty="0">
                <a:solidFill>
                  <a:schemeClr val="bg1"/>
                </a:solidFill>
              </a:endParaRPr>
            </a:p>
          </p:txBody>
        </p:sp>
      </p:grpSp>
      <p:grpSp>
        <p:nvGrpSpPr>
          <p:cNvPr id="8" name="Group 67"/>
          <p:cNvGrpSpPr/>
          <p:nvPr/>
        </p:nvGrpSpPr>
        <p:grpSpPr>
          <a:xfrm>
            <a:off x="4559820" y="3429000"/>
            <a:ext cx="1459377" cy="1612995"/>
            <a:chOff x="3419864" y="1304397"/>
            <a:chExt cx="1094533" cy="1209746"/>
          </a:xfrm>
          <a:solidFill>
            <a:schemeClr val="accent3"/>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0" name="Rectangle 69"/>
            <p:cNvSpPr/>
            <p:nvPr/>
          </p:nvSpPr>
          <p:spPr>
            <a:xfrm>
              <a:off x="3727160" y="1468512"/>
              <a:ext cx="479939" cy="438581"/>
            </a:xfrm>
            <a:prstGeom prst="rect">
              <a:avLst/>
            </a:prstGeom>
            <a:grpFill/>
          </p:spPr>
          <p:txBody>
            <a:bodyPr wrap="none">
              <a:spAutoFit/>
            </a:bodyPr>
            <a:lstStyle/>
            <a:p>
              <a:pPr algn="ctr"/>
              <a:r>
                <a:rPr lang="en-US" sz="3200" b="1" dirty="0">
                  <a:solidFill>
                    <a:schemeClr val="bg1"/>
                  </a:solidFill>
                </a:rPr>
                <a:t>03</a:t>
              </a:r>
              <a:endParaRPr lang="en-US" sz="3200" dirty="0">
                <a:solidFill>
                  <a:schemeClr val="bg1"/>
                </a:solidFill>
              </a:endParaRPr>
            </a:p>
          </p:txBody>
        </p:sp>
      </p:grpSp>
      <p:grpSp>
        <p:nvGrpSpPr>
          <p:cNvPr id="9" name="Group 70"/>
          <p:cNvGrpSpPr/>
          <p:nvPr/>
        </p:nvGrpSpPr>
        <p:grpSpPr>
          <a:xfrm>
            <a:off x="6320960" y="3429000"/>
            <a:ext cx="1459377" cy="1612995"/>
            <a:chOff x="4740719" y="1304398"/>
            <a:chExt cx="1094533" cy="1209746"/>
          </a:xfrm>
          <a:solidFill>
            <a:schemeClr val="accent4"/>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4" name="Rectangle 73"/>
            <p:cNvSpPr/>
            <p:nvPr/>
          </p:nvSpPr>
          <p:spPr>
            <a:xfrm>
              <a:off x="5048015" y="1468513"/>
              <a:ext cx="479939" cy="438581"/>
            </a:xfrm>
            <a:prstGeom prst="rect">
              <a:avLst/>
            </a:prstGeom>
            <a:grpFill/>
          </p:spPr>
          <p:txBody>
            <a:bodyPr wrap="none">
              <a:spAutoFit/>
            </a:bodyPr>
            <a:lstStyle/>
            <a:p>
              <a:pPr algn="ctr"/>
              <a:r>
                <a:rPr lang="en-US" sz="3200" b="1" dirty="0">
                  <a:solidFill>
                    <a:schemeClr val="bg1"/>
                  </a:solidFill>
                </a:rPr>
                <a:t>04</a:t>
              </a:r>
              <a:endParaRPr lang="en-US" sz="3200" dirty="0">
                <a:solidFill>
                  <a:schemeClr val="bg1"/>
                </a:solidFill>
              </a:endParaRPr>
            </a:p>
          </p:txBody>
        </p:sp>
      </p:grpSp>
      <p:grpSp>
        <p:nvGrpSpPr>
          <p:cNvPr id="33" name="Group 72"/>
          <p:cNvGrpSpPr/>
          <p:nvPr/>
        </p:nvGrpSpPr>
        <p:grpSpPr>
          <a:xfrm>
            <a:off x="922743" y="1858529"/>
            <a:ext cx="3190728" cy="817634"/>
            <a:chOff x="5017614" y="1609113"/>
            <a:chExt cx="2393046" cy="613225"/>
          </a:xfrm>
        </p:grpSpPr>
        <p:sp>
          <p:nvSpPr>
            <p:cNvPr id="34" name="Text Placeholder 3"/>
            <p:cNvSpPr txBox="1"/>
            <p:nvPr/>
          </p:nvSpPr>
          <p:spPr>
            <a:xfrm>
              <a:off x="6487330" y="1609113"/>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accent1"/>
                  </a:solidFill>
                </a:rPr>
                <a:t>输入你的标题</a:t>
              </a:r>
              <a:endParaRPr lang="zh-CN" altLang="en-US" sz="1600" b="1" dirty="0">
                <a:solidFill>
                  <a:schemeClr val="accent1"/>
                </a:solidFill>
              </a:endParaRPr>
            </a:p>
          </p:txBody>
        </p:sp>
        <p:sp>
          <p:nvSpPr>
            <p:cNvPr id="35" name="Text Placeholder 3"/>
            <p:cNvSpPr txBox="1"/>
            <p:nvPr/>
          </p:nvSpPr>
          <p:spPr>
            <a:xfrm>
              <a:off x="5017614" y="1806840"/>
              <a:ext cx="2382162"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grpSp>
        <p:nvGrpSpPr>
          <p:cNvPr id="36" name="Group 72"/>
          <p:cNvGrpSpPr/>
          <p:nvPr/>
        </p:nvGrpSpPr>
        <p:grpSpPr>
          <a:xfrm>
            <a:off x="8182654" y="1860281"/>
            <a:ext cx="3086606" cy="814132"/>
            <a:chOff x="5776018" y="1548155"/>
            <a:chExt cx="2314955" cy="610599"/>
          </a:xfrm>
        </p:grpSpPr>
        <p:sp>
          <p:nvSpPr>
            <p:cNvPr id="37" name="Text Placeholder 3"/>
            <p:cNvSpPr txBox="1"/>
            <p:nvPr/>
          </p:nvSpPr>
          <p:spPr>
            <a:xfrm>
              <a:off x="5779625" y="1548155"/>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600" b="1" dirty="0">
                  <a:solidFill>
                    <a:schemeClr val="accent2"/>
                  </a:solidFill>
                </a:rPr>
                <a:t>输入你的标题</a:t>
              </a:r>
              <a:endParaRPr lang="zh-CN" altLang="en-US" sz="1600" b="1" dirty="0">
                <a:solidFill>
                  <a:schemeClr val="accent2"/>
                </a:solidFill>
              </a:endParaRPr>
            </a:p>
          </p:txBody>
        </p:sp>
        <p:sp>
          <p:nvSpPr>
            <p:cNvPr id="38" name="Text Placeholder 3"/>
            <p:cNvSpPr txBox="1"/>
            <p:nvPr/>
          </p:nvSpPr>
          <p:spPr>
            <a:xfrm>
              <a:off x="5776018" y="1743255"/>
              <a:ext cx="2314955" cy="415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grpSp>
        <p:nvGrpSpPr>
          <p:cNvPr id="39" name="Group 72"/>
          <p:cNvGrpSpPr/>
          <p:nvPr/>
        </p:nvGrpSpPr>
        <p:grpSpPr>
          <a:xfrm>
            <a:off x="8169855" y="3709714"/>
            <a:ext cx="3107746" cy="809869"/>
            <a:chOff x="5776017" y="1537993"/>
            <a:chExt cx="2330808" cy="607402"/>
          </a:xfrm>
        </p:grpSpPr>
        <p:sp>
          <p:nvSpPr>
            <p:cNvPr id="40" name="Text Placeholder 3"/>
            <p:cNvSpPr txBox="1"/>
            <p:nvPr/>
          </p:nvSpPr>
          <p:spPr>
            <a:xfrm>
              <a:off x="5776018" y="1537993"/>
              <a:ext cx="923329"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600" b="1" dirty="0">
                  <a:solidFill>
                    <a:schemeClr val="accent1"/>
                  </a:solidFill>
                </a:rPr>
                <a:t>输入你的标题</a:t>
              </a:r>
              <a:endParaRPr lang="zh-CN" altLang="en-US" sz="1600" b="1" dirty="0">
                <a:solidFill>
                  <a:schemeClr val="accent1"/>
                </a:solidFill>
              </a:endParaRPr>
            </a:p>
          </p:txBody>
        </p:sp>
        <p:sp>
          <p:nvSpPr>
            <p:cNvPr id="41" name="Text Placeholder 3"/>
            <p:cNvSpPr txBox="1"/>
            <p:nvPr/>
          </p:nvSpPr>
          <p:spPr>
            <a:xfrm>
              <a:off x="5776017" y="1729896"/>
              <a:ext cx="2330808" cy="415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grpSp>
        <p:nvGrpSpPr>
          <p:cNvPr id="42" name="Group 72"/>
          <p:cNvGrpSpPr/>
          <p:nvPr/>
        </p:nvGrpSpPr>
        <p:grpSpPr>
          <a:xfrm>
            <a:off x="922743" y="3714844"/>
            <a:ext cx="3176216" cy="799610"/>
            <a:chOff x="5004974" y="1545687"/>
            <a:chExt cx="2382162" cy="599708"/>
          </a:xfrm>
        </p:grpSpPr>
        <p:sp>
          <p:nvSpPr>
            <p:cNvPr id="43" name="Text Placeholder 3"/>
            <p:cNvSpPr txBox="1"/>
            <p:nvPr/>
          </p:nvSpPr>
          <p:spPr>
            <a:xfrm>
              <a:off x="6463805" y="1545687"/>
              <a:ext cx="92333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accent3"/>
                  </a:solidFill>
                </a:rPr>
                <a:t>输入你的标题</a:t>
              </a:r>
              <a:endParaRPr lang="zh-CN" altLang="en-US" sz="1600" b="1" dirty="0">
                <a:solidFill>
                  <a:schemeClr val="accent3"/>
                </a:solidFill>
              </a:endParaRPr>
            </a:p>
          </p:txBody>
        </p:sp>
        <p:sp>
          <p:nvSpPr>
            <p:cNvPr id="44" name="Text Placeholder 3"/>
            <p:cNvSpPr txBox="1"/>
            <p:nvPr/>
          </p:nvSpPr>
          <p:spPr>
            <a:xfrm>
              <a:off x="5004974" y="1729896"/>
              <a:ext cx="2382162" cy="415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sp>
        <p:nvSpPr>
          <p:cNvPr id="46" name="Footer Text"/>
          <p:cNvSpPr txBox="1"/>
          <p:nvPr/>
        </p:nvSpPr>
        <p:spPr>
          <a:xfrm>
            <a:off x="922742" y="5384471"/>
            <a:ext cx="10346519" cy="323165"/>
          </a:xfrm>
          <a:prstGeom prst="rect">
            <a:avLst/>
          </a:prstGeom>
          <a:noFill/>
        </p:spPr>
        <p:txBody>
          <a:bodyPr wrap="square" lIns="0" tIns="0" rIns="0" bIns="0" rtlCol="0">
            <a:spAutoFit/>
          </a:bodyPr>
          <a:lstStyle/>
          <a:p>
            <a:pPr algn="ctr">
              <a:lnSpc>
                <a:spcPct val="150000"/>
              </a:lnSpc>
            </a:pP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模板对于</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就像衣服对于人。一套好的</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模板可以让一篇</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文稿的形象迅速提升，大大增加可观赏性。</a:t>
            </a:r>
            <a:endParaRPr lang="zh-CN" altLang="en-US" sz="1400" dirty="0">
              <a:solidFill>
                <a:schemeClr val="tx1">
                  <a:lumMod val="65000"/>
                  <a:lumOff val="35000"/>
                </a:schemeClr>
              </a:solidFill>
            </a:endParaRPr>
          </a:p>
        </p:txBody>
      </p:sp>
      <p:cxnSp>
        <p:nvCxnSpPr>
          <p:cNvPr id="47" name="Straight Line buttom"/>
          <p:cNvCxnSpPr/>
          <p:nvPr/>
        </p:nvCxnSpPr>
        <p:spPr>
          <a:xfrm>
            <a:off x="914400" y="5206537"/>
            <a:ext cx="10363200" cy="0"/>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4294967295"/>
          </p:nvPr>
        </p:nvSpPr>
        <p:spPr>
          <a:xfrm>
            <a:off x="11580813" y="6340475"/>
            <a:ext cx="611187" cy="366713"/>
          </a:xfrm>
        </p:spPr>
        <p:txBody>
          <a:bodyPr/>
          <a:lstStyle/>
          <a:p>
            <a:fld id="{C136B7D2-B98C-44FD-8D04-7EC62A564975}" type="slidenum">
              <a:rPr lang="en-US" smtClean="0"/>
            </a:fld>
            <a:endParaRPr lang="en-US" dirty="0"/>
          </a:p>
        </p:txBody>
      </p:sp>
      <p:sp>
        <p:nvSpPr>
          <p:cNvPr id="16" name="Text Placeholder 3"/>
          <p:cNvSpPr txBox="1"/>
          <p:nvPr/>
        </p:nvSpPr>
        <p:spPr>
          <a:xfrm>
            <a:off x="770679" y="1662385"/>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1"/>
                </a:solidFill>
              </a:rPr>
              <a:t>01</a:t>
            </a:r>
            <a:endParaRPr lang="en-US" sz="5335" dirty="0">
              <a:solidFill>
                <a:schemeClr val="accent1"/>
              </a:solidFill>
            </a:endParaRPr>
          </a:p>
        </p:txBody>
      </p:sp>
      <p:cxnSp>
        <p:nvCxnSpPr>
          <p:cNvPr id="26" name="Straight Connector 25"/>
          <p:cNvCxnSpPr/>
          <p:nvPr/>
        </p:nvCxnSpPr>
        <p:spPr>
          <a:xfrm>
            <a:off x="1743266" y="2061289"/>
            <a:ext cx="2381089" cy="0"/>
          </a:xfrm>
          <a:prstGeom prst="line">
            <a:avLst/>
          </a:prstGeom>
          <a:ln w="19050" cap="rnd">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70145" y="2470738"/>
            <a:ext cx="3341511" cy="770544"/>
            <a:chOff x="625692" y="1885639"/>
            <a:chExt cx="2506133" cy="577908"/>
          </a:xfrm>
        </p:grpSpPr>
        <p:sp>
          <p:nvSpPr>
            <p:cNvPr id="29" name="Footer Text"/>
            <p:cNvSpPr txBox="1"/>
            <p:nvPr/>
          </p:nvSpPr>
          <p:spPr>
            <a:xfrm>
              <a:off x="625692" y="2099986"/>
              <a:ext cx="2506133" cy="363561"/>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模板对于</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就像衣服对于人。一套好的</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模板可以让一篇</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文稿的形象迅速提升，大大增加可观赏性。</a:t>
              </a:r>
              <a:endParaRPr lang="zh-CN" altLang="en-US" sz="1050" dirty="0">
                <a:solidFill>
                  <a:schemeClr val="tx1">
                    <a:lumMod val="75000"/>
                    <a:lumOff val="25000"/>
                  </a:schemeClr>
                </a:solidFill>
              </a:endParaRPr>
            </a:p>
          </p:txBody>
        </p:sp>
        <p:sp>
          <p:nvSpPr>
            <p:cNvPr id="31" name="TextBox 30"/>
            <p:cNvSpPr txBox="1"/>
            <p:nvPr/>
          </p:nvSpPr>
          <p:spPr>
            <a:xfrm>
              <a:off x="626905" y="1885639"/>
              <a:ext cx="923330" cy="184666"/>
            </a:xfrm>
            <a:prstGeom prst="rect">
              <a:avLst/>
            </a:prstGeom>
            <a:noFill/>
          </p:spPr>
          <p:txBody>
            <a:bodyPr wrap="none" lIns="0" tIns="0" rIns="0" bIns="0" rtlCol="0" anchor="ctr">
              <a:spAutoFit/>
            </a:bodyPr>
            <a:lstStyle/>
            <a:p>
              <a:pPr algn="ctr"/>
              <a:r>
                <a:rPr lang="zh-CN" altLang="en-US" sz="1600" b="1" dirty="0">
                  <a:solidFill>
                    <a:schemeClr val="accent1"/>
                  </a:solidFill>
                </a:rPr>
                <a:t>输入你的标题</a:t>
              </a:r>
              <a:endParaRPr lang="zh-CN" altLang="en-US" sz="1600" b="1" dirty="0">
                <a:solidFill>
                  <a:schemeClr val="accent1"/>
                </a:solidFill>
              </a:endParaRPr>
            </a:p>
          </p:txBody>
        </p:sp>
      </p:grpSp>
      <p:sp>
        <p:nvSpPr>
          <p:cNvPr id="34" name="Text Placeholder 3"/>
          <p:cNvSpPr txBox="1"/>
          <p:nvPr/>
        </p:nvSpPr>
        <p:spPr>
          <a:xfrm>
            <a:off x="4407337" y="1662385"/>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2"/>
                </a:solidFill>
              </a:rPr>
              <a:t>02</a:t>
            </a:r>
            <a:endParaRPr lang="en-US" sz="5335" dirty="0">
              <a:solidFill>
                <a:schemeClr val="accent2"/>
              </a:solidFill>
            </a:endParaRPr>
          </a:p>
        </p:txBody>
      </p:sp>
      <p:cxnSp>
        <p:nvCxnSpPr>
          <p:cNvPr id="35" name="Straight Connector 34"/>
          <p:cNvCxnSpPr/>
          <p:nvPr/>
        </p:nvCxnSpPr>
        <p:spPr>
          <a:xfrm>
            <a:off x="5341824" y="2061289"/>
            <a:ext cx="2381089" cy="0"/>
          </a:xfrm>
          <a:prstGeom prst="line">
            <a:avLst/>
          </a:prstGeom>
          <a:ln w="19050" cap="rnd">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4406802" y="2470738"/>
            <a:ext cx="3341511" cy="770544"/>
            <a:chOff x="625692" y="1885639"/>
            <a:chExt cx="2506133" cy="577908"/>
          </a:xfrm>
        </p:grpSpPr>
        <p:sp>
          <p:nvSpPr>
            <p:cNvPr id="37" name="Footer Text"/>
            <p:cNvSpPr txBox="1"/>
            <p:nvPr/>
          </p:nvSpPr>
          <p:spPr>
            <a:xfrm>
              <a:off x="625692" y="2099986"/>
              <a:ext cx="2506133" cy="363561"/>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38" name="TextBox 37"/>
            <p:cNvSpPr txBox="1"/>
            <p:nvPr/>
          </p:nvSpPr>
          <p:spPr>
            <a:xfrm>
              <a:off x="625692" y="1885639"/>
              <a:ext cx="923330" cy="184666"/>
            </a:xfrm>
            <a:prstGeom prst="rect">
              <a:avLst/>
            </a:prstGeom>
            <a:noFill/>
          </p:spPr>
          <p:txBody>
            <a:bodyPr wrap="none" lIns="0" tIns="0" rIns="0" bIns="0" rtlCol="0" anchor="ctr">
              <a:spAutoFit/>
            </a:bodyPr>
            <a:lstStyle/>
            <a:p>
              <a:pPr algn="ctr"/>
              <a:r>
                <a:rPr lang="zh-CN" altLang="en-US" sz="1600" b="1" dirty="0">
                  <a:solidFill>
                    <a:schemeClr val="accent2"/>
                  </a:solidFill>
                </a:rPr>
                <a:t>输入你的标题</a:t>
              </a:r>
              <a:endParaRPr lang="zh-CN" altLang="en-US" sz="1600" b="1" dirty="0">
                <a:solidFill>
                  <a:schemeClr val="accent2"/>
                </a:solidFill>
              </a:endParaRPr>
            </a:p>
          </p:txBody>
        </p:sp>
      </p:grpSp>
      <p:sp>
        <p:nvSpPr>
          <p:cNvPr id="39" name="Text Placeholder 3"/>
          <p:cNvSpPr txBox="1"/>
          <p:nvPr/>
        </p:nvSpPr>
        <p:spPr>
          <a:xfrm>
            <a:off x="7952657" y="1662385"/>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3"/>
                </a:solidFill>
              </a:rPr>
              <a:t>03</a:t>
            </a:r>
            <a:endParaRPr lang="en-US" sz="5335" dirty="0">
              <a:solidFill>
                <a:schemeClr val="accent3"/>
              </a:solidFill>
            </a:endParaRPr>
          </a:p>
        </p:txBody>
      </p:sp>
      <p:grpSp>
        <p:nvGrpSpPr>
          <p:cNvPr id="41" name="Group 40"/>
          <p:cNvGrpSpPr/>
          <p:nvPr/>
        </p:nvGrpSpPr>
        <p:grpSpPr>
          <a:xfrm>
            <a:off x="7952122" y="2470738"/>
            <a:ext cx="3341511" cy="770544"/>
            <a:chOff x="625692" y="1885639"/>
            <a:chExt cx="2506133" cy="577908"/>
          </a:xfrm>
        </p:grpSpPr>
        <p:sp>
          <p:nvSpPr>
            <p:cNvPr id="42" name="Footer Text"/>
            <p:cNvSpPr txBox="1"/>
            <p:nvPr/>
          </p:nvSpPr>
          <p:spPr>
            <a:xfrm>
              <a:off x="625692" y="2099986"/>
              <a:ext cx="2506133" cy="363561"/>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43" name="TextBox 42"/>
            <p:cNvSpPr txBox="1"/>
            <p:nvPr/>
          </p:nvSpPr>
          <p:spPr>
            <a:xfrm>
              <a:off x="625692" y="1885639"/>
              <a:ext cx="923330" cy="184666"/>
            </a:xfrm>
            <a:prstGeom prst="rect">
              <a:avLst/>
            </a:prstGeom>
            <a:noFill/>
          </p:spPr>
          <p:txBody>
            <a:bodyPr wrap="none" lIns="0" tIns="0" rIns="0" bIns="0" rtlCol="0" anchor="ctr">
              <a:spAutoFit/>
            </a:bodyPr>
            <a:lstStyle/>
            <a:p>
              <a:pPr algn="ctr"/>
              <a:r>
                <a:rPr lang="zh-CN" altLang="en-US" sz="1600" b="1" dirty="0">
                  <a:solidFill>
                    <a:schemeClr val="accent3"/>
                  </a:solidFill>
                </a:rPr>
                <a:t>输入你的标题</a:t>
              </a:r>
              <a:endParaRPr lang="zh-CN" altLang="en-US" sz="1600" b="1" dirty="0">
                <a:solidFill>
                  <a:schemeClr val="accent3"/>
                </a:solidFill>
              </a:endParaRPr>
            </a:p>
          </p:txBody>
        </p:sp>
      </p:grpSp>
      <p:cxnSp>
        <p:nvCxnSpPr>
          <p:cNvPr id="40" name="Straight Connector 39"/>
          <p:cNvCxnSpPr/>
          <p:nvPr/>
        </p:nvCxnSpPr>
        <p:spPr>
          <a:xfrm>
            <a:off x="8912544" y="2061289"/>
            <a:ext cx="2381089" cy="0"/>
          </a:xfrm>
          <a:prstGeom prst="line">
            <a:avLst/>
          </a:prstGeom>
          <a:ln w="19050" cap="rnd">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flipV="1">
            <a:off x="8775088" y="2061289"/>
            <a:ext cx="2518547" cy="2053647"/>
          </a:xfrm>
          <a:prstGeom prst="bentConnector3">
            <a:avLst>
              <a:gd name="adj1" fmla="val -698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6" name="Text Placeholder 3"/>
          <p:cNvSpPr txBox="1"/>
          <p:nvPr/>
        </p:nvSpPr>
        <p:spPr>
          <a:xfrm>
            <a:off x="770679" y="3716641"/>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4"/>
                </a:solidFill>
              </a:rPr>
              <a:t>06</a:t>
            </a:r>
            <a:endParaRPr lang="en-US" sz="5335" dirty="0">
              <a:solidFill>
                <a:schemeClr val="accent4"/>
              </a:solidFill>
            </a:endParaRPr>
          </a:p>
        </p:txBody>
      </p:sp>
      <p:grpSp>
        <p:nvGrpSpPr>
          <p:cNvPr id="57" name="Group 56"/>
          <p:cNvGrpSpPr/>
          <p:nvPr/>
        </p:nvGrpSpPr>
        <p:grpSpPr>
          <a:xfrm>
            <a:off x="770145" y="4524994"/>
            <a:ext cx="3341511" cy="770544"/>
            <a:chOff x="625692" y="1885639"/>
            <a:chExt cx="2506133" cy="577908"/>
          </a:xfrm>
        </p:grpSpPr>
        <p:sp>
          <p:nvSpPr>
            <p:cNvPr id="58" name="Footer Text"/>
            <p:cNvSpPr txBox="1"/>
            <p:nvPr/>
          </p:nvSpPr>
          <p:spPr>
            <a:xfrm>
              <a:off x="625692" y="2099986"/>
              <a:ext cx="2506133" cy="363561"/>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59" name="TextBox 58"/>
            <p:cNvSpPr txBox="1"/>
            <p:nvPr/>
          </p:nvSpPr>
          <p:spPr>
            <a:xfrm>
              <a:off x="626905" y="1885639"/>
              <a:ext cx="923330" cy="184666"/>
            </a:xfrm>
            <a:prstGeom prst="rect">
              <a:avLst/>
            </a:prstGeom>
            <a:noFill/>
          </p:spPr>
          <p:txBody>
            <a:bodyPr wrap="none" lIns="0" tIns="0" rIns="0" bIns="0" rtlCol="0" anchor="ctr">
              <a:spAutoFit/>
            </a:bodyPr>
            <a:lstStyle/>
            <a:p>
              <a:pPr algn="ctr"/>
              <a:r>
                <a:rPr lang="zh-CN" altLang="en-US" sz="1600" b="1" dirty="0">
                  <a:solidFill>
                    <a:schemeClr val="accent1"/>
                  </a:solidFill>
                </a:rPr>
                <a:t>输入你的标题</a:t>
              </a:r>
              <a:endParaRPr lang="zh-CN" altLang="en-US" sz="1600" b="1" dirty="0">
                <a:solidFill>
                  <a:schemeClr val="accent1"/>
                </a:solidFill>
              </a:endParaRPr>
            </a:p>
          </p:txBody>
        </p:sp>
      </p:grpSp>
      <p:sp>
        <p:nvSpPr>
          <p:cNvPr id="60" name="Text Placeholder 3"/>
          <p:cNvSpPr txBox="1"/>
          <p:nvPr/>
        </p:nvSpPr>
        <p:spPr>
          <a:xfrm>
            <a:off x="4407337" y="3716641"/>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1"/>
                </a:solidFill>
              </a:rPr>
              <a:t>05</a:t>
            </a:r>
            <a:endParaRPr lang="en-US" sz="5335" dirty="0">
              <a:solidFill>
                <a:schemeClr val="accent1"/>
              </a:solidFill>
            </a:endParaRPr>
          </a:p>
        </p:txBody>
      </p:sp>
      <p:grpSp>
        <p:nvGrpSpPr>
          <p:cNvPr id="61" name="Group 60"/>
          <p:cNvGrpSpPr/>
          <p:nvPr/>
        </p:nvGrpSpPr>
        <p:grpSpPr>
          <a:xfrm>
            <a:off x="4405099" y="4524994"/>
            <a:ext cx="3343214" cy="770544"/>
            <a:chOff x="624415" y="1885639"/>
            <a:chExt cx="2507410" cy="577908"/>
          </a:xfrm>
        </p:grpSpPr>
        <p:sp>
          <p:nvSpPr>
            <p:cNvPr id="62" name="Footer Text"/>
            <p:cNvSpPr txBox="1"/>
            <p:nvPr/>
          </p:nvSpPr>
          <p:spPr>
            <a:xfrm>
              <a:off x="625692" y="2099986"/>
              <a:ext cx="2506133" cy="363561"/>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63" name="TextBox 62"/>
            <p:cNvSpPr txBox="1"/>
            <p:nvPr/>
          </p:nvSpPr>
          <p:spPr>
            <a:xfrm>
              <a:off x="624415" y="1885639"/>
              <a:ext cx="923330" cy="184666"/>
            </a:xfrm>
            <a:prstGeom prst="rect">
              <a:avLst/>
            </a:prstGeom>
            <a:noFill/>
          </p:spPr>
          <p:txBody>
            <a:bodyPr wrap="none" lIns="0" tIns="0" rIns="0" bIns="0" rtlCol="0" anchor="ctr">
              <a:spAutoFit/>
            </a:bodyPr>
            <a:lstStyle/>
            <a:p>
              <a:pPr algn="ctr"/>
              <a:r>
                <a:rPr lang="zh-CN" altLang="en-US" sz="1600" b="1" dirty="0">
                  <a:solidFill>
                    <a:schemeClr val="accent1"/>
                  </a:solidFill>
                </a:rPr>
                <a:t>输入你的标题</a:t>
              </a:r>
              <a:endParaRPr lang="zh-CN" altLang="en-US" sz="1600" b="1" dirty="0">
                <a:solidFill>
                  <a:schemeClr val="accent1"/>
                </a:solidFill>
              </a:endParaRPr>
            </a:p>
          </p:txBody>
        </p:sp>
      </p:grpSp>
      <p:sp>
        <p:nvSpPr>
          <p:cNvPr id="64" name="Text Placeholder 3"/>
          <p:cNvSpPr txBox="1"/>
          <p:nvPr/>
        </p:nvSpPr>
        <p:spPr>
          <a:xfrm>
            <a:off x="7952657" y="3716641"/>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2"/>
                </a:solidFill>
              </a:rPr>
              <a:t>04</a:t>
            </a:r>
            <a:endParaRPr lang="en-US" sz="5335" dirty="0">
              <a:solidFill>
                <a:schemeClr val="accent2"/>
              </a:solidFill>
            </a:endParaRPr>
          </a:p>
        </p:txBody>
      </p:sp>
      <p:grpSp>
        <p:nvGrpSpPr>
          <p:cNvPr id="65" name="Group 64"/>
          <p:cNvGrpSpPr/>
          <p:nvPr/>
        </p:nvGrpSpPr>
        <p:grpSpPr>
          <a:xfrm>
            <a:off x="7952122" y="4524994"/>
            <a:ext cx="3341511" cy="770544"/>
            <a:chOff x="625692" y="1885639"/>
            <a:chExt cx="2506133" cy="577908"/>
          </a:xfrm>
        </p:grpSpPr>
        <p:sp>
          <p:nvSpPr>
            <p:cNvPr id="66" name="Footer Text"/>
            <p:cNvSpPr txBox="1"/>
            <p:nvPr/>
          </p:nvSpPr>
          <p:spPr>
            <a:xfrm>
              <a:off x="625692" y="2099986"/>
              <a:ext cx="2506133" cy="363561"/>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a:t>
              </a:r>
              <a:endParaRPr lang="zh-CN" altLang="en-US" sz="1050" dirty="0">
                <a:solidFill>
                  <a:prstClr val="black">
                    <a:lumMod val="75000"/>
                    <a:lumOff val="25000"/>
                  </a:prstClr>
                </a:solidFill>
              </a:endParaRPr>
            </a:p>
          </p:txBody>
        </p:sp>
        <p:sp>
          <p:nvSpPr>
            <p:cNvPr id="67" name="TextBox 66"/>
            <p:cNvSpPr txBox="1"/>
            <p:nvPr/>
          </p:nvSpPr>
          <p:spPr>
            <a:xfrm>
              <a:off x="625692" y="1885639"/>
              <a:ext cx="923330" cy="184666"/>
            </a:xfrm>
            <a:prstGeom prst="rect">
              <a:avLst/>
            </a:prstGeom>
            <a:noFill/>
          </p:spPr>
          <p:txBody>
            <a:bodyPr wrap="none" lIns="0" tIns="0" rIns="0" bIns="0" rtlCol="0" anchor="ctr">
              <a:spAutoFit/>
            </a:bodyPr>
            <a:lstStyle/>
            <a:p>
              <a:pPr algn="ctr"/>
              <a:r>
                <a:rPr lang="zh-CN" altLang="en-US" sz="1600" b="1" dirty="0">
                  <a:solidFill>
                    <a:schemeClr val="accent2"/>
                  </a:solidFill>
                </a:rPr>
                <a:t>输入你的标题</a:t>
              </a:r>
              <a:endParaRPr lang="zh-CN" altLang="en-US" sz="1600" b="1" dirty="0">
                <a:solidFill>
                  <a:schemeClr val="accent2"/>
                </a:solidFill>
              </a:endParaRPr>
            </a:p>
          </p:txBody>
        </p:sp>
      </p:grpSp>
      <p:cxnSp>
        <p:nvCxnSpPr>
          <p:cNvPr id="68" name="Straight Connector 67"/>
          <p:cNvCxnSpPr/>
          <p:nvPr/>
        </p:nvCxnSpPr>
        <p:spPr>
          <a:xfrm flipH="1">
            <a:off x="5291024" y="4114935"/>
            <a:ext cx="2381089" cy="0"/>
          </a:xfrm>
          <a:prstGeom prst="line">
            <a:avLst/>
          </a:prstGeom>
          <a:ln w="19050"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692466" y="4114935"/>
            <a:ext cx="2381089" cy="0"/>
          </a:xfrm>
          <a:prstGeom prst="line">
            <a:avLst/>
          </a:prstGeom>
          <a:ln w="19050" cap="rnd">
            <a:solidFill>
              <a:schemeClr val="accent5"/>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26243" y="0"/>
            <a:ext cx="11139514" cy="6858000"/>
          </a:xfrm>
          <a:prstGeom prst="rect">
            <a:avLst/>
          </a:prstGeom>
        </p:spPr>
      </p:pic>
      <p:pic>
        <p:nvPicPr>
          <p:cNvPr id="7" name="图片 6"/>
          <p:cNvPicPr>
            <a:picLocks noChangeAspect="1"/>
          </p:cNvPicPr>
          <p:nvPr/>
        </p:nvPicPr>
        <p:blipFill rotWithShape="1">
          <a:blip r:embed="rId2" cstate="email"/>
          <a:srcRect/>
          <a:stretch>
            <a:fillRect/>
          </a:stretch>
        </p:blipFill>
        <p:spPr>
          <a:xfrm rot="5400000">
            <a:off x="-381000" y="381000"/>
            <a:ext cx="6858000" cy="6096000"/>
          </a:xfrm>
          <a:prstGeom prst="rect">
            <a:avLst/>
          </a:prstGeom>
        </p:spPr>
      </p:pic>
      <p:pic>
        <p:nvPicPr>
          <p:cNvPr id="3" name="图片 2"/>
          <p:cNvPicPr>
            <a:picLocks noChangeAspect="1"/>
          </p:cNvPicPr>
          <p:nvPr/>
        </p:nvPicPr>
        <p:blipFill>
          <a:blip r:embed="rId3" cstate="email"/>
          <a:stretch>
            <a:fillRect/>
          </a:stretch>
        </p:blipFill>
        <p:spPr>
          <a:xfrm>
            <a:off x="5334000" y="0"/>
            <a:ext cx="6858000" cy="6858000"/>
          </a:xfrm>
          <a:prstGeom prst="rect">
            <a:avLst/>
          </a:prstGeom>
        </p:spPr>
      </p:pic>
      <p:sp>
        <p:nvSpPr>
          <p:cNvPr id="9" name="文本框 8"/>
          <p:cNvSpPr txBox="1"/>
          <p:nvPr/>
        </p:nvSpPr>
        <p:spPr>
          <a:xfrm rot="21362653">
            <a:off x="3090563" y="2336950"/>
            <a:ext cx="5431600" cy="923330"/>
          </a:xfrm>
          <a:prstGeom prst="rect">
            <a:avLst/>
          </a:prstGeom>
          <a:noFill/>
        </p:spPr>
        <p:txBody>
          <a:bodyPr wrap="square" rtlCol="0">
            <a:spAutoFit/>
          </a:bodyPr>
          <a:lstStyle/>
          <a:p>
            <a:pPr algn="dist"/>
            <a:r>
              <a:rPr lang="en-US" altLang="zh-CN" sz="5400" b="1" dirty="0">
                <a:solidFill>
                  <a:schemeClr val="accent1"/>
                </a:solidFill>
                <a:latin typeface="+mn-ea"/>
              </a:rPr>
              <a:t>THANK YOU</a:t>
            </a:r>
            <a:endParaRPr lang="zh-CN" altLang="en-US" sz="5400" b="1" dirty="0">
              <a:solidFill>
                <a:schemeClr val="accent1"/>
              </a:solidFill>
              <a:latin typeface="+mn-ea"/>
            </a:endParaRPr>
          </a:p>
        </p:txBody>
      </p:sp>
      <p:pic>
        <p:nvPicPr>
          <p:cNvPr id="12" name="图片 11"/>
          <p:cNvPicPr>
            <a:picLocks noChangeAspect="1"/>
          </p:cNvPicPr>
          <p:nvPr/>
        </p:nvPicPr>
        <p:blipFill>
          <a:blip r:embed="rId4" cstate="email"/>
          <a:stretch>
            <a:fillRect/>
          </a:stretch>
        </p:blipFill>
        <p:spPr>
          <a:xfrm rot="21249622">
            <a:off x="1463396" y="3522469"/>
            <a:ext cx="1970937" cy="2619375"/>
          </a:xfrm>
          <a:prstGeom prst="rect">
            <a:avLst/>
          </a:prstGeom>
        </p:spPr>
      </p:pic>
      <p:sp>
        <p:nvSpPr>
          <p:cNvPr id="13" name="文本框 12"/>
          <p:cNvSpPr txBox="1"/>
          <p:nvPr/>
        </p:nvSpPr>
        <p:spPr>
          <a:xfrm rot="21359652">
            <a:off x="3492854" y="3310215"/>
            <a:ext cx="4851008" cy="523220"/>
          </a:xfrm>
          <a:prstGeom prst="rect">
            <a:avLst/>
          </a:prstGeom>
          <a:noFill/>
        </p:spPr>
        <p:txBody>
          <a:bodyPr wrap="square" rtlCol="0">
            <a:spAutoFit/>
          </a:bodyPr>
          <a:lstStyle/>
          <a:p>
            <a:pPr algn="ctr"/>
            <a:r>
              <a:rPr lang="zh-CN" altLang="en-US" sz="2800" dirty="0">
                <a:solidFill>
                  <a:schemeClr val="accent2"/>
                </a:solidFill>
                <a:latin typeface="微软雅黑 Light" panose="020B0502040204020203" pitchFamily="34" charset="-122"/>
                <a:ea typeface="微软雅黑 Light" panose="020B0502040204020203" pitchFamily="34" charset="-122"/>
              </a:rPr>
              <a:t>祝所有女神节日快乐</a:t>
            </a:r>
            <a:endParaRPr lang="zh-CN" altLang="en-US" sz="2800" dirty="0">
              <a:solidFill>
                <a:schemeClr val="accent2"/>
              </a:solidFill>
              <a:latin typeface="微软雅黑 Light" panose="020B0502040204020203" pitchFamily="34" charset="-122"/>
              <a:ea typeface="微软雅黑 Light" panose="020B0502040204020203" pitchFamily="34" charset="-122"/>
            </a:endParaRPr>
          </a:p>
        </p:txBody>
      </p:sp>
      <p:cxnSp>
        <p:nvCxnSpPr>
          <p:cNvPr id="15" name="直接连接符 14"/>
          <p:cNvCxnSpPr/>
          <p:nvPr/>
        </p:nvCxnSpPr>
        <p:spPr>
          <a:xfrm flipV="1">
            <a:off x="3249104" y="3679380"/>
            <a:ext cx="999046" cy="7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648575" y="3342547"/>
            <a:ext cx="865591" cy="77114"/>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rot="21360395">
            <a:off x="3515597" y="3995673"/>
            <a:ext cx="4805522" cy="584775"/>
          </a:xfrm>
          <a:prstGeom prst="rect">
            <a:avLst/>
          </a:prstGeom>
          <a:noFill/>
        </p:spPr>
        <p:txBody>
          <a:bodyPr wrap="square" rtlCol="0">
            <a:spAutoFit/>
          </a:bodyPr>
          <a:lstStyle/>
          <a:p>
            <a:pPr algn="dist"/>
            <a:r>
              <a:rPr lang="en-US" altLang="zh-CN" sz="3200" b="1" dirty="0">
                <a:solidFill>
                  <a:schemeClr val="accent1"/>
                </a:solidFill>
              </a:rPr>
              <a:t>HAPPY WOMAN’S DAY </a:t>
            </a:r>
            <a:endParaRPr lang="zh-CN" altLang="en-US" sz="3200" b="1" dirty="0">
              <a:solidFill>
                <a:schemeClr val="accent1"/>
              </a:solidFill>
            </a:endParaRPr>
          </a:p>
        </p:txBody>
      </p:sp>
      <p:pic>
        <p:nvPicPr>
          <p:cNvPr id="26" name="图片 25"/>
          <p:cNvPicPr>
            <a:picLocks noChangeAspect="1"/>
          </p:cNvPicPr>
          <p:nvPr/>
        </p:nvPicPr>
        <p:blipFill>
          <a:blip r:embed="rId5" cstate="email"/>
          <a:stretch>
            <a:fillRect/>
          </a:stretch>
        </p:blipFill>
        <p:spPr>
          <a:xfrm>
            <a:off x="1117182" y="0"/>
            <a:ext cx="5334000" cy="1667141"/>
          </a:xfrm>
          <a:prstGeom prst="rect">
            <a:avLst/>
          </a:prstGeom>
        </p:spPr>
      </p:pic>
      <p:pic>
        <p:nvPicPr>
          <p:cNvPr id="4" name="图片 3"/>
          <p:cNvPicPr>
            <a:picLocks noChangeAspect="1"/>
          </p:cNvPicPr>
          <p:nvPr/>
        </p:nvPicPr>
        <p:blipFill>
          <a:blip r:embed="rId6" cstate="email">
            <a:duotone>
              <a:schemeClr val="accent5">
                <a:shade val="45000"/>
                <a:satMod val="135000"/>
              </a:schemeClr>
              <a:prstClr val="white"/>
            </a:duotone>
          </a:blip>
          <a:stretch>
            <a:fillRect/>
          </a:stretch>
        </p:blipFill>
        <p:spPr>
          <a:xfrm>
            <a:off x="6314623" y="1433384"/>
            <a:ext cx="1734453" cy="1734453"/>
          </a:xfrm>
          <a:prstGeom prst="rect">
            <a:avLst/>
          </a:prstGeom>
        </p:spPr>
      </p:pic>
    </p:spTree>
  </p:cSld>
  <p:clrMapOvr>
    <a:masterClrMapping/>
  </p:clrMapOvr>
  <p:transition spd="slow" advTm="1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duotone>
              <a:schemeClr val="accent6">
                <a:shade val="45000"/>
                <a:satMod val="135000"/>
              </a:schemeClr>
              <a:prstClr val="white"/>
            </a:duotone>
          </a:blip>
          <a:srcRect/>
          <a:stretch>
            <a:fillRect/>
          </a:stretch>
        </p:blipFill>
        <p:spPr>
          <a:xfrm>
            <a:off x="0" y="0"/>
            <a:ext cx="12192000" cy="6858000"/>
          </a:xfrm>
          <a:prstGeom prst="rect">
            <a:avLst/>
          </a:prstGeom>
        </p:spPr>
      </p:pic>
      <p:pic>
        <p:nvPicPr>
          <p:cNvPr id="21" name="图片 20"/>
          <p:cNvPicPr>
            <a:picLocks noChangeAspect="1"/>
          </p:cNvPicPr>
          <p:nvPr/>
        </p:nvPicPr>
        <p:blipFill>
          <a:blip r:embed="rId2" cstate="email"/>
          <a:stretch>
            <a:fillRect/>
          </a:stretch>
        </p:blipFill>
        <p:spPr>
          <a:xfrm>
            <a:off x="2632364" y="-203200"/>
            <a:ext cx="6927273" cy="6858000"/>
          </a:xfrm>
          <a:prstGeom prst="rect">
            <a:avLst/>
          </a:prstGeom>
        </p:spPr>
      </p:pic>
      <p:sp>
        <p:nvSpPr>
          <p:cNvPr id="22" name="椭圆 21"/>
          <p:cNvSpPr/>
          <p:nvPr/>
        </p:nvSpPr>
        <p:spPr>
          <a:xfrm>
            <a:off x="4552162" y="1447800"/>
            <a:ext cx="3454400" cy="34544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email"/>
          <a:stretch>
            <a:fillRect/>
          </a:stretch>
        </p:blipFill>
        <p:spPr>
          <a:xfrm flipH="1">
            <a:off x="-1309867" y="2274228"/>
            <a:ext cx="5387454" cy="4868912"/>
          </a:xfrm>
          <a:prstGeom prst="rect">
            <a:avLst/>
          </a:prstGeom>
        </p:spPr>
      </p:pic>
      <p:sp>
        <p:nvSpPr>
          <p:cNvPr id="6" name="文本框 5"/>
          <p:cNvSpPr txBox="1"/>
          <p:nvPr/>
        </p:nvSpPr>
        <p:spPr>
          <a:xfrm>
            <a:off x="4917287" y="2294776"/>
            <a:ext cx="2724150" cy="1862048"/>
          </a:xfrm>
          <a:prstGeom prst="rect">
            <a:avLst/>
          </a:prstGeom>
          <a:noFill/>
        </p:spPr>
        <p:txBody>
          <a:bodyPr wrap="square" rtlCol="0">
            <a:spAutoFit/>
          </a:bodyPr>
          <a:lstStyle/>
          <a:p>
            <a:pPr algn="ctr"/>
            <a:r>
              <a:rPr lang="en-US" altLang="zh-CN" sz="11500" b="1" dirty="0">
                <a:solidFill>
                  <a:schemeClr val="accent1"/>
                </a:solidFill>
                <a:latin typeface="+mj-ea"/>
                <a:ea typeface="+mj-ea"/>
              </a:rPr>
              <a:t>01</a:t>
            </a:r>
            <a:endParaRPr lang="zh-CN" altLang="en-US" sz="11500" b="1" dirty="0">
              <a:solidFill>
                <a:schemeClr val="accent1"/>
              </a:solidFill>
              <a:latin typeface="+mj-ea"/>
              <a:ea typeface="+mj-ea"/>
            </a:endParaRPr>
          </a:p>
        </p:txBody>
      </p:sp>
      <p:pic>
        <p:nvPicPr>
          <p:cNvPr id="25" name="图片 24"/>
          <p:cNvPicPr>
            <a:picLocks noChangeAspect="1"/>
          </p:cNvPicPr>
          <p:nvPr/>
        </p:nvPicPr>
        <p:blipFill>
          <a:blip r:embed="rId4" cstate="email"/>
          <a:stretch>
            <a:fillRect/>
          </a:stretch>
        </p:blipFill>
        <p:spPr>
          <a:xfrm>
            <a:off x="5867400" y="0"/>
            <a:ext cx="6858000" cy="6858000"/>
          </a:xfrm>
          <a:prstGeom prst="rect">
            <a:avLst/>
          </a:prstGeom>
        </p:spPr>
      </p:pic>
      <p:pic>
        <p:nvPicPr>
          <p:cNvPr id="29" name="图片 28"/>
          <p:cNvPicPr>
            <a:picLocks noChangeAspect="1"/>
          </p:cNvPicPr>
          <p:nvPr/>
        </p:nvPicPr>
        <p:blipFill>
          <a:blip r:embed="rId5" cstate="email"/>
          <a:stretch>
            <a:fillRect/>
          </a:stretch>
        </p:blipFill>
        <p:spPr>
          <a:xfrm>
            <a:off x="-268537" y="-1206500"/>
            <a:ext cx="3860800" cy="3860800"/>
          </a:xfrm>
          <a:prstGeom prst="rect">
            <a:avLst/>
          </a:prstGeom>
        </p:spPr>
      </p:pic>
    </p:spTree>
  </p:cSld>
  <p:clrMapOvr>
    <a:masterClrMapping/>
  </p:clrMapOvr>
  <p:transition spd="slow" advTm="1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13000" y="404269"/>
            <a:ext cx="8026400" cy="6148931"/>
          </a:xfrm>
          <a:prstGeom prst="rect">
            <a:avLst/>
          </a:prstGeom>
          <a:solidFill>
            <a:schemeClr val="bg1">
              <a:alpha val="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8"/>
          <p:cNvCxnSpPr/>
          <p:nvPr/>
        </p:nvCxnSpPr>
        <p:spPr>
          <a:xfrm>
            <a:off x="6109790" y="926725"/>
            <a:ext cx="0" cy="4992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5189083" y="1223010"/>
            <a:ext cx="4478231" cy="677109"/>
            <a:chOff x="4907869" y="1605836"/>
            <a:chExt cx="4478231" cy="677109"/>
          </a:xfrm>
        </p:grpSpPr>
        <p:sp>
          <p:nvSpPr>
            <p:cNvPr id="7" name="íṧ1îdê"/>
            <p:cNvSpPr/>
            <p:nvPr/>
          </p:nvSpPr>
          <p:spPr bwMode="auto">
            <a:xfrm>
              <a:off x="5756569" y="1872384"/>
              <a:ext cx="144016" cy="144016"/>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p>
          </p:txBody>
        </p:sp>
        <p:grpSp>
          <p:nvGrpSpPr>
            <p:cNvPr id="12" name="îsľíḑé"/>
            <p:cNvGrpSpPr/>
            <p:nvPr/>
          </p:nvGrpSpPr>
          <p:grpSpPr>
            <a:xfrm>
              <a:off x="4907869" y="1646455"/>
              <a:ext cx="595872" cy="595872"/>
              <a:chOff x="5283305" y="1269560"/>
              <a:chExt cx="595872" cy="595872"/>
            </a:xfrm>
          </p:grpSpPr>
          <p:sp>
            <p:nvSpPr>
              <p:cNvPr id="40" name="íṣḻïḍê"/>
              <p:cNvSpPr/>
              <p:nvPr/>
            </p:nvSpPr>
            <p:spPr bwMode="auto">
              <a:xfrm rot="2691234">
                <a:off x="5283305" y="1269560"/>
                <a:ext cx="595872" cy="595872"/>
              </a:xfrm>
              <a:prstGeom prst="teardrop">
                <a:avLst/>
              </a:prstGeom>
              <a:solidFill>
                <a:schemeClr val="accent1">
                  <a:lumMod val="100000"/>
                </a:schemeClr>
              </a:solidFill>
              <a:ln w="19050">
                <a:noFill/>
                <a:round/>
              </a:ln>
            </p:spPr>
            <p:txBody>
              <a:bodyPr anchor="ctr"/>
              <a:lstStyle/>
              <a:p>
                <a:pPr algn="ctr"/>
              </a:p>
            </p:txBody>
          </p:sp>
          <p:sp>
            <p:nvSpPr>
              <p:cNvPr id="41" name="iSľîḋê"/>
              <p:cNvSpPr/>
              <p:nvPr/>
            </p:nvSpPr>
            <p:spPr bwMode="auto">
              <a:xfrm>
                <a:off x="5298039" y="1280434"/>
                <a:ext cx="574124" cy="574124"/>
              </a:xfrm>
              <a:prstGeom prst="ellipse">
                <a:avLst/>
              </a:prstGeom>
              <a:solidFill>
                <a:schemeClr val="bg1">
                  <a:alpha val="0"/>
                </a:schemeClr>
              </a:solidFill>
              <a:ln w="19050">
                <a:noFill/>
                <a:round/>
              </a:ln>
            </p:spPr>
            <p:txBody>
              <a:bodyPr rot="0" spcFirstLastPara="0" vert="horz" wrap="none" lIns="91440" tIns="45720" rIns="91440" bIns="45720" anchor="ctr" anchorCtr="1" forceAA="0" compatLnSpc="1">
                <a:normAutofit/>
              </a:bodyPr>
              <a:lstStyle/>
              <a:p>
                <a:pPr algn="ctr"/>
                <a:r>
                  <a:rPr lang="en-US" altLang="zh-CN" sz="1600">
                    <a:solidFill>
                      <a:schemeClr val="bg1">
                        <a:lumMod val="100000"/>
                      </a:schemeClr>
                    </a:solidFill>
                    <a:latin typeface="Impact" panose="020B0806030902050204" pitchFamily="34" charset="0"/>
                  </a:rPr>
                  <a:t>01</a:t>
                </a:r>
                <a:endParaRPr lang="en-US" altLang="zh-CN" sz="1600">
                  <a:solidFill>
                    <a:schemeClr val="bg1">
                      <a:lumMod val="100000"/>
                    </a:schemeClr>
                  </a:solidFill>
                  <a:latin typeface="Impact" panose="020B0806030902050204" pitchFamily="34" charset="0"/>
                </a:endParaRPr>
              </a:p>
            </p:txBody>
          </p:sp>
        </p:grpSp>
        <p:grpSp>
          <p:nvGrpSpPr>
            <p:cNvPr id="45" name="组合 44"/>
            <p:cNvGrpSpPr/>
            <p:nvPr/>
          </p:nvGrpSpPr>
          <p:grpSpPr>
            <a:xfrm>
              <a:off x="6273111" y="1605836"/>
              <a:ext cx="3112989" cy="677109"/>
              <a:chOff x="1947249" y="1821720"/>
              <a:chExt cx="3112989" cy="677109"/>
            </a:xfrm>
          </p:grpSpPr>
          <p:sp>
            <p:nvSpPr>
              <p:cNvPr id="46" name="文本框 45"/>
              <p:cNvSpPr txBox="1"/>
              <p:nvPr/>
            </p:nvSpPr>
            <p:spPr>
              <a:xfrm>
                <a:off x="1947249" y="1821720"/>
                <a:ext cx="3112989" cy="461665"/>
              </a:xfrm>
              <a:prstGeom prst="rect">
                <a:avLst/>
              </a:prstGeom>
              <a:noFill/>
            </p:spPr>
            <p:txBody>
              <a:bodyPr wrap="square" rtlCol="0">
                <a:spAutoFit/>
              </a:bodyPr>
              <a:lstStyle/>
              <a:p>
                <a:r>
                  <a:rPr lang="zh-CN" altLang="en-US" sz="2400" b="1" dirty="0">
                    <a:solidFill>
                      <a:schemeClr val="accent1"/>
                    </a:solidFill>
                  </a:rPr>
                  <a:t>在此输入您的标题</a:t>
                </a:r>
                <a:endParaRPr lang="zh-CN" altLang="en-US" sz="2400" b="1" dirty="0">
                  <a:solidFill>
                    <a:schemeClr val="accent1"/>
                  </a:solidFill>
                </a:endParaRPr>
              </a:p>
            </p:txBody>
          </p:sp>
          <p:sp>
            <p:nvSpPr>
              <p:cNvPr id="47" name="文本框 46"/>
              <p:cNvSpPr txBox="1"/>
              <p:nvPr/>
            </p:nvSpPr>
            <p:spPr>
              <a:xfrm>
                <a:off x="1947249" y="2221830"/>
                <a:ext cx="2540473" cy="276999"/>
              </a:xfrm>
              <a:prstGeom prst="rect">
                <a:avLst/>
              </a:prstGeom>
              <a:noFill/>
            </p:spPr>
            <p:txBody>
              <a:bodyPr wrap="square" rtlCol="0">
                <a:spAutoFit/>
              </a:bodyPr>
              <a:lstStyle/>
              <a:p>
                <a:r>
                  <a:rPr lang="zh-CN" altLang="en-US" sz="1200" dirty="0">
                    <a:solidFill>
                      <a:schemeClr val="accent1"/>
                    </a:solidFill>
                  </a:rPr>
                  <a:t>可以在此添加您的副标题</a:t>
                </a:r>
                <a:endParaRPr lang="zh-CN" altLang="en-US" sz="1200" dirty="0">
                  <a:solidFill>
                    <a:schemeClr val="accent1"/>
                  </a:solidFill>
                </a:endParaRPr>
              </a:p>
            </p:txBody>
          </p:sp>
        </p:grpSp>
      </p:grpSp>
      <p:grpSp>
        <p:nvGrpSpPr>
          <p:cNvPr id="59" name="组合 58"/>
          <p:cNvGrpSpPr/>
          <p:nvPr/>
        </p:nvGrpSpPr>
        <p:grpSpPr>
          <a:xfrm>
            <a:off x="5189082" y="2472304"/>
            <a:ext cx="4478232" cy="677109"/>
            <a:chOff x="4907868" y="2531820"/>
            <a:chExt cx="4478232" cy="677109"/>
          </a:xfrm>
        </p:grpSpPr>
        <p:sp>
          <p:nvSpPr>
            <p:cNvPr id="8" name="ïṡļîḑe"/>
            <p:cNvSpPr/>
            <p:nvPr/>
          </p:nvSpPr>
          <p:spPr bwMode="auto">
            <a:xfrm>
              <a:off x="5756568" y="2803135"/>
              <a:ext cx="144016" cy="144016"/>
            </a:xfrm>
            <a:prstGeom prst="ellipse">
              <a:avLst/>
            </a:prstGeom>
            <a:solidFill>
              <a:schemeClr val="bg1"/>
            </a:solidFill>
            <a:ln w="19050" cap="flat" cmpd="sng" algn="ctr">
              <a:solidFill>
                <a:schemeClr val="accent2">
                  <a:lumMod val="100000"/>
                </a:schemeClr>
              </a:solidFill>
              <a:prstDash val="solid"/>
              <a:round/>
              <a:headEnd type="none" w="med" len="med"/>
              <a:tailEnd type="none" w="med" len="med"/>
            </a:ln>
          </p:spPr>
          <p:txBody>
            <a:bodyPr anchor="ctr"/>
            <a:lstStyle/>
            <a:p>
              <a:pPr algn="ctr"/>
            </a:p>
          </p:txBody>
        </p:sp>
        <p:grpSp>
          <p:nvGrpSpPr>
            <p:cNvPr id="13" name="iSḷíḓè"/>
            <p:cNvGrpSpPr/>
            <p:nvPr/>
          </p:nvGrpSpPr>
          <p:grpSpPr>
            <a:xfrm>
              <a:off x="4907868" y="2577207"/>
              <a:ext cx="595872" cy="595872"/>
              <a:chOff x="5283304" y="2200312"/>
              <a:chExt cx="595872" cy="595872"/>
            </a:xfrm>
          </p:grpSpPr>
          <p:sp>
            <p:nvSpPr>
              <p:cNvPr id="38" name="ïŝľíḑè"/>
              <p:cNvSpPr/>
              <p:nvPr/>
            </p:nvSpPr>
            <p:spPr bwMode="auto">
              <a:xfrm rot="2691234">
                <a:off x="5283304" y="2200312"/>
                <a:ext cx="595872" cy="595872"/>
              </a:xfrm>
              <a:prstGeom prst="teardrop">
                <a:avLst/>
              </a:prstGeom>
              <a:solidFill>
                <a:schemeClr val="accent2">
                  <a:lumMod val="100000"/>
                </a:schemeClr>
              </a:solidFill>
              <a:ln w="19050">
                <a:noFill/>
                <a:round/>
              </a:ln>
            </p:spPr>
            <p:txBody>
              <a:bodyPr anchor="ctr"/>
              <a:lstStyle/>
              <a:p>
                <a:pPr algn="ctr"/>
              </a:p>
            </p:txBody>
          </p:sp>
          <p:sp>
            <p:nvSpPr>
              <p:cNvPr id="39" name="ïśľiḋê"/>
              <p:cNvSpPr/>
              <p:nvPr/>
            </p:nvSpPr>
            <p:spPr bwMode="auto">
              <a:xfrm>
                <a:off x="5298039" y="2211186"/>
                <a:ext cx="574124" cy="574124"/>
              </a:xfrm>
              <a:prstGeom prst="ellipse">
                <a:avLst/>
              </a:prstGeom>
              <a:solidFill>
                <a:schemeClr val="bg1">
                  <a:alpha val="0"/>
                </a:schemeClr>
              </a:solidFill>
              <a:ln w="19050">
                <a:noFill/>
                <a:round/>
              </a:ln>
            </p:spPr>
            <p:txBody>
              <a:bodyPr rot="0" spcFirstLastPara="0" vert="horz" wrap="none" lIns="91440" tIns="45720" rIns="91440" bIns="45720" anchor="ctr" anchorCtr="1" forceAA="0" compatLnSpc="1">
                <a:normAutofit/>
              </a:bodyPr>
              <a:lstStyle/>
              <a:p>
                <a:pPr algn="ctr"/>
                <a:r>
                  <a:rPr lang="en-US" altLang="zh-CN" sz="1600">
                    <a:solidFill>
                      <a:schemeClr val="bg1">
                        <a:lumMod val="100000"/>
                      </a:schemeClr>
                    </a:solidFill>
                    <a:latin typeface="Impact" panose="020B0806030902050204" pitchFamily="34" charset="0"/>
                  </a:rPr>
                  <a:t>02</a:t>
                </a:r>
                <a:endParaRPr lang="en-US" altLang="zh-CN" sz="1600">
                  <a:solidFill>
                    <a:schemeClr val="bg1">
                      <a:lumMod val="100000"/>
                    </a:schemeClr>
                  </a:solidFill>
                  <a:latin typeface="Impact" panose="020B0806030902050204" pitchFamily="34" charset="0"/>
                </a:endParaRPr>
              </a:p>
            </p:txBody>
          </p:sp>
        </p:grpSp>
        <p:grpSp>
          <p:nvGrpSpPr>
            <p:cNvPr id="48" name="组合 47"/>
            <p:cNvGrpSpPr/>
            <p:nvPr/>
          </p:nvGrpSpPr>
          <p:grpSpPr>
            <a:xfrm>
              <a:off x="6273111" y="2531820"/>
              <a:ext cx="3112989" cy="677109"/>
              <a:chOff x="1947249" y="1821720"/>
              <a:chExt cx="3112989" cy="677109"/>
            </a:xfrm>
          </p:grpSpPr>
          <p:sp>
            <p:nvSpPr>
              <p:cNvPr id="49" name="文本框 48"/>
              <p:cNvSpPr txBox="1"/>
              <p:nvPr/>
            </p:nvSpPr>
            <p:spPr>
              <a:xfrm>
                <a:off x="1947249" y="1821720"/>
                <a:ext cx="3112989" cy="461665"/>
              </a:xfrm>
              <a:prstGeom prst="rect">
                <a:avLst/>
              </a:prstGeom>
              <a:noFill/>
            </p:spPr>
            <p:txBody>
              <a:bodyPr wrap="square" rtlCol="0">
                <a:spAutoFit/>
              </a:bodyPr>
              <a:lstStyle/>
              <a:p>
                <a:r>
                  <a:rPr lang="zh-CN" altLang="en-US" sz="2400" b="1" dirty="0">
                    <a:solidFill>
                      <a:schemeClr val="accent2"/>
                    </a:solidFill>
                  </a:rPr>
                  <a:t>在此输入您的标题</a:t>
                </a:r>
                <a:endParaRPr lang="zh-CN" altLang="en-US" sz="2400" b="1" dirty="0">
                  <a:solidFill>
                    <a:schemeClr val="accent2"/>
                  </a:solidFill>
                </a:endParaRPr>
              </a:p>
            </p:txBody>
          </p:sp>
          <p:sp>
            <p:nvSpPr>
              <p:cNvPr id="50" name="文本框 49"/>
              <p:cNvSpPr txBox="1"/>
              <p:nvPr/>
            </p:nvSpPr>
            <p:spPr>
              <a:xfrm>
                <a:off x="1947249" y="2221830"/>
                <a:ext cx="2540473" cy="276999"/>
              </a:xfrm>
              <a:prstGeom prst="rect">
                <a:avLst/>
              </a:prstGeom>
              <a:noFill/>
            </p:spPr>
            <p:txBody>
              <a:bodyPr wrap="square" rtlCol="0">
                <a:spAutoFit/>
              </a:bodyPr>
              <a:lstStyle/>
              <a:p>
                <a:r>
                  <a:rPr lang="zh-CN" altLang="en-US" sz="1200" dirty="0">
                    <a:solidFill>
                      <a:schemeClr val="accent2"/>
                    </a:solidFill>
                  </a:rPr>
                  <a:t>可以在此添加您的副标题</a:t>
                </a:r>
                <a:endParaRPr lang="zh-CN" altLang="en-US" sz="1200" dirty="0">
                  <a:solidFill>
                    <a:schemeClr val="accent2"/>
                  </a:solidFill>
                </a:endParaRPr>
              </a:p>
            </p:txBody>
          </p:sp>
        </p:grpSp>
      </p:grpSp>
      <p:grpSp>
        <p:nvGrpSpPr>
          <p:cNvPr id="58" name="组合 57"/>
          <p:cNvGrpSpPr/>
          <p:nvPr/>
        </p:nvGrpSpPr>
        <p:grpSpPr>
          <a:xfrm>
            <a:off x="5189082" y="3721598"/>
            <a:ext cx="4478232" cy="677109"/>
            <a:chOff x="4907868" y="3467339"/>
            <a:chExt cx="4478232" cy="677109"/>
          </a:xfrm>
        </p:grpSpPr>
        <p:sp>
          <p:nvSpPr>
            <p:cNvPr id="9" name="íṣlíďe"/>
            <p:cNvSpPr/>
            <p:nvPr/>
          </p:nvSpPr>
          <p:spPr bwMode="auto">
            <a:xfrm>
              <a:off x="5756568" y="3733886"/>
              <a:ext cx="144016" cy="144016"/>
            </a:xfrm>
            <a:prstGeom prst="ellipse">
              <a:avLst/>
            </a:prstGeom>
            <a:solidFill>
              <a:schemeClr val="bg1"/>
            </a:solidFill>
            <a:ln w="19050" cap="flat" cmpd="sng" algn="ctr">
              <a:solidFill>
                <a:schemeClr val="accent3">
                  <a:lumMod val="100000"/>
                </a:schemeClr>
              </a:solidFill>
              <a:prstDash val="solid"/>
              <a:round/>
              <a:headEnd type="none" w="med" len="med"/>
              <a:tailEnd type="none" w="med" len="med"/>
            </a:ln>
          </p:spPr>
          <p:txBody>
            <a:bodyPr anchor="ctr"/>
            <a:lstStyle/>
            <a:p>
              <a:pPr algn="ctr"/>
            </a:p>
          </p:txBody>
        </p:sp>
        <p:grpSp>
          <p:nvGrpSpPr>
            <p:cNvPr id="14" name="iṧļiḓé"/>
            <p:cNvGrpSpPr/>
            <p:nvPr/>
          </p:nvGrpSpPr>
          <p:grpSpPr>
            <a:xfrm>
              <a:off x="4907868" y="3507959"/>
              <a:ext cx="595872" cy="595872"/>
              <a:chOff x="5283304" y="3131064"/>
              <a:chExt cx="595872" cy="595872"/>
            </a:xfrm>
          </p:grpSpPr>
          <p:sp>
            <p:nvSpPr>
              <p:cNvPr id="36" name="ïṥľíďe"/>
              <p:cNvSpPr/>
              <p:nvPr/>
            </p:nvSpPr>
            <p:spPr bwMode="auto">
              <a:xfrm rot="2691234">
                <a:off x="5283304" y="3131064"/>
                <a:ext cx="595872" cy="595872"/>
              </a:xfrm>
              <a:prstGeom prst="teardrop">
                <a:avLst/>
              </a:prstGeom>
              <a:solidFill>
                <a:schemeClr val="accent3">
                  <a:lumMod val="100000"/>
                </a:schemeClr>
              </a:solidFill>
              <a:ln w="19050">
                <a:noFill/>
                <a:round/>
              </a:ln>
            </p:spPr>
            <p:txBody>
              <a:bodyPr anchor="ctr"/>
              <a:lstStyle/>
              <a:p>
                <a:pPr algn="ctr"/>
              </a:p>
            </p:txBody>
          </p:sp>
          <p:sp>
            <p:nvSpPr>
              <p:cNvPr id="37" name="îş1ïḋe"/>
              <p:cNvSpPr/>
              <p:nvPr/>
            </p:nvSpPr>
            <p:spPr bwMode="auto">
              <a:xfrm>
                <a:off x="5298039" y="3141938"/>
                <a:ext cx="574124" cy="574124"/>
              </a:xfrm>
              <a:prstGeom prst="ellipse">
                <a:avLst/>
              </a:prstGeom>
              <a:solidFill>
                <a:schemeClr val="bg1">
                  <a:alpha val="0"/>
                </a:schemeClr>
              </a:solidFill>
              <a:ln w="19050">
                <a:noFill/>
                <a:round/>
              </a:ln>
            </p:spPr>
            <p:txBody>
              <a:bodyPr rot="0" spcFirstLastPara="0" vert="horz" wrap="none" lIns="91440" tIns="45720" rIns="91440" bIns="45720" anchor="ctr" anchorCtr="1" forceAA="0" compatLnSpc="1">
                <a:normAutofit/>
              </a:bodyPr>
              <a:lstStyle/>
              <a:p>
                <a:pPr algn="ctr"/>
                <a:r>
                  <a:rPr lang="en-US" altLang="zh-CN" sz="1600">
                    <a:solidFill>
                      <a:schemeClr val="bg1">
                        <a:lumMod val="100000"/>
                      </a:schemeClr>
                    </a:solidFill>
                    <a:latin typeface="Impact" panose="020B0806030902050204" pitchFamily="34" charset="0"/>
                  </a:rPr>
                  <a:t>03</a:t>
                </a:r>
                <a:endParaRPr lang="en-US" altLang="zh-CN" sz="1600">
                  <a:solidFill>
                    <a:schemeClr val="bg1">
                      <a:lumMod val="100000"/>
                    </a:schemeClr>
                  </a:solidFill>
                  <a:latin typeface="Impact" panose="020B0806030902050204" pitchFamily="34" charset="0"/>
                </a:endParaRPr>
              </a:p>
            </p:txBody>
          </p:sp>
        </p:grpSp>
        <p:grpSp>
          <p:nvGrpSpPr>
            <p:cNvPr id="51" name="组合 50"/>
            <p:cNvGrpSpPr/>
            <p:nvPr/>
          </p:nvGrpSpPr>
          <p:grpSpPr>
            <a:xfrm>
              <a:off x="6273111" y="3467339"/>
              <a:ext cx="3112989" cy="677109"/>
              <a:chOff x="1947249" y="1821720"/>
              <a:chExt cx="3112989" cy="677109"/>
            </a:xfrm>
          </p:grpSpPr>
          <p:sp>
            <p:nvSpPr>
              <p:cNvPr id="52" name="文本框 51"/>
              <p:cNvSpPr txBox="1"/>
              <p:nvPr/>
            </p:nvSpPr>
            <p:spPr>
              <a:xfrm>
                <a:off x="1947249" y="1821720"/>
                <a:ext cx="3112989" cy="461665"/>
              </a:xfrm>
              <a:prstGeom prst="rect">
                <a:avLst/>
              </a:prstGeom>
              <a:noFill/>
            </p:spPr>
            <p:txBody>
              <a:bodyPr wrap="square" rtlCol="0">
                <a:spAutoFit/>
              </a:bodyPr>
              <a:lstStyle/>
              <a:p>
                <a:r>
                  <a:rPr lang="zh-CN" altLang="en-US" sz="2400" b="1" dirty="0">
                    <a:solidFill>
                      <a:schemeClr val="accent3"/>
                    </a:solidFill>
                  </a:rPr>
                  <a:t>在此输入您的标题</a:t>
                </a:r>
                <a:endParaRPr lang="zh-CN" altLang="en-US" sz="2400" b="1" dirty="0">
                  <a:solidFill>
                    <a:schemeClr val="accent3"/>
                  </a:solidFill>
                </a:endParaRPr>
              </a:p>
            </p:txBody>
          </p:sp>
          <p:sp>
            <p:nvSpPr>
              <p:cNvPr id="53" name="文本框 52"/>
              <p:cNvSpPr txBox="1"/>
              <p:nvPr/>
            </p:nvSpPr>
            <p:spPr>
              <a:xfrm>
                <a:off x="1947249" y="2221830"/>
                <a:ext cx="2540473" cy="276999"/>
              </a:xfrm>
              <a:prstGeom prst="rect">
                <a:avLst/>
              </a:prstGeom>
              <a:noFill/>
            </p:spPr>
            <p:txBody>
              <a:bodyPr wrap="square" rtlCol="0">
                <a:spAutoFit/>
              </a:bodyPr>
              <a:lstStyle/>
              <a:p>
                <a:r>
                  <a:rPr lang="zh-CN" altLang="en-US" sz="1200" dirty="0">
                    <a:solidFill>
                      <a:schemeClr val="accent3"/>
                    </a:solidFill>
                  </a:rPr>
                  <a:t>可以在此添加您的副标题</a:t>
                </a:r>
                <a:endParaRPr lang="zh-CN" altLang="en-US" sz="1200" dirty="0">
                  <a:solidFill>
                    <a:schemeClr val="accent3"/>
                  </a:solidFill>
                </a:endParaRPr>
              </a:p>
            </p:txBody>
          </p:sp>
        </p:grpSp>
      </p:grpSp>
      <p:grpSp>
        <p:nvGrpSpPr>
          <p:cNvPr id="57" name="组合 56"/>
          <p:cNvGrpSpPr/>
          <p:nvPr/>
        </p:nvGrpSpPr>
        <p:grpSpPr>
          <a:xfrm>
            <a:off x="5189082" y="4970891"/>
            <a:ext cx="4478232" cy="677109"/>
            <a:chOff x="4907868" y="4398090"/>
            <a:chExt cx="4478232" cy="677109"/>
          </a:xfrm>
        </p:grpSpPr>
        <p:sp>
          <p:nvSpPr>
            <p:cNvPr id="10" name="ís1ïḍé"/>
            <p:cNvSpPr/>
            <p:nvPr/>
          </p:nvSpPr>
          <p:spPr bwMode="auto">
            <a:xfrm>
              <a:off x="5756568" y="4664637"/>
              <a:ext cx="144016" cy="144016"/>
            </a:xfrm>
            <a:prstGeom prst="ellipse">
              <a:avLst/>
            </a:prstGeom>
            <a:solidFill>
              <a:schemeClr val="bg1"/>
            </a:solidFill>
            <a:ln w="19050" cap="flat" cmpd="sng" algn="ctr">
              <a:solidFill>
                <a:schemeClr val="accent4">
                  <a:lumMod val="100000"/>
                </a:schemeClr>
              </a:solidFill>
              <a:prstDash val="solid"/>
              <a:round/>
              <a:headEnd type="none" w="med" len="med"/>
              <a:tailEnd type="none" w="med" len="med"/>
            </a:ln>
          </p:spPr>
          <p:txBody>
            <a:bodyPr anchor="ctr"/>
            <a:lstStyle/>
            <a:p>
              <a:pPr algn="ctr"/>
            </a:p>
          </p:txBody>
        </p:sp>
        <p:grpSp>
          <p:nvGrpSpPr>
            <p:cNvPr id="15" name="iṧḷïḍè"/>
            <p:cNvGrpSpPr/>
            <p:nvPr/>
          </p:nvGrpSpPr>
          <p:grpSpPr>
            <a:xfrm>
              <a:off x="4907868" y="4438711"/>
              <a:ext cx="595872" cy="595872"/>
              <a:chOff x="5283304" y="4061816"/>
              <a:chExt cx="595872" cy="595872"/>
            </a:xfrm>
          </p:grpSpPr>
          <p:sp>
            <p:nvSpPr>
              <p:cNvPr id="34" name="iṩ1íḋê"/>
              <p:cNvSpPr/>
              <p:nvPr/>
            </p:nvSpPr>
            <p:spPr bwMode="auto">
              <a:xfrm rot="2691234">
                <a:off x="5283304" y="4061816"/>
                <a:ext cx="595872" cy="595872"/>
              </a:xfrm>
              <a:prstGeom prst="teardrop">
                <a:avLst/>
              </a:prstGeom>
              <a:solidFill>
                <a:schemeClr val="accent4">
                  <a:lumMod val="100000"/>
                </a:schemeClr>
              </a:solidFill>
              <a:ln w="19050">
                <a:noFill/>
                <a:round/>
              </a:ln>
            </p:spPr>
            <p:txBody>
              <a:bodyPr anchor="ctr"/>
              <a:lstStyle/>
              <a:p>
                <a:pPr algn="ctr"/>
              </a:p>
            </p:txBody>
          </p:sp>
          <p:sp>
            <p:nvSpPr>
              <p:cNvPr id="35" name="ïšḻiďé"/>
              <p:cNvSpPr/>
              <p:nvPr/>
            </p:nvSpPr>
            <p:spPr bwMode="auto">
              <a:xfrm>
                <a:off x="5298039" y="4072690"/>
                <a:ext cx="574124" cy="574124"/>
              </a:xfrm>
              <a:prstGeom prst="ellipse">
                <a:avLst/>
              </a:prstGeom>
              <a:solidFill>
                <a:schemeClr val="bg1">
                  <a:alpha val="0"/>
                </a:schemeClr>
              </a:solidFill>
              <a:ln w="19050">
                <a:noFill/>
                <a:round/>
              </a:ln>
            </p:spPr>
            <p:txBody>
              <a:bodyPr rot="0" spcFirstLastPara="0" vert="horz" wrap="none" lIns="91440" tIns="45720" rIns="91440" bIns="45720" anchor="ctr" anchorCtr="1" forceAA="0" compatLnSpc="1">
                <a:normAutofit/>
              </a:bodyPr>
              <a:lstStyle/>
              <a:p>
                <a:pPr algn="ctr"/>
                <a:r>
                  <a:rPr lang="en-US" altLang="zh-CN" sz="1600">
                    <a:solidFill>
                      <a:schemeClr val="bg1">
                        <a:lumMod val="100000"/>
                      </a:schemeClr>
                    </a:solidFill>
                    <a:latin typeface="Impact" panose="020B0806030902050204" pitchFamily="34" charset="0"/>
                  </a:rPr>
                  <a:t>04</a:t>
                </a:r>
                <a:endParaRPr lang="en-US" altLang="zh-CN" sz="1600">
                  <a:solidFill>
                    <a:schemeClr val="bg1">
                      <a:lumMod val="100000"/>
                    </a:schemeClr>
                  </a:solidFill>
                  <a:latin typeface="Impact" panose="020B0806030902050204" pitchFamily="34" charset="0"/>
                </a:endParaRPr>
              </a:p>
            </p:txBody>
          </p:sp>
        </p:grpSp>
        <p:grpSp>
          <p:nvGrpSpPr>
            <p:cNvPr id="54" name="组合 53"/>
            <p:cNvGrpSpPr/>
            <p:nvPr/>
          </p:nvGrpSpPr>
          <p:grpSpPr>
            <a:xfrm>
              <a:off x="6273111" y="4398090"/>
              <a:ext cx="3112989" cy="677109"/>
              <a:chOff x="1947249" y="1821720"/>
              <a:chExt cx="3112989" cy="677109"/>
            </a:xfrm>
          </p:grpSpPr>
          <p:sp>
            <p:nvSpPr>
              <p:cNvPr id="55" name="文本框 54"/>
              <p:cNvSpPr txBox="1"/>
              <p:nvPr/>
            </p:nvSpPr>
            <p:spPr>
              <a:xfrm>
                <a:off x="1947249" y="1821720"/>
                <a:ext cx="3112989" cy="461665"/>
              </a:xfrm>
              <a:prstGeom prst="rect">
                <a:avLst/>
              </a:prstGeom>
              <a:noFill/>
            </p:spPr>
            <p:txBody>
              <a:bodyPr wrap="square" rtlCol="0">
                <a:spAutoFit/>
              </a:bodyPr>
              <a:lstStyle/>
              <a:p>
                <a:r>
                  <a:rPr lang="zh-CN" altLang="en-US" sz="2400" b="1" dirty="0">
                    <a:solidFill>
                      <a:schemeClr val="accent1"/>
                    </a:solidFill>
                  </a:rPr>
                  <a:t>在此输入您的标题</a:t>
                </a:r>
                <a:endParaRPr lang="zh-CN" altLang="en-US" sz="2400" b="1" dirty="0">
                  <a:solidFill>
                    <a:schemeClr val="accent1"/>
                  </a:solidFill>
                </a:endParaRPr>
              </a:p>
            </p:txBody>
          </p:sp>
          <p:sp>
            <p:nvSpPr>
              <p:cNvPr id="56" name="文本框 55"/>
              <p:cNvSpPr txBox="1"/>
              <p:nvPr/>
            </p:nvSpPr>
            <p:spPr>
              <a:xfrm>
                <a:off x="1947249" y="2221830"/>
                <a:ext cx="2540473" cy="276999"/>
              </a:xfrm>
              <a:prstGeom prst="rect">
                <a:avLst/>
              </a:prstGeom>
              <a:noFill/>
            </p:spPr>
            <p:txBody>
              <a:bodyPr wrap="square" rtlCol="0">
                <a:spAutoFit/>
              </a:bodyPr>
              <a:lstStyle/>
              <a:p>
                <a:r>
                  <a:rPr lang="zh-CN" altLang="en-US" sz="1200" dirty="0">
                    <a:solidFill>
                      <a:schemeClr val="accent1"/>
                    </a:solidFill>
                  </a:rPr>
                  <a:t>可以在此添加您的副标题</a:t>
                </a:r>
                <a:endParaRPr lang="zh-CN" altLang="en-US" sz="1200" dirty="0">
                  <a:solidFill>
                    <a:schemeClr val="accent1"/>
                  </a:solidFill>
                </a:endParaRPr>
              </a:p>
            </p:txBody>
          </p:sp>
        </p:grpSp>
      </p:grpSp>
      <p:pic>
        <p:nvPicPr>
          <p:cNvPr id="63" name="Picture 4"/>
          <p:cNvPicPr>
            <a:picLocks noChangeAspect="1" noChangeArrowheads="1"/>
          </p:cNvPicPr>
          <p:nvPr/>
        </p:nvPicPr>
        <p:blipFill>
          <a:blip r:embed="rId1"/>
          <a:stretch>
            <a:fillRect/>
          </a:stretch>
        </p:blipFill>
        <p:spPr bwMode="auto">
          <a:xfrm>
            <a:off x="990601" y="1223010"/>
            <a:ext cx="2860550" cy="5230721"/>
          </a:xfrm>
          <a:prstGeom prst="rect">
            <a:avLst/>
          </a:prstGeom>
          <a:noFill/>
          <a:effectLst>
            <a:outerShdw blurRad="355600" dist="38100" dir="5400000" algn="t" rotWithShape="0">
              <a:prstClr val="black">
                <a:alpha val="22000"/>
              </a:prstClr>
            </a:outerShdw>
          </a:effectLst>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cstate="email"/>
          <a:stretch>
            <a:fillRect/>
          </a:stretch>
        </p:blipFill>
        <p:spPr>
          <a:xfrm>
            <a:off x="8667243" y="-255902"/>
            <a:ext cx="3947168" cy="2365253"/>
          </a:xfrm>
          <a:prstGeom prst="rect">
            <a:avLst/>
          </a:prstGeom>
        </p:spPr>
      </p:pic>
    </p:spTree>
  </p:cSld>
  <p:clrMapOvr>
    <a:masterClrMapping/>
  </p:clrMapOvr>
  <p:transition spd="slow"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email"/>
          <a:stretch>
            <a:fillRect/>
          </a:stretch>
        </p:blipFill>
        <p:spPr>
          <a:xfrm flipH="1">
            <a:off x="518926" y="4992332"/>
            <a:ext cx="1584963" cy="1834900"/>
          </a:xfrm>
          <a:prstGeom prst="rect">
            <a:avLst/>
          </a:prstGeom>
        </p:spPr>
      </p:pic>
      <p:pic>
        <p:nvPicPr>
          <p:cNvPr id="30" name="Picture 2"/>
          <p:cNvPicPr>
            <a:picLocks noChangeAspect="1" noChangeArrowheads="1"/>
          </p:cNvPicPr>
          <p:nvPr/>
        </p:nvPicPr>
        <p:blipFill>
          <a:blip r:embed="rId2" cstate="email"/>
          <a:stretch>
            <a:fillRect/>
          </a:stretch>
        </p:blipFill>
        <p:spPr bwMode="auto">
          <a:xfrm>
            <a:off x="291234" y="4280343"/>
            <a:ext cx="1174670" cy="2539048"/>
          </a:xfrm>
          <a:prstGeom prst="rect">
            <a:avLst/>
          </a:prstGeom>
          <a:noFill/>
          <a:extLst>
            <a:ext uri="{909E8E84-426E-40DD-AFC4-6F175D3DCCD1}">
              <a14:hiddenFill xmlns:a14="http://schemas.microsoft.com/office/drawing/2010/main">
                <a:solidFill>
                  <a:srgbClr val="FFFFFF"/>
                </a:solidFill>
              </a14:hiddenFill>
            </a:ext>
          </a:extLst>
        </p:spPr>
      </p:pic>
      <p:sp>
        <p:nvSpPr>
          <p:cNvPr id="4" name="íś1îde"/>
          <p:cNvSpPr/>
          <p:nvPr/>
        </p:nvSpPr>
        <p:spPr bwMode="auto">
          <a:xfrm>
            <a:off x="986" y="2672916"/>
            <a:ext cx="12191014" cy="1152128"/>
          </a:xfrm>
          <a:prstGeom prst="rect">
            <a:avLst/>
          </a:prstGeom>
          <a:solidFill>
            <a:schemeClr val="tx2">
              <a:lumMod val="20000"/>
              <a:lumOff val="80000"/>
            </a:schemeClr>
          </a:solidFill>
          <a:ln w="19050">
            <a:noFill/>
            <a:round/>
          </a:ln>
        </p:spPr>
        <p:txBody>
          <a:bodyPr anchor="ctr"/>
          <a:lstStyle/>
          <a:p>
            <a:pPr algn="ctr"/>
          </a:p>
        </p:txBody>
      </p:sp>
      <p:sp>
        <p:nvSpPr>
          <p:cNvPr id="5" name="íṩľíḍè"/>
          <p:cNvSpPr/>
          <p:nvPr/>
        </p:nvSpPr>
        <p:spPr bwMode="auto">
          <a:xfrm rot="5400000">
            <a:off x="1168272" y="2348001"/>
            <a:ext cx="2075478" cy="1789205"/>
          </a:xfrm>
          <a:prstGeom prst="hexagon">
            <a:avLst/>
          </a:prstGeom>
          <a:solidFill>
            <a:schemeClr val="accent1">
              <a:lumMod val="100000"/>
            </a:schemeClr>
          </a:solidFill>
          <a:ln w="57150">
            <a:solidFill>
              <a:schemeClr val="bg1"/>
            </a:solidFill>
            <a:round/>
          </a:ln>
        </p:spPr>
        <p:txBody>
          <a:bodyPr rot="0" spcFirstLastPara="0" vert="vert270" wrap="none" lIns="91440" tIns="45720" rIns="91440" bIns="45720" anchor="ctr" anchorCtr="1" forceAA="0" compatLnSpc="1">
            <a:normAutofit/>
          </a:bodyPr>
          <a:lstStyle/>
          <a:p>
            <a:pPr algn="ctr"/>
            <a:r>
              <a:rPr lang="en-US" altLang="zh-CN" sz="6000" b="1" dirty="0">
                <a:solidFill>
                  <a:schemeClr val="bg1"/>
                </a:solidFill>
              </a:rPr>
              <a:t>01</a:t>
            </a:r>
            <a:endParaRPr lang="zh-CN" altLang="en-US" sz="6000" b="1" dirty="0">
              <a:solidFill>
                <a:schemeClr val="bg1"/>
              </a:solidFill>
            </a:endParaRPr>
          </a:p>
        </p:txBody>
      </p:sp>
      <p:sp>
        <p:nvSpPr>
          <p:cNvPr id="6" name="ï$ḻíďé"/>
          <p:cNvSpPr/>
          <p:nvPr/>
        </p:nvSpPr>
        <p:spPr bwMode="auto">
          <a:xfrm rot="5400000">
            <a:off x="3819253" y="2348002"/>
            <a:ext cx="2075478" cy="1789205"/>
          </a:xfrm>
          <a:prstGeom prst="hexagon">
            <a:avLst/>
          </a:prstGeom>
          <a:solidFill>
            <a:schemeClr val="accent2"/>
          </a:solidFill>
          <a:ln w="57150">
            <a:solidFill>
              <a:schemeClr val="bg1"/>
            </a:solidFill>
            <a:round/>
          </a:ln>
        </p:spPr>
        <p:txBody>
          <a:bodyPr rot="0" spcFirstLastPara="0" vert="vert270" wrap="none" lIns="91440" tIns="45720" rIns="91440" bIns="45720" anchor="ctr" anchorCtr="1" forceAA="0" compatLnSpc="1">
            <a:normAutofit/>
          </a:bodyPr>
          <a:lstStyle/>
          <a:p>
            <a:pPr algn="ctr"/>
            <a:r>
              <a:rPr lang="en-US" altLang="zh-CN" sz="6000" b="1" dirty="0">
                <a:solidFill>
                  <a:schemeClr val="bg1"/>
                </a:solidFill>
              </a:rPr>
              <a:t>02</a:t>
            </a:r>
            <a:endParaRPr lang="zh-CN" altLang="en-US" sz="6000" b="1" dirty="0">
              <a:solidFill>
                <a:schemeClr val="bg1"/>
              </a:solidFill>
            </a:endParaRPr>
          </a:p>
        </p:txBody>
      </p:sp>
      <p:sp>
        <p:nvSpPr>
          <p:cNvPr id="7" name="iṡliḑé"/>
          <p:cNvSpPr/>
          <p:nvPr/>
        </p:nvSpPr>
        <p:spPr bwMode="auto">
          <a:xfrm rot="5400000">
            <a:off x="6470234" y="2348003"/>
            <a:ext cx="2075478" cy="1789205"/>
          </a:xfrm>
          <a:prstGeom prst="hexagon">
            <a:avLst/>
          </a:prstGeom>
          <a:solidFill>
            <a:schemeClr val="accent3"/>
          </a:solidFill>
          <a:ln w="57150">
            <a:solidFill>
              <a:schemeClr val="bg1"/>
            </a:solidFill>
            <a:round/>
          </a:ln>
        </p:spPr>
        <p:txBody>
          <a:bodyPr rot="0" spcFirstLastPara="0" vert="vert270" wrap="none" lIns="91440" tIns="45720" rIns="91440" bIns="45720" anchor="ctr" anchorCtr="1" forceAA="0" compatLnSpc="1">
            <a:normAutofit/>
          </a:bodyPr>
          <a:lstStyle/>
          <a:p>
            <a:pPr algn="ctr"/>
            <a:r>
              <a:rPr lang="en-US" altLang="zh-CN" sz="6000" b="1" dirty="0">
                <a:solidFill>
                  <a:schemeClr val="bg1"/>
                </a:solidFill>
              </a:rPr>
              <a:t>03</a:t>
            </a:r>
            <a:endParaRPr lang="zh-CN" altLang="en-US" sz="6000" b="1" dirty="0">
              <a:solidFill>
                <a:schemeClr val="bg1"/>
              </a:solidFill>
            </a:endParaRPr>
          </a:p>
        </p:txBody>
      </p:sp>
      <p:sp>
        <p:nvSpPr>
          <p:cNvPr id="8" name="îsľîḍé"/>
          <p:cNvSpPr/>
          <p:nvPr/>
        </p:nvSpPr>
        <p:spPr bwMode="auto">
          <a:xfrm rot="5400000">
            <a:off x="9121215" y="2348004"/>
            <a:ext cx="2075478" cy="1789205"/>
          </a:xfrm>
          <a:prstGeom prst="hexagon">
            <a:avLst/>
          </a:prstGeom>
          <a:solidFill>
            <a:schemeClr val="accent4"/>
          </a:solidFill>
          <a:ln w="57150">
            <a:solidFill>
              <a:schemeClr val="bg1"/>
            </a:solidFill>
            <a:round/>
          </a:ln>
        </p:spPr>
        <p:txBody>
          <a:bodyPr rot="0" spcFirstLastPara="0" vert="vert270" wrap="none" lIns="91440" tIns="45720" rIns="91440" bIns="45720" anchor="ctr" anchorCtr="1" forceAA="0" compatLnSpc="1">
            <a:normAutofit/>
          </a:bodyPr>
          <a:lstStyle/>
          <a:p>
            <a:pPr algn="ctr"/>
            <a:r>
              <a:rPr lang="en-US" altLang="zh-CN" sz="6000" b="1" dirty="0">
                <a:solidFill>
                  <a:schemeClr val="bg1"/>
                </a:solidFill>
              </a:rPr>
              <a:t>04</a:t>
            </a:r>
            <a:endParaRPr lang="zh-CN" altLang="en-US" sz="6000" b="1" dirty="0">
              <a:solidFill>
                <a:schemeClr val="bg1"/>
              </a:solidFill>
            </a:endParaRPr>
          </a:p>
        </p:txBody>
      </p:sp>
      <p:grpSp>
        <p:nvGrpSpPr>
          <p:cNvPr id="17" name="组合 16"/>
          <p:cNvGrpSpPr/>
          <p:nvPr/>
        </p:nvGrpSpPr>
        <p:grpSpPr>
          <a:xfrm>
            <a:off x="649516" y="4500482"/>
            <a:ext cx="3112989" cy="677109"/>
            <a:chOff x="1947249" y="1821720"/>
            <a:chExt cx="3112989" cy="677109"/>
          </a:xfrm>
        </p:grpSpPr>
        <p:sp>
          <p:nvSpPr>
            <p:cNvPr id="27" name="文本框 26"/>
            <p:cNvSpPr txBox="1"/>
            <p:nvPr/>
          </p:nvSpPr>
          <p:spPr>
            <a:xfrm>
              <a:off x="1947249" y="1821720"/>
              <a:ext cx="3112989" cy="461665"/>
            </a:xfrm>
            <a:prstGeom prst="rect">
              <a:avLst/>
            </a:prstGeom>
            <a:noFill/>
          </p:spPr>
          <p:txBody>
            <a:bodyPr wrap="square" rtlCol="0">
              <a:spAutoFit/>
            </a:bodyPr>
            <a:lstStyle/>
            <a:p>
              <a:pPr algn="ctr"/>
              <a:r>
                <a:rPr lang="zh-CN" altLang="en-US" sz="2400" b="1" dirty="0">
                  <a:solidFill>
                    <a:schemeClr val="accent1"/>
                  </a:solidFill>
                </a:rPr>
                <a:t>输入您的标题</a:t>
              </a:r>
              <a:endParaRPr lang="zh-CN" altLang="en-US" sz="2400" b="1" dirty="0">
                <a:solidFill>
                  <a:schemeClr val="accent1"/>
                </a:solidFill>
              </a:endParaRPr>
            </a:p>
          </p:txBody>
        </p:sp>
        <p:sp>
          <p:nvSpPr>
            <p:cNvPr id="28" name="文本框 27"/>
            <p:cNvSpPr txBox="1"/>
            <p:nvPr/>
          </p:nvSpPr>
          <p:spPr>
            <a:xfrm>
              <a:off x="2233507" y="2221830"/>
              <a:ext cx="2540473" cy="276999"/>
            </a:xfrm>
            <a:prstGeom prst="rect">
              <a:avLst/>
            </a:prstGeom>
            <a:noFill/>
          </p:spPr>
          <p:txBody>
            <a:bodyPr wrap="square" rtlCol="0">
              <a:spAutoFit/>
            </a:bodyPr>
            <a:lstStyle/>
            <a:p>
              <a:pPr algn="ctr"/>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grpSp>
        <p:nvGrpSpPr>
          <p:cNvPr id="18" name="组合 17"/>
          <p:cNvGrpSpPr/>
          <p:nvPr/>
        </p:nvGrpSpPr>
        <p:grpSpPr>
          <a:xfrm>
            <a:off x="3304399" y="4500482"/>
            <a:ext cx="3112989" cy="677109"/>
            <a:chOff x="1947249" y="1821720"/>
            <a:chExt cx="3112989" cy="677109"/>
          </a:xfrm>
        </p:grpSpPr>
        <p:sp>
          <p:nvSpPr>
            <p:cNvPr id="25" name="文本框 24"/>
            <p:cNvSpPr txBox="1"/>
            <p:nvPr/>
          </p:nvSpPr>
          <p:spPr>
            <a:xfrm>
              <a:off x="1947249" y="1821720"/>
              <a:ext cx="3112989" cy="461665"/>
            </a:xfrm>
            <a:prstGeom prst="rect">
              <a:avLst/>
            </a:prstGeom>
            <a:noFill/>
          </p:spPr>
          <p:txBody>
            <a:bodyPr wrap="square" rtlCol="0">
              <a:spAutoFit/>
            </a:bodyPr>
            <a:lstStyle/>
            <a:p>
              <a:pPr algn="ctr"/>
              <a:r>
                <a:rPr lang="zh-CN" altLang="en-US" sz="2400" b="1" dirty="0">
                  <a:solidFill>
                    <a:schemeClr val="accent2"/>
                  </a:solidFill>
                </a:rPr>
                <a:t>输入您的标题</a:t>
              </a:r>
              <a:endParaRPr lang="zh-CN" altLang="en-US" sz="2400" b="1" dirty="0">
                <a:solidFill>
                  <a:schemeClr val="accent2"/>
                </a:solidFill>
              </a:endParaRPr>
            </a:p>
          </p:txBody>
        </p:sp>
        <p:sp>
          <p:nvSpPr>
            <p:cNvPr id="26" name="文本框 25"/>
            <p:cNvSpPr txBox="1"/>
            <p:nvPr/>
          </p:nvSpPr>
          <p:spPr>
            <a:xfrm>
              <a:off x="2233507" y="2221830"/>
              <a:ext cx="2540473" cy="276999"/>
            </a:xfrm>
            <a:prstGeom prst="rect">
              <a:avLst/>
            </a:prstGeom>
            <a:noFill/>
          </p:spPr>
          <p:txBody>
            <a:bodyPr wrap="square" rtlCol="0">
              <a:spAutoFit/>
            </a:bodyPr>
            <a:lstStyle/>
            <a:p>
              <a:pPr algn="ctr"/>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grpSp>
        <p:nvGrpSpPr>
          <p:cNvPr id="19" name="组合 18"/>
          <p:cNvGrpSpPr/>
          <p:nvPr/>
        </p:nvGrpSpPr>
        <p:grpSpPr>
          <a:xfrm>
            <a:off x="5947576" y="4500482"/>
            <a:ext cx="3112989" cy="677109"/>
            <a:chOff x="1947249" y="1821720"/>
            <a:chExt cx="3112989" cy="677109"/>
          </a:xfrm>
        </p:grpSpPr>
        <p:sp>
          <p:nvSpPr>
            <p:cNvPr id="23" name="文本框 22"/>
            <p:cNvSpPr txBox="1"/>
            <p:nvPr/>
          </p:nvSpPr>
          <p:spPr>
            <a:xfrm>
              <a:off x="1947249" y="1821720"/>
              <a:ext cx="3112989" cy="461665"/>
            </a:xfrm>
            <a:prstGeom prst="rect">
              <a:avLst/>
            </a:prstGeom>
            <a:noFill/>
          </p:spPr>
          <p:txBody>
            <a:bodyPr wrap="square" rtlCol="0">
              <a:spAutoFit/>
            </a:bodyPr>
            <a:lstStyle/>
            <a:p>
              <a:pPr algn="ctr"/>
              <a:r>
                <a:rPr lang="zh-CN" altLang="en-US" sz="2400" b="1" dirty="0">
                  <a:solidFill>
                    <a:schemeClr val="accent1"/>
                  </a:solidFill>
                </a:rPr>
                <a:t>输入您的标题</a:t>
              </a:r>
              <a:endParaRPr lang="zh-CN" altLang="en-US" sz="2400" b="1" dirty="0">
                <a:solidFill>
                  <a:schemeClr val="accent1"/>
                </a:solidFill>
              </a:endParaRPr>
            </a:p>
          </p:txBody>
        </p:sp>
        <p:sp>
          <p:nvSpPr>
            <p:cNvPr id="24" name="文本框 23"/>
            <p:cNvSpPr txBox="1"/>
            <p:nvPr/>
          </p:nvSpPr>
          <p:spPr>
            <a:xfrm>
              <a:off x="2233507" y="2221830"/>
              <a:ext cx="2540473" cy="276999"/>
            </a:xfrm>
            <a:prstGeom prst="rect">
              <a:avLst/>
            </a:prstGeom>
            <a:noFill/>
          </p:spPr>
          <p:txBody>
            <a:bodyPr wrap="square" rtlCol="0">
              <a:spAutoFit/>
            </a:bodyPr>
            <a:lstStyle/>
            <a:p>
              <a:pPr algn="ctr"/>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grpSp>
        <p:nvGrpSpPr>
          <p:cNvPr id="20" name="组合 19"/>
          <p:cNvGrpSpPr/>
          <p:nvPr/>
        </p:nvGrpSpPr>
        <p:grpSpPr>
          <a:xfrm>
            <a:off x="8602459" y="4500482"/>
            <a:ext cx="3112989" cy="677109"/>
            <a:chOff x="1947249" y="1821720"/>
            <a:chExt cx="3112989" cy="677109"/>
          </a:xfrm>
        </p:grpSpPr>
        <p:sp>
          <p:nvSpPr>
            <p:cNvPr id="21" name="文本框 20"/>
            <p:cNvSpPr txBox="1"/>
            <p:nvPr/>
          </p:nvSpPr>
          <p:spPr>
            <a:xfrm>
              <a:off x="1947249" y="1821720"/>
              <a:ext cx="3112989" cy="461665"/>
            </a:xfrm>
            <a:prstGeom prst="rect">
              <a:avLst/>
            </a:prstGeom>
            <a:noFill/>
          </p:spPr>
          <p:txBody>
            <a:bodyPr wrap="square" rtlCol="0">
              <a:spAutoFit/>
            </a:bodyPr>
            <a:lstStyle/>
            <a:p>
              <a:pPr algn="ctr"/>
              <a:r>
                <a:rPr lang="zh-CN" altLang="en-US" sz="2400" b="1" dirty="0">
                  <a:solidFill>
                    <a:schemeClr val="accent2"/>
                  </a:solidFill>
                </a:rPr>
                <a:t>输入您的标题</a:t>
              </a:r>
              <a:endParaRPr lang="zh-CN" altLang="en-US" sz="2400" b="1" dirty="0">
                <a:solidFill>
                  <a:schemeClr val="accent2"/>
                </a:solidFill>
              </a:endParaRPr>
            </a:p>
          </p:txBody>
        </p:sp>
        <p:sp>
          <p:nvSpPr>
            <p:cNvPr id="22" name="文本框 21"/>
            <p:cNvSpPr txBox="1"/>
            <p:nvPr/>
          </p:nvSpPr>
          <p:spPr>
            <a:xfrm>
              <a:off x="2233507" y="2221830"/>
              <a:ext cx="2540473" cy="276999"/>
            </a:xfrm>
            <a:prstGeom prst="rect">
              <a:avLst/>
            </a:prstGeom>
            <a:noFill/>
          </p:spPr>
          <p:txBody>
            <a:bodyPr wrap="square" rtlCol="0">
              <a:spAutoFit/>
            </a:bodyPr>
            <a:lstStyle/>
            <a:p>
              <a:pPr algn="ctr"/>
              <a:r>
                <a:rPr lang="zh-CN" altLang="en-US" sz="1200" dirty="0">
                  <a:solidFill>
                    <a:schemeClr val="tx1">
                      <a:lumMod val="65000"/>
                      <a:lumOff val="35000"/>
                    </a:schemeClr>
                  </a:solidFill>
                </a:rPr>
                <a:t>可以在此添加您的副标题</a:t>
              </a:r>
              <a:endParaRPr lang="zh-CN" altLang="en-US" sz="1200" dirty="0">
                <a:solidFill>
                  <a:schemeClr val="tx1">
                    <a:lumMod val="65000"/>
                    <a:lumOff val="35000"/>
                  </a:schemeClr>
                </a:solidFill>
              </a:endParaRPr>
            </a:p>
          </p:txBody>
        </p:sp>
      </p:grpSp>
      <p:sp>
        <p:nvSpPr>
          <p:cNvPr id="29" name="Text Box 7"/>
          <p:cNvSpPr txBox="1">
            <a:spLocks noChangeArrowheads="1"/>
          </p:cNvSpPr>
          <p:nvPr/>
        </p:nvSpPr>
        <p:spPr bwMode="auto">
          <a:xfrm>
            <a:off x="4033897"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580813" y="6480175"/>
            <a:ext cx="611187" cy="366713"/>
          </a:xfrm>
          <a:prstGeom prst="rect">
            <a:avLst/>
          </a:prstGeom>
        </p:spPr>
        <p:txBody>
          <a:bodyPr/>
          <a:lstStyle/>
          <a:p>
            <a:fld id="{C136B7D2-B98C-44FD-8D04-7EC62A564975}" type="slidenum">
              <a:rPr lang="en-US" smtClean="0"/>
            </a:fld>
            <a:endParaRPr lang="en-US" dirty="0"/>
          </a:p>
        </p:txBody>
      </p:sp>
      <p:grpSp>
        <p:nvGrpSpPr>
          <p:cNvPr id="128" name="Group 127"/>
          <p:cNvGrpSpPr/>
          <p:nvPr/>
        </p:nvGrpSpPr>
        <p:grpSpPr>
          <a:xfrm>
            <a:off x="6426005" y="2432564"/>
            <a:ext cx="2111955" cy="667663"/>
            <a:chOff x="4597686" y="3155872"/>
            <a:chExt cx="1583966" cy="500747"/>
          </a:xfrm>
        </p:grpSpPr>
        <p:sp>
          <p:nvSpPr>
            <p:cNvPr id="108" name="TextBox 107"/>
            <p:cNvSpPr txBox="1"/>
            <p:nvPr/>
          </p:nvSpPr>
          <p:spPr>
            <a:xfrm>
              <a:off x="4597686" y="3155872"/>
              <a:ext cx="1542506" cy="184666"/>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109" name="TextBox 108"/>
            <p:cNvSpPr txBox="1"/>
            <p:nvPr/>
          </p:nvSpPr>
          <p:spPr>
            <a:xfrm>
              <a:off x="4597686" y="3348938"/>
              <a:ext cx="1583966" cy="307681"/>
            </a:xfrm>
            <a:prstGeom prst="rect">
              <a:avLst/>
            </a:prstGeom>
            <a:noFill/>
          </p:spPr>
          <p:txBody>
            <a:bodyPr wrap="square" lIns="0" tIns="0" rIns="0" bIns="0" rtlCol="0" anchor="t">
              <a:spAutoFit/>
            </a:bodyPr>
            <a:lstStyle/>
            <a:p>
              <a:pPr defTabSz="1219200">
                <a:spcBef>
                  <a:spcPct val="20000"/>
                </a:spcBef>
                <a:defRPr/>
              </a:pP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模板对于</a:t>
              </a: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就像衣服对于人</a:t>
              </a:r>
              <a:endParaRPr lang="en-US" sz="1335" dirty="0">
                <a:solidFill>
                  <a:schemeClr val="tx1">
                    <a:lumMod val="65000"/>
                    <a:lumOff val="35000"/>
                  </a:schemeClr>
                </a:solidFill>
              </a:endParaRPr>
            </a:p>
          </p:txBody>
        </p:sp>
      </p:grpSp>
      <p:grpSp>
        <p:nvGrpSpPr>
          <p:cNvPr id="130" name="Group 129"/>
          <p:cNvGrpSpPr/>
          <p:nvPr/>
        </p:nvGrpSpPr>
        <p:grpSpPr>
          <a:xfrm>
            <a:off x="9267950" y="2432564"/>
            <a:ext cx="2056676" cy="667663"/>
            <a:chOff x="6978976" y="3155872"/>
            <a:chExt cx="1542507" cy="500747"/>
          </a:xfrm>
        </p:grpSpPr>
        <p:sp>
          <p:nvSpPr>
            <p:cNvPr id="112" name="TextBox 111"/>
            <p:cNvSpPr txBox="1"/>
            <p:nvPr/>
          </p:nvSpPr>
          <p:spPr>
            <a:xfrm>
              <a:off x="6978977" y="3155872"/>
              <a:ext cx="1542506" cy="184666"/>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113" name="TextBox 112"/>
            <p:cNvSpPr txBox="1"/>
            <p:nvPr/>
          </p:nvSpPr>
          <p:spPr>
            <a:xfrm>
              <a:off x="6978976" y="3348938"/>
              <a:ext cx="1542507" cy="307681"/>
            </a:xfrm>
            <a:prstGeom prst="rect">
              <a:avLst/>
            </a:prstGeom>
            <a:noFill/>
          </p:spPr>
          <p:txBody>
            <a:bodyPr wrap="square" lIns="0" tIns="0" rIns="0" bIns="0" rtlCol="0" anchor="t">
              <a:spAutoFit/>
            </a:bodyPr>
            <a:lstStyle/>
            <a:p>
              <a:pPr defTabSz="1219200">
                <a:spcBef>
                  <a:spcPct val="20000"/>
                </a:spcBef>
                <a:defRPr/>
              </a:pP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模板对于</a:t>
              </a: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就像衣服对于人</a:t>
              </a:r>
              <a:endParaRPr lang="en-US" sz="1335" dirty="0">
                <a:solidFill>
                  <a:schemeClr val="tx1">
                    <a:lumMod val="65000"/>
                    <a:lumOff val="35000"/>
                  </a:schemeClr>
                </a:solidFill>
              </a:endParaRPr>
            </a:p>
          </p:txBody>
        </p:sp>
      </p:grpSp>
      <p:grpSp>
        <p:nvGrpSpPr>
          <p:cNvPr id="129" name="Group 128"/>
          <p:cNvGrpSpPr/>
          <p:nvPr/>
        </p:nvGrpSpPr>
        <p:grpSpPr>
          <a:xfrm>
            <a:off x="6426005" y="3512336"/>
            <a:ext cx="2056676" cy="667663"/>
            <a:chOff x="4597685" y="3914331"/>
            <a:chExt cx="1542507" cy="500747"/>
          </a:xfrm>
        </p:grpSpPr>
        <p:sp>
          <p:nvSpPr>
            <p:cNvPr id="116" name="TextBox 115"/>
            <p:cNvSpPr txBox="1"/>
            <p:nvPr/>
          </p:nvSpPr>
          <p:spPr>
            <a:xfrm>
              <a:off x="4597686" y="3914331"/>
              <a:ext cx="1542506" cy="184666"/>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117" name="TextBox 116"/>
            <p:cNvSpPr txBox="1"/>
            <p:nvPr/>
          </p:nvSpPr>
          <p:spPr>
            <a:xfrm>
              <a:off x="4597685" y="4107397"/>
              <a:ext cx="1542507" cy="307681"/>
            </a:xfrm>
            <a:prstGeom prst="rect">
              <a:avLst/>
            </a:prstGeom>
            <a:noFill/>
          </p:spPr>
          <p:txBody>
            <a:bodyPr wrap="square" lIns="0" tIns="0" rIns="0" bIns="0" rtlCol="0" anchor="t">
              <a:spAutoFit/>
            </a:bodyPr>
            <a:lstStyle/>
            <a:p>
              <a:pPr defTabSz="1219200">
                <a:spcBef>
                  <a:spcPct val="20000"/>
                </a:spcBef>
                <a:defRPr/>
              </a:pP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模板对于</a:t>
              </a: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就像衣服对于人</a:t>
              </a:r>
              <a:endParaRPr lang="en-US" sz="1335" dirty="0">
                <a:solidFill>
                  <a:schemeClr val="tx1">
                    <a:lumMod val="65000"/>
                    <a:lumOff val="35000"/>
                  </a:schemeClr>
                </a:solidFill>
              </a:endParaRPr>
            </a:p>
          </p:txBody>
        </p:sp>
      </p:grpSp>
      <p:grpSp>
        <p:nvGrpSpPr>
          <p:cNvPr id="131" name="Group 130"/>
          <p:cNvGrpSpPr/>
          <p:nvPr/>
        </p:nvGrpSpPr>
        <p:grpSpPr>
          <a:xfrm>
            <a:off x="9267950" y="3512336"/>
            <a:ext cx="2056676" cy="667663"/>
            <a:chOff x="6978976" y="3914331"/>
            <a:chExt cx="1542507" cy="500747"/>
          </a:xfrm>
        </p:grpSpPr>
        <p:sp>
          <p:nvSpPr>
            <p:cNvPr id="122" name="TextBox 121"/>
            <p:cNvSpPr txBox="1"/>
            <p:nvPr/>
          </p:nvSpPr>
          <p:spPr>
            <a:xfrm>
              <a:off x="6978977" y="3914331"/>
              <a:ext cx="1542506" cy="184666"/>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123" name="TextBox 122"/>
            <p:cNvSpPr txBox="1"/>
            <p:nvPr/>
          </p:nvSpPr>
          <p:spPr>
            <a:xfrm>
              <a:off x="6978976" y="4107397"/>
              <a:ext cx="1542507" cy="307681"/>
            </a:xfrm>
            <a:prstGeom prst="rect">
              <a:avLst/>
            </a:prstGeom>
            <a:noFill/>
          </p:spPr>
          <p:txBody>
            <a:bodyPr wrap="square" lIns="0" tIns="0" rIns="0" bIns="0" rtlCol="0" anchor="t">
              <a:spAutoFit/>
            </a:bodyPr>
            <a:lstStyle/>
            <a:p>
              <a:pPr defTabSz="1219200">
                <a:spcBef>
                  <a:spcPct val="20000"/>
                </a:spcBef>
                <a:defRPr/>
              </a:pP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模板对于</a:t>
              </a: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就像衣服对于人</a:t>
              </a:r>
              <a:endParaRPr lang="en-US" sz="1335" dirty="0">
                <a:solidFill>
                  <a:schemeClr val="tx1">
                    <a:lumMod val="65000"/>
                    <a:lumOff val="35000"/>
                  </a:schemeClr>
                </a:solidFill>
              </a:endParaRPr>
            </a:p>
          </p:txBody>
        </p:sp>
      </p:grpSp>
      <p:sp>
        <p:nvSpPr>
          <p:cNvPr id="125" name="TextBox 124"/>
          <p:cNvSpPr txBox="1"/>
          <p:nvPr/>
        </p:nvSpPr>
        <p:spPr>
          <a:xfrm>
            <a:off x="5800815" y="1441755"/>
            <a:ext cx="5329148" cy="784830"/>
          </a:xfrm>
          <a:prstGeom prst="rect">
            <a:avLst/>
          </a:prstGeom>
          <a:noFill/>
        </p:spPr>
        <p:txBody>
          <a:bodyPr wrap="square" rtlCol="0">
            <a:spAutoFit/>
          </a:bodyPr>
          <a:lstStyle/>
          <a:p>
            <a:pPr algn="just">
              <a:lnSpc>
                <a:spcPct val="150000"/>
              </a:lnSpc>
            </a:pPr>
            <a:r>
              <a:rPr lang="zh-CN" altLang="en-US" b="1" dirty="0">
                <a:solidFill>
                  <a:schemeClr val="tx1">
                    <a:lumMod val="75000"/>
                    <a:lumOff val="25000"/>
                  </a:schemeClr>
                </a:solidFill>
              </a:rPr>
              <a:t>输入你的标题</a:t>
            </a:r>
            <a:endParaRPr lang="en-US" altLang="zh-CN" dirty="0">
              <a:solidFill>
                <a:schemeClr val="tx1">
                  <a:lumMod val="65000"/>
                  <a:lumOff val="35000"/>
                </a:schemeClr>
              </a:solidFill>
            </a:endParaRPr>
          </a:p>
          <a:p>
            <a:pPr algn="just">
              <a:lnSpc>
                <a:spcPct val="150000"/>
              </a:lnSpc>
            </a:pPr>
            <a:r>
              <a:rPr lang="zh-CN" altLang="en-US" sz="1200" dirty="0">
                <a:solidFill>
                  <a:schemeClr val="tx1">
                    <a:lumMod val="65000"/>
                    <a:lumOff val="35000"/>
                  </a:schemeClr>
                </a:solidFill>
              </a:rPr>
              <a:t>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a:t>
            </a:r>
            <a:endParaRPr lang="zh-CN" altLang="en-US" sz="1200" dirty="0">
              <a:solidFill>
                <a:schemeClr val="tx1">
                  <a:lumMod val="65000"/>
                  <a:lumOff val="35000"/>
                </a:schemeClr>
              </a:solidFill>
            </a:endParaRPr>
          </a:p>
        </p:txBody>
      </p:sp>
      <p:grpSp>
        <p:nvGrpSpPr>
          <p:cNvPr id="26" name="Group 25"/>
          <p:cNvGrpSpPr/>
          <p:nvPr/>
        </p:nvGrpSpPr>
        <p:grpSpPr>
          <a:xfrm>
            <a:off x="6426005" y="4614348"/>
            <a:ext cx="2056676" cy="667663"/>
            <a:chOff x="4597685" y="3914331"/>
            <a:chExt cx="1542507" cy="500747"/>
          </a:xfrm>
        </p:grpSpPr>
        <p:sp>
          <p:nvSpPr>
            <p:cNvPr id="27" name="TextBox 26"/>
            <p:cNvSpPr txBox="1"/>
            <p:nvPr/>
          </p:nvSpPr>
          <p:spPr>
            <a:xfrm>
              <a:off x="4597686" y="3914331"/>
              <a:ext cx="1542506" cy="184666"/>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28" name="TextBox 27"/>
            <p:cNvSpPr txBox="1"/>
            <p:nvPr/>
          </p:nvSpPr>
          <p:spPr>
            <a:xfrm>
              <a:off x="4597685" y="4107397"/>
              <a:ext cx="1542507" cy="307681"/>
            </a:xfrm>
            <a:prstGeom prst="rect">
              <a:avLst/>
            </a:prstGeom>
            <a:noFill/>
          </p:spPr>
          <p:txBody>
            <a:bodyPr wrap="square" lIns="0" tIns="0" rIns="0" bIns="0" rtlCol="0" anchor="t">
              <a:spAutoFit/>
            </a:bodyPr>
            <a:lstStyle/>
            <a:p>
              <a:pPr defTabSz="1219200">
                <a:spcBef>
                  <a:spcPct val="20000"/>
                </a:spcBef>
                <a:defRPr/>
              </a:pP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模板对于</a:t>
              </a: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就像衣服对于人</a:t>
              </a:r>
              <a:endParaRPr lang="en-US" sz="1335" dirty="0">
                <a:solidFill>
                  <a:schemeClr val="tx1">
                    <a:lumMod val="65000"/>
                    <a:lumOff val="35000"/>
                  </a:schemeClr>
                </a:solidFill>
              </a:endParaRPr>
            </a:p>
          </p:txBody>
        </p:sp>
      </p:grpSp>
      <p:grpSp>
        <p:nvGrpSpPr>
          <p:cNvPr id="31" name="Group 30"/>
          <p:cNvGrpSpPr/>
          <p:nvPr/>
        </p:nvGrpSpPr>
        <p:grpSpPr>
          <a:xfrm>
            <a:off x="9267950" y="4614348"/>
            <a:ext cx="2056676" cy="667663"/>
            <a:chOff x="6978976" y="3914331"/>
            <a:chExt cx="1542507" cy="500747"/>
          </a:xfrm>
        </p:grpSpPr>
        <p:sp>
          <p:nvSpPr>
            <p:cNvPr id="32" name="TextBox 31"/>
            <p:cNvSpPr txBox="1"/>
            <p:nvPr/>
          </p:nvSpPr>
          <p:spPr>
            <a:xfrm>
              <a:off x="6978977" y="3914331"/>
              <a:ext cx="1542506" cy="184666"/>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33" name="TextBox 32"/>
            <p:cNvSpPr txBox="1"/>
            <p:nvPr/>
          </p:nvSpPr>
          <p:spPr>
            <a:xfrm>
              <a:off x="6978976" y="4107397"/>
              <a:ext cx="1542507" cy="307681"/>
            </a:xfrm>
            <a:prstGeom prst="rect">
              <a:avLst/>
            </a:prstGeom>
            <a:noFill/>
          </p:spPr>
          <p:txBody>
            <a:bodyPr wrap="square" lIns="0" tIns="0" rIns="0" bIns="0" rtlCol="0" anchor="t">
              <a:spAutoFit/>
            </a:bodyPr>
            <a:lstStyle/>
            <a:p>
              <a:pPr defTabSz="1219200">
                <a:spcBef>
                  <a:spcPct val="20000"/>
                </a:spcBef>
                <a:defRPr/>
              </a:pP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模板对于</a:t>
              </a:r>
              <a:r>
                <a:rPr lang="en-US" altLang="zh-CN" sz="1335" dirty="0">
                  <a:solidFill>
                    <a:schemeClr val="tx1">
                      <a:lumMod val="65000"/>
                      <a:lumOff val="35000"/>
                    </a:schemeClr>
                  </a:solidFill>
                </a:rPr>
                <a:t>PPT</a:t>
              </a:r>
              <a:r>
                <a:rPr lang="zh-CN" altLang="en-US" sz="1335" dirty="0">
                  <a:solidFill>
                    <a:schemeClr val="tx1">
                      <a:lumMod val="65000"/>
                      <a:lumOff val="35000"/>
                    </a:schemeClr>
                  </a:solidFill>
                </a:rPr>
                <a:t>就像衣服对于人</a:t>
              </a:r>
              <a:endParaRPr lang="en-US" sz="1335" dirty="0">
                <a:solidFill>
                  <a:schemeClr val="tx1">
                    <a:lumMod val="65000"/>
                    <a:lumOff val="35000"/>
                  </a:schemeClr>
                </a:solidFill>
              </a:endParaRPr>
            </a:p>
          </p:txBody>
        </p:sp>
      </p:grpSp>
      <p:grpSp>
        <p:nvGrpSpPr>
          <p:cNvPr id="53" name="Group 52"/>
          <p:cNvGrpSpPr/>
          <p:nvPr/>
        </p:nvGrpSpPr>
        <p:grpSpPr>
          <a:xfrm>
            <a:off x="8537961" y="4674680"/>
            <a:ext cx="625361" cy="607457"/>
            <a:chOff x="6299532" y="4190009"/>
            <a:chExt cx="469021" cy="455593"/>
          </a:xfrm>
        </p:grpSpPr>
        <p:sp>
          <p:nvSpPr>
            <p:cNvPr id="54" name="Oval 53"/>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56" name="Group 55"/>
          <p:cNvGrpSpPr/>
          <p:nvPr/>
        </p:nvGrpSpPr>
        <p:grpSpPr>
          <a:xfrm>
            <a:off x="5668376" y="2488478"/>
            <a:ext cx="625361" cy="607457"/>
            <a:chOff x="630683" y="3383511"/>
            <a:chExt cx="469021" cy="455593"/>
          </a:xfrm>
        </p:grpSpPr>
        <p:sp>
          <p:nvSpPr>
            <p:cNvPr id="57" name="Oval 56"/>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9" name="Group 58"/>
          <p:cNvGrpSpPr/>
          <p:nvPr/>
        </p:nvGrpSpPr>
        <p:grpSpPr>
          <a:xfrm>
            <a:off x="5668376" y="4674680"/>
            <a:ext cx="625361" cy="607457"/>
            <a:chOff x="3428938" y="4190009"/>
            <a:chExt cx="469021" cy="455593"/>
          </a:xfrm>
        </p:grpSpPr>
        <p:sp>
          <p:nvSpPr>
            <p:cNvPr id="60" name="Oval 59"/>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62" name="Group 61"/>
          <p:cNvGrpSpPr/>
          <p:nvPr/>
        </p:nvGrpSpPr>
        <p:grpSpPr>
          <a:xfrm>
            <a:off x="5668376" y="3609995"/>
            <a:ext cx="625361" cy="607457"/>
            <a:chOff x="6299532" y="3384456"/>
            <a:chExt cx="469021" cy="455593"/>
          </a:xfrm>
        </p:grpSpPr>
        <p:sp>
          <p:nvSpPr>
            <p:cNvPr id="63" name="Oval 62"/>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65" name="Group 64"/>
          <p:cNvGrpSpPr/>
          <p:nvPr/>
        </p:nvGrpSpPr>
        <p:grpSpPr>
          <a:xfrm>
            <a:off x="8537961" y="3609995"/>
            <a:ext cx="625361" cy="607457"/>
            <a:chOff x="630683" y="4190009"/>
            <a:chExt cx="469021" cy="455593"/>
          </a:xfrm>
        </p:grpSpPr>
        <p:sp>
          <p:nvSpPr>
            <p:cNvPr id="66" name="Oval 6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68" name="Group 67"/>
          <p:cNvGrpSpPr/>
          <p:nvPr/>
        </p:nvGrpSpPr>
        <p:grpSpPr>
          <a:xfrm>
            <a:off x="8537961" y="2488478"/>
            <a:ext cx="625361" cy="607457"/>
            <a:chOff x="3425803" y="3384456"/>
            <a:chExt cx="469021" cy="455593"/>
          </a:xfrm>
        </p:grpSpPr>
        <p:sp>
          <p:nvSpPr>
            <p:cNvPr id="69" name="Oval 6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pic>
        <p:nvPicPr>
          <p:cNvPr id="3" name="图片 2"/>
          <p:cNvPicPr>
            <a:picLocks noChangeAspect="1"/>
          </p:cNvPicPr>
          <p:nvPr/>
        </p:nvPicPr>
        <p:blipFill>
          <a:blip r:embed="rId1" cstate="email"/>
          <a:stretch>
            <a:fillRect/>
          </a:stretch>
        </p:blipFill>
        <p:spPr>
          <a:xfrm>
            <a:off x="382714" y="1728023"/>
            <a:ext cx="4736766" cy="4893079"/>
          </a:xfrm>
          <a:prstGeom prst="rect">
            <a:avLst/>
          </a:prstGeom>
        </p:spPr>
      </p:pic>
      <p:pic>
        <p:nvPicPr>
          <p:cNvPr id="5" name="图片 4"/>
          <p:cNvPicPr>
            <a:picLocks noChangeAspect="1"/>
          </p:cNvPicPr>
          <p:nvPr/>
        </p:nvPicPr>
        <p:blipFill>
          <a:blip r:embed="rId2" cstate="email">
            <a:duotone>
              <a:schemeClr val="accent2">
                <a:shade val="45000"/>
                <a:satMod val="135000"/>
              </a:schemeClr>
              <a:prstClr val="white"/>
            </a:duotone>
          </a:blip>
          <a:stretch>
            <a:fillRect/>
          </a:stretch>
        </p:blipFill>
        <p:spPr>
          <a:xfrm>
            <a:off x="590061" y="1532971"/>
            <a:ext cx="2161036" cy="1078994"/>
          </a:xfrm>
          <a:prstGeom prst="rect">
            <a:avLst/>
          </a:prstGeom>
        </p:spPr>
      </p:pic>
      <p:sp>
        <p:nvSpPr>
          <p:cNvPr id="45"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Sld>
  <p:clrMapOvr>
    <a:masterClrMapping/>
  </p:clrMapOvr>
  <p:transition spd="slow" advTm="1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655147" y="2960463"/>
            <a:ext cx="1482803" cy="1371631"/>
            <a:chOff x="5776018" y="1609114"/>
            <a:chExt cx="1112102" cy="1028724"/>
          </a:xfrm>
        </p:grpSpPr>
        <p:sp>
          <p:nvSpPr>
            <p:cNvPr id="45" name="Text Placeholder 3"/>
            <p:cNvSpPr txBox="1"/>
            <p:nvPr/>
          </p:nvSpPr>
          <p:spPr>
            <a:xfrm>
              <a:off x="5870405" y="1609114"/>
              <a:ext cx="92332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50" name="Text Placeholder 3"/>
            <p:cNvSpPr txBox="1"/>
            <p:nvPr/>
          </p:nvSpPr>
          <p:spPr>
            <a:xfrm>
              <a:off x="5776018" y="1806840"/>
              <a:ext cx="1112102" cy="830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lnSpc>
                  <a:spcPct val="150000"/>
                </a:lnSpc>
                <a:spcBef>
                  <a:spcPct val="20000"/>
                </a:spcBef>
                <a:defRPr/>
              </a:pPr>
              <a:r>
                <a:rPr lang="zh-CN" altLang="en-US" sz="1200" dirty="0">
                  <a:solidFill>
                    <a:schemeClr val="tx1">
                      <a:lumMod val="75000"/>
                      <a:lumOff val="25000"/>
                    </a:schemeClr>
                  </a:solidFill>
                  <a:latin typeface="微软雅黑" panose="020B0503020204020204" charset="-122"/>
                  <a:cs typeface="+mn-ea"/>
                  <a:sym typeface="+mn-lt"/>
                </a:rPr>
                <a:t>动态模板是通过设置动作和各种动画展示达到表达思想同步的一种时尚式模板</a:t>
              </a:r>
              <a:endParaRPr lang="en-US" sz="1200" dirty="0">
                <a:solidFill>
                  <a:schemeClr val="tx1">
                    <a:lumMod val="50000"/>
                    <a:lumOff val="50000"/>
                  </a:schemeClr>
                </a:solidFill>
              </a:endParaRPr>
            </a:p>
          </p:txBody>
        </p:sp>
      </p:grpSp>
      <p:grpSp>
        <p:nvGrpSpPr>
          <p:cNvPr id="65" name="Group 72"/>
          <p:cNvGrpSpPr/>
          <p:nvPr/>
        </p:nvGrpSpPr>
        <p:grpSpPr>
          <a:xfrm>
            <a:off x="3351382" y="2962216"/>
            <a:ext cx="1520272" cy="1368130"/>
            <a:chOff x="5776018" y="1548154"/>
            <a:chExt cx="1140204" cy="1026098"/>
          </a:xfrm>
        </p:grpSpPr>
        <p:sp>
          <p:nvSpPr>
            <p:cNvPr id="66" name="Text Placeholder 3"/>
            <p:cNvSpPr txBox="1"/>
            <p:nvPr/>
          </p:nvSpPr>
          <p:spPr>
            <a:xfrm>
              <a:off x="5884456" y="1548154"/>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67" name="Text Placeholder 3"/>
            <p:cNvSpPr txBox="1"/>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grpSp>
        <p:nvGrpSpPr>
          <p:cNvPr id="80" name="Group 72"/>
          <p:cNvGrpSpPr/>
          <p:nvPr/>
        </p:nvGrpSpPr>
        <p:grpSpPr>
          <a:xfrm>
            <a:off x="6118757" y="2964346"/>
            <a:ext cx="1536188" cy="1363866"/>
            <a:chOff x="5776018" y="1537993"/>
            <a:chExt cx="1152141" cy="1022900"/>
          </a:xfrm>
        </p:grpSpPr>
        <p:sp>
          <p:nvSpPr>
            <p:cNvPr id="81" name="Text Placeholder 3"/>
            <p:cNvSpPr txBox="1"/>
            <p:nvPr/>
          </p:nvSpPr>
          <p:spPr>
            <a:xfrm>
              <a:off x="5890424" y="1537993"/>
              <a:ext cx="923329"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82" name="Text Placeholder 3"/>
            <p:cNvSpPr txBox="1"/>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grpSp>
        <p:nvGrpSpPr>
          <p:cNvPr id="88" name="Group 72"/>
          <p:cNvGrpSpPr/>
          <p:nvPr/>
        </p:nvGrpSpPr>
        <p:grpSpPr>
          <a:xfrm>
            <a:off x="8859169" y="2969475"/>
            <a:ext cx="1488707" cy="1353607"/>
            <a:chOff x="5776018" y="1545687"/>
            <a:chExt cx="1116530" cy="1015206"/>
          </a:xfrm>
        </p:grpSpPr>
        <p:sp>
          <p:nvSpPr>
            <p:cNvPr id="89" name="Text Placeholder 3"/>
            <p:cNvSpPr txBox="1"/>
            <p:nvPr/>
          </p:nvSpPr>
          <p:spPr>
            <a:xfrm>
              <a:off x="5872619" y="1545687"/>
              <a:ext cx="92333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endParaRPr lang="zh-CN" altLang="en-US" sz="1600" b="1" dirty="0">
                <a:solidFill>
                  <a:schemeClr val="tx1">
                    <a:lumMod val="75000"/>
                    <a:lumOff val="25000"/>
                  </a:schemeClr>
                </a:solidFill>
              </a:endParaRPr>
            </a:p>
          </p:txBody>
        </p:sp>
        <p:sp>
          <p:nvSpPr>
            <p:cNvPr id="90" name="Text Placeholder 3"/>
            <p:cNvSpPr txBox="1"/>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sp>
        <p:nvSpPr>
          <p:cNvPr id="39" name="Slide Number Placeholder 38"/>
          <p:cNvSpPr>
            <a:spLocks noGrp="1"/>
          </p:cNvSpPr>
          <p:nvPr>
            <p:ph type="sldNum" sz="quarter" idx="4294967295"/>
          </p:nvPr>
        </p:nvSpPr>
        <p:spPr>
          <a:xfrm>
            <a:off x="11580813" y="6340475"/>
            <a:ext cx="611187" cy="366713"/>
          </a:xfrm>
          <a:prstGeom prst="rect">
            <a:avLst/>
          </a:prstGeom>
        </p:spPr>
        <p:txBody>
          <a:bodyPr/>
          <a:lstStyle/>
          <a:p>
            <a:fld id="{C136B7D2-B98C-44FD-8D04-7EC62A564975}" type="slidenum">
              <a:rPr lang="en-US" smtClean="0"/>
            </a:fld>
            <a:endParaRPr lang="en-US" dirty="0"/>
          </a:p>
        </p:txBody>
      </p:sp>
      <p:sp>
        <p:nvSpPr>
          <p:cNvPr id="43" name="Chevron 42"/>
          <p:cNvSpPr/>
          <p:nvPr/>
        </p:nvSpPr>
        <p:spPr>
          <a:xfrm>
            <a:off x="2336502" y="2606720"/>
            <a:ext cx="918852" cy="19970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p:grpSpPr>
        <p:sp>
          <p:nvSpPr>
            <p:cNvPr id="53" name="Oval 52"/>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55" name="Group 130"/>
          <p:cNvGrpSpPr/>
          <p:nvPr/>
        </p:nvGrpSpPr>
        <p:grpSpPr>
          <a:xfrm>
            <a:off x="7703050" y="3172547"/>
            <a:ext cx="864665" cy="865389"/>
            <a:chOff x="3287425" y="3613920"/>
            <a:chExt cx="648499" cy="649042"/>
          </a:xfrm>
        </p:grpSpPr>
        <p:sp>
          <p:nvSpPr>
            <p:cNvPr id="57" name="Oval 56"/>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62" name="Group 133"/>
          <p:cNvGrpSpPr/>
          <p:nvPr/>
        </p:nvGrpSpPr>
        <p:grpSpPr>
          <a:xfrm>
            <a:off x="10451780" y="3172547"/>
            <a:ext cx="864665" cy="865389"/>
            <a:chOff x="5249342" y="1406453"/>
            <a:chExt cx="648499" cy="649042"/>
          </a:xfrm>
        </p:grpSpPr>
        <p:sp>
          <p:nvSpPr>
            <p:cNvPr id="69" name="Oval 68"/>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04</a:t>
              </a:r>
              <a:endParaRPr lang="en-US" sz="1600" b="1" dirty="0">
                <a:latin typeface="+mj-lt"/>
              </a:endParaRPr>
            </a:p>
          </p:txBody>
        </p:sp>
      </p:grpSp>
      <p:sp>
        <p:nvSpPr>
          <p:cNvPr id="73" name="Arc 72"/>
          <p:cNvSpPr/>
          <p:nvPr/>
        </p:nvSpPr>
        <p:spPr>
          <a:xfrm rot="19051047">
            <a:off x="2778243" y="2189565"/>
            <a:ext cx="2181771" cy="2181771"/>
          </a:xfrm>
          <a:prstGeom prst="arc">
            <a:avLst/>
          </a:prstGeom>
          <a:ln w="28575">
            <a:solidFill>
              <a:schemeClr val="accent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accent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accent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5"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pic>
        <p:nvPicPr>
          <p:cNvPr id="5" name="图片 4"/>
          <p:cNvPicPr>
            <a:picLocks noChangeAspect="1"/>
          </p:cNvPicPr>
          <p:nvPr/>
        </p:nvPicPr>
        <p:blipFill>
          <a:blip r:embed="rId1" cstate="email">
            <a:duotone>
              <a:schemeClr val="accent6">
                <a:shade val="45000"/>
                <a:satMod val="135000"/>
              </a:schemeClr>
              <a:prstClr val="white"/>
            </a:duotone>
          </a:blip>
          <a:stretch>
            <a:fillRect/>
          </a:stretch>
        </p:blipFill>
        <p:spPr>
          <a:xfrm>
            <a:off x="8467945" y="168448"/>
            <a:ext cx="2235200" cy="2235200"/>
          </a:xfrm>
          <a:prstGeom prst="rect">
            <a:avLst/>
          </a:prstGeom>
        </p:spPr>
      </p:pic>
    </p:spTree>
  </p:cSld>
  <p:clrMapOvr>
    <a:masterClrMapping/>
  </p:clrMapOvr>
  <p:transition spd="slow" advTm="1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duotone>
              <a:schemeClr val="accent6">
                <a:shade val="45000"/>
                <a:satMod val="135000"/>
              </a:schemeClr>
              <a:prstClr val="white"/>
            </a:duotone>
          </a:blip>
          <a:srcRect/>
          <a:stretch>
            <a:fillRect/>
          </a:stretch>
        </p:blipFill>
        <p:spPr>
          <a:xfrm>
            <a:off x="0" y="0"/>
            <a:ext cx="12192000" cy="6858000"/>
          </a:xfrm>
          <a:prstGeom prst="rect">
            <a:avLst/>
          </a:prstGeom>
        </p:spPr>
      </p:pic>
      <p:pic>
        <p:nvPicPr>
          <p:cNvPr id="21" name="图片 20"/>
          <p:cNvPicPr>
            <a:picLocks noChangeAspect="1"/>
          </p:cNvPicPr>
          <p:nvPr/>
        </p:nvPicPr>
        <p:blipFill>
          <a:blip r:embed="rId2" cstate="email"/>
          <a:stretch>
            <a:fillRect/>
          </a:stretch>
        </p:blipFill>
        <p:spPr>
          <a:xfrm>
            <a:off x="2632364" y="-203200"/>
            <a:ext cx="6927273" cy="6858000"/>
          </a:xfrm>
          <a:prstGeom prst="rect">
            <a:avLst/>
          </a:prstGeom>
        </p:spPr>
      </p:pic>
      <p:sp>
        <p:nvSpPr>
          <p:cNvPr id="22" name="椭圆 21"/>
          <p:cNvSpPr/>
          <p:nvPr/>
        </p:nvSpPr>
        <p:spPr>
          <a:xfrm>
            <a:off x="4552162" y="1447800"/>
            <a:ext cx="3454400" cy="34544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email"/>
          <a:stretch>
            <a:fillRect/>
          </a:stretch>
        </p:blipFill>
        <p:spPr>
          <a:xfrm flipH="1">
            <a:off x="-1309867" y="2274228"/>
            <a:ext cx="5387454" cy="4868912"/>
          </a:xfrm>
          <a:prstGeom prst="rect">
            <a:avLst/>
          </a:prstGeom>
        </p:spPr>
      </p:pic>
      <p:sp>
        <p:nvSpPr>
          <p:cNvPr id="6" name="文本框 5"/>
          <p:cNvSpPr txBox="1"/>
          <p:nvPr/>
        </p:nvSpPr>
        <p:spPr>
          <a:xfrm>
            <a:off x="4917287" y="2294776"/>
            <a:ext cx="2724150" cy="1862048"/>
          </a:xfrm>
          <a:prstGeom prst="rect">
            <a:avLst/>
          </a:prstGeom>
          <a:noFill/>
        </p:spPr>
        <p:txBody>
          <a:bodyPr wrap="square" rtlCol="0">
            <a:spAutoFit/>
          </a:bodyPr>
          <a:lstStyle/>
          <a:p>
            <a:pPr algn="ctr"/>
            <a:r>
              <a:rPr lang="en-US" altLang="zh-CN" sz="11500" b="1" dirty="0">
                <a:solidFill>
                  <a:schemeClr val="accent1"/>
                </a:solidFill>
                <a:latin typeface="+mj-ea"/>
                <a:ea typeface="+mj-ea"/>
              </a:rPr>
              <a:t>02</a:t>
            </a:r>
            <a:endParaRPr lang="zh-CN" altLang="en-US" sz="11500" b="1" dirty="0">
              <a:solidFill>
                <a:schemeClr val="accent1"/>
              </a:solidFill>
              <a:latin typeface="+mj-ea"/>
              <a:ea typeface="+mj-ea"/>
            </a:endParaRPr>
          </a:p>
        </p:txBody>
      </p:sp>
      <p:pic>
        <p:nvPicPr>
          <p:cNvPr id="25" name="图片 24"/>
          <p:cNvPicPr>
            <a:picLocks noChangeAspect="1"/>
          </p:cNvPicPr>
          <p:nvPr/>
        </p:nvPicPr>
        <p:blipFill>
          <a:blip r:embed="rId4" cstate="email"/>
          <a:stretch>
            <a:fillRect/>
          </a:stretch>
        </p:blipFill>
        <p:spPr>
          <a:xfrm>
            <a:off x="5867400" y="0"/>
            <a:ext cx="6858000" cy="6858000"/>
          </a:xfrm>
          <a:prstGeom prst="rect">
            <a:avLst/>
          </a:prstGeom>
        </p:spPr>
      </p:pic>
      <p:pic>
        <p:nvPicPr>
          <p:cNvPr id="29" name="图片 28"/>
          <p:cNvPicPr>
            <a:picLocks noChangeAspect="1"/>
          </p:cNvPicPr>
          <p:nvPr/>
        </p:nvPicPr>
        <p:blipFill>
          <a:blip r:embed="rId5" cstate="email"/>
          <a:stretch>
            <a:fillRect/>
          </a:stretch>
        </p:blipFill>
        <p:spPr>
          <a:xfrm>
            <a:off x="-268537" y="-1206500"/>
            <a:ext cx="3860800" cy="3860800"/>
          </a:xfrm>
          <a:prstGeom prst="rect">
            <a:avLst/>
          </a:prstGeom>
        </p:spPr>
      </p:pic>
    </p:spTree>
  </p:cSld>
  <p:clrMapOvr>
    <a:masterClrMapping/>
  </p:clrMapOvr>
  <p:transition spd="slow" advTm="1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1"/>
            </p:custDataLst>
          </p:nvPr>
        </p:nvSpPr>
        <p:spPr>
          <a:xfrm>
            <a:off x="5824809" y="1604723"/>
            <a:ext cx="5016500"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0" anchor="ctr">
            <a:normAutofit/>
          </a:bodyPr>
          <a:lstStyle/>
          <a:p>
            <a:pPr algn="ctr">
              <a:defRPr/>
            </a:pPr>
            <a:endParaRPr lang="zh-CN" altLang="en-US" sz="2000" kern="0" dirty="0">
              <a:solidFill>
                <a:srgbClr val="FFFFFF"/>
              </a:solidFill>
            </a:endParaRPr>
          </a:p>
        </p:txBody>
      </p:sp>
      <p:sp>
        <p:nvSpPr>
          <p:cNvPr id="2" name="六边形 1"/>
          <p:cNvSpPr/>
          <p:nvPr>
            <p:custDataLst>
              <p:tags r:id="rId2"/>
            </p:custDataLst>
          </p:nvPr>
        </p:nvSpPr>
        <p:spPr>
          <a:xfrm>
            <a:off x="5878969" y="1649738"/>
            <a:ext cx="735360" cy="633931"/>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4D4D4D"/>
                </a:solidFill>
                <a:latin typeface="Arial Rounded MT Bold" panose="020F0704030504030204" pitchFamily="34" charset="0"/>
              </a:rPr>
              <a:t>01</a:t>
            </a:r>
            <a:endParaRPr lang="zh-CN" altLang="en-US" sz="2000" dirty="0">
              <a:solidFill>
                <a:srgbClr val="4D4D4D"/>
              </a:solidFill>
              <a:latin typeface="Arial Rounded MT Bold" panose="020F0704030504030204" pitchFamily="34" charset="0"/>
            </a:endParaRPr>
          </a:p>
        </p:txBody>
      </p:sp>
      <p:sp>
        <p:nvSpPr>
          <p:cNvPr id="42" name="任意多边形 41"/>
          <p:cNvSpPr/>
          <p:nvPr>
            <p:custDataLst>
              <p:tags r:id="rId3"/>
            </p:custDataLst>
          </p:nvPr>
        </p:nvSpPr>
        <p:spPr>
          <a:xfrm>
            <a:off x="5824809" y="2592148"/>
            <a:ext cx="5016500"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0" anchor="ctr">
            <a:normAutofit/>
          </a:bodyPr>
          <a:lstStyle/>
          <a:p>
            <a:pPr algn="ctr">
              <a:defRPr/>
            </a:pPr>
            <a:endParaRPr lang="zh-CN" altLang="en-US" sz="2000" kern="0" dirty="0">
              <a:solidFill>
                <a:srgbClr val="FFFFFF"/>
              </a:solidFill>
            </a:endParaRPr>
          </a:p>
        </p:txBody>
      </p:sp>
      <p:sp>
        <p:nvSpPr>
          <p:cNvPr id="43" name="六边形 42"/>
          <p:cNvSpPr/>
          <p:nvPr>
            <p:custDataLst>
              <p:tags r:id="rId4"/>
            </p:custDataLst>
          </p:nvPr>
        </p:nvSpPr>
        <p:spPr>
          <a:xfrm>
            <a:off x="5878969" y="2637798"/>
            <a:ext cx="735360" cy="633931"/>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4D4D4D"/>
                </a:solidFill>
                <a:latin typeface="Arial Rounded MT Bold" panose="020F0704030504030204" pitchFamily="34" charset="0"/>
              </a:rPr>
              <a:t>02</a:t>
            </a:r>
            <a:endParaRPr lang="zh-CN" altLang="en-US" sz="2000" dirty="0">
              <a:solidFill>
                <a:srgbClr val="4D4D4D"/>
              </a:solidFill>
              <a:latin typeface="Arial Rounded MT Bold" panose="020F0704030504030204" pitchFamily="34" charset="0"/>
            </a:endParaRPr>
          </a:p>
        </p:txBody>
      </p:sp>
      <p:sp>
        <p:nvSpPr>
          <p:cNvPr id="45" name="任意多边形 44"/>
          <p:cNvSpPr/>
          <p:nvPr>
            <p:custDataLst>
              <p:tags r:id="rId5"/>
            </p:custDataLst>
          </p:nvPr>
        </p:nvSpPr>
        <p:spPr>
          <a:xfrm>
            <a:off x="5824809" y="3581161"/>
            <a:ext cx="5016500"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0" anchor="ctr">
            <a:normAutofit/>
          </a:bodyPr>
          <a:lstStyle/>
          <a:p>
            <a:pPr algn="ctr">
              <a:defRPr/>
            </a:pPr>
            <a:endParaRPr lang="zh-CN" altLang="en-US" sz="2000" kern="0" dirty="0">
              <a:solidFill>
                <a:srgbClr val="FFFFFF"/>
              </a:solidFill>
            </a:endParaRPr>
          </a:p>
        </p:txBody>
      </p:sp>
      <p:sp>
        <p:nvSpPr>
          <p:cNvPr id="46" name="六边形 45"/>
          <p:cNvSpPr/>
          <p:nvPr>
            <p:custDataLst>
              <p:tags r:id="rId6"/>
            </p:custDataLst>
          </p:nvPr>
        </p:nvSpPr>
        <p:spPr>
          <a:xfrm>
            <a:off x="5878969" y="3625858"/>
            <a:ext cx="735360" cy="633931"/>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4D4D4D"/>
                </a:solidFill>
                <a:latin typeface="Arial Rounded MT Bold" panose="020F0704030504030204" pitchFamily="34" charset="0"/>
              </a:rPr>
              <a:t>03</a:t>
            </a:r>
            <a:endParaRPr lang="zh-CN" altLang="en-US" sz="2000" dirty="0">
              <a:solidFill>
                <a:srgbClr val="4D4D4D"/>
              </a:solidFill>
              <a:latin typeface="Arial Rounded MT Bold" panose="020F0704030504030204" pitchFamily="34" charset="0"/>
            </a:endParaRPr>
          </a:p>
        </p:txBody>
      </p:sp>
      <p:sp>
        <p:nvSpPr>
          <p:cNvPr id="13" name="任意多边形 12"/>
          <p:cNvSpPr/>
          <p:nvPr>
            <p:custDataLst>
              <p:tags r:id="rId7"/>
            </p:custDataLst>
          </p:nvPr>
        </p:nvSpPr>
        <p:spPr>
          <a:xfrm>
            <a:off x="5824809" y="4568586"/>
            <a:ext cx="5016500"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chemeClr val="accent2"/>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0" anchor="ctr">
            <a:normAutofit/>
          </a:bodyPr>
          <a:lstStyle/>
          <a:p>
            <a:pPr algn="ctr">
              <a:defRPr/>
            </a:pPr>
            <a:endParaRPr lang="zh-CN" altLang="en-US" sz="2000" kern="0" dirty="0">
              <a:solidFill>
                <a:srgbClr val="FFFFFF"/>
              </a:solidFill>
            </a:endParaRPr>
          </a:p>
        </p:txBody>
      </p:sp>
      <p:sp>
        <p:nvSpPr>
          <p:cNvPr id="14" name="六边形 13"/>
          <p:cNvSpPr/>
          <p:nvPr>
            <p:custDataLst>
              <p:tags r:id="rId8"/>
            </p:custDataLst>
          </p:nvPr>
        </p:nvSpPr>
        <p:spPr>
          <a:xfrm>
            <a:off x="5878969" y="4613917"/>
            <a:ext cx="735360" cy="633931"/>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4D4D4D"/>
                </a:solidFill>
                <a:latin typeface="Arial Rounded MT Bold" panose="020F0704030504030204" pitchFamily="34" charset="0"/>
              </a:rPr>
              <a:t>04</a:t>
            </a:r>
            <a:endParaRPr lang="zh-CN" altLang="en-US" sz="2000" dirty="0">
              <a:solidFill>
                <a:srgbClr val="4D4D4D"/>
              </a:solidFill>
              <a:latin typeface="Arial Rounded MT Bold" panose="020F0704030504030204" pitchFamily="34" charset="0"/>
            </a:endParaRPr>
          </a:p>
        </p:txBody>
      </p:sp>
      <p:grpSp>
        <p:nvGrpSpPr>
          <p:cNvPr id="21" name="组合 20"/>
          <p:cNvGrpSpPr/>
          <p:nvPr/>
        </p:nvGrpSpPr>
        <p:grpSpPr>
          <a:xfrm>
            <a:off x="6614329" y="1766618"/>
            <a:ext cx="4720606" cy="400110"/>
            <a:chOff x="2305600" y="1866868"/>
            <a:chExt cx="4720606" cy="400110"/>
          </a:xfrm>
        </p:grpSpPr>
        <p:sp>
          <p:nvSpPr>
            <p:cNvPr id="22" name="文本框 21"/>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bg1"/>
                  </a:solidFill>
                </a:rPr>
                <a:t>在此输入您的标题</a:t>
              </a:r>
              <a:endParaRPr lang="zh-CN" altLang="en-US" sz="2000" b="1" dirty="0">
                <a:solidFill>
                  <a:schemeClr val="bg1"/>
                </a:solidFill>
              </a:endParaRPr>
            </a:p>
          </p:txBody>
        </p:sp>
        <p:sp>
          <p:nvSpPr>
            <p:cNvPr id="23" name="文本框 22"/>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bg1"/>
                  </a:solidFill>
                </a:rPr>
                <a:t>可以在此添加您的副标题</a:t>
              </a:r>
              <a:endParaRPr lang="zh-CN" altLang="en-US" sz="1200" dirty="0">
                <a:solidFill>
                  <a:schemeClr val="bg1"/>
                </a:solidFill>
              </a:endParaRPr>
            </a:p>
          </p:txBody>
        </p:sp>
      </p:grpSp>
      <p:grpSp>
        <p:nvGrpSpPr>
          <p:cNvPr id="24" name="组合 23"/>
          <p:cNvGrpSpPr/>
          <p:nvPr/>
        </p:nvGrpSpPr>
        <p:grpSpPr>
          <a:xfrm>
            <a:off x="6614329" y="2754043"/>
            <a:ext cx="4720606" cy="400110"/>
            <a:chOff x="2305600" y="1866868"/>
            <a:chExt cx="4720606" cy="400110"/>
          </a:xfrm>
        </p:grpSpPr>
        <p:sp>
          <p:nvSpPr>
            <p:cNvPr id="25" name="文本框 24"/>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bg1"/>
                  </a:solidFill>
                </a:rPr>
                <a:t>在此输入您的标题</a:t>
              </a:r>
              <a:endParaRPr lang="zh-CN" altLang="en-US" sz="2000" b="1" dirty="0">
                <a:solidFill>
                  <a:schemeClr val="bg1"/>
                </a:solidFill>
              </a:endParaRPr>
            </a:p>
          </p:txBody>
        </p:sp>
        <p:sp>
          <p:nvSpPr>
            <p:cNvPr id="26" name="文本框 25"/>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bg1"/>
                  </a:solidFill>
                </a:rPr>
                <a:t>可以在此添加您的副标题</a:t>
              </a:r>
              <a:endParaRPr lang="zh-CN" altLang="en-US" sz="1200" dirty="0">
                <a:solidFill>
                  <a:schemeClr val="bg1"/>
                </a:solidFill>
              </a:endParaRPr>
            </a:p>
          </p:txBody>
        </p:sp>
      </p:grpSp>
      <p:grpSp>
        <p:nvGrpSpPr>
          <p:cNvPr id="27" name="组合 26"/>
          <p:cNvGrpSpPr/>
          <p:nvPr/>
        </p:nvGrpSpPr>
        <p:grpSpPr>
          <a:xfrm>
            <a:off x="6614329" y="3742768"/>
            <a:ext cx="4720606" cy="400110"/>
            <a:chOff x="2305600" y="1866868"/>
            <a:chExt cx="4720606" cy="400110"/>
          </a:xfrm>
        </p:grpSpPr>
        <p:sp>
          <p:nvSpPr>
            <p:cNvPr id="28" name="文本框 27"/>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bg1"/>
                  </a:solidFill>
                </a:rPr>
                <a:t>在此输入您的标题</a:t>
              </a:r>
              <a:endParaRPr lang="zh-CN" altLang="en-US" sz="2000" b="1" dirty="0">
                <a:solidFill>
                  <a:schemeClr val="bg1"/>
                </a:solidFill>
              </a:endParaRPr>
            </a:p>
          </p:txBody>
        </p:sp>
        <p:sp>
          <p:nvSpPr>
            <p:cNvPr id="29" name="文本框 28"/>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bg1"/>
                  </a:solidFill>
                </a:rPr>
                <a:t>可以在此添加您的副标题</a:t>
              </a:r>
              <a:endParaRPr lang="zh-CN" altLang="en-US" sz="1200" dirty="0">
                <a:solidFill>
                  <a:schemeClr val="bg1"/>
                </a:solidFill>
              </a:endParaRPr>
            </a:p>
          </p:txBody>
        </p:sp>
      </p:grpSp>
      <p:grpSp>
        <p:nvGrpSpPr>
          <p:cNvPr id="34" name="组合 33"/>
          <p:cNvGrpSpPr/>
          <p:nvPr/>
        </p:nvGrpSpPr>
        <p:grpSpPr>
          <a:xfrm>
            <a:off x="6614329" y="4730481"/>
            <a:ext cx="4720606" cy="400110"/>
            <a:chOff x="2305600" y="1866868"/>
            <a:chExt cx="4720606" cy="400110"/>
          </a:xfrm>
        </p:grpSpPr>
        <p:sp>
          <p:nvSpPr>
            <p:cNvPr id="35" name="文本框 34"/>
            <p:cNvSpPr txBox="1"/>
            <p:nvPr/>
          </p:nvSpPr>
          <p:spPr>
            <a:xfrm>
              <a:off x="2305600" y="1866868"/>
              <a:ext cx="3112989" cy="400110"/>
            </a:xfrm>
            <a:prstGeom prst="rect">
              <a:avLst/>
            </a:prstGeom>
            <a:noFill/>
          </p:spPr>
          <p:txBody>
            <a:bodyPr wrap="square" rtlCol="0">
              <a:spAutoFit/>
            </a:bodyPr>
            <a:lstStyle/>
            <a:p>
              <a:r>
                <a:rPr lang="zh-CN" altLang="en-US" sz="2000" b="1" dirty="0">
                  <a:solidFill>
                    <a:schemeClr val="bg1"/>
                  </a:solidFill>
                </a:rPr>
                <a:t>在此输入您的标题</a:t>
              </a:r>
              <a:endParaRPr lang="zh-CN" altLang="en-US" sz="2000" b="1" dirty="0">
                <a:solidFill>
                  <a:schemeClr val="bg1"/>
                </a:solidFill>
              </a:endParaRPr>
            </a:p>
          </p:txBody>
        </p:sp>
        <p:sp>
          <p:nvSpPr>
            <p:cNvPr id="36" name="文本框 35"/>
            <p:cNvSpPr txBox="1"/>
            <p:nvPr/>
          </p:nvSpPr>
          <p:spPr>
            <a:xfrm>
              <a:off x="4485733" y="1967406"/>
              <a:ext cx="2540473" cy="276999"/>
            </a:xfrm>
            <a:prstGeom prst="rect">
              <a:avLst/>
            </a:prstGeom>
            <a:noFill/>
          </p:spPr>
          <p:txBody>
            <a:bodyPr wrap="square" rtlCol="0">
              <a:spAutoFit/>
            </a:bodyPr>
            <a:lstStyle/>
            <a:p>
              <a:r>
                <a:rPr lang="zh-CN" altLang="en-US" sz="1200" dirty="0">
                  <a:solidFill>
                    <a:schemeClr val="bg1"/>
                  </a:solidFill>
                </a:rPr>
                <a:t>可以在此添加您的副标题</a:t>
              </a:r>
              <a:endParaRPr lang="zh-CN" altLang="en-US" sz="1200" dirty="0">
                <a:solidFill>
                  <a:schemeClr val="bg1"/>
                </a:solidFill>
              </a:endParaRPr>
            </a:p>
          </p:txBody>
        </p:sp>
      </p:grpSp>
      <p:pic>
        <p:nvPicPr>
          <p:cNvPr id="30" name="Picture 2"/>
          <p:cNvPicPr>
            <a:picLocks noChangeAspect="1" noChangeArrowheads="1"/>
          </p:cNvPicPr>
          <p:nvPr/>
        </p:nvPicPr>
        <p:blipFill>
          <a:blip r:embed="rId9" cstate="email"/>
          <a:stretch>
            <a:fillRect/>
          </a:stretch>
        </p:blipFill>
        <p:spPr bwMode="auto">
          <a:xfrm>
            <a:off x="381234" y="1397000"/>
            <a:ext cx="5389415" cy="528577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10" cstate="email"/>
          <a:stretch>
            <a:fillRect/>
          </a:stretch>
        </p:blipFill>
        <p:spPr>
          <a:xfrm>
            <a:off x="1035049" y="2617548"/>
            <a:ext cx="3883778" cy="3509964"/>
          </a:xfrm>
          <a:prstGeom prst="rect">
            <a:avLst/>
          </a:prstGeom>
        </p:spPr>
      </p:pic>
      <p:sp>
        <p:nvSpPr>
          <p:cNvPr id="38" name="Text Box 7"/>
          <p:cNvSpPr txBox="1">
            <a:spLocks noChangeArrowheads="1"/>
          </p:cNvSpPr>
          <p:nvPr/>
        </p:nvSpPr>
        <p:spPr bwMode="auto">
          <a:xfrm>
            <a:off x="4033899" y="449765"/>
            <a:ext cx="4124207" cy="615553"/>
          </a:xfrm>
          <a:prstGeom prst="rect">
            <a:avLst/>
          </a:prstGeom>
          <a:noFill/>
          <a:ln w="9525">
            <a:noFill/>
            <a:miter lim="800000"/>
          </a:ln>
        </p:spPr>
        <p:txBody>
          <a:bodyPr wrap="non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50975"/>
            <a:r>
              <a:rPr lang="zh-CN" altLang="en-US" sz="3600" b="1" spc="300" dirty="0">
                <a:solidFill>
                  <a:schemeClr val="accent1"/>
                </a:solidFill>
                <a:cs typeface="+mn-ea"/>
                <a:sym typeface="+mn-lt"/>
              </a:rPr>
              <a:t>在此输入你的标题</a:t>
            </a:r>
            <a:endParaRPr lang="en-CA" sz="3600" b="1" spc="300" dirty="0">
              <a:solidFill>
                <a:schemeClr val="accent1"/>
              </a:solidFill>
              <a:cs typeface="+mn-ea"/>
              <a:sym typeface="+mn-lt"/>
            </a:endParaRPr>
          </a:p>
        </p:txBody>
      </p:sp>
    </p:spTree>
    <p:custDataLst>
      <p:tags r:id="rId11"/>
    </p:custDataLst>
  </p:cSld>
  <p:clrMapOvr>
    <a:masterClrMapping/>
  </p:clrMapOvr>
  <p:transition spd="slow" advTm="1000">
    <p:push dir="u"/>
  </p:transition>
</p:sld>
</file>

<file path=ppt/tags/tag1.xml><?xml version="1.0" encoding="utf-8"?>
<p:tagLst xmlns:p="http://schemas.openxmlformats.org/presentationml/2006/main">
  <p:tag name="MH" val="20171107195015"/>
  <p:tag name="MH_LIBRARY" val="GRAPHIC"/>
  <p:tag name="MH_ORDER" val="Freeform 39"/>
</p:tagLst>
</file>

<file path=ppt/tags/tag10.xml><?xml version="1.0" encoding="utf-8"?>
<p:tagLst xmlns:p="http://schemas.openxmlformats.org/presentationml/2006/main">
  <p:tag name="ISPRING_PRESENTATION_TITLE" val="3.8女神节通用PPT模板"/>
  <p:tag name="commondata" val="eyJoZGlkIjoiYTQ3YTc2YjBlNWRhYjQ0NTA0MDBkN2E0YWM4YTZjZGMifQ=="/>
</p:tagLst>
</file>

<file path=ppt/tags/tag2.xml><?xml version="1.0" encoding="utf-8"?>
<p:tagLst xmlns:p="http://schemas.openxmlformats.org/presentationml/2006/main">
  <p:tag name="MH" val="20171107195015"/>
  <p:tag name="MH_LIBRARY" val="GRAPHIC"/>
  <p:tag name="MH_ORDER" val="Hexagon 1"/>
</p:tagLst>
</file>

<file path=ppt/tags/tag3.xml><?xml version="1.0" encoding="utf-8"?>
<p:tagLst xmlns:p="http://schemas.openxmlformats.org/presentationml/2006/main">
  <p:tag name="MH" val="20171107195015"/>
  <p:tag name="MH_LIBRARY" val="GRAPHIC"/>
  <p:tag name="MH_ORDER" val="Freeform 41"/>
</p:tagLst>
</file>

<file path=ppt/tags/tag4.xml><?xml version="1.0" encoding="utf-8"?>
<p:tagLst xmlns:p="http://schemas.openxmlformats.org/presentationml/2006/main">
  <p:tag name="MH" val="20171107195015"/>
  <p:tag name="MH_LIBRARY" val="GRAPHIC"/>
  <p:tag name="MH_ORDER" val="Hexagon 42"/>
</p:tagLst>
</file>

<file path=ppt/tags/tag5.xml><?xml version="1.0" encoding="utf-8"?>
<p:tagLst xmlns:p="http://schemas.openxmlformats.org/presentationml/2006/main">
  <p:tag name="MH" val="20171107195015"/>
  <p:tag name="MH_LIBRARY" val="GRAPHIC"/>
  <p:tag name="MH_ORDER" val="Freeform 44"/>
</p:tagLst>
</file>

<file path=ppt/tags/tag6.xml><?xml version="1.0" encoding="utf-8"?>
<p:tagLst xmlns:p="http://schemas.openxmlformats.org/presentationml/2006/main">
  <p:tag name="MH" val="20171107195015"/>
  <p:tag name="MH_LIBRARY" val="GRAPHIC"/>
  <p:tag name="MH_ORDER" val="Hexagon 45"/>
</p:tagLst>
</file>

<file path=ppt/tags/tag7.xml><?xml version="1.0" encoding="utf-8"?>
<p:tagLst xmlns:p="http://schemas.openxmlformats.org/presentationml/2006/main">
  <p:tag name="MH" val="20171107195015"/>
  <p:tag name="MH_LIBRARY" val="GRAPHIC"/>
  <p:tag name="MH_ORDER" val="Freeform 12"/>
</p:tagLst>
</file>

<file path=ppt/tags/tag8.xml><?xml version="1.0" encoding="utf-8"?>
<p:tagLst xmlns:p="http://schemas.openxmlformats.org/presentationml/2006/main">
  <p:tag name="MH" val="20171107195015"/>
  <p:tag name="MH_LIBRARY" val="GRAPHIC"/>
  <p:tag name="MH_ORDER" val="Hexagon 13"/>
</p:tagLst>
</file>

<file path=ppt/tags/tag9.xml><?xml version="1.0" encoding="utf-8"?>
<p:tagLst xmlns:p="http://schemas.openxmlformats.org/presentationml/2006/main">
  <p:tag name="MH" val="20171107195015"/>
  <p:tag name="MH_LIBRARY" val="GRAPHIC"/>
</p:tagLst>
</file>

<file path=ppt/theme/theme1.xml><?xml version="1.0" encoding="utf-8"?>
<a:theme xmlns:a="http://schemas.openxmlformats.org/drawingml/2006/main" name="Office 主题​​">
  <a:themeElements>
    <a:clrScheme name="自定义 103">
      <a:dk1>
        <a:sysClr val="windowText" lastClr="000000"/>
      </a:dk1>
      <a:lt1>
        <a:sysClr val="window" lastClr="FFFFFF"/>
      </a:lt1>
      <a:dk2>
        <a:srgbClr val="44546A"/>
      </a:dk2>
      <a:lt2>
        <a:srgbClr val="E7E6E6"/>
      </a:lt2>
      <a:accent1>
        <a:srgbClr val="D65154"/>
      </a:accent1>
      <a:accent2>
        <a:srgbClr val="EA6087"/>
      </a:accent2>
      <a:accent3>
        <a:srgbClr val="FCA2B1"/>
      </a:accent3>
      <a:accent4>
        <a:srgbClr val="D65154"/>
      </a:accent4>
      <a:accent5>
        <a:srgbClr val="EA6087"/>
      </a:accent5>
      <a:accent6>
        <a:srgbClr val="FCA2B1"/>
      </a:accent6>
      <a:hlink>
        <a:srgbClr val="0563C1"/>
      </a:hlink>
      <a:folHlink>
        <a:srgbClr val="954F72"/>
      </a:folHlink>
    </a:clrScheme>
    <a:fontScheme name="千图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3364</Words>
  <Application>WPS 演示</Application>
  <PresentationFormat>宽屏</PresentationFormat>
  <Paragraphs>480</Paragraphs>
  <Slides>25</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微软雅黑 Light</vt:lpstr>
      <vt:lpstr>Impact</vt:lpstr>
      <vt:lpstr>微软雅黑</vt:lpstr>
      <vt:lpstr>Arial Rounded MT Bold</vt:lpstr>
      <vt:lpstr>Arial Narrow</vt:lpstr>
      <vt:lpstr>Calibri</vt:lpstr>
      <vt:lpstr>FontAwesome</vt:lpstr>
      <vt:lpstr>Arial Unicode MS</vt:lpstr>
      <vt:lpstr>等线</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3.8女神节通用PPT模板</dc:title>
  <dc:creator/>
  <cp:lastModifiedBy>Years later</cp:lastModifiedBy>
  <cp:revision>2</cp:revision>
  <dcterms:created xsi:type="dcterms:W3CDTF">2018-03-06T09:08:00Z</dcterms:created>
  <dcterms:modified xsi:type="dcterms:W3CDTF">2024-06-08T19:53:52Z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4FCE2F3FACE64AE8AD36567A7CCC4D36_13</vt:lpwstr>
  </property>
  <property fmtid="{D5CDD505-2E9C-101B-9397-08002B2CF9AE}" pid="3" name="KSOProductBuildVer">
    <vt:lpwstr>2052-12.1.0.17133</vt:lpwstr>
  </property>
</Properties>
</file>