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media/image3.svg" ContentType="image/svg+xml"/>
  <Override PartName="/ppt/media/image5.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61" r:id="rId4"/>
    <p:sldId id="262" r:id="rId5"/>
    <p:sldId id="276" r:id="rId6"/>
    <p:sldId id="275" r:id="rId7"/>
    <p:sldId id="263" r:id="rId8"/>
    <p:sldId id="266" r:id="rId9"/>
    <p:sldId id="267" r:id="rId10"/>
    <p:sldId id="273" r:id="rId11"/>
    <p:sldId id="274" r:id="rId12"/>
    <p:sldId id="264" r:id="rId13"/>
    <p:sldId id="268" r:id="rId14"/>
    <p:sldId id="272" r:id="rId15"/>
    <p:sldId id="265" r:id="rId16"/>
    <p:sldId id="269" r:id="rId17"/>
    <p:sldId id="271" r:id="rId18"/>
    <p:sldId id="270" r:id="rId19"/>
    <p:sldId id="291"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A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8" d="100"/>
          <a:sy n="108"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5.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pieChart>
        <c:varyColors val="1"/>
        <c:ser>
          <c:idx val="0"/>
          <c:order val="0"/>
          <c:tx>
            <c:strRef>
              <c:f>Sheet1!$B$1</c:f>
              <c:strCache>
                <c:ptCount val="1"/>
                <c:pt idx="0">
                  <c:v>份额</c:v>
                </c:pt>
              </c:strCache>
            </c:strRef>
          </c:tx>
          <c:spPr>
            <a:ln w="19050">
              <a:noFill/>
            </a:ln>
          </c:spPr>
          <c:explosion val="0"/>
          <c:dPt>
            <c:idx val="0"/>
            <c:bubble3D val="0"/>
            <c:spPr>
              <a:solidFill>
                <a:schemeClr val="tx1">
                  <a:lumMod val="75000"/>
                  <a:lumOff val="25000"/>
                </a:schemeClr>
              </a:solidFill>
              <a:ln w="19050">
                <a:noFill/>
              </a:ln>
              <a:effectLst/>
            </c:spPr>
          </c:dPt>
          <c:dPt>
            <c:idx val="1"/>
            <c:bubble3D val="0"/>
            <c:spPr>
              <a:noFill/>
              <a:ln w="19050">
                <a:noFill/>
              </a:ln>
              <a:effectLst/>
            </c:spPr>
          </c:dPt>
          <c:dLbls>
            <c:dLbl>
              <c:idx val="0"/>
              <c:layout>
                <c:manualLayout>
                  <c:x val="-0.201978106794741"/>
                  <c:y val="-0.422916724294581"/>
                </c:manualLayout>
              </c:layout>
              <c:tx>
                <c:rich>
                  <a:bodyPr rot="0" spcFirstLastPara="1" vertOverflow="overflow" horzOverflow="overflow" vert="horz" wrap="none" lIns="38100" tIns="19050" rIns="38100" bIns="19050" anchor="ctr" anchorCtr="1">
                    <a:noAutofit/>
                  </a:bodyPr>
                  <a:lstStyle/>
                  <a:p>
                    <a:fld id="{655e4e2c-7e89-41a0-9329-7ca906972943}" type="VALUE">
                      <a:t>[VALUE]</a:t>
                    </a:fld>
                    <a:endParaRPr lang="en-US" altLang="zh-CN" b="0" i="0" u="none" strike="noStrike" baseline="0">
                      <a:latin typeface="思源黑体 CN Bold" panose="020B0800000000000000" pitchFamily="34" charset="-122"/>
                      <a:ea typeface="思源黑体 CN Bold" panose="020B0800000000000000" pitchFamily="34" charset="-122"/>
                      <a:cs typeface="+mn-ea"/>
                    </a:endParaRPr>
                  </a:p>
                </c:rich>
              </c:tx>
              <c:numFmt formatCode="General" sourceLinked="1"/>
              <c:spPr>
                <a:noFill/>
                <a:ln>
                  <a:noFill/>
                </a:ln>
                <a:effectLst/>
              </c:spPr>
              <c:txPr>
                <a:bodyPr rot="0" spcFirstLastPara="1" vertOverflow="overflow" horzOverflow="overflow" vert="horz" wrap="none" lIns="38100" tIns="19050" rIns="38100" bIns="19050" anchor="ctr" anchorCtr="1">
                  <a:noAutofit/>
                </a:bodyPr>
                <a:lstStyle/>
                <a:p>
                  <a:pPr>
                    <a:defRPr lang="zh-CN" sz="2400" b="0" i="0" u="none" strike="noStrike" kern="1200" baseline="0">
                      <a:solidFill>
                        <a:schemeClr val="bg1"/>
                      </a:solidFill>
                      <a:latin typeface="思源黑体 CN Bold" panose="020B0800000000000000" pitchFamily="34" charset="-122"/>
                      <a:ea typeface="思源黑体 CN Bold" panose="020B0800000000000000" pitchFamily="34" charset="-122"/>
                      <a:cs typeface="+mn-cs"/>
                    </a:defRPr>
                  </a:pPr>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9651441876613"/>
                      <c:h val="0.206501062480672"/>
                    </c:manualLayout>
                  </c15:layout>
                </c:ext>
              </c:extLst>
            </c:dLbl>
            <c:dLbl>
              <c:idx val="1"/>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已完成</c:v>
                </c:pt>
                <c:pt idx="1">
                  <c:v>待完成</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pieChart>
        <c:varyColors val="1"/>
        <c:ser>
          <c:idx val="0"/>
          <c:order val="0"/>
          <c:tx>
            <c:strRef>
              <c:f>Sheet1!$B$1</c:f>
              <c:strCache>
                <c:ptCount val="1"/>
                <c:pt idx="0">
                  <c:v>份额</c:v>
                </c:pt>
              </c:strCache>
            </c:strRef>
          </c:tx>
          <c:spPr>
            <a:ln w="19050">
              <a:noFill/>
            </a:ln>
          </c:spPr>
          <c:explosion val="0"/>
          <c:dPt>
            <c:idx val="0"/>
            <c:bubble3D val="0"/>
            <c:spPr>
              <a:gradFill>
                <a:gsLst>
                  <a:gs pos="100000">
                    <a:srgbClr val="EE471E"/>
                  </a:gs>
                  <a:gs pos="0">
                    <a:srgbClr val="FA920D"/>
                  </a:gs>
                </a:gsLst>
                <a:lin ang="2700000" scaled="1"/>
              </a:gradFill>
              <a:ln w="19050">
                <a:noFill/>
              </a:ln>
              <a:effectLst/>
            </c:spPr>
          </c:dPt>
          <c:dPt>
            <c:idx val="1"/>
            <c:bubble3D val="0"/>
            <c:spPr>
              <a:noFill/>
              <a:ln w="19050">
                <a:noFill/>
              </a:ln>
              <a:effectLst/>
            </c:spPr>
          </c:dPt>
          <c:dLbls>
            <c:dLbl>
              <c:idx val="0"/>
              <c:layout>
                <c:manualLayout>
                  <c:x val="-0.206533064148505"/>
                  <c:y val="-0.211236095714115"/>
                </c:manualLayout>
              </c:layout>
              <c:tx>
                <c:rich>
                  <a:bodyPr rot="0" spcFirstLastPara="1" vertOverflow="overflow" horzOverflow="overflow" vert="horz" wrap="none" lIns="38100" tIns="19050" rIns="38100" bIns="19050" anchor="ctr" anchorCtr="1">
                    <a:noAutofit/>
                  </a:bodyPr>
                  <a:lstStyle/>
                  <a:p>
                    <a:fld id="{a02bed07-fce9-4b12-9e26-5a27937cdeb0}" type="VALUE">
                      <a:t>[VALUE]</a:t>
                    </a:fld>
                    <a:endParaRPr lang="en-US" altLang="zh-CN" b="0" i="0" u="none" strike="noStrike" baseline="0">
                      <a:latin typeface="思源黑体 CN Bold" panose="020B0800000000000000" pitchFamily="34" charset="-122"/>
                      <a:ea typeface="思源黑体 CN Bold" panose="020B0800000000000000" pitchFamily="34" charset="-122"/>
                      <a:cs typeface="+mn-ea"/>
                    </a:endParaRPr>
                  </a:p>
                </c:rich>
              </c:tx>
              <c:numFmt formatCode="General" sourceLinked="1"/>
              <c:spPr>
                <a:noFill/>
                <a:ln>
                  <a:noFill/>
                </a:ln>
                <a:effectLst/>
              </c:spPr>
              <c:txPr>
                <a:bodyPr rot="0" spcFirstLastPara="1" vertOverflow="overflow" horzOverflow="overflow" vert="horz" wrap="none" lIns="38100" tIns="19050" rIns="38100" bIns="19050" anchor="ctr" anchorCtr="1">
                  <a:noAutofit/>
                </a:bodyPr>
                <a:lstStyle/>
                <a:p>
                  <a:pPr>
                    <a:defRPr lang="zh-CN" sz="2400" b="0" i="0" u="none" strike="noStrike" kern="1200" baseline="0">
                      <a:solidFill>
                        <a:schemeClr val="bg1"/>
                      </a:solidFill>
                      <a:latin typeface="思源黑体 CN Bold" panose="020B0800000000000000" pitchFamily="34" charset="-122"/>
                      <a:ea typeface="思源黑体 CN Bold" panose="020B0800000000000000" pitchFamily="34" charset="-122"/>
                      <a:cs typeface="+mn-cs"/>
                    </a:defRPr>
                  </a:pPr>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9651441876613"/>
                      <c:h val="0.206501062480672"/>
                    </c:manualLayout>
                  </c15:layout>
                </c:ext>
              </c:extLst>
            </c:dLbl>
            <c:dLbl>
              <c:idx val="1"/>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思源黑体 CN Bold" panose="020B0800000000000000" pitchFamily="34" charset="-122"/>
                    <a:ea typeface="思源黑体 CN Bold" panose="020B0800000000000000" pitchFamily="34" charset="-122"/>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已完成</c:v>
                </c:pt>
                <c:pt idx="1">
                  <c:v>待完成</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pieChart>
        <c:varyColors val="1"/>
        <c:ser>
          <c:idx val="0"/>
          <c:order val="0"/>
          <c:tx>
            <c:strRef>
              <c:f>Sheet1!$B$1</c:f>
              <c:strCache>
                <c:ptCount val="1"/>
                <c:pt idx="0">
                  <c:v>份额</c:v>
                </c:pt>
              </c:strCache>
            </c:strRef>
          </c:tx>
          <c:spPr>
            <a:ln>
              <a:noFill/>
            </a:ln>
          </c:spPr>
          <c:explosion val="0"/>
          <c:dPt>
            <c:idx val="0"/>
            <c:bubble3D val="0"/>
            <c:spPr>
              <a:gradFill flip="none" rotWithShape="1">
                <a:gsLst>
                  <a:gs pos="100000">
                    <a:srgbClr val="EE471E"/>
                  </a:gs>
                  <a:gs pos="0">
                    <a:srgbClr val="FA920D"/>
                  </a:gs>
                </a:gsLst>
                <a:lin ang="2700000" scaled="1"/>
                <a:tileRect/>
              </a:gradFill>
              <a:ln w="19050">
                <a:noFill/>
              </a:ln>
              <a:effectLst/>
            </c:spPr>
          </c:dPt>
          <c:dPt>
            <c:idx val="1"/>
            <c:bubble3D val="0"/>
            <c:spPr>
              <a:noFill/>
              <a:ln w="19050">
                <a:noFill/>
              </a:ln>
              <a:effectLst/>
            </c:spPr>
          </c:dPt>
          <c:dLbls>
            <c:dLbl>
              <c:idx val="0"/>
              <c:layout>
                <c:manualLayout>
                  <c:x val="-0.206533169402748"/>
                  <c:y val="-0.103143964003325"/>
                </c:manualLayout>
              </c:layout>
              <c:tx>
                <c:rich>
                  <a:bodyPr rot="0" spcFirstLastPara="1" vertOverflow="overflow" horzOverflow="overflow" vert="horz" wrap="none" lIns="38100" tIns="19050" rIns="38100" bIns="19050" anchor="ctr" anchorCtr="1">
                    <a:noAutofit/>
                  </a:bodyPr>
                  <a:lstStyle/>
                  <a:p>
                    <a:fld id="{8d12bf07-9e87-40cc-ad6f-41d9a9243c59}" type="VALUE">
                      <a:t>[VALUE]</a:t>
                    </a:fld>
                    <a:endParaRPr lang="en-US" altLang="zh-CN" b="0" i="0" u="none" strike="noStrike" baseline="0">
                      <a:latin typeface="思源黑体 CN Bold" panose="020B0800000000000000" pitchFamily="34" charset="-122"/>
                      <a:ea typeface="思源黑体 CN Bold" panose="020B0800000000000000" pitchFamily="34" charset="-122"/>
                      <a:cs typeface="+mn-ea"/>
                    </a:endParaRPr>
                  </a:p>
                </c:rich>
              </c:tx>
              <c:numFmt formatCode="General" sourceLinked="1"/>
              <c:spPr>
                <a:noFill/>
                <a:ln>
                  <a:noFill/>
                </a:ln>
                <a:effectLst/>
              </c:spPr>
              <c:txPr>
                <a:bodyPr rot="0" spcFirstLastPara="1" vertOverflow="overflow" horzOverflow="overflow" vert="horz" wrap="none" lIns="38100" tIns="19050" rIns="38100" bIns="19050" anchor="ctr" anchorCtr="1">
                  <a:noAutofit/>
                </a:bodyPr>
                <a:lstStyle/>
                <a:p>
                  <a:pPr>
                    <a:defRPr lang="zh-CN" sz="2400" b="0" i="0" u="none" strike="noStrike" kern="1200" baseline="0">
                      <a:solidFill>
                        <a:schemeClr val="bg1"/>
                      </a:solidFill>
                      <a:latin typeface="思源黑体 CN Bold" panose="020B0800000000000000" pitchFamily="34" charset="-122"/>
                      <a:ea typeface="思源黑体 CN Bold" panose="020B0800000000000000" pitchFamily="34" charset="-122"/>
                      <a:cs typeface="+mn-cs"/>
                    </a:defRPr>
                  </a:pPr>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9651441876613"/>
                      <c:h val="0.206501062480672"/>
                    </c:manualLayout>
                  </c15:layout>
                </c:ext>
              </c:extLst>
            </c:dLbl>
            <c:dLbl>
              <c:idx val="1"/>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Sheet1!$A$2:$A$3</c:f>
              <c:strCache>
                <c:ptCount val="2"/>
                <c:pt idx="0">
                  <c:v>已完成</c:v>
                </c:pt>
                <c:pt idx="1">
                  <c:v>待完成</c:v>
                </c:pt>
              </c:strCache>
            </c:strRef>
          </c:cat>
          <c:val>
            <c:numRef>
              <c:f>Sheet1!$B$2:$B$3</c:f>
              <c:numCache>
                <c:formatCode>0%</c:formatCode>
                <c:ptCount val="2"/>
                <c:pt idx="0">
                  <c:v>0.56</c:v>
                </c:pt>
                <c:pt idx="1">
                  <c:v>0.44</c:v>
                </c:pt>
              </c:numCache>
            </c:numRef>
          </c:val>
        </c:ser>
        <c:ser>
          <c:idx val="1"/>
          <c:order val="1"/>
          <c:tx>
            <c:strRef>
              <c:f>Sheet1!$C$1</c:f>
              <c:strCache>
                <c:ptCount val="1"/>
                <c:pt idx="0">
                  <c:v>列1</c:v>
                </c:pt>
              </c:strCache>
            </c:strRef>
          </c:tx>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elete val="1"/>
          </c:dLbls>
          <c:cat>
            <c:strRef>
              <c:f>Sheet1!$A$2:$A$3</c:f>
              <c:strCache>
                <c:ptCount val="2"/>
                <c:pt idx="0">
                  <c:v>已完成</c:v>
                </c:pt>
                <c:pt idx="1">
                  <c:v>待完成</c:v>
                </c:pt>
              </c:strCache>
            </c:strRef>
          </c:cat>
          <c:val>
            <c:numRef>
              <c:f>Sheet1!$C$2:$C$3</c:f>
              <c:numCache>
                <c:formatCode>General</c:formatCode>
                <c:ptCount val="2"/>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DCAC9CFB-B871-48BE-BED2-9FDA1FC2AED8}"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CDA372FB-4795-475D-9238-9D0ECC675AE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DF30EF4-7F27-4D30-BDD9-970745A4294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69C6B-A5BB-4B8F-931E-24BCD223D1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DF30EF4-7F27-4D30-BDD9-970745A4294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69C6B-A5BB-4B8F-931E-24BCD223D1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BDF30EF4-7F27-4D30-BDD9-970745A42946}"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22F69C6B-A5BB-4B8F-931E-24BCD223D1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jpe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slideLayout" Target="../slideLayouts/slideLayout1.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1659118" y="0"/>
            <a:ext cx="9750319" cy="5913646"/>
            <a:chOff x="1659118" y="0"/>
            <a:chExt cx="9750319" cy="5913646"/>
          </a:xfrm>
        </p:grpSpPr>
        <p:sp>
          <p:nvSpPr>
            <p:cNvPr id="5" name="平行四边形 4"/>
            <p:cNvSpPr/>
            <p:nvPr/>
          </p:nvSpPr>
          <p:spPr>
            <a:xfrm>
              <a:off x="1659118" y="3677082"/>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6" name="平行四边形 5"/>
            <p:cNvSpPr/>
            <p:nvPr/>
          </p:nvSpPr>
          <p:spPr>
            <a:xfrm>
              <a:off x="2366127" y="1593759"/>
              <a:ext cx="2422689" cy="3572760"/>
            </a:xfrm>
            <a:prstGeom prst="parallelogram">
              <a:avLst>
                <a:gd name="adj" fmla="val 5434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cxnSp>
          <p:nvCxnSpPr>
            <p:cNvPr id="7" name="直接连接符 6"/>
            <p:cNvCxnSpPr/>
            <p:nvPr/>
          </p:nvCxnSpPr>
          <p:spPr>
            <a:xfrm flipV="1">
              <a:off x="2366127" y="877321"/>
              <a:ext cx="1564850" cy="4289198"/>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81565" y="403374"/>
              <a:ext cx="1737763" cy="4763145"/>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a:off x="3359150" y="3281158"/>
              <a:ext cx="2718017" cy="2158739"/>
            </a:xfrm>
            <a:prstGeom prst="parallelogram">
              <a:avLst>
                <a:gd name="adj" fmla="val 37977"/>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11" name="平行四边形 10"/>
            <p:cNvSpPr/>
            <p:nvPr/>
          </p:nvSpPr>
          <p:spPr>
            <a:xfrm>
              <a:off x="6866889" y="1721649"/>
              <a:ext cx="1298995" cy="2363353"/>
            </a:xfrm>
            <a:prstGeom prst="parallelogram">
              <a:avLst>
                <a:gd name="adj" fmla="val 67131"/>
              </a:avLst>
            </a:prstGeom>
            <a:gradFill>
              <a:gsLst>
                <a:gs pos="0">
                  <a:schemeClr val="bg1">
                    <a:alpha val="85000"/>
                  </a:schemeClr>
                </a:gs>
                <a:gs pos="100000">
                  <a:schemeClr val="bg1">
                    <a:alpha val="35000"/>
                  </a:schemeClr>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cxnSp>
          <p:nvCxnSpPr>
            <p:cNvPr id="12" name="直接连接符 11"/>
            <p:cNvCxnSpPr/>
            <p:nvPr/>
          </p:nvCxnSpPr>
          <p:spPr>
            <a:xfrm flipV="1">
              <a:off x="5072383" y="2298700"/>
              <a:ext cx="1354527" cy="3614946"/>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sp>
          <p:nvSpPr>
            <p:cNvPr id="13" name="平行四边形 12"/>
            <p:cNvSpPr/>
            <p:nvPr/>
          </p:nvSpPr>
          <p:spPr>
            <a:xfrm rot="10800000" flipH="1" flipV="1">
              <a:off x="10353635" y="0"/>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14" name="平行四边形 13"/>
            <p:cNvSpPr/>
            <p:nvPr/>
          </p:nvSpPr>
          <p:spPr>
            <a:xfrm>
              <a:off x="7349604" y="1856190"/>
              <a:ext cx="1715680" cy="2049702"/>
            </a:xfrm>
            <a:prstGeom prst="parallelogram">
              <a:avLst>
                <a:gd name="adj" fmla="val 44355"/>
              </a:avLst>
            </a:prstGeom>
            <a:gradFill>
              <a:gsLst>
                <a:gs pos="40000">
                  <a:srgbClr val="F5AF19">
                    <a:alpha val="50000"/>
                  </a:srgbClr>
                </a:gs>
                <a:gs pos="100000">
                  <a:srgbClr val="F5AF19">
                    <a:alpha val="0"/>
                  </a:srgbClr>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26" name="平行四边形 25"/>
            <p:cNvSpPr/>
            <p:nvPr/>
          </p:nvSpPr>
          <p:spPr>
            <a:xfrm>
              <a:off x="5364614" y="1593759"/>
              <a:ext cx="2422689" cy="3572760"/>
            </a:xfrm>
            <a:prstGeom prst="parallelogram">
              <a:avLst>
                <a:gd name="adj" fmla="val 54348"/>
              </a:avLst>
            </a:prstGeom>
            <a:gradFill>
              <a:gsLst>
                <a:gs pos="40000">
                  <a:srgbClr val="F5AF19">
                    <a:alpha val="50000"/>
                  </a:srgbClr>
                </a:gs>
                <a:gs pos="100000">
                  <a:srgbClr val="F5AF19">
                    <a:alpha val="0"/>
                  </a:srgbClr>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grpSp>
      <p:sp>
        <p:nvSpPr>
          <p:cNvPr id="32" name="文本框 31"/>
          <p:cNvSpPr txBox="1"/>
          <p:nvPr/>
        </p:nvSpPr>
        <p:spPr>
          <a:xfrm>
            <a:off x="742271" y="5602807"/>
            <a:ext cx="3827780" cy="737235"/>
          </a:xfrm>
          <a:prstGeom prst="rect">
            <a:avLst/>
          </a:prstGeom>
          <a:noFill/>
        </p:spPr>
        <p:txBody>
          <a:bodyPr wrap="none" rtlCol="0">
            <a:spAutoFit/>
          </a:bodyPr>
          <a:lstStyle/>
          <a:p>
            <a:pPr>
              <a:lnSpc>
                <a:spcPct val="150000"/>
              </a:lnSpc>
            </a:pPr>
            <a:r>
              <a:rPr lang="zh-CN" altLang="en-US" sz="1400" dirty="0">
                <a:solidFill>
                  <a:srgbClr val="FFFFFF"/>
                </a:solidFill>
                <a:latin typeface="思源黑体 CN Light" panose="020B0300000000000000" pitchFamily="34" charset="-122"/>
                <a:ea typeface="思源黑体 CN Normal"/>
              </a:rPr>
              <a:t>汇报人：</a:t>
            </a:r>
            <a:r>
              <a:rPr lang="en-US" altLang="zh-CN" sz="1400" dirty="0">
                <a:solidFill>
                  <a:srgbClr val="FFFFFF"/>
                </a:solidFill>
                <a:latin typeface="思源黑体 CN Light" panose="020B0300000000000000" pitchFamily="34" charset="-122"/>
                <a:ea typeface="思源黑体 CN Normal"/>
              </a:rPr>
              <a:t>PPT</a:t>
            </a:r>
            <a:r>
              <a:rPr lang="zh-CN" altLang="en-US" sz="1400" dirty="0">
                <a:solidFill>
                  <a:srgbClr val="FFFFFF"/>
                </a:solidFill>
                <a:latin typeface="思源黑体 CN Light" panose="020B0300000000000000" pitchFamily="34" charset="-122"/>
                <a:ea typeface="思源黑体 CN Normal"/>
              </a:rPr>
              <a:t>营</a:t>
            </a:r>
            <a:endParaRPr lang="en-US" altLang="zh-CN" sz="1400" dirty="0">
              <a:solidFill>
                <a:srgbClr val="FFFFFF"/>
              </a:solidFill>
              <a:latin typeface="思源黑体 CN Light" panose="020B0300000000000000" pitchFamily="34" charset="-122"/>
              <a:ea typeface="思源黑体 CN Normal"/>
            </a:endParaRPr>
          </a:p>
          <a:p>
            <a:pPr>
              <a:lnSpc>
                <a:spcPct val="150000"/>
              </a:lnSpc>
            </a:pPr>
            <a:r>
              <a:rPr lang="zh-CN" altLang="en-US" sz="1400" dirty="0">
                <a:solidFill>
                  <a:srgbClr val="FFFFFF"/>
                </a:solidFill>
                <a:latin typeface="思源黑体 CN Light" panose="020B0300000000000000" pitchFamily="34" charset="-122"/>
                <a:ea typeface="思源黑体 CN Normal"/>
              </a:rPr>
              <a:t>汇报部门：财务部     汇报时间：</a:t>
            </a:r>
            <a:r>
              <a:rPr lang="en-US" altLang="zh-CN" sz="1400" dirty="0">
                <a:solidFill>
                  <a:srgbClr val="FFFFFF"/>
                </a:solidFill>
                <a:latin typeface="思源黑体 CN Light" panose="020B0300000000000000" pitchFamily="34" charset="-122"/>
                <a:ea typeface="思源黑体 CN Normal"/>
              </a:rPr>
              <a:t>20XX.XX.XX</a:t>
            </a:r>
            <a:endParaRPr lang="zh-CN" altLang="en-US" sz="1400" dirty="0">
              <a:solidFill>
                <a:srgbClr val="FFFFFF"/>
              </a:solidFill>
              <a:latin typeface="思源黑体 CN Light" panose="020B0300000000000000" pitchFamily="34" charset="-122"/>
              <a:ea typeface="思源黑体 CN Normal"/>
            </a:endParaRPr>
          </a:p>
        </p:txBody>
      </p:sp>
      <p:grpSp>
        <p:nvGrpSpPr>
          <p:cNvPr id="33" name="组合 32"/>
          <p:cNvGrpSpPr/>
          <p:nvPr/>
        </p:nvGrpSpPr>
        <p:grpSpPr>
          <a:xfrm>
            <a:off x="742271" y="477211"/>
            <a:ext cx="9021356" cy="3919091"/>
            <a:chOff x="-1218605" y="-131751"/>
            <a:chExt cx="9021356" cy="3919091"/>
          </a:xfrm>
        </p:grpSpPr>
        <p:sp>
          <p:nvSpPr>
            <p:cNvPr id="34" name="文本框 33"/>
            <p:cNvSpPr txBox="1"/>
            <p:nvPr/>
          </p:nvSpPr>
          <p:spPr>
            <a:xfrm>
              <a:off x="1316311" y="2581878"/>
              <a:ext cx="2868093" cy="830997"/>
            </a:xfrm>
            <a:prstGeom prst="rect">
              <a:avLst/>
            </a:prstGeom>
            <a:noFill/>
          </p:spPr>
          <p:txBody>
            <a:bodyPr wrap="none" rtlCol="0">
              <a:spAutoFit/>
            </a:bodyPr>
            <a:lstStyle/>
            <a:p>
              <a:r>
                <a:rPr lang="en-US" altLang="zh-CN" sz="48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PPT</a:t>
              </a:r>
              <a:r>
                <a:rPr lang="zh-CN" altLang="en-US" sz="48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模板</a:t>
              </a:r>
              <a:endParaRPr lang="zh-CN" altLang="en-US" sz="48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35" name="文本框 34"/>
            <p:cNvSpPr txBox="1"/>
            <p:nvPr/>
          </p:nvSpPr>
          <p:spPr>
            <a:xfrm>
              <a:off x="1642090" y="1691794"/>
              <a:ext cx="6160661" cy="1015663"/>
            </a:xfrm>
            <a:prstGeom prst="rect">
              <a:avLst/>
            </a:prstGeom>
            <a:noFill/>
          </p:spPr>
          <p:txBody>
            <a:bodyPr wrap="none" rtlCol="0">
              <a:spAutoFit/>
            </a:bodyPr>
            <a:lstStyle/>
            <a:p>
              <a:r>
                <a:rPr lang="zh-CN" altLang="en-US" sz="60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财务专员入职培训</a:t>
              </a:r>
              <a:endParaRPr lang="zh-CN" altLang="en-US" sz="60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36" name="文本框 35"/>
            <p:cNvSpPr txBox="1"/>
            <p:nvPr/>
          </p:nvSpPr>
          <p:spPr>
            <a:xfrm>
              <a:off x="1124390" y="3275119"/>
              <a:ext cx="6111881" cy="423321"/>
            </a:xfrm>
            <a:prstGeom prst="rect">
              <a:avLst/>
            </a:prstGeom>
            <a:noFill/>
          </p:spPr>
          <p:txBody>
            <a:bodyPr wrap="square" rtlCol="0">
              <a:spAutoFit/>
            </a:bodyPr>
            <a:lstStyle/>
            <a:p>
              <a:pPr algn="dist">
                <a:lnSpc>
                  <a:spcPct val="150000"/>
                </a:lnSpc>
              </a:pPr>
              <a:r>
                <a:rPr lang="en-US" altLang="zh-CN"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PPT TEMPLATE FOR FINANCIAL SPECIALIST INDUCTION</a:t>
              </a:r>
              <a:endParaRPr lang="zh-CN" altLang="en-US"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
          <p:nvSpPr>
            <p:cNvPr id="37" name="文本框 36"/>
            <p:cNvSpPr txBox="1"/>
            <p:nvPr/>
          </p:nvSpPr>
          <p:spPr>
            <a:xfrm>
              <a:off x="-1218605" y="-131751"/>
              <a:ext cx="1954381" cy="400110"/>
            </a:xfrm>
            <a:prstGeom prst="rect">
              <a:avLst/>
            </a:prstGeom>
            <a:noFill/>
          </p:spPr>
          <p:txBody>
            <a:bodyPr wrap="none" rtlCol="0">
              <a:spAutoFit/>
            </a:bodyPr>
            <a:lstStyle/>
            <a:p>
              <a:r>
                <a:rPr lang="en-US" altLang="zh-CN" sz="2000" spc="300" dirty="0">
                  <a:solidFill>
                    <a:srgbClr val="FFFFFF"/>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rPr>
                <a:t>YOUR LOGO</a:t>
              </a:r>
              <a:endParaRPr lang="zh-CN" altLang="en-US" sz="2000" spc="300" dirty="0">
                <a:solidFill>
                  <a:srgbClr val="FFFFFF"/>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endParaRPr>
            </a:p>
          </p:txBody>
        </p:sp>
        <p:cxnSp>
          <p:nvCxnSpPr>
            <p:cNvPr id="38" name="直接连接符 37"/>
            <p:cNvCxnSpPr/>
            <p:nvPr/>
          </p:nvCxnSpPr>
          <p:spPr>
            <a:xfrm>
              <a:off x="1206946" y="3787340"/>
              <a:ext cx="6489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8998389" y="5038726"/>
            <a:ext cx="2764986" cy="1409698"/>
            <a:chOff x="8998389" y="5038726"/>
            <a:chExt cx="2764986" cy="1409698"/>
          </a:xfrm>
        </p:grpSpPr>
        <p:grpSp>
          <p:nvGrpSpPr>
            <p:cNvPr id="40" name="组合 39"/>
            <p:cNvGrpSpPr/>
            <p:nvPr/>
          </p:nvGrpSpPr>
          <p:grpSpPr>
            <a:xfrm>
              <a:off x="8998389" y="5038726"/>
              <a:ext cx="2764986" cy="381000"/>
              <a:chOff x="8998389" y="5038726"/>
              <a:chExt cx="2764986" cy="381000"/>
            </a:xfrm>
          </p:grpSpPr>
          <p:sp>
            <p:nvSpPr>
              <p:cNvPr id="49" name="椭圆 48"/>
              <p:cNvSpPr/>
              <p:nvPr/>
            </p:nvSpPr>
            <p:spPr>
              <a:xfrm>
                <a:off x="11382375" y="5038726"/>
                <a:ext cx="381000" cy="381000"/>
              </a:xfrm>
              <a:prstGeom prst="ellipse">
                <a:avLst/>
              </a:prstGeom>
              <a:gradFill flip="none" rotWithShape="1">
                <a:gsLst>
                  <a:gs pos="0">
                    <a:srgbClr val="F5AF19"/>
                  </a:gs>
                  <a:gs pos="100000">
                    <a:srgbClr val="F1240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alpha val="70000"/>
                    </a:srgbClr>
                  </a:solidFill>
                  <a:effectLst/>
                  <a:uLnTx/>
                  <a:uFillTx/>
                  <a:latin typeface="思源黑体 CN Normal"/>
                  <a:ea typeface="思源黑体 CN Normal"/>
                  <a:cs typeface="+mn-cs"/>
                </a:endParaRPr>
              </a:p>
            </p:txBody>
          </p:sp>
          <p:sp>
            <p:nvSpPr>
              <p:cNvPr id="50" name="文本框 49"/>
              <p:cNvSpPr txBox="1"/>
              <p:nvPr/>
            </p:nvSpPr>
            <p:spPr>
              <a:xfrm>
                <a:off x="8998389" y="5098421"/>
                <a:ext cx="2383986" cy="261610"/>
              </a:xfrm>
              <a:prstGeom prst="rect">
                <a:avLst/>
              </a:prstGeom>
              <a:noFill/>
            </p:spPr>
            <p:txBody>
              <a:bodyPr wrap="none" rtlCol="0">
                <a:spAutoFit/>
              </a:bodyPr>
              <a:lstStyle/>
              <a:p>
                <a:pPr algn="r"/>
                <a:r>
                  <a:rPr lang="en-US" altLang="zh-CN" sz="1100" dirty="0">
                    <a:solidFill>
                      <a:srgbClr val="FFFFFF"/>
                    </a:solidFill>
                    <a:latin typeface="思源黑体 CN Light" panose="020B0300000000000000" pitchFamily="34" charset="-122"/>
                    <a:ea typeface="思源黑体 CN Light" panose="020B0300000000000000" pitchFamily="34" charset="-122"/>
                  </a:rPr>
                  <a:t>6x617167sda9@youryouxiang.com</a:t>
                </a:r>
                <a:endParaRPr lang="zh-CN" altLang="en-US" sz="1100" dirty="0">
                  <a:solidFill>
                    <a:srgbClr val="FFFFFF"/>
                  </a:solidFill>
                  <a:latin typeface="思源黑体 CN Light" panose="020B0300000000000000" pitchFamily="34" charset="-122"/>
                  <a:ea typeface="思源黑体 CN Light" panose="020B0300000000000000" pitchFamily="34" charset="-122"/>
                </a:endParaRPr>
              </a:p>
            </p:txBody>
          </p:sp>
          <p:pic>
            <p:nvPicPr>
              <p:cNvPr id="51" name="图形 5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2746" y="5119097"/>
                <a:ext cx="220258" cy="220258"/>
              </a:xfrm>
              <a:prstGeom prst="rect">
                <a:avLst/>
              </a:prstGeom>
            </p:spPr>
          </p:pic>
        </p:grpSp>
        <p:grpSp>
          <p:nvGrpSpPr>
            <p:cNvPr id="41" name="组合 40"/>
            <p:cNvGrpSpPr/>
            <p:nvPr/>
          </p:nvGrpSpPr>
          <p:grpSpPr>
            <a:xfrm>
              <a:off x="9715500" y="6067424"/>
              <a:ext cx="2047875" cy="381000"/>
              <a:chOff x="9715500" y="6067424"/>
              <a:chExt cx="2047875" cy="381000"/>
            </a:xfrm>
          </p:grpSpPr>
          <p:sp>
            <p:nvSpPr>
              <p:cNvPr id="46" name="椭圆 45"/>
              <p:cNvSpPr/>
              <p:nvPr/>
            </p:nvSpPr>
            <p:spPr>
              <a:xfrm>
                <a:off x="11382375" y="6067424"/>
                <a:ext cx="381000" cy="381000"/>
              </a:xfrm>
              <a:prstGeom prst="ellipse">
                <a:avLst/>
              </a:prstGeom>
              <a:gradFill flip="none" rotWithShape="1">
                <a:gsLst>
                  <a:gs pos="0">
                    <a:srgbClr val="F5AF19"/>
                  </a:gs>
                  <a:gs pos="100000">
                    <a:srgbClr val="F1240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alpha val="70000"/>
                    </a:srgbClr>
                  </a:solidFill>
                  <a:effectLst/>
                  <a:uLnTx/>
                  <a:uFillTx/>
                  <a:latin typeface="思源黑体 CN Normal"/>
                  <a:ea typeface="思源黑体 CN Normal"/>
                  <a:cs typeface="+mn-cs"/>
                </a:endParaRPr>
              </a:p>
            </p:txBody>
          </p:sp>
          <p:sp>
            <p:nvSpPr>
              <p:cNvPr id="47" name="文本框 46"/>
              <p:cNvSpPr txBox="1"/>
              <p:nvPr/>
            </p:nvSpPr>
            <p:spPr>
              <a:xfrm>
                <a:off x="9715500" y="6127119"/>
                <a:ext cx="1666875" cy="261610"/>
              </a:xfrm>
              <a:prstGeom prst="rect">
                <a:avLst/>
              </a:prstGeom>
              <a:noFill/>
            </p:spPr>
            <p:txBody>
              <a:bodyPr wrap="square" rtlCol="0">
                <a:spAutoFit/>
              </a:bodyPr>
              <a:lstStyle>
                <a:defPPr>
                  <a:defRPr lang="zh-CN"/>
                </a:defPPr>
                <a:lvl1pPr algn="r">
                  <a:defRPr sz="1100">
                    <a:solidFill>
                      <a:schemeClr val="bg1"/>
                    </a:solidFill>
                    <a:latin typeface="字魂58号-创中黑" panose="00000500000000000000" pitchFamily="2" charset="-122"/>
                    <a:ea typeface="字魂58号-创中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rPr>
                  <a:t>XXXXXXXXXX@.COM</a:t>
                </a:r>
                <a:endParaRPr kumimoji="0" lang="zh-CN" altLang="en-US"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endParaRPr>
              </a:p>
            </p:txBody>
          </p:sp>
          <p:pic>
            <p:nvPicPr>
              <p:cNvPr id="48" name="图形 4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2746" y="6147795"/>
                <a:ext cx="220258" cy="220258"/>
              </a:xfrm>
              <a:prstGeom prst="rect">
                <a:avLst/>
              </a:prstGeom>
            </p:spPr>
          </p:pic>
        </p:grpSp>
        <p:grpSp>
          <p:nvGrpSpPr>
            <p:cNvPr id="42" name="组合 41"/>
            <p:cNvGrpSpPr/>
            <p:nvPr/>
          </p:nvGrpSpPr>
          <p:grpSpPr>
            <a:xfrm>
              <a:off x="10142933" y="5553075"/>
              <a:ext cx="1620442" cy="381000"/>
              <a:chOff x="10142933" y="5553075"/>
              <a:chExt cx="1620442" cy="381000"/>
            </a:xfrm>
          </p:grpSpPr>
          <p:sp>
            <p:nvSpPr>
              <p:cNvPr id="43" name="椭圆 42"/>
              <p:cNvSpPr/>
              <p:nvPr/>
            </p:nvSpPr>
            <p:spPr>
              <a:xfrm>
                <a:off x="11382375" y="5553075"/>
                <a:ext cx="381000" cy="381000"/>
              </a:xfrm>
              <a:prstGeom prst="ellipse">
                <a:avLst/>
              </a:prstGeom>
              <a:gradFill flip="none" rotWithShape="1">
                <a:gsLst>
                  <a:gs pos="0">
                    <a:srgbClr val="F5AF19"/>
                  </a:gs>
                  <a:gs pos="100000">
                    <a:srgbClr val="F1240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alpha val="70000"/>
                    </a:srgbClr>
                  </a:solidFill>
                  <a:effectLst/>
                  <a:uLnTx/>
                  <a:uFillTx/>
                  <a:latin typeface="思源黑体 CN Normal"/>
                  <a:ea typeface="思源黑体 CN Normal"/>
                  <a:cs typeface="+mn-cs"/>
                </a:endParaRPr>
              </a:p>
            </p:txBody>
          </p:sp>
          <p:sp>
            <p:nvSpPr>
              <p:cNvPr id="44" name="文本框 43"/>
              <p:cNvSpPr txBox="1"/>
              <p:nvPr/>
            </p:nvSpPr>
            <p:spPr>
              <a:xfrm>
                <a:off x="10142933" y="5612770"/>
                <a:ext cx="1239442" cy="261610"/>
              </a:xfrm>
              <a:prstGeom prst="rect">
                <a:avLst/>
              </a:prstGeom>
              <a:noFill/>
            </p:spPr>
            <p:txBody>
              <a:bodyPr wrap="none" rtlCol="0">
                <a:spAutoFit/>
              </a:bodyPr>
              <a:lstStyle>
                <a:defPPr>
                  <a:defRPr lang="zh-CN"/>
                </a:defPPr>
                <a:lvl1pPr algn="r">
                  <a:defRPr sz="1100">
                    <a:solidFill>
                      <a:schemeClr val="bg1"/>
                    </a:solidFill>
                    <a:latin typeface="字魂58号-创中黑" panose="00000500000000000000" pitchFamily="2" charset="-122"/>
                    <a:ea typeface="字魂58号-创中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lang="en-US" altLang="zh-CN" kern="0" dirty="0">
                    <a:solidFill>
                      <a:srgbClr val="FFFFFF"/>
                    </a:solidFill>
                    <a:latin typeface="思源黑体 CN Light" panose="020B0300000000000000" pitchFamily="34" charset="-122"/>
                    <a:ea typeface="思源黑体 CN Light" panose="020B0300000000000000" pitchFamily="34" charset="-122"/>
                  </a:rPr>
                  <a:t>Tel:188xxxx8xxx8</a:t>
                </a:r>
                <a:endParaRPr kumimoji="0" lang="zh-CN" altLang="en-US"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endParaRPr>
              </a:p>
            </p:txBody>
          </p:sp>
          <p:pic>
            <p:nvPicPr>
              <p:cNvPr id="45" name="图形 4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2746" y="5633446"/>
                <a:ext cx="220258" cy="220258"/>
              </a:xfrm>
              <a:prstGeom prst="rect">
                <a:avLst/>
              </a:prstGeom>
            </p:spPr>
          </p:pic>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核心业务</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grpSp>
        <p:nvGrpSpPr>
          <p:cNvPr id="16" name="组合 15"/>
          <p:cNvGrpSpPr/>
          <p:nvPr/>
        </p:nvGrpSpPr>
        <p:grpSpPr>
          <a:xfrm>
            <a:off x="4144387" y="2703382"/>
            <a:ext cx="4077350" cy="1956923"/>
            <a:chOff x="4057325" y="2521216"/>
            <a:chExt cx="4077350" cy="1956923"/>
          </a:xfrm>
        </p:grpSpPr>
        <p:cxnSp>
          <p:nvCxnSpPr>
            <p:cNvPr id="17" name="直接连接符 16"/>
            <p:cNvCxnSpPr/>
            <p:nvPr/>
          </p:nvCxnSpPr>
          <p:spPr>
            <a:xfrm flipV="1">
              <a:off x="4057325" y="2521216"/>
              <a:ext cx="4077350" cy="1815568"/>
            </a:xfrm>
            <a:prstGeom prst="line">
              <a:avLst/>
            </a:prstGeom>
            <a:noFill/>
            <a:ln w="6350" cap="flat" cmpd="sng" algn="ctr">
              <a:solidFill>
                <a:schemeClr val="tx1">
                  <a:lumMod val="75000"/>
                  <a:lumOff val="25000"/>
                </a:schemeClr>
              </a:solidFill>
              <a:prstDash val="solid"/>
              <a:miter lim="800000"/>
              <a:headEnd type="oval" w="lg" len="lg"/>
              <a:tailEnd type="oval" w="lg" len="lg"/>
            </a:ln>
            <a:effectLst/>
          </p:spPr>
        </p:cxnSp>
        <p:cxnSp>
          <p:nvCxnSpPr>
            <p:cNvPr id="18" name="直接连接符 17"/>
            <p:cNvCxnSpPr/>
            <p:nvPr/>
          </p:nvCxnSpPr>
          <p:spPr>
            <a:xfrm>
              <a:off x="4090337" y="2895600"/>
              <a:ext cx="4011326" cy="1066800"/>
            </a:xfrm>
            <a:prstGeom prst="line">
              <a:avLst/>
            </a:prstGeom>
            <a:noFill/>
            <a:ln w="6350" cap="flat" cmpd="sng" algn="ctr">
              <a:solidFill>
                <a:schemeClr val="tx1">
                  <a:lumMod val="75000"/>
                  <a:lumOff val="25000"/>
                </a:schemeClr>
              </a:solidFill>
              <a:prstDash val="solid"/>
              <a:miter lim="800000"/>
              <a:headEnd type="oval" w="lg" len="lg"/>
              <a:tailEnd type="oval" w="lg" len="lg"/>
            </a:ln>
            <a:effectLst/>
          </p:spPr>
        </p:cxnSp>
        <p:cxnSp>
          <p:nvCxnSpPr>
            <p:cNvPr id="19" name="直接连接符 18"/>
            <p:cNvCxnSpPr/>
            <p:nvPr/>
          </p:nvCxnSpPr>
          <p:spPr>
            <a:xfrm flipH="1" flipV="1">
              <a:off x="5745162" y="2779158"/>
              <a:ext cx="917250" cy="1698981"/>
            </a:xfrm>
            <a:prstGeom prst="line">
              <a:avLst/>
            </a:prstGeom>
            <a:noFill/>
            <a:ln w="6350" cap="flat" cmpd="sng" algn="ctr">
              <a:solidFill>
                <a:schemeClr val="tx1">
                  <a:lumMod val="75000"/>
                  <a:lumOff val="25000"/>
                </a:schemeClr>
              </a:solidFill>
              <a:prstDash val="solid"/>
              <a:miter lim="800000"/>
              <a:headEnd type="oval" w="lg" len="lg"/>
              <a:tailEnd type="oval" w="lg" len="lg"/>
            </a:ln>
            <a:effectLst/>
          </p:spPr>
        </p:cxnSp>
      </p:grpSp>
      <p:sp>
        <p:nvSpPr>
          <p:cNvPr id="20" name="椭圆 19"/>
          <p:cNvSpPr/>
          <p:nvPr/>
        </p:nvSpPr>
        <p:spPr>
          <a:xfrm>
            <a:off x="5649662" y="3077766"/>
            <a:ext cx="1066800" cy="1066800"/>
          </a:xfrm>
          <a:prstGeom prst="ellipse">
            <a:avLst/>
          </a:prstGeom>
          <a:gradFill>
            <a:gsLst>
              <a:gs pos="0">
                <a:srgbClr val="FFC000"/>
              </a:gs>
              <a:gs pos="100000">
                <a:srgbClr val="F23405"/>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grpSp>
        <p:nvGrpSpPr>
          <p:cNvPr id="21" name="组合 20"/>
          <p:cNvGrpSpPr/>
          <p:nvPr/>
        </p:nvGrpSpPr>
        <p:grpSpPr>
          <a:xfrm>
            <a:off x="948703" y="4314118"/>
            <a:ext cx="2780170" cy="1121368"/>
            <a:chOff x="598787" y="4288770"/>
            <a:chExt cx="2780170" cy="1121368"/>
          </a:xfrm>
        </p:grpSpPr>
        <p:sp>
          <p:nvSpPr>
            <p:cNvPr id="22" name="矩形 21"/>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sp>
          <p:nvSpPr>
            <p:cNvPr id="23" name="文本框 22"/>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25" name="组合 24"/>
          <p:cNvGrpSpPr/>
          <p:nvPr/>
        </p:nvGrpSpPr>
        <p:grpSpPr>
          <a:xfrm>
            <a:off x="948703" y="2655764"/>
            <a:ext cx="2780170" cy="1121368"/>
            <a:chOff x="598787" y="4288770"/>
            <a:chExt cx="2780170" cy="1121368"/>
          </a:xfrm>
        </p:grpSpPr>
        <p:sp>
          <p:nvSpPr>
            <p:cNvPr id="36" name="矩形 35"/>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37" name="文本框 36"/>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38" name="组合 37"/>
          <p:cNvGrpSpPr/>
          <p:nvPr/>
        </p:nvGrpSpPr>
        <p:grpSpPr>
          <a:xfrm>
            <a:off x="3052054" y="1326277"/>
            <a:ext cx="2780170" cy="1121368"/>
            <a:chOff x="598787" y="4288770"/>
            <a:chExt cx="2780170" cy="1121368"/>
          </a:xfrm>
        </p:grpSpPr>
        <p:sp>
          <p:nvSpPr>
            <p:cNvPr id="39" name="矩形 38"/>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sp>
          <p:nvSpPr>
            <p:cNvPr id="40" name="文本框 39"/>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41" name="组合 40"/>
          <p:cNvGrpSpPr/>
          <p:nvPr/>
        </p:nvGrpSpPr>
        <p:grpSpPr>
          <a:xfrm flipH="1">
            <a:off x="8405103" y="1912259"/>
            <a:ext cx="2780170" cy="1121368"/>
            <a:chOff x="598787" y="4288770"/>
            <a:chExt cx="2780170" cy="1121368"/>
          </a:xfrm>
        </p:grpSpPr>
        <p:sp>
          <p:nvSpPr>
            <p:cNvPr id="42" name="矩形 41"/>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43" name="文本框 42"/>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44" name="组合 43"/>
          <p:cNvGrpSpPr/>
          <p:nvPr/>
        </p:nvGrpSpPr>
        <p:grpSpPr>
          <a:xfrm flipH="1">
            <a:off x="8519489" y="3628896"/>
            <a:ext cx="2780170" cy="1121368"/>
            <a:chOff x="598787" y="4288770"/>
            <a:chExt cx="2780170" cy="1121368"/>
          </a:xfrm>
        </p:grpSpPr>
        <p:sp>
          <p:nvSpPr>
            <p:cNvPr id="45" name="矩形 44"/>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sp>
          <p:nvSpPr>
            <p:cNvPr id="46" name="文本框 45"/>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47" name="组合 46"/>
          <p:cNvGrpSpPr/>
          <p:nvPr/>
        </p:nvGrpSpPr>
        <p:grpSpPr>
          <a:xfrm flipH="1">
            <a:off x="6831652" y="5082921"/>
            <a:ext cx="2780170" cy="1121368"/>
            <a:chOff x="598787" y="4288770"/>
            <a:chExt cx="2780170" cy="1121368"/>
          </a:xfrm>
        </p:grpSpPr>
        <p:sp>
          <p:nvSpPr>
            <p:cNvPr id="48" name="矩形 47"/>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49" name="文本框 48"/>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grpSp>
        <p:nvGrpSpPr>
          <p:cNvPr id="17" name="组合 16"/>
          <p:cNvGrpSpPr/>
          <p:nvPr/>
        </p:nvGrpSpPr>
        <p:grpSpPr>
          <a:xfrm>
            <a:off x="1659118" y="0"/>
            <a:ext cx="9750319" cy="5835821"/>
            <a:chOff x="1659118" y="0"/>
            <a:chExt cx="9750319" cy="5835821"/>
          </a:xfrm>
        </p:grpSpPr>
        <p:sp>
          <p:nvSpPr>
            <p:cNvPr id="18" name="平行四边形 17"/>
            <p:cNvSpPr/>
            <p:nvPr/>
          </p:nvSpPr>
          <p:spPr>
            <a:xfrm>
              <a:off x="1659118" y="3677082"/>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19" name="平行四边形 18"/>
            <p:cNvSpPr/>
            <p:nvPr/>
          </p:nvSpPr>
          <p:spPr>
            <a:xfrm>
              <a:off x="2366127" y="1593759"/>
              <a:ext cx="2422689" cy="3572760"/>
            </a:xfrm>
            <a:prstGeom prst="parallelogram">
              <a:avLst>
                <a:gd name="adj" fmla="val 5434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cxnSp>
          <p:nvCxnSpPr>
            <p:cNvPr id="20" name="直接连接符 19"/>
            <p:cNvCxnSpPr/>
            <p:nvPr/>
          </p:nvCxnSpPr>
          <p:spPr>
            <a:xfrm flipV="1">
              <a:off x="2366127" y="877321"/>
              <a:ext cx="1564850" cy="4289198"/>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481565" y="403374"/>
              <a:ext cx="1737763" cy="4763145"/>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sp>
          <p:nvSpPr>
            <p:cNvPr id="22" name="平行四边形 21"/>
            <p:cNvSpPr/>
            <p:nvPr/>
          </p:nvSpPr>
          <p:spPr>
            <a:xfrm>
              <a:off x="3359151" y="3269714"/>
              <a:ext cx="1616709" cy="2158739"/>
            </a:xfrm>
            <a:prstGeom prst="parallelogram">
              <a:avLst>
                <a:gd name="adj" fmla="val 51174"/>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25" name="平行四边形 24"/>
            <p:cNvSpPr/>
            <p:nvPr/>
          </p:nvSpPr>
          <p:spPr>
            <a:xfrm rot="10800000" flipH="1" flipV="1">
              <a:off x="10353635" y="0"/>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p:cNvGrpSpPr/>
          <p:nvPr/>
        </p:nvGrpSpPr>
        <p:grpSpPr>
          <a:xfrm>
            <a:off x="5931453" y="2314531"/>
            <a:ext cx="4943359" cy="2160273"/>
            <a:chOff x="5761291" y="2295970"/>
            <a:chExt cx="4071156" cy="1779116"/>
          </a:xfrm>
        </p:grpSpPr>
        <p:sp>
          <p:nvSpPr>
            <p:cNvPr id="9" name="文本框 8"/>
            <p:cNvSpPr txBox="1"/>
            <p:nvPr/>
          </p:nvSpPr>
          <p:spPr>
            <a:xfrm>
              <a:off x="5819669" y="2295970"/>
              <a:ext cx="1487832" cy="506945"/>
            </a:xfrm>
            <a:prstGeom prst="rect">
              <a:avLst/>
            </a:prstGeom>
            <a:noFill/>
          </p:spPr>
          <p:txBody>
            <a:bodyPr wrap="none" lIns="0" tIns="0" rIns="0" bIns="0" rtlCol="0">
              <a:spAutoFit/>
            </a:bodyPr>
            <a:lstStyle/>
            <a:p>
              <a:r>
                <a:rPr lang="en-US" altLang="zh-CN" sz="4000" dirty="0">
                  <a:solidFill>
                    <a:schemeClr val="bg1"/>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rPr>
                <a:t>PART 03</a:t>
              </a:r>
              <a:endParaRPr lang="zh-CN" altLang="en-US" sz="4000" dirty="0">
                <a:solidFill>
                  <a:schemeClr val="bg1"/>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endParaRPr>
            </a:p>
          </p:txBody>
        </p:sp>
        <p:sp>
          <p:nvSpPr>
            <p:cNvPr id="10" name="文本框 9"/>
            <p:cNvSpPr txBox="1"/>
            <p:nvPr/>
          </p:nvSpPr>
          <p:spPr>
            <a:xfrm>
              <a:off x="5761291" y="2822187"/>
              <a:ext cx="2693147" cy="836460"/>
            </a:xfrm>
            <a:prstGeom prst="rect">
              <a:avLst/>
            </a:prstGeom>
            <a:noFill/>
          </p:spPr>
          <p:txBody>
            <a:bodyPr wrap="none" lIns="0" tIns="0" rIns="0" bIns="0" rtlCol="0">
              <a:spAutoFit/>
            </a:bodyPr>
            <a:lstStyle/>
            <a:p>
              <a:r>
                <a:rPr lang="zh-CN" altLang="en-US" sz="6600"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财务管理</a:t>
              </a:r>
              <a:endParaRPr lang="zh-CN" altLang="en-US" sz="6600"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11" name="文本框 10"/>
            <p:cNvSpPr txBox="1"/>
            <p:nvPr/>
          </p:nvSpPr>
          <p:spPr>
            <a:xfrm>
              <a:off x="5761291" y="3821613"/>
              <a:ext cx="2823519" cy="253473"/>
            </a:xfrm>
            <a:prstGeom prst="rect">
              <a:avLst/>
            </a:prstGeom>
            <a:noFill/>
          </p:spPr>
          <p:txBody>
            <a:bodyPr wrap="square" lIns="0" tIns="0" rIns="0" bIns="0" rtlCol="0">
              <a:spAutoFit/>
            </a:bodyPr>
            <a:lstStyle/>
            <a:p>
              <a:pPr algn="dist"/>
              <a:r>
                <a:rPr lang="en-US" altLang="zh-CN" sz="2000"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MANAGEMENT</a:t>
              </a:r>
              <a:endParaRPr lang="en-US" altLang="zh-CN" sz="2000"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cxnSp>
          <p:nvCxnSpPr>
            <p:cNvPr id="12" name="直接连接符 11"/>
            <p:cNvCxnSpPr/>
            <p:nvPr/>
          </p:nvCxnSpPr>
          <p:spPr>
            <a:xfrm>
              <a:off x="5767567" y="3697189"/>
              <a:ext cx="4064880" cy="0"/>
            </a:xfrm>
            <a:prstGeom prst="line">
              <a:avLst/>
            </a:prstGeom>
            <a:noFill/>
            <a:ln w="6350" cap="flat" cmpd="sng" algn="ctr">
              <a:solidFill>
                <a:srgbClr val="FFFFFF">
                  <a:lumMod val="75000"/>
                </a:srgbClr>
              </a:solidFill>
              <a:prstDash val="solid"/>
              <a:miter lim="800000"/>
            </a:ln>
            <a:effectLst/>
          </p:spPr>
        </p:cxnSp>
      </p:grpSp>
      <p:grpSp>
        <p:nvGrpSpPr>
          <p:cNvPr id="13" name="组合 12"/>
          <p:cNvGrpSpPr/>
          <p:nvPr/>
        </p:nvGrpSpPr>
        <p:grpSpPr>
          <a:xfrm>
            <a:off x="3031669" y="2751349"/>
            <a:ext cx="1560659" cy="1036732"/>
            <a:chOff x="3031669" y="2751349"/>
            <a:chExt cx="1560659" cy="1036732"/>
          </a:xfrm>
        </p:grpSpPr>
        <p:sp>
          <p:nvSpPr>
            <p:cNvPr id="14"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sp>
          <p:nvSpPr>
            <p:cNvPr id="15"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sp>
          <p:nvSpPr>
            <p:cNvPr id="16"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财务管理</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grpSp>
        <p:nvGrpSpPr>
          <p:cNvPr id="16" name="组合 15"/>
          <p:cNvGrpSpPr/>
          <p:nvPr/>
        </p:nvGrpSpPr>
        <p:grpSpPr>
          <a:xfrm>
            <a:off x="5033982" y="2450088"/>
            <a:ext cx="2124035" cy="2505129"/>
            <a:chOff x="4874708" y="2256376"/>
            <a:chExt cx="2442584" cy="2880833"/>
          </a:xfrm>
        </p:grpSpPr>
        <p:sp>
          <p:nvSpPr>
            <p:cNvPr id="17" name="椭圆 16"/>
            <p:cNvSpPr/>
            <p:nvPr/>
          </p:nvSpPr>
          <p:spPr>
            <a:xfrm>
              <a:off x="4938219" y="2767519"/>
              <a:ext cx="2315562" cy="2315562"/>
            </a:xfrm>
            <a:prstGeom prst="ellipse">
              <a:avLst/>
            </a:prstGeom>
            <a:noFill/>
            <a:ln w="12700" cap="flat" cmpd="sng" algn="ctr">
              <a:solidFill>
                <a:srgbClr val="FFFFFF">
                  <a:lumMod val="9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grpSp>
          <p:nvGrpSpPr>
            <p:cNvPr id="18" name="组合 17"/>
            <p:cNvGrpSpPr/>
            <p:nvPr/>
          </p:nvGrpSpPr>
          <p:grpSpPr>
            <a:xfrm>
              <a:off x="4874708" y="2256376"/>
              <a:ext cx="2442584" cy="2880833"/>
              <a:chOff x="4874708" y="2024147"/>
              <a:chExt cx="2442584" cy="2880833"/>
            </a:xfrm>
          </p:grpSpPr>
          <p:grpSp>
            <p:nvGrpSpPr>
              <p:cNvPr id="19" name="组合 18"/>
              <p:cNvGrpSpPr/>
              <p:nvPr/>
            </p:nvGrpSpPr>
            <p:grpSpPr>
              <a:xfrm>
                <a:off x="4874708" y="2894034"/>
                <a:ext cx="2442584" cy="2010946"/>
                <a:chOff x="4875151" y="2894034"/>
                <a:chExt cx="2442584" cy="2010946"/>
              </a:xfrm>
              <a:effectLst/>
            </p:grpSpPr>
            <p:sp>
              <p:nvSpPr>
                <p:cNvPr id="21" name="任意多边形: 形状 20"/>
                <p:cNvSpPr/>
                <p:nvPr/>
              </p:nvSpPr>
              <p:spPr>
                <a:xfrm rot="5400000">
                  <a:off x="5875934" y="3221798"/>
                  <a:ext cx="1289273" cy="849141"/>
                </a:xfrm>
                <a:custGeom>
                  <a:avLst/>
                  <a:gdLst>
                    <a:gd name="connsiteX0" fmla="*/ 0 w 1289273"/>
                    <a:gd name="connsiteY0" fmla="*/ 849141 h 849141"/>
                    <a:gd name="connsiteX1" fmla="*/ 488969 w 1289273"/>
                    <a:gd name="connsiteY1" fmla="*/ 0 h 849141"/>
                    <a:gd name="connsiteX2" fmla="*/ 1289273 w 1289273"/>
                    <a:gd name="connsiteY2" fmla="*/ 0 h 849141"/>
                    <a:gd name="connsiteX3" fmla="*/ 1289273 w 1289273"/>
                    <a:gd name="connsiteY3" fmla="*/ 510052 h 849141"/>
                    <a:gd name="connsiteX4" fmla="*/ 1094012 w 1289273"/>
                    <a:gd name="connsiteY4" fmla="*/ 849141 h 8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273" h="849141">
                      <a:moveTo>
                        <a:pt x="0" y="849141"/>
                      </a:moveTo>
                      <a:lnTo>
                        <a:pt x="488969" y="0"/>
                      </a:lnTo>
                      <a:lnTo>
                        <a:pt x="1289273" y="0"/>
                      </a:lnTo>
                      <a:lnTo>
                        <a:pt x="1289273" y="510052"/>
                      </a:lnTo>
                      <a:lnTo>
                        <a:pt x="1094012" y="849141"/>
                      </a:lnTo>
                      <a:close/>
                    </a:path>
                  </a:pathLst>
                </a:custGeom>
                <a:solidFill>
                  <a:srgbClr val="3F3F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2" name="任意多边形: 形状 21"/>
                <p:cNvSpPr/>
                <p:nvPr/>
              </p:nvSpPr>
              <p:spPr>
                <a:xfrm rot="16200000" flipH="1">
                  <a:off x="5021349" y="3223381"/>
                  <a:ext cx="1300602" cy="849141"/>
                </a:xfrm>
                <a:custGeom>
                  <a:avLst/>
                  <a:gdLst>
                    <a:gd name="connsiteX0" fmla="*/ 0 w 1300602"/>
                    <a:gd name="connsiteY0" fmla="*/ 849141 h 849141"/>
                    <a:gd name="connsiteX1" fmla="*/ 1094012 w 1300602"/>
                    <a:gd name="connsiteY1" fmla="*/ 849141 h 849141"/>
                    <a:gd name="connsiteX2" fmla="*/ 1300602 w 1300602"/>
                    <a:gd name="connsiteY2" fmla="*/ 490378 h 849141"/>
                    <a:gd name="connsiteX3" fmla="*/ 1300602 w 1300602"/>
                    <a:gd name="connsiteY3" fmla="*/ 0 h 849141"/>
                    <a:gd name="connsiteX4" fmla="*/ 488969 w 1300602"/>
                    <a:gd name="connsiteY4" fmla="*/ 0 h 84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602" h="849141">
                      <a:moveTo>
                        <a:pt x="0" y="849141"/>
                      </a:moveTo>
                      <a:lnTo>
                        <a:pt x="1094012" y="849141"/>
                      </a:lnTo>
                      <a:lnTo>
                        <a:pt x="1300602" y="490378"/>
                      </a:lnTo>
                      <a:lnTo>
                        <a:pt x="1300602" y="0"/>
                      </a:lnTo>
                      <a:lnTo>
                        <a:pt x="488969" y="0"/>
                      </a:lnTo>
                      <a:close/>
                    </a:path>
                  </a:pathLst>
                </a:custGeom>
                <a:solidFill>
                  <a:srgbClr val="5A5A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3" name="平行四边形 22"/>
                <p:cNvSpPr/>
                <p:nvPr/>
              </p:nvSpPr>
              <p:spPr>
                <a:xfrm rot="5400000">
                  <a:off x="4962513" y="3771492"/>
                  <a:ext cx="1417832" cy="849141"/>
                </a:xfrm>
                <a:prstGeom prst="parallelogram">
                  <a:avLst>
                    <a:gd name="adj" fmla="val 57584"/>
                  </a:avLst>
                </a:prstGeom>
                <a:solidFill>
                  <a:srgbClr val="3F3F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5" name="平行四边形 24"/>
                <p:cNvSpPr/>
                <p:nvPr/>
              </p:nvSpPr>
              <p:spPr>
                <a:xfrm rot="16200000" flipH="1">
                  <a:off x="5811655" y="3771493"/>
                  <a:ext cx="1417832" cy="849141"/>
                </a:xfrm>
                <a:prstGeom prst="parallelogram">
                  <a:avLst>
                    <a:gd name="adj" fmla="val 57584"/>
                  </a:avLst>
                </a:prstGeom>
                <a:solidFill>
                  <a:srgbClr val="5656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6" name="平行四边形 35"/>
                <p:cNvSpPr/>
                <p:nvPr/>
              </p:nvSpPr>
              <p:spPr>
                <a:xfrm rot="1800000">
                  <a:off x="4875151" y="3649580"/>
                  <a:ext cx="1193063" cy="434365"/>
                </a:xfrm>
                <a:prstGeom prst="parallelogram">
                  <a:avLst>
                    <a:gd name="adj" fmla="val 49222"/>
                  </a:avLst>
                </a:prstGeom>
                <a:solidFill>
                  <a:srgbClr val="E6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7" name="平行四边形 36"/>
                <p:cNvSpPr/>
                <p:nvPr/>
              </p:nvSpPr>
              <p:spPr>
                <a:xfrm rot="19800000" flipH="1">
                  <a:off x="6125078" y="3649130"/>
                  <a:ext cx="1191600" cy="435600"/>
                </a:xfrm>
                <a:prstGeom prst="parallelogram">
                  <a:avLst>
                    <a:gd name="adj" fmla="val 49222"/>
                  </a:avLst>
                </a:prstGeom>
                <a:solidFill>
                  <a:srgbClr val="E6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8" name="平行四边形 37"/>
                <p:cNvSpPr/>
                <p:nvPr/>
              </p:nvSpPr>
              <p:spPr>
                <a:xfrm rot="19800000" flipH="1">
                  <a:off x="4875151" y="2894034"/>
                  <a:ext cx="1193063" cy="434365"/>
                </a:xfrm>
                <a:prstGeom prst="parallelogram">
                  <a:avLst>
                    <a:gd name="adj" fmla="val 49222"/>
                  </a:avLst>
                </a:prstGeom>
                <a:solidFill>
                  <a:srgbClr val="E6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9" name="平行四边形 38"/>
                <p:cNvSpPr/>
                <p:nvPr/>
              </p:nvSpPr>
              <p:spPr>
                <a:xfrm rot="1800000">
                  <a:off x="6124672" y="2894034"/>
                  <a:ext cx="1193063" cy="434365"/>
                </a:xfrm>
                <a:prstGeom prst="parallelogram">
                  <a:avLst>
                    <a:gd name="adj" fmla="val 49222"/>
                  </a:avLst>
                </a:prstGeom>
                <a:solidFill>
                  <a:srgbClr val="E6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20" name="任意多边形: 形状 19"/>
              <p:cNvSpPr/>
              <p:nvPr/>
            </p:nvSpPr>
            <p:spPr>
              <a:xfrm>
                <a:off x="5681589" y="2024147"/>
                <a:ext cx="854204" cy="1408138"/>
              </a:xfrm>
              <a:custGeom>
                <a:avLst/>
                <a:gdLst/>
                <a:ahLst/>
                <a:cxnLst/>
                <a:rect l="l" t="t" r="r" b="b"/>
                <a:pathLst>
                  <a:path w="623871" h="1028439">
                    <a:moveTo>
                      <a:pt x="235881" y="883526"/>
                    </a:moveTo>
                    <a:lnTo>
                      <a:pt x="375124" y="883526"/>
                    </a:lnTo>
                    <a:lnTo>
                      <a:pt x="375124" y="1028439"/>
                    </a:lnTo>
                    <a:lnTo>
                      <a:pt x="235881" y="1028439"/>
                    </a:lnTo>
                    <a:close/>
                    <a:moveTo>
                      <a:pt x="320520" y="0"/>
                    </a:moveTo>
                    <a:cubicBezTo>
                      <a:pt x="409113" y="0"/>
                      <a:pt x="481820" y="25393"/>
                      <a:pt x="538641" y="76180"/>
                    </a:cubicBezTo>
                    <a:cubicBezTo>
                      <a:pt x="595461" y="126966"/>
                      <a:pt x="623871" y="194584"/>
                      <a:pt x="623871" y="279033"/>
                    </a:cubicBezTo>
                    <a:cubicBezTo>
                      <a:pt x="623871" y="322509"/>
                      <a:pt x="615298" y="359876"/>
                      <a:pt x="598152" y="391133"/>
                    </a:cubicBezTo>
                    <a:cubicBezTo>
                      <a:pt x="581005" y="422389"/>
                      <a:pt x="546216" y="460834"/>
                      <a:pt x="493782" y="506466"/>
                    </a:cubicBezTo>
                    <a:cubicBezTo>
                      <a:pt x="432818" y="567689"/>
                      <a:pt x="396130" y="610707"/>
                      <a:pt x="383720" y="635519"/>
                    </a:cubicBezTo>
                    <a:cubicBezTo>
                      <a:pt x="371310" y="660332"/>
                      <a:pt x="365105" y="707433"/>
                      <a:pt x="365105" y="776823"/>
                    </a:cubicBezTo>
                    <a:lnTo>
                      <a:pt x="237316" y="776823"/>
                    </a:lnTo>
                    <a:cubicBezTo>
                      <a:pt x="239289" y="708906"/>
                      <a:pt x="248618" y="655072"/>
                      <a:pt x="265301" y="615322"/>
                    </a:cubicBezTo>
                    <a:cubicBezTo>
                      <a:pt x="281984" y="575572"/>
                      <a:pt x="317803" y="527506"/>
                      <a:pt x="372756" y="471126"/>
                    </a:cubicBezTo>
                    <a:cubicBezTo>
                      <a:pt x="427709" y="414746"/>
                      <a:pt x="461763" y="375444"/>
                      <a:pt x="474917" y="353219"/>
                    </a:cubicBezTo>
                    <a:cubicBezTo>
                      <a:pt x="488071" y="330995"/>
                      <a:pt x="494648" y="303405"/>
                      <a:pt x="494648" y="270448"/>
                    </a:cubicBezTo>
                    <a:cubicBezTo>
                      <a:pt x="494648" y="221385"/>
                      <a:pt x="478704" y="182003"/>
                      <a:pt x="446818" y="152302"/>
                    </a:cubicBezTo>
                    <a:cubicBezTo>
                      <a:pt x="414931" y="122602"/>
                      <a:pt x="371397" y="107751"/>
                      <a:pt x="316216" y="107751"/>
                    </a:cubicBezTo>
                    <a:cubicBezTo>
                      <a:pt x="197384" y="107751"/>
                      <a:pt x="132252" y="183047"/>
                      <a:pt x="120821" y="333637"/>
                    </a:cubicBezTo>
                    <a:lnTo>
                      <a:pt x="0" y="333637"/>
                    </a:lnTo>
                    <a:cubicBezTo>
                      <a:pt x="1943" y="264080"/>
                      <a:pt x="9639" y="212121"/>
                      <a:pt x="23089" y="177760"/>
                    </a:cubicBezTo>
                    <a:cubicBezTo>
                      <a:pt x="36539" y="143399"/>
                      <a:pt x="59298" y="111937"/>
                      <a:pt x="91367" y="83375"/>
                    </a:cubicBezTo>
                    <a:cubicBezTo>
                      <a:pt x="123436" y="54813"/>
                      <a:pt x="159239" y="33777"/>
                      <a:pt x="198776" y="20266"/>
                    </a:cubicBezTo>
                    <a:cubicBezTo>
                      <a:pt x="238314" y="6756"/>
                      <a:pt x="278895" y="0"/>
                      <a:pt x="320520" y="0"/>
                    </a:cubicBezTo>
                    <a:close/>
                  </a:path>
                </a:pathLst>
              </a:custGeom>
              <a:gradFill>
                <a:gsLst>
                  <a:gs pos="100000">
                    <a:srgbClr val="EE491E"/>
                  </a:gs>
                  <a:gs pos="0">
                    <a:srgbClr val="F78019"/>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grpSp>
      </p:grpSp>
      <p:grpSp>
        <p:nvGrpSpPr>
          <p:cNvPr id="40" name="组合 39"/>
          <p:cNvGrpSpPr/>
          <p:nvPr/>
        </p:nvGrpSpPr>
        <p:grpSpPr>
          <a:xfrm>
            <a:off x="7346272" y="2002335"/>
            <a:ext cx="3505481" cy="1122129"/>
            <a:chOff x="7533780" y="1741472"/>
            <a:chExt cx="4031210" cy="1290419"/>
          </a:xfrm>
        </p:grpSpPr>
        <p:grpSp>
          <p:nvGrpSpPr>
            <p:cNvPr id="41" name="组合 40"/>
            <p:cNvGrpSpPr/>
            <p:nvPr/>
          </p:nvGrpSpPr>
          <p:grpSpPr>
            <a:xfrm>
              <a:off x="7533780" y="1775008"/>
              <a:ext cx="1166086" cy="1166086"/>
              <a:chOff x="7533780" y="1719805"/>
              <a:chExt cx="1166086" cy="1166086"/>
            </a:xfrm>
          </p:grpSpPr>
          <p:sp>
            <p:nvSpPr>
              <p:cNvPr id="45" name="椭圆 44"/>
              <p:cNvSpPr/>
              <p:nvPr/>
            </p:nvSpPr>
            <p:spPr>
              <a:xfrm>
                <a:off x="7533780" y="1719805"/>
                <a:ext cx="1166086" cy="1166086"/>
              </a:xfrm>
              <a:prstGeom prst="ellipse">
                <a:avLst/>
              </a:prstGeom>
              <a:gradFill>
                <a:gsLst>
                  <a:gs pos="100000">
                    <a:srgbClr val="EE491E"/>
                  </a:gs>
                  <a:gs pos="0">
                    <a:srgbClr val="F78019"/>
                  </a:gs>
                </a:gsLst>
                <a:lin ang="2700000" scaled="1"/>
              </a:gra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6" name="Freeform 15"/>
              <p:cNvSpPr>
                <a:spLocks noEditPoints="1"/>
              </p:cNvSpPr>
              <p:nvPr/>
            </p:nvSpPr>
            <p:spPr bwMode="auto">
              <a:xfrm>
                <a:off x="7887268" y="2073293"/>
                <a:ext cx="459110" cy="459110"/>
              </a:xfrm>
              <a:custGeom>
                <a:avLst/>
                <a:gdLst>
                  <a:gd name="T0" fmla="*/ 2204 w 2599"/>
                  <a:gd name="T1" fmla="*/ 392 h 2595"/>
                  <a:gd name="T2" fmla="*/ 1893 w 2599"/>
                  <a:gd name="T3" fmla="*/ 233 h 2595"/>
                  <a:gd name="T4" fmla="*/ 772 w 2599"/>
                  <a:gd name="T5" fmla="*/ 165 h 2595"/>
                  <a:gd name="T6" fmla="*/ 100 w 2599"/>
                  <a:gd name="T7" fmla="*/ 838 h 2595"/>
                  <a:gd name="T8" fmla="*/ 100 w 2599"/>
                  <a:gd name="T9" fmla="*/ 1822 h 2595"/>
                  <a:gd name="T10" fmla="*/ 772 w 2599"/>
                  <a:gd name="T11" fmla="*/ 2495 h 2595"/>
                  <a:gd name="T12" fmla="*/ 1757 w 2599"/>
                  <a:gd name="T13" fmla="*/ 2495 h 2595"/>
                  <a:gd name="T14" fmla="*/ 2430 w 2599"/>
                  <a:gd name="T15" fmla="*/ 1822 h 2595"/>
                  <a:gd name="T16" fmla="*/ 2364 w 2599"/>
                  <a:gd name="T17" fmla="*/ 705 h 2595"/>
                  <a:gd name="T18" fmla="*/ 1976 w 2599"/>
                  <a:gd name="T19" fmla="*/ 1081 h 2595"/>
                  <a:gd name="T20" fmla="*/ 2024 w 2599"/>
                  <a:gd name="T21" fmla="*/ 1330 h 2595"/>
                  <a:gd name="T22" fmla="*/ 1265 w 2599"/>
                  <a:gd name="T23" fmla="*/ 2089 h 2595"/>
                  <a:gd name="T24" fmla="*/ 506 w 2599"/>
                  <a:gd name="T25" fmla="*/ 1330 h 2595"/>
                  <a:gd name="T26" fmla="*/ 1265 w 2599"/>
                  <a:gd name="T27" fmla="*/ 571 h 2595"/>
                  <a:gd name="T28" fmla="*/ 1512 w 2599"/>
                  <a:gd name="T29" fmla="*/ 613 h 2595"/>
                  <a:gd name="T30" fmla="*/ 1523 w 2599"/>
                  <a:gd name="T31" fmla="*/ 970 h 2595"/>
                  <a:gd name="T32" fmla="*/ 822 w 2599"/>
                  <a:gd name="T33" fmla="*/ 1329 h 2595"/>
                  <a:gd name="T34" fmla="*/ 1707 w 2599"/>
                  <a:gd name="T35" fmla="*/ 1329 h 2595"/>
                  <a:gd name="T36" fmla="*/ 1669 w 2599"/>
                  <a:gd name="T37" fmla="*/ 1014 h 2595"/>
                  <a:gd name="T38" fmla="*/ 1580 w 2599"/>
                  <a:gd name="T39" fmla="*/ 1330 h 2595"/>
                  <a:gd name="T40" fmla="*/ 949 w 2599"/>
                  <a:gd name="T41" fmla="*/ 1330 h 2595"/>
                  <a:gd name="T42" fmla="*/ 1439 w 2599"/>
                  <a:gd name="T43" fmla="*/ 1066 h 2595"/>
                  <a:gd name="T44" fmla="*/ 1264 w 2599"/>
                  <a:gd name="T45" fmla="*/ 1203 h 2595"/>
                  <a:gd name="T46" fmla="*/ 1264 w 2599"/>
                  <a:gd name="T47" fmla="*/ 1457 h 2595"/>
                  <a:gd name="T48" fmla="*/ 1387 w 2599"/>
                  <a:gd name="T49" fmla="*/ 1297 h 2595"/>
                  <a:gd name="T50" fmla="*/ 1580 w 2599"/>
                  <a:gd name="T51" fmla="*/ 1330 h 2595"/>
                  <a:gd name="T52" fmla="*/ 1802 w 2599"/>
                  <a:gd name="T53" fmla="*/ 502 h 2595"/>
                  <a:gd name="T54" fmla="*/ 1916 w 2599"/>
                  <a:gd name="T55" fmla="*/ 588 h 2595"/>
                  <a:gd name="T56" fmla="*/ 1750 w 2599"/>
                  <a:gd name="T57" fmla="*/ 555 h 2595"/>
                  <a:gd name="T58" fmla="*/ 1682 w 2599"/>
                  <a:gd name="T59" fmla="*/ 816 h 2595"/>
                  <a:gd name="T60" fmla="*/ 1750 w 2599"/>
                  <a:gd name="T61" fmla="*/ 555 h 2595"/>
                  <a:gd name="T62" fmla="*/ 1936 w 2599"/>
                  <a:gd name="T63" fmla="*/ 943 h 2595"/>
                  <a:gd name="T64" fmla="*/ 1881 w 2599"/>
                  <a:gd name="T65" fmla="*/ 802 h 2595"/>
                  <a:gd name="T66" fmla="*/ 2021 w 2599"/>
                  <a:gd name="T67" fmla="*/ 861 h 2595"/>
                  <a:gd name="T68" fmla="*/ 1935 w 2599"/>
                  <a:gd name="T69" fmla="*/ 749 h 2595"/>
                  <a:gd name="T70" fmla="*/ 2177 w 2599"/>
                  <a:gd name="T71" fmla="*/ 710 h 2595"/>
                  <a:gd name="T72" fmla="*/ 2232 w 2599"/>
                  <a:gd name="T73" fmla="*/ 656 h 2595"/>
                  <a:gd name="T74" fmla="*/ 2159 w 2599"/>
                  <a:gd name="T75" fmla="*/ 528 h 2595"/>
                  <a:gd name="T76" fmla="*/ 2341 w 2599"/>
                  <a:gd name="T77" fmla="*/ 551 h 2595"/>
                  <a:gd name="T78" fmla="*/ 2081 w 2599"/>
                  <a:gd name="T79" fmla="*/ 424 h 2595"/>
                  <a:gd name="T80" fmla="*/ 1928 w 2599"/>
                  <a:gd name="T81" fmla="*/ 376 h 2595"/>
                  <a:gd name="T82" fmla="*/ 2081 w 2599"/>
                  <a:gd name="T83" fmla="*/ 424 h 2595"/>
                  <a:gd name="T84" fmla="*/ 2069 w 2599"/>
                  <a:gd name="T85" fmla="*/ 2134 h 2595"/>
                  <a:gd name="T86" fmla="*/ 460 w 2599"/>
                  <a:gd name="T87" fmla="*/ 2134 h 2595"/>
                  <a:gd name="T88" fmla="*/ 460 w 2599"/>
                  <a:gd name="T89" fmla="*/ 525 h 2595"/>
                  <a:gd name="T90" fmla="*/ 1800 w 2599"/>
                  <a:gd name="T91" fmla="*/ 325 h 2595"/>
                  <a:gd name="T92" fmla="*/ 1265 w 2599"/>
                  <a:gd name="T93" fmla="*/ 444 h 2595"/>
                  <a:gd name="T94" fmla="*/ 380 w 2599"/>
                  <a:gd name="T95" fmla="*/ 1329 h 2595"/>
                  <a:gd name="T96" fmla="*/ 1265 w 2599"/>
                  <a:gd name="T97" fmla="*/ 2214 h 2595"/>
                  <a:gd name="T98" fmla="*/ 2150 w 2599"/>
                  <a:gd name="T99" fmla="*/ 1329 h 2595"/>
                  <a:gd name="T100" fmla="*/ 2269 w 2599"/>
                  <a:gd name="T101" fmla="*/ 796 h 2595"/>
                  <a:gd name="T102" fmla="*/ 2403 w 2599"/>
                  <a:gd name="T103" fmla="*/ 133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9" h="2595">
                    <a:moveTo>
                      <a:pt x="2599" y="477"/>
                    </a:moveTo>
                    <a:cubicBezTo>
                      <a:pt x="2204" y="392"/>
                      <a:pt x="2204" y="392"/>
                      <a:pt x="2204" y="392"/>
                    </a:cubicBezTo>
                    <a:cubicBezTo>
                      <a:pt x="2126" y="0"/>
                      <a:pt x="2126" y="0"/>
                      <a:pt x="2126" y="0"/>
                    </a:cubicBezTo>
                    <a:cubicBezTo>
                      <a:pt x="1893" y="233"/>
                      <a:pt x="1893" y="233"/>
                      <a:pt x="1893" y="233"/>
                    </a:cubicBezTo>
                    <a:cubicBezTo>
                      <a:pt x="1703" y="123"/>
                      <a:pt x="1487" y="65"/>
                      <a:pt x="1265" y="65"/>
                    </a:cubicBezTo>
                    <a:cubicBezTo>
                      <a:pt x="1094" y="65"/>
                      <a:pt x="928" y="99"/>
                      <a:pt x="772" y="165"/>
                    </a:cubicBezTo>
                    <a:cubicBezTo>
                      <a:pt x="622" y="228"/>
                      <a:pt x="487" y="320"/>
                      <a:pt x="371" y="436"/>
                    </a:cubicBezTo>
                    <a:cubicBezTo>
                      <a:pt x="254" y="552"/>
                      <a:pt x="163" y="687"/>
                      <a:pt x="100" y="838"/>
                    </a:cubicBezTo>
                    <a:cubicBezTo>
                      <a:pt x="34" y="994"/>
                      <a:pt x="0" y="1159"/>
                      <a:pt x="0" y="1330"/>
                    </a:cubicBezTo>
                    <a:cubicBezTo>
                      <a:pt x="0" y="1500"/>
                      <a:pt x="34" y="1666"/>
                      <a:pt x="100" y="1822"/>
                    </a:cubicBezTo>
                    <a:cubicBezTo>
                      <a:pt x="163" y="1973"/>
                      <a:pt x="254" y="2108"/>
                      <a:pt x="371" y="2224"/>
                    </a:cubicBezTo>
                    <a:cubicBezTo>
                      <a:pt x="487" y="2340"/>
                      <a:pt x="622" y="2431"/>
                      <a:pt x="772" y="2495"/>
                    </a:cubicBezTo>
                    <a:cubicBezTo>
                      <a:pt x="928" y="2561"/>
                      <a:pt x="1094" y="2595"/>
                      <a:pt x="1265" y="2595"/>
                    </a:cubicBezTo>
                    <a:cubicBezTo>
                      <a:pt x="1435" y="2595"/>
                      <a:pt x="1601" y="2561"/>
                      <a:pt x="1757" y="2495"/>
                    </a:cubicBezTo>
                    <a:cubicBezTo>
                      <a:pt x="1908" y="2431"/>
                      <a:pt x="2043" y="2340"/>
                      <a:pt x="2159" y="2224"/>
                    </a:cubicBezTo>
                    <a:cubicBezTo>
                      <a:pt x="2275" y="2108"/>
                      <a:pt x="2366" y="1973"/>
                      <a:pt x="2430" y="1822"/>
                    </a:cubicBezTo>
                    <a:cubicBezTo>
                      <a:pt x="2496" y="1666"/>
                      <a:pt x="2529" y="1500"/>
                      <a:pt x="2529" y="1330"/>
                    </a:cubicBezTo>
                    <a:cubicBezTo>
                      <a:pt x="2529" y="1109"/>
                      <a:pt x="2472" y="894"/>
                      <a:pt x="2364" y="705"/>
                    </a:cubicBezTo>
                    <a:lnTo>
                      <a:pt x="2599" y="477"/>
                    </a:lnTo>
                    <a:close/>
                    <a:moveTo>
                      <a:pt x="1976" y="1081"/>
                    </a:moveTo>
                    <a:cubicBezTo>
                      <a:pt x="1980" y="1076"/>
                      <a:pt x="1980" y="1076"/>
                      <a:pt x="1980" y="1076"/>
                    </a:cubicBezTo>
                    <a:cubicBezTo>
                      <a:pt x="2009" y="1157"/>
                      <a:pt x="2024" y="1242"/>
                      <a:pt x="2024" y="1330"/>
                    </a:cubicBezTo>
                    <a:cubicBezTo>
                      <a:pt x="2024" y="1532"/>
                      <a:pt x="1945" y="1723"/>
                      <a:pt x="1801" y="1866"/>
                    </a:cubicBezTo>
                    <a:cubicBezTo>
                      <a:pt x="1658" y="2010"/>
                      <a:pt x="1468" y="2089"/>
                      <a:pt x="1265" y="2089"/>
                    </a:cubicBezTo>
                    <a:cubicBezTo>
                      <a:pt x="1062" y="2089"/>
                      <a:pt x="871" y="2010"/>
                      <a:pt x="728" y="1866"/>
                    </a:cubicBezTo>
                    <a:cubicBezTo>
                      <a:pt x="585" y="1723"/>
                      <a:pt x="506" y="1532"/>
                      <a:pt x="506" y="1330"/>
                    </a:cubicBezTo>
                    <a:cubicBezTo>
                      <a:pt x="506" y="1127"/>
                      <a:pt x="585" y="936"/>
                      <a:pt x="728" y="793"/>
                    </a:cubicBezTo>
                    <a:cubicBezTo>
                      <a:pt x="871" y="650"/>
                      <a:pt x="1062" y="571"/>
                      <a:pt x="1265" y="571"/>
                    </a:cubicBezTo>
                    <a:cubicBezTo>
                      <a:pt x="1351" y="571"/>
                      <a:pt x="1434" y="585"/>
                      <a:pt x="1513" y="612"/>
                    </a:cubicBezTo>
                    <a:cubicBezTo>
                      <a:pt x="1512" y="613"/>
                      <a:pt x="1512" y="613"/>
                      <a:pt x="1512" y="613"/>
                    </a:cubicBezTo>
                    <a:cubicBezTo>
                      <a:pt x="1574" y="920"/>
                      <a:pt x="1574" y="920"/>
                      <a:pt x="1574" y="920"/>
                    </a:cubicBezTo>
                    <a:cubicBezTo>
                      <a:pt x="1523" y="970"/>
                      <a:pt x="1523" y="970"/>
                      <a:pt x="1523" y="970"/>
                    </a:cubicBezTo>
                    <a:cubicBezTo>
                      <a:pt x="1450" y="918"/>
                      <a:pt x="1361" y="887"/>
                      <a:pt x="1265" y="887"/>
                    </a:cubicBezTo>
                    <a:cubicBezTo>
                      <a:pt x="1021" y="887"/>
                      <a:pt x="822" y="1085"/>
                      <a:pt x="822" y="1329"/>
                    </a:cubicBezTo>
                    <a:cubicBezTo>
                      <a:pt x="822" y="1573"/>
                      <a:pt x="1020" y="1772"/>
                      <a:pt x="1265" y="1772"/>
                    </a:cubicBezTo>
                    <a:cubicBezTo>
                      <a:pt x="1509" y="1772"/>
                      <a:pt x="1707" y="1573"/>
                      <a:pt x="1707" y="1329"/>
                    </a:cubicBezTo>
                    <a:cubicBezTo>
                      <a:pt x="1707" y="1230"/>
                      <a:pt x="1675" y="1139"/>
                      <a:pt x="1619" y="1065"/>
                    </a:cubicBezTo>
                    <a:cubicBezTo>
                      <a:pt x="1669" y="1014"/>
                      <a:pt x="1669" y="1014"/>
                      <a:pt x="1669" y="1014"/>
                    </a:cubicBezTo>
                    <a:lnTo>
                      <a:pt x="1976" y="1081"/>
                    </a:lnTo>
                    <a:close/>
                    <a:moveTo>
                      <a:pt x="1580" y="1330"/>
                    </a:moveTo>
                    <a:cubicBezTo>
                      <a:pt x="1580" y="1504"/>
                      <a:pt x="1439" y="1645"/>
                      <a:pt x="1265" y="1645"/>
                    </a:cubicBezTo>
                    <a:cubicBezTo>
                      <a:pt x="1091" y="1645"/>
                      <a:pt x="949" y="1504"/>
                      <a:pt x="949" y="1330"/>
                    </a:cubicBezTo>
                    <a:cubicBezTo>
                      <a:pt x="949" y="1156"/>
                      <a:pt x="1091" y="1014"/>
                      <a:pt x="1265" y="1014"/>
                    </a:cubicBezTo>
                    <a:cubicBezTo>
                      <a:pt x="1329" y="1014"/>
                      <a:pt x="1389" y="1033"/>
                      <a:pt x="1439" y="1066"/>
                    </a:cubicBezTo>
                    <a:cubicBezTo>
                      <a:pt x="1297" y="1208"/>
                      <a:pt x="1297" y="1208"/>
                      <a:pt x="1297" y="1208"/>
                    </a:cubicBezTo>
                    <a:cubicBezTo>
                      <a:pt x="1287" y="1205"/>
                      <a:pt x="1276" y="1203"/>
                      <a:pt x="1264" y="1203"/>
                    </a:cubicBezTo>
                    <a:cubicBezTo>
                      <a:pt x="1195" y="1203"/>
                      <a:pt x="1138" y="1260"/>
                      <a:pt x="1138" y="1330"/>
                    </a:cubicBezTo>
                    <a:cubicBezTo>
                      <a:pt x="1138" y="1400"/>
                      <a:pt x="1194" y="1457"/>
                      <a:pt x="1264" y="1457"/>
                    </a:cubicBezTo>
                    <a:cubicBezTo>
                      <a:pt x="1334" y="1457"/>
                      <a:pt x="1391" y="1399"/>
                      <a:pt x="1391" y="1330"/>
                    </a:cubicBezTo>
                    <a:cubicBezTo>
                      <a:pt x="1391" y="1318"/>
                      <a:pt x="1390" y="1307"/>
                      <a:pt x="1387" y="1297"/>
                    </a:cubicBezTo>
                    <a:cubicBezTo>
                      <a:pt x="1528" y="1155"/>
                      <a:pt x="1528" y="1155"/>
                      <a:pt x="1528" y="1155"/>
                    </a:cubicBezTo>
                    <a:cubicBezTo>
                      <a:pt x="1561" y="1205"/>
                      <a:pt x="1580" y="1265"/>
                      <a:pt x="1580" y="1330"/>
                    </a:cubicBezTo>
                    <a:close/>
                    <a:moveTo>
                      <a:pt x="1841" y="661"/>
                    </a:moveTo>
                    <a:cubicBezTo>
                      <a:pt x="1802" y="502"/>
                      <a:pt x="1802" y="502"/>
                      <a:pt x="1802" y="502"/>
                    </a:cubicBezTo>
                    <a:cubicBezTo>
                      <a:pt x="1876" y="428"/>
                      <a:pt x="1876" y="428"/>
                      <a:pt x="1876" y="428"/>
                    </a:cubicBezTo>
                    <a:cubicBezTo>
                      <a:pt x="1916" y="588"/>
                      <a:pt x="1916" y="588"/>
                      <a:pt x="1916" y="588"/>
                    </a:cubicBezTo>
                    <a:lnTo>
                      <a:pt x="1841" y="661"/>
                    </a:lnTo>
                    <a:close/>
                    <a:moveTo>
                      <a:pt x="1750" y="555"/>
                    </a:moveTo>
                    <a:cubicBezTo>
                      <a:pt x="1789" y="712"/>
                      <a:pt x="1789" y="712"/>
                      <a:pt x="1789" y="712"/>
                    </a:cubicBezTo>
                    <a:cubicBezTo>
                      <a:pt x="1682" y="816"/>
                      <a:pt x="1682" y="816"/>
                      <a:pt x="1682" y="816"/>
                    </a:cubicBezTo>
                    <a:cubicBezTo>
                      <a:pt x="1649" y="655"/>
                      <a:pt x="1649" y="655"/>
                      <a:pt x="1649" y="655"/>
                    </a:cubicBezTo>
                    <a:lnTo>
                      <a:pt x="1750" y="555"/>
                    </a:lnTo>
                    <a:close/>
                    <a:moveTo>
                      <a:pt x="2021" y="861"/>
                    </a:moveTo>
                    <a:cubicBezTo>
                      <a:pt x="1936" y="943"/>
                      <a:pt x="1936" y="943"/>
                      <a:pt x="1936" y="943"/>
                    </a:cubicBezTo>
                    <a:cubicBezTo>
                      <a:pt x="1775" y="908"/>
                      <a:pt x="1775" y="908"/>
                      <a:pt x="1775" y="908"/>
                    </a:cubicBezTo>
                    <a:cubicBezTo>
                      <a:pt x="1881" y="802"/>
                      <a:pt x="1881" y="802"/>
                      <a:pt x="1881" y="802"/>
                    </a:cubicBezTo>
                    <a:cubicBezTo>
                      <a:pt x="2047" y="835"/>
                      <a:pt x="2047" y="835"/>
                      <a:pt x="2047" y="835"/>
                    </a:cubicBezTo>
                    <a:lnTo>
                      <a:pt x="2021" y="861"/>
                    </a:lnTo>
                    <a:close/>
                    <a:moveTo>
                      <a:pt x="2102" y="782"/>
                    </a:moveTo>
                    <a:cubicBezTo>
                      <a:pt x="1935" y="749"/>
                      <a:pt x="1935" y="749"/>
                      <a:pt x="1935" y="749"/>
                    </a:cubicBezTo>
                    <a:cubicBezTo>
                      <a:pt x="2008" y="676"/>
                      <a:pt x="2008" y="676"/>
                      <a:pt x="2008" y="676"/>
                    </a:cubicBezTo>
                    <a:cubicBezTo>
                      <a:pt x="2177" y="710"/>
                      <a:pt x="2177" y="710"/>
                      <a:pt x="2177" y="710"/>
                    </a:cubicBezTo>
                    <a:lnTo>
                      <a:pt x="2102" y="782"/>
                    </a:lnTo>
                    <a:close/>
                    <a:moveTo>
                      <a:pt x="2232" y="656"/>
                    </a:moveTo>
                    <a:cubicBezTo>
                      <a:pt x="2062" y="622"/>
                      <a:pt x="2062" y="622"/>
                      <a:pt x="2062" y="622"/>
                    </a:cubicBezTo>
                    <a:cubicBezTo>
                      <a:pt x="2159" y="528"/>
                      <a:pt x="2159" y="528"/>
                      <a:pt x="2159" y="528"/>
                    </a:cubicBezTo>
                    <a:cubicBezTo>
                      <a:pt x="2174" y="515"/>
                      <a:pt x="2174" y="515"/>
                      <a:pt x="2174" y="515"/>
                    </a:cubicBezTo>
                    <a:cubicBezTo>
                      <a:pt x="2341" y="551"/>
                      <a:pt x="2341" y="551"/>
                      <a:pt x="2341" y="551"/>
                    </a:cubicBezTo>
                    <a:lnTo>
                      <a:pt x="2232" y="656"/>
                    </a:lnTo>
                    <a:close/>
                    <a:moveTo>
                      <a:pt x="2081" y="424"/>
                    </a:moveTo>
                    <a:cubicBezTo>
                      <a:pt x="1968" y="537"/>
                      <a:pt x="1968" y="537"/>
                      <a:pt x="1968" y="537"/>
                    </a:cubicBezTo>
                    <a:cubicBezTo>
                      <a:pt x="1928" y="376"/>
                      <a:pt x="1928" y="376"/>
                      <a:pt x="1928" y="376"/>
                    </a:cubicBezTo>
                    <a:cubicBezTo>
                      <a:pt x="2048" y="256"/>
                      <a:pt x="2048" y="256"/>
                      <a:pt x="2048" y="256"/>
                    </a:cubicBezTo>
                    <a:lnTo>
                      <a:pt x="2081" y="424"/>
                    </a:lnTo>
                    <a:close/>
                    <a:moveTo>
                      <a:pt x="2403" y="1330"/>
                    </a:moveTo>
                    <a:cubicBezTo>
                      <a:pt x="2403" y="1634"/>
                      <a:pt x="2284" y="1919"/>
                      <a:pt x="2069" y="2134"/>
                    </a:cubicBezTo>
                    <a:cubicBezTo>
                      <a:pt x="1854" y="2349"/>
                      <a:pt x="1569" y="2468"/>
                      <a:pt x="1265" y="2468"/>
                    </a:cubicBezTo>
                    <a:cubicBezTo>
                      <a:pt x="961" y="2468"/>
                      <a:pt x="675" y="2349"/>
                      <a:pt x="460" y="2134"/>
                    </a:cubicBezTo>
                    <a:cubicBezTo>
                      <a:pt x="245" y="1919"/>
                      <a:pt x="127" y="1634"/>
                      <a:pt x="127" y="1330"/>
                    </a:cubicBezTo>
                    <a:cubicBezTo>
                      <a:pt x="127" y="1026"/>
                      <a:pt x="245" y="740"/>
                      <a:pt x="460" y="525"/>
                    </a:cubicBezTo>
                    <a:cubicBezTo>
                      <a:pt x="675" y="310"/>
                      <a:pt x="961" y="191"/>
                      <a:pt x="1265" y="191"/>
                    </a:cubicBezTo>
                    <a:cubicBezTo>
                      <a:pt x="1454" y="191"/>
                      <a:pt x="1637" y="237"/>
                      <a:pt x="1800" y="325"/>
                    </a:cubicBezTo>
                    <a:cubicBezTo>
                      <a:pt x="1611" y="515"/>
                      <a:pt x="1611" y="515"/>
                      <a:pt x="1611" y="515"/>
                    </a:cubicBezTo>
                    <a:cubicBezTo>
                      <a:pt x="1502" y="468"/>
                      <a:pt x="1386" y="444"/>
                      <a:pt x="1265" y="444"/>
                    </a:cubicBezTo>
                    <a:cubicBezTo>
                      <a:pt x="1028" y="444"/>
                      <a:pt x="806" y="536"/>
                      <a:pt x="639" y="703"/>
                    </a:cubicBezTo>
                    <a:cubicBezTo>
                      <a:pt x="472" y="870"/>
                      <a:pt x="380" y="1093"/>
                      <a:pt x="380" y="1329"/>
                    </a:cubicBezTo>
                    <a:cubicBezTo>
                      <a:pt x="380" y="1566"/>
                      <a:pt x="472" y="1788"/>
                      <a:pt x="639" y="1955"/>
                    </a:cubicBezTo>
                    <a:cubicBezTo>
                      <a:pt x="806" y="2122"/>
                      <a:pt x="1028" y="2214"/>
                      <a:pt x="1265" y="2214"/>
                    </a:cubicBezTo>
                    <a:cubicBezTo>
                      <a:pt x="1501" y="2214"/>
                      <a:pt x="1724" y="2122"/>
                      <a:pt x="1891" y="1955"/>
                    </a:cubicBezTo>
                    <a:cubicBezTo>
                      <a:pt x="2058" y="1788"/>
                      <a:pt x="2150" y="1566"/>
                      <a:pt x="2150" y="1329"/>
                    </a:cubicBezTo>
                    <a:cubicBezTo>
                      <a:pt x="2150" y="1208"/>
                      <a:pt x="2126" y="1091"/>
                      <a:pt x="2078" y="981"/>
                    </a:cubicBezTo>
                    <a:cubicBezTo>
                      <a:pt x="2269" y="796"/>
                      <a:pt x="2269" y="796"/>
                      <a:pt x="2269" y="796"/>
                    </a:cubicBezTo>
                    <a:cubicBezTo>
                      <a:pt x="2357" y="959"/>
                      <a:pt x="2403" y="1142"/>
                      <a:pt x="2403" y="1330"/>
                    </a:cubicBezTo>
                    <a:close/>
                    <a:moveTo>
                      <a:pt x="2403" y="1330"/>
                    </a:moveTo>
                    <a:cubicBezTo>
                      <a:pt x="2403" y="1330"/>
                      <a:pt x="2403" y="1330"/>
                      <a:pt x="2403" y="1330"/>
                    </a:cubicBezTo>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42" name="组合 41"/>
            <p:cNvGrpSpPr/>
            <p:nvPr/>
          </p:nvGrpSpPr>
          <p:grpSpPr>
            <a:xfrm>
              <a:off x="8877517" y="1741472"/>
              <a:ext cx="2687473" cy="1290419"/>
              <a:chOff x="8877517" y="1763139"/>
              <a:chExt cx="2687473" cy="1290419"/>
            </a:xfrm>
          </p:grpSpPr>
          <p:sp>
            <p:nvSpPr>
              <p:cNvPr id="43" name="文本框 42"/>
              <p:cNvSpPr txBox="1"/>
              <p:nvPr/>
            </p:nvSpPr>
            <p:spPr>
              <a:xfrm>
                <a:off x="8877517" y="1763139"/>
                <a:ext cx="2015538" cy="460116"/>
              </a:xfrm>
              <a:prstGeom prst="rect">
                <a:avLst/>
              </a:prstGeom>
              <a:noFill/>
            </p:spPr>
            <p:txBody>
              <a:bodyPr wrap="square" rtlCol="0">
                <a:spAutoFit/>
              </a:bodyPr>
              <a:lstStyle/>
              <a:p>
                <a:pPr>
                  <a:spcBef>
                    <a:spcPct val="0"/>
                  </a:spcBef>
                  <a:buClr>
                    <a:schemeClr val="tx1">
                      <a:lumMod val="85000"/>
                      <a:lumOff val="15000"/>
                    </a:schemeClr>
                  </a:buClr>
                  <a:buSzPct val="105000"/>
                  <a:defRPr/>
                </a:pPr>
                <a:r>
                  <a:rPr lang="zh-CN" altLang="en-US" sz="2000" kern="0" dirty="0">
                    <a:gradFill>
                      <a:gsLst>
                        <a:gs pos="100000">
                          <a:srgbClr val="EE491E"/>
                        </a:gs>
                        <a:gs pos="0">
                          <a:srgbClr val="F78019"/>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kern="0" dirty="0">
                  <a:gradFill>
                    <a:gsLst>
                      <a:gs pos="100000">
                        <a:srgbClr val="EE491E"/>
                      </a:gs>
                      <a:gs pos="0">
                        <a:srgbClr val="F78019"/>
                      </a:gs>
                    </a:gsLst>
                    <a:lin ang="2700000" scaled="1"/>
                  </a:gradFill>
                  <a:latin typeface="思源黑体 CN Bold" panose="020B0800000000000000" pitchFamily="34" charset="-122"/>
                  <a:ea typeface="思源黑体 CN Bold" panose="020B0800000000000000" pitchFamily="34" charset="-122"/>
                </a:endParaRPr>
              </a:p>
            </p:txBody>
          </p:sp>
          <p:sp>
            <p:nvSpPr>
              <p:cNvPr id="44" name="文本框 43"/>
              <p:cNvSpPr txBox="1"/>
              <p:nvPr/>
            </p:nvSpPr>
            <p:spPr>
              <a:xfrm>
                <a:off x="8877517" y="2101694"/>
                <a:ext cx="2687473" cy="951864"/>
              </a:xfrm>
              <a:prstGeom prst="rect">
                <a:avLst/>
              </a:prstGeom>
              <a:noFill/>
            </p:spPr>
            <p:txBody>
              <a:bodyPr wrap="square" rtlCol="0">
                <a:spAutoFit/>
              </a:bodyPr>
              <a:lstStyle/>
              <a:p>
                <a:pPr lvl="0">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endPar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grpSp>
        <p:nvGrpSpPr>
          <p:cNvPr id="47" name="组合 46"/>
          <p:cNvGrpSpPr/>
          <p:nvPr/>
        </p:nvGrpSpPr>
        <p:grpSpPr>
          <a:xfrm>
            <a:off x="7346272" y="4408775"/>
            <a:ext cx="3505481" cy="1122129"/>
            <a:chOff x="7533780" y="4508815"/>
            <a:chExt cx="4031210" cy="1290419"/>
          </a:xfrm>
        </p:grpSpPr>
        <p:grpSp>
          <p:nvGrpSpPr>
            <p:cNvPr id="48" name="组合 47"/>
            <p:cNvGrpSpPr/>
            <p:nvPr/>
          </p:nvGrpSpPr>
          <p:grpSpPr>
            <a:xfrm>
              <a:off x="7533780" y="4542351"/>
              <a:ext cx="1166086" cy="1166086"/>
              <a:chOff x="7533780" y="4487148"/>
              <a:chExt cx="1166086" cy="1166086"/>
            </a:xfrm>
          </p:grpSpPr>
          <p:sp>
            <p:nvSpPr>
              <p:cNvPr id="52" name="椭圆 51"/>
              <p:cNvSpPr/>
              <p:nvPr/>
            </p:nvSpPr>
            <p:spPr>
              <a:xfrm>
                <a:off x="7533780" y="4487148"/>
                <a:ext cx="1166086" cy="1166086"/>
              </a:xfrm>
              <a:prstGeom prst="ellipse">
                <a:avLst/>
              </a:prstGeom>
              <a:solidFill>
                <a:schemeClr val="tx1">
                  <a:lumMod val="75000"/>
                  <a:lumOff val="25000"/>
                </a:schemeClr>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3" name="Freeform 11"/>
              <p:cNvSpPr>
                <a:spLocks noEditPoints="1"/>
              </p:cNvSpPr>
              <p:nvPr/>
            </p:nvSpPr>
            <p:spPr bwMode="auto">
              <a:xfrm>
                <a:off x="7906020" y="4860774"/>
                <a:ext cx="421606" cy="418832"/>
              </a:xfrm>
              <a:custGeom>
                <a:avLst/>
                <a:gdLst>
                  <a:gd name="T0" fmla="*/ 1819 w 2881"/>
                  <a:gd name="T1" fmla="*/ 1849 h 2857"/>
                  <a:gd name="T2" fmla="*/ 1380 w 2881"/>
                  <a:gd name="T3" fmla="*/ 1410 h 2857"/>
                  <a:gd name="T4" fmla="*/ 2696 w 2881"/>
                  <a:gd name="T5" fmla="*/ 446 h 2857"/>
                  <a:gd name="T6" fmla="*/ 2784 w 2881"/>
                  <a:gd name="T7" fmla="*/ 885 h 2857"/>
                  <a:gd name="T8" fmla="*/ 1751 w 2881"/>
                  <a:gd name="T9" fmla="*/ 1740 h 2857"/>
                  <a:gd name="T10" fmla="*/ 1512 w 2881"/>
                  <a:gd name="T11" fmla="*/ 1453 h 2857"/>
                  <a:gd name="T12" fmla="*/ 1329 w 2881"/>
                  <a:gd name="T13" fmla="*/ 1898 h 2857"/>
                  <a:gd name="T14" fmla="*/ 1863 w 2881"/>
                  <a:gd name="T15" fmla="*/ 1629 h 2857"/>
                  <a:gd name="T16" fmla="*/ 2256 w 2881"/>
                  <a:gd name="T17" fmla="*/ 709 h 2857"/>
                  <a:gd name="T18" fmla="*/ 2696 w 2881"/>
                  <a:gd name="T19" fmla="*/ 620 h 2857"/>
                  <a:gd name="T20" fmla="*/ 2433 w 2881"/>
                  <a:gd name="T21" fmla="*/ 532 h 2857"/>
                  <a:gd name="T22" fmla="*/ 2607 w 2881"/>
                  <a:gd name="T23" fmla="*/ 884 h 2857"/>
                  <a:gd name="T24" fmla="*/ 2696 w 2881"/>
                  <a:gd name="T25" fmla="*/ 620 h 2857"/>
                  <a:gd name="T26" fmla="*/ 434 w 2881"/>
                  <a:gd name="T27" fmla="*/ 2050 h 2857"/>
                  <a:gd name="T28" fmla="*/ 998 w 2881"/>
                  <a:gd name="T29" fmla="*/ 2174 h 2857"/>
                  <a:gd name="T30" fmla="*/ 1139 w 2881"/>
                  <a:gd name="T31" fmla="*/ 1801 h 2857"/>
                  <a:gd name="T32" fmla="*/ 434 w 2881"/>
                  <a:gd name="T33" fmla="*/ 1677 h 2857"/>
                  <a:gd name="T34" fmla="*/ 1139 w 2881"/>
                  <a:gd name="T35" fmla="*/ 1801 h 2857"/>
                  <a:gd name="T36" fmla="*/ 1055 w 2881"/>
                  <a:gd name="T37" fmla="*/ 932 h 2857"/>
                  <a:gd name="T38" fmla="*/ 434 w 2881"/>
                  <a:gd name="T39" fmla="*/ 1056 h 2857"/>
                  <a:gd name="T40" fmla="*/ 1055 w 2881"/>
                  <a:gd name="T41" fmla="*/ 1429 h 2857"/>
                  <a:gd name="T42" fmla="*/ 434 w 2881"/>
                  <a:gd name="T43" fmla="*/ 1304 h 2857"/>
                  <a:gd name="T44" fmla="*/ 1055 w 2881"/>
                  <a:gd name="T45" fmla="*/ 1429 h 2857"/>
                  <a:gd name="T46" fmla="*/ 1800 w 2881"/>
                  <a:gd name="T47" fmla="*/ 2174 h 2857"/>
                  <a:gd name="T48" fmla="*/ 1530 w 2881"/>
                  <a:gd name="T49" fmla="*/ 2050 h 2857"/>
                  <a:gd name="T50" fmla="*/ 1490 w 2881"/>
                  <a:gd name="T51" fmla="*/ 228 h 2857"/>
                  <a:gd name="T52" fmla="*/ 1614 w 2881"/>
                  <a:gd name="T53" fmla="*/ 808 h 2857"/>
                  <a:gd name="T54" fmla="*/ 1682 w 2881"/>
                  <a:gd name="T55" fmla="*/ 932 h 2857"/>
                  <a:gd name="T56" fmla="*/ 1366 w 2881"/>
                  <a:gd name="T57" fmla="*/ 684 h 2857"/>
                  <a:gd name="T58" fmla="*/ 248 w 2881"/>
                  <a:gd name="T59" fmla="*/ 125 h 2857"/>
                  <a:gd name="T60" fmla="*/ 124 w 2881"/>
                  <a:gd name="T61" fmla="*/ 2608 h 2857"/>
                  <a:gd name="T62" fmla="*/ 1987 w 2881"/>
                  <a:gd name="T63" fmla="*/ 2733 h 2857"/>
                  <a:gd name="T64" fmla="*/ 2111 w 2881"/>
                  <a:gd name="T65" fmla="*/ 1733 h 2857"/>
                  <a:gd name="T66" fmla="*/ 2235 w 2881"/>
                  <a:gd name="T67" fmla="*/ 2608 h 2857"/>
                  <a:gd name="T68" fmla="*/ 248 w 2881"/>
                  <a:gd name="T69" fmla="*/ 2857 h 2857"/>
                  <a:gd name="T70" fmla="*/ 0 w 2881"/>
                  <a:gd name="T71" fmla="*/ 249 h 2857"/>
                  <a:gd name="T72" fmla="*/ 1450 w 2881"/>
                  <a:gd name="T73" fmla="*/ 0 h 2857"/>
                  <a:gd name="T74" fmla="*/ 1924 w 2881"/>
                  <a:gd name="T75" fmla="*/ 691 h 2857"/>
                  <a:gd name="T76" fmla="*/ 1490 w 2881"/>
                  <a:gd name="T77" fmla="*/ 22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1" h="2857">
                    <a:moveTo>
                      <a:pt x="2784" y="885"/>
                    </a:moveTo>
                    <a:cubicBezTo>
                      <a:pt x="1819" y="1849"/>
                      <a:pt x="1819" y="1849"/>
                      <a:pt x="1819" y="1849"/>
                    </a:cubicBezTo>
                    <a:cubicBezTo>
                      <a:pt x="1116" y="2111"/>
                      <a:pt x="1116" y="2111"/>
                      <a:pt x="1116" y="2111"/>
                    </a:cubicBezTo>
                    <a:cubicBezTo>
                      <a:pt x="1380" y="1410"/>
                      <a:pt x="1380" y="1410"/>
                      <a:pt x="1380" y="1410"/>
                    </a:cubicBezTo>
                    <a:cubicBezTo>
                      <a:pt x="2344" y="446"/>
                      <a:pt x="2344" y="446"/>
                      <a:pt x="2344" y="446"/>
                    </a:cubicBezTo>
                    <a:cubicBezTo>
                      <a:pt x="2442" y="349"/>
                      <a:pt x="2599" y="349"/>
                      <a:pt x="2696" y="446"/>
                    </a:cubicBezTo>
                    <a:cubicBezTo>
                      <a:pt x="2784" y="534"/>
                      <a:pt x="2784" y="534"/>
                      <a:pt x="2784" y="534"/>
                    </a:cubicBezTo>
                    <a:cubicBezTo>
                      <a:pt x="2881" y="631"/>
                      <a:pt x="2881" y="788"/>
                      <a:pt x="2784" y="885"/>
                    </a:cubicBezTo>
                    <a:close/>
                    <a:moveTo>
                      <a:pt x="1329" y="1898"/>
                    </a:moveTo>
                    <a:cubicBezTo>
                      <a:pt x="1751" y="1740"/>
                      <a:pt x="1751" y="1740"/>
                      <a:pt x="1751" y="1740"/>
                    </a:cubicBezTo>
                    <a:cubicBezTo>
                      <a:pt x="1775" y="1717"/>
                      <a:pt x="1775" y="1717"/>
                      <a:pt x="1775" y="1717"/>
                    </a:cubicBezTo>
                    <a:cubicBezTo>
                      <a:pt x="1512" y="1453"/>
                      <a:pt x="1512" y="1453"/>
                      <a:pt x="1512" y="1453"/>
                    </a:cubicBezTo>
                    <a:cubicBezTo>
                      <a:pt x="1488" y="1477"/>
                      <a:pt x="1488" y="1477"/>
                      <a:pt x="1488" y="1477"/>
                    </a:cubicBezTo>
                    <a:lnTo>
                      <a:pt x="1329" y="1898"/>
                    </a:lnTo>
                    <a:close/>
                    <a:moveTo>
                      <a:pt x="1599" y="1365"/>
                    </a:moveTo>
                    <a:cubicBezTo>
                      <a:pt x="1863" y="1629"/>
                      <a:pt x="1863" y="1629"/>
                      <a:pt x="1863" y="1629"/>
                    </a:cubicBezTo>
                    <a:cubicBezTo>
                      <a:pt x="2520" y="972"/>
                      <a:pt x="2520" y="972"/>
                      <a:pt x="2520" y="972"/>
                    </a:cubicBezTo>
                    <a:cubicBezTo>
                      <a:pt x="2256" y="709"/>
                      <a:pt x="2256" y="709"/>
                      <a:pt x="2256" y="709"/>
                    </a:cubicBezTo>
                    <a:lnTo>
                      <a:pt x="1599" y="1365"/>
                    </a:lnTo>
                    <a:close/>
                    <a:moveTo>
                      <a:pt x="2696" y="620"/>
                    </a:moveTo>
                    <a:cubicBezTo>
                      <a:pt x="2609" y="532"/>
                      <a:pt x="2609" y="532"/>
                      <a:pt x="2609" y="532"/>
                    </a:cubicBezTo>
                    <a:cubicBezTo>
                      <a:pt x="2560" y="484"/>
                      <a:pt x="2481" y="484"/>
                      <a:pt x="2433" y="532"/>
                    </a:cubicBezTo>
                    <a:cubicBezTo>
                      <a:pt x="2344" y="621"/>
                      <a:pt x="2344" y="621"/>
                      <a:pt x="2344" y="621"/>
                    </a:cubicBezTo>
                    <a:cubicBezTo>
                      <a:pt x="2607" y="884"/>
                      <a:pt x="2607" y="884"/>
                      <a:pt x="2607" y="884"/>
                    </a:cubicBezTo>
                    <a:cubicBezTo>
                      <a:pt x="2696" y="795"/>
                      <a:pt x="2696" y="795"/>
                      <a:pt x="2696" y="795"/>
                    </a:cubicBezTo>
                    <a:cubicBezTo>
                      <a:pt x="2745" y="747"/>
                      <a:pt x="2745" y="668"/>
                      <a:pt x="2696" y="620"/>
                    </a:cubicBezTo>
                    <a:close/>
                    <a:moveTo>
                      <a:pt x="434" y="2174"/>
                    </a:moveTo>
                    <a:cubicBezTo>
                      <a:pt x="434" y="2050"/>
                      <a:pt x="434" y="2050"/>
                      <a:pt x="434" y="2050"/>
                    </a:cubicBezTo>
                    <a:cubicBezTo>
                      <a:pt x="1045" y="2050"/>
                      <a:pt x="1045" y="2050"/>
                      <a:pt x="1045" y="2050"/>
                    </a:cubicBezTo>
                    <a:cubicBezTo>
                      <a:pt x="998" y="2174"/>
                      <a:pt x="998" y="2174"/>
                      <a:pt x="998" y="2174"/>
                    </a:cubicBezTo>
                    <a:lnTo>
                      <a:pt x="434" y="2174"/>
                    </a:lnTo>
                    <a:close/>
                    <a:moveTo>
                      <a:pt x="1139" y="1801"/>
                    </a:moveTo>
                    <a:cubicBezTo>
                      <a:pt x="434" y="1801"/>
                      <a:pt x="434" y="1801"/>
                      <a:pt x="434" y="1801"/>
                    </a:cubicBezTo>
                    <a:cubicBezTo>
                      <a:pt x="434" y="1677"/>
                      <a:pt x="434" y="1677"/>
                      <a:pt x="434" y="1677"/>
                    </a:cubicBezTo>
                    <a:cubicBezTo>
                      <a:pt x="1185" y="1677"/>
                      <a:pt x="1185" y="1677"/>
                      <a:pt x="1185" y="1677"/>
                    </a:cubicBezTo>
                    <a:lnTo>
                      <a:pt x="1139" y="1801"/>
                    </a:lnTo>
                    <a:close/>
                    <a:moveTo>
                      <a:pt x="434" y="932"/>
                    </a:moveTo>
                    <a:cubicBezTo>
                      <a:pt x="1055" y="932"/>
                      <a:pt x="1055" y="932"/>
                      <a:pt x="1055" y="932"/>
                    </a:cubicBezTo>
                    <a:cubicBezTo>
                      <a:pt x="1055" y="1056"/>
                      <a:pt x="1055" y="1056"/>
                      <a:pt x="1055" y="1056"/>
                    </a:cubicBezTo>
                    <a:cubicBezTo>
                      <a:pt x="434" y="1056"/>
                      <a:pt x="434" y="1056"/>
                      <a:pt x="434" y="1056"/>
                    </a:cubicBezTo>
                    <a:lnTo>
                      <a:pt x="434" y="932"/>
                    </a:lnTo>
                    <a:close/>
                    <a:moveTo>
                      <a:pt x="1055" y="1429"/>
                    </a:moveTo>
                    <a:cubicBezTo>
                      <a:pt x="434" y="1429"/>
                      <a:pt x="434" y="1429"/>
                      <a:pt x="434" y="1429"/>
                    </a:cubicBezTo>
                    <a:cubicBezTo>
                      <a:pt x="434" y="1304"/>
                      <a:pt x="434" y="1304"/>
                      <a:pt x="434" y="1304"/>
                    </a:cubicBezTo>
                    <a:cubicBezTo>
                      <a:pt x="1055" y="1304"/>
                      <a:pt x="1055" y="1304"/>
                      <a:pt x="1055" y="1304"/>
                    </a:cubicBezTo>
                    <a:lnTo>
                      <a:pt x="1055" y="1429"/>
                    </a:lnTo>
                    <a:close/>
                    <a:moveTo>
                      <a:pt x="1800" y="2050"/>
                    </a:moveTo>
                    <a:cubicBezTo>
                      <a:pt x="1800" y="2174"/>
                      <a:pt x="1800" y="2174"/>
                      <a:pt x="1800" y="2174"/>
                    </a:cubicBezTo>
                    <a:cubicBezTo>
                      <a:pt x="1197" y="2174"/>
                      <a:pt x="1197" y="2174"/>
                      <a:pt x="1197" y="2174"/>
                    </a:cubicBezTo>
                    <a:cubicBezTo>
                      <a:pt x="1530" y="2050"/>
                      <a:pt x="1530" y="2050"/>
                      <a:pt x="1530" y="2050"/>
                    </a:cubicBezTo>
                    <a:lnTo>
                      <a:pt x="1800" y="2050"/>
                    </a:lnTo>
                    <a:close/>
                    <a:moveTo>
                      <a:pt x="1490" y="228"/>
                    </a:moveTo>
                    <a:cubicBezTo>
                      <a:pt x="1490" y="684"/>
                      <a:pt x="1490" y="684"/>
                      <a:pt x="1490" y="684"/>
                    </a:cubicBezTo>
                    <a:cubicBezTo>
                      <a:pt x="1490" y="752"/>
                      <a:pt x="1545" y="808"/>
                      <a:pt x="1614" y="808"/>
                    </a:cubicBezTo>
                    <a:cubicBezTo>
                      <a:pt x="1807" y="808"/>
                      <a:pt x="1807" y="808"/>
                      <a:pt x="1807" y="808"/>
                    </a:cubicBezTo>
                    <a:cubicBezTo>
                      <a:pt x="1682" y="932"/>
                      <a:pt x="1682" y="932"/>
                      <a:pt x="1682" y="932"/>
                    </a:cubicBezTo>
                    <a:cubicBezTo>
                      <a:pt x="1614" y="932"/>
                      <a:pt x="1614" y="932"/>
                      <a:pt x="1614" y="932"/>
                    </a:cubicBezTo>
                    <a:cubicBezTo>
                      <a:pt x="1477" y="932"/>
                      <a:pt x="1366" y="821"/>
                      <a:pt x="1366" y="684"/>
                    </a:cubicBezTo>
                    <a:cubicBezTo>
                      <a:pt x="1366" y="125"/>
                      <a:pt x="1366" y="125"/>
                      <a:pt x="1366" y="125"/>
                    </a:cubicBezTo>
                    <a:cubicBezTo>
                      <a:pt x="248" y="125"/>
                      <a:pt x="248" y="125"/>
                      <a:pt x="248" y="125"/>
                    </a:cubicBezTo>
                    <a:cubicBezTo>
                      <a:pt x="179" y="125"/>
                      <a:pt x="124" y="180"/>
                      <a:pt x="124" y="249"/>
                    </a:cubicBezTo>
                    <a:cubicBezTo>
                      <a:pt x="124" y="2608"/>
                      <a:pt x="124" y="2608"/>
                      <a:pt x="124" y="2608"/>
                    </a:cubicBezTo>
                    <a:cubicBezTo>
                      <a:pt x="124" y="2677"/>
                      <a:pt x="179" y="2733"/>
                      <a:pt x="248" y="2733"/>
                    </a:cubicBezTo>
                    <a:cubicBezTo>
                      <a:pt x="1987" y="2733"/>
                      <a:pt x="1987" y="2733"/>
                      <a:pt x="1987" y="2733"/>
                    </a:cubicBezTo>
                    <a:cubicBezTo>
                      <a:pt x="2055" y="2733"/>
                      <a:pt x="2111" y="2677"/>
                      <a:pt x="2111" y="2608"/>
                    </a:cubicBezTo>
                    <a:cubicBezTo>
                      <a:pt x="2111" y="1733"/>
                      <a:pt x="2111" y="1733"/>
                      <a:pt x="2111" y="1733"/>
                    </a:cubicBezTo>
                    <a:cubicBezTo>
                      <a:pt x="2235" y="1609"/>
                      <a:pt x="2235" y="1609"/>
                      <a:pt x="2235" y="1609"/>
                    </a:cubicBezTo>
                    <a:cubicBezTo>
                      <a:pt x="2235" y="2608"/>
                      <a:pt x="2235" y="2608"/>
                      <a:pt x="2235" y="2608"/>
                    </a:cubicBezTo>
                    <a:cubicBezTo>
                      <a:pt x="2235" y="2746"/>
                      <a:pt x="2124" y="2857"/>
                      <a:pt x="1987" y="2857"/>
                    </a:cubicBezTo>
                    <a:cubicBezTo>
                      <a:pt x="248" y="2857"/>
                      <a:pt x="248" y="2857"/>
                      <a:pt x="248" y="2857"/>
                    </a:cubicBezTo>
                    <a:cubicBezTo>
                      <a:pt x="111" y="2857"/>
                      <a:pt x="0" y="2746"/>
                      <a:pt x="0" y="2608"/>
                    </a:cubicBezTo>
                    <a:cubicBezTo>
                      <a:pt x="0" y="249"/>
                      <a:pt x="0" y="249"/>
                      <a:pt x="0" y="249"/>
                    </a:cubicBezTo>
                    <a:cubicBezTo>
                      <a:pt x="0" y="112"/>
                      <a:pt x="111" y="0"/>
                      <a:pt x="248" y="0"/>
                    </a:cubicBezTo>
                    <a:cubicBezTo>
                      <a:pt x="1450" y="0"/>
                      <a:pt x="1450" y="0"/>
                      <a:pt x="1450" y="0"/>
                    </a:cubicBezTo>
                    <a:cubicBezTo>
                      <a:pt x="2010" y="604"/>
                      <a:pt x="2010" y="604"/>
                      <a:pt x="2010" y="604"/>
                    </a:cubicBezTo>
                    <a:cubicBezTo>
                      <a:pt x="1924" y="691"/>
                      <a:pt x="1924" y="691"/>
                      <a:pt x="1924" y="691"/>
                    </a:cubicBezTo>
                    <a:lnTo>
                      <a:pt x="1490" y="228"/>
                    </a:lnTo>
                    <a:close/>
                    <a:moveTo>
                      <a:pt x="1490" y="228"/>
                    </a:moveTo>
                    <a:cubicBezTo>
                      <a:pt x="1490" y="228"/>
                      <a:pt x="1490" y="228"/>
                      <a:pt x="1490" y="228"/>
                    </a:cubicBezTo>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49" name="组合 48"/>
            <p:cNvGrpSpPr/>
            <p:nvPr/>
          </p:nvGrpSpPr>
          <p:grpSpPr>
            <a:xfrm>
              <a:off x="8877517" y="4508815"/>
              <a:ext cx="2687473" cy="1290419"/>
              <a:chOff x="8877517" y="4530482"/>
              <a:chExt cx="2687473" cy="1290419"/>
            </a:xfrm>
          </p:grpSpPr>
          <p:sp>
            <p:nvSpPr>
              <p:cNvPr id="50" name="文本框 49"/>
              <p:cNvSpPr txBox="1"/>
              <p:nvPr/>
            </p:nvSpPr>
            <p:spPr>
              <a:xfrm>
                <a:off x="8877517" y="4530482"/>
                <a:ext cx="2015538" cy="460116"/>
              </a:xfrm>
              <a:prstGeom prst="rect">
                <a:avLst/>
              </a:prstGeom>
              <a:noFill/>
            </p:spPr>
            <p:txBody>
              <a:bodyPr wrap="square" rtlCol="0">
                <a:spAutoFit/>
              </a:bodyPr>
              <a:lstStyle/>
              <a:p>
                <a:r>
                  <a:rPr lang="zh-CN" altLang="en-US" sz="2000" dirty="0">
                    <a:solidFill>
                      <a:srgbClr val="000000">
                        <a:lumMod val="75000"/>
                        <a:lumOff val="25000"/>
                      </a:srgbClr>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000000">
                      <a:lumMod val="75000"/>
                      <a:lumOff val="25000"/>
                    </a:srgbClr>
                  </a:solidFill>
                  <a:latin typeface="思源黑体 CN Bold" panose="020B0800000000000000" pitchFamily="34" charset="-122"/>
                  <a:ea typeface="思源黑体 CN Bold" panose="020B0800000000000000" pitchFamily="34" charset="-122"/>
                </a:endParaRPr>
              </a:p>
            </p:txBody>
          </p:sp>
          <p:sp>
            <p:nvSpPr>
              <p:cNvPr id="51" name="文本框 50"/>
              <p:cNvSpPr txBox="1"/>
              <p:nvPr/>
            </p:nvSpPr>
            <p:spPr>
              <a:xfrm>
                <a:off x="8877517" y="4869037"/>
                <a:ext cx="2687473" cy="951864"/>
              </a:xfrm>
              <a:prstGeom prst="rect">
                <a:avLst/>
              </a:prstGeom>
              <a:noFill/>
            </p:spPr>
            <p:txBody>
              <a:bodyPr wrap="square" rtlCol="0">
                <a:spAutoFit/>
              </a:bodyPr>
              <a:lstStyle/>
              <a:p>
                <a:pPr lvl="0">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endPar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grpSp>
        <p:nvGrpSpPr>
          <p:cNvPr id="54" name="组合 53"/>
          <p:cNvGrpSpPr/>
          <p:nvPr/>
        </p:nvGrpSpPr>
        <p:grpSpPr>
          <a:xfrm>
            <a:off x="1340247" y="2002335"/>
            <a:ext cx="3505483" cy="1122129"/>
            <a:chOff x="627010" y="1741472"/>
            <a:chExt cx="4031213" cy="1290419"/>
          </a:xfrm>
        </p:grpSpPr>
        <p:grpSp>
          <p:nvGrpSpPr>
            <p:cNvPr id="55" name="组合 54"/>
            <p:cNvGrpSpPr/>
            <p:nvPr/>
          </p:nvGrpSpPr>
          <p:grpSpPr>
            <a:xfrm>
              <a:off x="3492137" y="1775008"/>
              <a:ext cx="1166086" cy="1166086"/>
              <a:chOff x="3492137" y="1719805"/>
              <a:chExt cx="1166086" cy="1166086"/>
            </a:xfrm>
          </p:grpSpPr>
          <p:sp>
            <p:nvSpPr>
              <p:cNvPr id="59" name="椭圆 58"/>
              <p:cNvSpPr/>
              <p:nvPr/>
            </p:nvSpPr>
            <p:spPr>
              <a:xfrm>
                <a:off x="3492137" y="1719805"/>
                <a:ext cx="1166086" cy="1166086"/>
              </a:xfrm>
              <a:prstGeom prst="ellipse">
                <a:avLst/>
              </a:prstGeom>
              <a:gradFill>
                <a:gsLst>
                  <a:gs pos="100000">
                    <a:srgbClr val="EE491E"/>
                  </a:gs>
                  <a:gs pos="0">
                    <a:srgbClr val="F78019"/>
                  </a:gs>
                </a:gsLst>
                <a:lin ang="2700000" scaled="1"/>
              </a:gra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grpSp>
            <p:nvGrpSpPr>
              <p:cNvPr id="60" name="组合 59"/>
              <p:cNvGrpSpPr/>
              <p:nvPr/>
            </p:nvGrpSpPr>
            <p:grpSpPr>
              <a:xfrm>
                <a:off x="3864840" y="2092970"/>
                <a:ext cx="420680" cy="419756"/>
                <a:chOff x="3721100" y="-804863"/>
                <a:chExt cx="722313" cy="720725"/>
              </a:xfrm>
              <a:solidFill>
                <a:srgbClr val="F5AF19"/>
              </a:solidFill>
            </p:grpSpPr>
            <p:sp>
              <p:nvSpPr>
                <p:cNvPr id="61" name="Freeform 5"/>
                <p:cNvSpPr>
                  <a:spLocks noEditPoints="1"/>
                </p:cNvSpPr>
                <p:nvPr/>
              </p:nvSpPr>
              <p:spPr bwMode="auto">
                <a:xfrm>
                  <a:off x="4060825" y="-466726"/>
                  <a:ext cx="241300" cy="174625"/>
                </a:xfrm>
                <a:custGeom>
                  <a:avLst/>
                  <a:gdLst>
                    <a:gd name="T0" fmla="*/ 961 w 1104"/>
                    <a:gd name="T1" fmla="*/ 565 h 792"/>
                    <a:gd name="T2" fmla="*/ 121 w 1104"/>
                    <a:gd name="T3" fmla="*/ 565 h 792"/>
                    <a:gd name="T4" fmla="*/ 21 w 1104"/>
                    <a:gd name="T5" fmla="*/ 621 h 792"/>
                    <a:gd name="T6" fmla="*/ 21 w 1104"/>
                    <a:gd name="T7" fmla="*/ 736 h 792"/>
                    <a:gd name="T8" fmla="*/ 121 w 1104"/>
                    <a:gd name="T9" fmla="*/ 792 h 792"/>
                    <a:gd name="T10" fmla="*/ 961 w 1104"/>
                    <a:gd name="T11" fmla="*/ 792 h 792"/>
                    <a:gd name="T12" fmla="*/ 1061 w 1104"/>
                    <a:gd name="T13" fmla="*/ 736 h 792"/>
                    <a:gd name="T14" fmla="*/ 1061 w 1104"/>
                    <a:gd name="T15" fmla="*/ 621 h 792"/>
                    <a:gd name="T16" fmla="*/ 961 w 1104"/>
                    <a:gd name="T17" fmla="*/ 565 h 792"/>
                    <a:gd name="T18" fmla="*/ 984 w 1104"/>
                    <a:gd name="T19" fmla="*/ 1 h 792"/>
                    <a:gd name="T20" fmla="*/ 314 w 1104"/>
                    <a:gd name="T21" fmla="*/ 1 h 792"/>
                    <a:gd name="T22" fmla="*/ 214 w 1104"/>
                    <a:gd name="T23" fmla="*/ 57 h 792"/>
                    <a:gd name="T24" fmla="*/ 214 w 1104"/>
                    <a:gd name="T25" fmla="*/ 171 h 792"/>
                    <a:gd name="T26" fmla="*/ 314 w 1104"/>
                    <a:gd name="T27" fmla="*/ 227 h 792"/>
                    <a:gd name="T28" fmla="*/ 984 w 1104"/>
                    <a:gd name="T29" fmla="*/ 227 h 792"/>
                    <a:gd name="T30" fmla="*/ 1084 w 1104"/>
                    <a:gd name="T31" fmla="*/ 171 h 792"/>
                    <a:gd name="T32" fmla="*/ 1084 w 1104"/>
                    <a:gd name="T33" fmla="*/ 57 h 792"/>
                    <a:gd name="T34" fmla="*/ 984 w 1104"/>
                    <a:gd name="T35" fmla="*/ 1 h 792"/>
                    <a:gd name="T36" fmla="*/ 984 w 1104"/>
                    <a:gd name="T37" fmla="*/ 1 h 792"/>
                    <a:gd name="T38" fmla="*/ 984 w 1104"/>
                    <a:gd name="T3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 h="792">
                      <a:moveTo>
                        <a:pt x="961" y="565"/>
                      </a:moveTo>
                      <a:cubicBezTo>
                        <a:pt x="121" y="565"/>
                        <a:pt x="121" y="565"/>
                        <a:pt x="121" y="565"/>
                      </a:cubicBezTo>
                      <a:cubicBezTo>
                        <a:pt x="80" y="564"/>
                        <a:pt x="42" y="586"/>
                        <a:pt x="21" y="621"/>
                      </a:cubicBezTo>
                      <a:cubicBezTo>
                        <a:pt x="0" y="657"/>
                        <a:pt x="0" y="700"/>
                        <a:pt x="21" y="736"/>
                      </a:cubicBezTo>
                      <a:cubicBezTo>
                        <a:pt x="42" y="771"/>
                        <a:pt x="80" y="792"/>
                        <a:pt x="121" y="792"/>
                      </a:cubicBezTo>
                      <a:cubicBezTo>
                        <a:pt x="961" y="792"/>
                        <a:pt x="961" y="792"/>
                        <a:pt x="961" y="792"/>
                      </a:cubicBezTo>
                      <a:cubicBezTo>
                        <a:pt x="1002" y="792"/>
                        <a:pt x="1040" y="771"/>
                        <a:pt x="1061" y="736"/>
                      </a:cubicBezTo>
                      <a:cubicBezTo>
                        <a:pt x="1082" y="700"/>
                        <a:pt x="1082" y="657"/>
                        <a:pt x="1061" y="621"/>
                      </a:cubicBezTo>
                      <a:cubicBezTo>
                        <a:pt x="1040" y="586"/>
                        <a:pt x="1002" y="564"/>
                        <a:pt x="961" y="565"/>
                      </a:cubicBezTo>
                      <a:close/>
                      <a:moveTo>
                        <a:pt x="984" y="1"/>
                      </a:moveTo>
                      <a:cubicBezTo>
                        <a:pt x="314" y="1"/>
                        <a:pt x="314" y="1"/>
                        <a:pt x="314" y="1"/>
                      </a:cubicBezTo>
                      <a:cubicBezTo>
                        <a:pt x="273" y="0"/>
                        <a:pt x="235" y="21"/>
                        <a:pt x="214" y="57"/>
                      </a:cubicBezTo>
                      <a:cubicBezTo>
                        <a:pt x="194" y="92"/>
                        <a:pt x="194" y="136"/>
                        <a:pt x="214" y="171"/>
                      </a:cubicBezTo>
                      <a:cubicBezTo>
                        <a:pt x="235" y="207"/>
                        <a:pt x="273" y="228"/>
                        <a:pt x="314" y="227"/>
                      </a:cubicBezTo>
                      <a:cubicBezTo>
                        <a:pt x="984" y="227"/>
                        <a:pt x="984" y="227"/>
                        <a:pt x="984" y="227"/>
                      </a:cubicBezTo>
                      <a:cubicBezTo>
                        <a:pt x="1025" y="228"/>
                        <a:pt x="1063" y="207"/>
                        <a:pt x="1084" y="171"/>
                      </a:cubicBezTo>
                      <a:cubicBezTo>
                        <a:pt x="1104" y="136"/>
                        <a:pt x="1104" y="92"/>
                        <a:pt x="1084" y="57"/>
                      </a:cubicBezTo>
                      <a:cubicBezTo>
                        <a:pt x="1063" y="21"/>
                        <a:pt x="1025" y="0"/>
                        <a:pt x="984" y="1"/>
                      </a:cubicBezTo>
                      <a:close/>
                      <a:moveTo>
                        <a:pt x="984" y="1"/>
                      </a:moveTo>
                      <a:cubicBezTo>
                        <a:pt x="984" y="1"/>
                        <a:pt x="984" y="1"/>
                        <a:pt x="984" y="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62" name="Freeform 6"/>
                <p:cNvSpPr>
                  <a:spLocks noEditPoints="1"/>
                </p:cNvSpPr>
                <p:nvPr/>
              </p:nvSpPr>
              <p:spPr bwMode="auto">
                <a:xfrm>
                  <a:off x="3871913" y="-804863"/>
                  <a:ext cx="571500" cy="695325"/>
                </a:xfrm>
                <a:custGeom>
                  <a:avLst/>
                  <a:gdLst>
                    <a:gd name="T0" fmla="*/ 1812 w 2606"/>
                    <a:gd name="T1" fmla="*/ 0 h 3167"/>
                    <a:gd name="T2" fmla="*/ 451 w 2606"/>
                    <a:gd name="T3" fmla="*/ 0 h 3167"/>
                    <a:gd name="T4" fmla="*/ 0 w 2606"/>
                    <a:gd name="T5" fmla="*/ 409 h 3167"/>
                    <a:gd name="T6" fmla="*/ 0 w 2606"/>
                    <a:gd name="T7" fmla="*/ 664 h 3167"/>
                    <a:gd name="T8" fmla="*/ 0 w 2606"/>
                    <a:gd name="T9" fmla="*/ 664 h 3167"/>
                    <a:gd name="T10" fmla="*/ 0 w 2606"/>
                    <a:gd name="T11" fmla="*/ 818 h 3167"/>
                    <a:gd name="T12" fmla="*/ 243 w 2606"/>
                    <a:gd name="T13" fmla="*/ 692 h 3167"/>
                    <a:gd name="T14" fmla="*/ 243 w 2606"/>
                    <a:gd name="T15" fmla="*/ 449 h 3167"/>
                    <a:gd name="T16" fmla="*/ 452 w 2606"/>
                    <a:gd name="T17" fmla="*/ 226 h 3167"/>
                    <a:gd name="T18" fmla="*/ 1586 w 2606"/>
                    <a:gd name="T19" fmla="*/ 226 h 3167"/>
                    <a:gd name="T20" fmla="*/ 1586 w 2606"/>
                    <a:gd name="T21" fmla="*/ 681 h 3167"/>
                    <a:gd name="T22" fmla="*/ 2040 w 2606"/>
                    <a:gd name="T23" fmla="*/ 1131 h 3167"/>
                    <a:gd name="T24" fmla="*/ 2380 w 2606"/>
                    <a:gd name="T25" fmla="*/ 1131 h 3167"/>
                    <a:gd name="T26" fmla="*/ 2380 w 2606"/>
                    <a:gd name="T27" fmla="*/ 2714 h 3167"/>
                    <a:gd name="T28" fmla="*/ 2153 w 2606"/>
                    <a:gd name="T29" fmla="*/ 2940 h 3167"/>
                    <a:gd name="T30" fmla="*/ 1745 w 2606"/>
                    <a:gd name="T31" fmla="*/ 2940 h 3167"/>
                    <a:gd name="T32" fmla="*/ 1745 w 2606"/>
                    <a:gd name="T33" fmla="*/ 3012 h 3167"/>
                    <a:gd name="T34" fmla="*/ 1745 w 2606"/>
                    <a:gd name="T35" fmla="*/ 3167 h 3167"/>
                    <a:gd name="T36" fmla="*/ 2153 w 2606"/>
                    <a:gd name="T37" fmla="*/ 3167 h 3167"/>
                    <a:gd name="T38" fmla="*/ 2606 w 2606"/>
                    <a:gd name="T39" fmla="*/ 2714 h 3167"/>
                    <a:gd name="T40" fmla="*/ 2606 w 2606"/>
                    <a:gd name="T41" fmla="*/ 908 h 3167"/>
                    <a:gd name="T42" fmla="*/ 1812 w 2606"/>
                    <a:gd name="T43" fmla="*/ 0 h 3167"/>
                    <a:gd name="T44" fmla="*/ 2039 w 2606"/>
                    <a:gd name="T45" fmla="*/ 904 h 3167"/>
                    <a:gd name="T46" fmla="*/ 1813 w 2606"/>
                    <a:gd name="T47" fmla="*/ 567 h 3167"/>
                    <a:gd name="T48" fmla="*/ 1813 w 2606"/>
                    <a:gd name="T49" fmla="*/ 229 h 3167"/>
                    <a:gd name="T50" fmla="*/ 2379 w 2606"/>
                    <a:gd name="T51" fmla="*/ 904 h 3167"/>
                    <a:gd name="T52" fmla="*/ 2039 w 2606"/>
                    <a:gd name="T53" fmla="*/ 904 h 3167"/>
                    <a:gd name="T54" fmla="*/ 2039 w 2606"/>
                    <a:gd name="T55" fmla="*/ 904 h 3167"/>
                    <a:gd name="T56" fmla="*/ 2039 w 2606"/>
                    <a:gd name="T57" fmla="*/ 904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6" h="3167">
                      <a:moveTo>
                        <a:pt x="1812" y="0"/>
                      </a:moveTo>
                      <a:cubicBezTo>
                        <a:pt x="451" y="0"/>
                        <a:pt x="451" y="0"/>
                        <a:pt x="451" y="0"/>
                      </a:cubicBezTo>
                      <a:cubicBezTo>
                        <a:pt x="226" y="0"/>
                        <a:pt x="24" y="193"/>
                        <a:pt x="0" y="409"/>
                      </a:cubicBezTo>
                      <a:cubicBezTo>
                        <a:pt x="0" y="664"/>
                        <a:pt x="0" y="664"/>
                        <a:pt x="0" y="664"/>
                      </a:cubicBezTo>
                      <a:cubicBezTo>
                        <a:pt x="0" y="664"/>
                        <a:pt x="0" y="664"/>
                        <a:pt x="0" y="664"/>
                      </a:cubicBezTo>
                      <a:cubicBezTo>
                        <a:pt x="0" y="818"/>
                        <a:pt x="0" y="818"/>
                        <a:pt x="0" y="818"/>
                      </a:cubicBezTo>
                      <a:cubicBezTo>
                        <a:pt x="75" y="760"/>
                        <a:pt x="148" y="725"/>
                        <a:pt x="243" y="692"/>
                      </a:cubicBezTo>
                      <a:cubicBezTo>
                        <a:pt x="243" y="449"/>
                        <a:pt x="243" y="449"/>
                        <a:pt x="243" y="449"/>
                      </a:cubicBezTo>
                      <a:cubicBezTo>
                        <a:pt x="243" y="333"/>
                        <a:pt x="332" y="226"/>
                        <a:pt x="452" y="226"/>
                      </a:cubicBezTo>
                      <a:cubicBezTo>
                        <a:pt x="1586" y="226"/>
                        <a:pt x="1586" y="226"/>
                        <a:pt x="1586" y="226"/>
                      </a:cubicBezTo>
                      <a:cubicBezTo>
                        <a:pt x="1585" y="486"/>
                        <a:pt x="1586" y="681"/>
                        <a:pt x="1586" y="681"/>
                      </a:cubicBezTo>
                      <a:cubicBezTo>
                        <a:pt x="1586" y="916"/>
                        <a:pt x="1798" y="1131"/>
                        <a:pt x="2040" y="1131"/>
                      </a:cubicBezTo>
                      <a:cubicBezTo>
                        <a:pt x="2380" y="1131"/>
                        <a:pt x="2380" y="1131"/>
                        <a:pt x="2380" y="1131"/>
                      </a:cubicBezTo>
                      <a:cubicBezTo>
                        <a:pt x="2380" y="2714"/>
                        <a:pt x="2380" y="2714"/>
                        <a:pt x="2380" y="2714"/>
                      </a:cubicBezTo>
                      <a:cubicBezTo>
                        <a:pt x="2380" y="2829"/>
                        <a:pt x="2272" y="2940"/>
                        <a:pt x="2153" y="2940"/>
                      </a:cubicBezTo>
                      <a:cubicBezTo>
                        <a:pt x="1745" y="2940"/>
                        <a:pt x="1745" y="2940"/>
                        <a:pt x="1745" y="2940"/>
                      </a:cubicBezTo>
                      <a:cubicBezTo>
                        <a:pt x="1745" y="2986"/>
                        <a:pt x="1745" y="2985"/>
                        <a:pt x="1745" y="3012"/>
                      </a:cubicBezTo>
                      <a:cubicBezTo>
                        <a:pt x="1745" y="3167"/>
                        <a:pt x="1745" y="3167"/>
                        <a:pt x="1745" y="3167"/>
                      </a:cubicBezTo>
                      <a:cubicBezTo>
                        <a:pt x="2153" y="3167"/>
                        <a:pt x="2153" y="3167"/>
                        <a:pt x="2153" y="3167"/>
                      </a:cubicBezTo>
                      <a:cubicBezTo>
                        <a:pt x="2392" y="3167"/>
                        <a:pt x="2606" y="2947"/>
                        <a:pt x="2606" y="2714"/>
                      </a:cubicBezTo>
                      <a:cubicBezTo>
                        <a:pt x="2606" y="908"/>
                        <a:pt x="2606" y="908"/>
                        <a:pt x="2606" y="908"/>
                      </a:cubicBezTo>
                      <a:lnTo>
                        <a:pt x="1812" y="0"/>
                      </a:lnTo>
                      <a:close/>
                      <a:moveTo>
                        <a:pt x="2039" y="904"/>
                      </a:moveTo>
                      <a:cubicBezTo>
                        <a:pt x="1919" y="904"/>
                        <a:pt x="1813" y="685"/>
                        <a:pt x="1813" y="567"/>
                      </a:cubicBezTo>
                      <a:cubicBezTo>
                        <a:pt x="1813" y="229"/>
                        <a:pt x="1813" y="229"/>
                        <a:pt x="1813" y="229"/>
                      </a:cubicBezTo>
                      <a:cubicBezTo>
                        <a:pt x="2379" y="904"/>
                        <a:pt x="2379" y="904"/>
                        <a:pt x="2379" y="904"/>
                      </a:cubicBezTo>
                      <a:lnTo>
                        <a:pt x="2039" y="904"/>
                      </a:lnTo>
                      <a:close/>
                      <a:moveTo>
                        <a:pt x="2039" y="904"/>
                      </a:moveTo>
                      <a:cubicBezTo>
                        <a:pt x="2039" y="904"/>
                        <a:pt x="2039" y="904"/>
                        <a:pt x="2039" y="90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63" name="Freeform 7"/>
                <p:cNvSpPr>
                  <a:spLocks noEditPoints="1"/>
                </p:cNvSpPr>
                <p:nvPr/>
              </p:nvSpPr>
              <p:spPr bwMode="auto">
                <a:xfrm>
                  <a:off x="3721100" y="-644526"/>
                  <a:ext cx="517525" cy="560388"/>
                </a:xfrm>
                <a:custGeom>
                  <a:avLst/>
                  <a:gdLst>
                    <a:gd name="T0" fmla="*/ 2201 w 2361"/>
                    <a:gd name="T1" fmla="*/ 1991 h 2549"/>
                    <a:gd name="T2" fmla="*/ 1607 w 2361"/>
                    <a:gd name="T3" fmla="*/ 1662 h 2549"/>
                    <a:gd name="T4" fmla="*/ 1888 w 2361"/>
                    <a:gd name="T5" fmla="*/ 956 h 2549"/>
                    <a:gd name="T6" fmla="*/ 1888 w 2361"/>
                    <a:gd name="T7" fmla="*/ 558 h 2549"/>
                    <a:gd name="T8" fmla="*/ 1185 w 2361"/>
                    <a:gd name="T9" fmla="*/ 0 h 2549"/>
                    <a:gd name="T10" fmla="*/ 473 w 2361"/>
                    <a:gd name="T11" fmla="*/ 558 h 2549"/>
                    <a:gd name="T12" fmla="*/ 473 w 2361"/>
                    <a:gd name="T13" fmla="*/ 956 h 2549"/>
                    <a:gd name="T14" fmla="*/ 770 w 2361"/>
                    <a:gd name="T15" fmla="*/ 1661 h 2549"/>
                    <a:gd name="T16" fmla="*/ 160 w 2361"/>
                    <a:gd name="T17" fmla="*/ 1991 h 2549"/>
                    <a:gd name="T18" fmla="*/ 1 w 2361"/>
                    <a:gd name="T19" fmla="*/ 2150 h 2549"/>
                    <a:gd name="T20" fmla="*/ 1 w 2361"/>
                    <a:gd name="T21" fmla="*/ 2390 h 2549"/>
                    <a:gd name="T22" fmla="*/ 47 w 2361"/>
                    <a:gd name="T23" fmla="*/ 2502 h 2549"/>
                    <a:gd name="T24" fmla="*/ 160 w 2361"/>
                    <a:gd name="T25" fmla="*/ 2549 h 2549"/>
                    <a:gd name="T26" fmla="*/ 2201 w 2361"/>
                    <a:gd name="T27" fmla="*/ 2549 h 2549"/>
                    <a:gd name="T28" fmla="*/ 2314 w 2361"/>
                    <a:gd name="T29" fmla="*/ 2502 h 2549"/>
                    <a:gd name="T30" fmla="*/ 2361 w 2361"/>
                    <a:gd name="T31" fmla="*/ 2390 h 2549"/>
                    <a:gd name="T32" fmla="*/ 2361 w 2361"/>
                    <a:gd name="T33" fmla="*/ 2150 h 2549"/>
                    <a:gd name="T34" fmla="*/ 2201 w 2361"/>
                    <a:gd name="T35" fmla="*/ 1991 h 2549"/>
                    <a:gd name="T36" fmla="*/ 189 w 2361"/>
                    <a:gd name="T37" fmla="*/ 2360 h 2549"/>
                    <a:gd name="T38" fmla="*/ 189 w 2361"/>
                    <a:gd name="T39" fmla="*/ 2192 h 2549"/>
                    <a:gd name="T40" fmla="*/ 237 w 2361"/>
                    <a:gd name="T41" fmla="*/ 2163 h 2549"/>
                    <a:gd name="T42" fmla="*/ 250 w 2361"/>
                    <a:gd name="T43" fmla="*/ 2157 h 2549"/>
                    <a:gd name="T44" fmla="*/ 859 w 2361"/>
                    <a:gd name="T45" fmla="*/ 1826 h 2549"/>
                    <a:gd name="T46" fmla="*/ 958 w 2361"/>
                    <a:gd name="T47" fmla="*/ 1678 h 2549"/>
                    <a:gd name="T48" fmla="*/ 888 w 2361"/>
                    <a:gd name="T49" fmla="*/ 1514 h 2549"/>
                    <a:gd name="T50" fmla="*/ 661 w 2361"/>
                    <a:gd name="T51" fmla="*/ 956 h 2549"/>
                    <a:gd name="T52" fmla="*/ 661 w 2361"/>
                    <a:gd name="T53" fmla="*/ 558 h 2549"/>
                    <a:gd name="T54" fmla="*/ 1185 w 2361"/>
                    <a:gd name="T55" fmla="*/ 189 h 2549"/>
                    <a:gd name="T56" fmla="*/ 1699 w 2361"/>
                    <a:gd name="T57" fmla="*/ 558 h 2549"/>
                    <a:gd name="T58" fmla="*/ 1699 w 2361"/>
                    <a:gd name="T59" fmla="*/ 956 h 2549"/>
                    <a:gd name="T60" fmla="*/ 1490 w 2361"/>
                    <a:gd name="T61" fmla="*/ 1514 h 2549"/>
                    <a:gd name="T62" fmla="*/ 1419 w 2361"/>
                    <a:gd name="T63" fmla="*/ 1678 h 2549"/>
                    <a:gd name="T64" fmla="*/ 1517 w 2361"/>
                    <a:gd name="T65" fmla="*/ 1828 h 2549"/>
                    <a:gd name="T66" fmla="*/ 2111 w 2361"/>
                    <a:gd name="T67" fmla="*/ 2157 h 2549"/>
                    <a:gd name="T68" fmla="*/ 2128 w 2361"/>
                    <a:gd name="T69" fmla="*/ 2165 h 2549"/>
                    <a:gd name="T70" fmla="*/ 2172 w 2361"/>
                    <a:gd name="T71" fmla="*/ 2189 h 2549"/>
                    <a:gd name="T72" fmla="*/ 2172 w 2361"/>
                    <a:gd name="T73" fmla="*/ 2360 h 2549"/>
                    <a:gd name="T74" fmla="*/ 189 w 2361"/>
                    <a:gd name="T75" fmla="*/ 2360 h 2549"/>
                    <a:gd name="T76" fmla="*/ 189 w 2361"/>
                    <a:gd name="T77" fmla="*/ 2360 h 2549"/>
                    <a:gd name="T78" fmla="*/ 189 w 2361"/>
                    <a:gd name="T79" fmla="*/ 236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1" h="2549">
                      <a:moveTo>
                        <a:pt x="2201" y="1991"/>
                      </a:moveTo>
                      <a:cubicBezTo>
                        <a:pt x="1607" y="1662"/>
                        <a:pt x="1607" y="1662"/>
                        <a:pt x="1607" y="1662"/>
                      </a:cubicBezTo>
                      <a:cubicBezTo>
                        <a:pt x="1828" y="1489"/>
                        <a:pt x="1888" y="1147"/>
                        <a:pt x="1888" y="956"/>
                      </a:cubicBezTo>
                      <a:cubicBezTo>
                        <a:pt x="1888" y="558"/>
                        <a:pt x="1888" y="558"/>
                        <a:pt x="1888" y="558"/>
                      </a:cubicBezTo>
                      <a:cubicBezTo>
                        <a:pt x="1888" y="294"/>
                        <a:pt x="1537" y="0"/>
                        <a:pt x="1185" y="0"/>
                      </a:cubicBezTo>
                      <a:cubicBezTo>
                        <a:pt x="832" y="0"/>
                        <a:pt x="473" y="294"/>
                        <a:pt x="473" y="558"/>
                      </a:cubicBezTo>
                      <a:cubicBezTo>
                        <a:pt x="473" y="956"/>
                        <a:pt x="473" y="956"/>
                        <a:pt x="473" y="956"/>
                      </a:cubicBezTo>
                      <a:cubicBezTo>
                        <a:pt x="473" y="1130"/>
                        <a:pt x="546" y="1482"/>
                        <a:pt x="770" y="1661"/>
                      </a:cubicBezTo>
                      <a:cubicBezTo>
                        <a:pt x="160" y="1991"/>
                        <a:pt x="160" y="1991"/>
                        <a:pt x="160" y="1991"/>
                      </a:cubicBezTo>
                      <a:cubicBezTo>
                        <a:pt x="160" y="1991"/>
                        <a:pt x="1" y="2062"/>
                        <a:pt x="1" y="2150"/>
                      </a:cubicBezTo>
                      <a:cubicBezTo>
                        <a:pt x="1" y="2390"/>
                        <a:pt x="1" y="2390"/>
                        <a:pt x="1" y="2390"/>
                      </a:cubicBezTo>
                      <a:cubicBezTo>
                        <a:pt x="0" y="2432"/>
                        <a:pt x="17" y="2472"/>
                        <a:pt x="47" y="2502"/>
                      </a:cubicBezTo>
                      <a:cubicBezTo>
                        <a:pt x="77" y="2532"/>
                        <a:pt x="117" y="2549"/>
                        <a:pt x="160" y="2549"/>
                      </a:cubicBezTo>
                      <a:cubicBezTo>
                        <a:pt x="2201" y="2549"/>
                        <a:pt x="2201" y="2549"/>
                        <a:pt x="2201" y="2549"/>
                      </a:cubicBezTo>
                      <a:cubicBezTo>
                        <a:pt x="2244" y="2549"/>
                        <a:pt x="2284" y="2532"/>
                        <a:pt x="2314" y="2502"/>
                      </a:cubicBezTo>
                      <a:cubicBezTo>
                        <a:pt x="2344" y="2472"/>
                        <a:pt x="2361" y="2432"/>
                        <a:pt x="2361" y="2390"/>
                      </a:cubicBezTo>
                      <a:cubicBezTo>
                        <a:pt x="2361" y="2150"/>
                        <a:pt x="2361" y="2150"/>
                        <a:pt x="2361" y="2150"/>
                      </a:cubicBezTo>
                      <a:cubicBezTo>
                        <a:pt x="2361" y="2057"/>
                        <a:pt x="2201" y="1991"/>
                        <a:pt x="2201" y="1991"/>
                      </a:cubicBezTo>
                      <a:close/>
                      <a:moveTo>
                        <a:pt x="189" y="2360"/>
                      </a:moveTo>
                      <a:cubicBezTo>
                        <a:pt x="189" y="2192"/>
                        <a:pt x="189" y="2192"/>
                        <a:pt x="189" y="2192"/>
                      </a:cubicBezTo>
                      <a:cubicBezTo>
                        <a:pt x="204" y="2181"/>
                        <a:pt x="220" y="2171"/>
                        <a:pt x="237" y="2163"/>
                      </a:cubicBezTo>
                      <a:cubicBezTo>
                        <a:pt x="241" y="2161"/>
                        <a:pt x="245" y="2159"/>
                        <a:pt x="250" y="2157"/>
                      </a:cubicBezTo>
                      <a:cubicBezTo>
                        <a:pt x="859" y="1826"/>
                        <a:pt x="859" y="1826"/>
                        <a:pt x="859" y="1826"/>
                      </a:cubicBezTo>
                      <a:cubicBezTo>
                        <a:pt x="915" y="1796"/>
                        <a:pt x="952" y="1741"/>
                        <a:pt x="958" y="1678"/>
                      </a:cubicBezTo>
                      <a:cubicBezTo>
                        <a:pt x="963" y="1615"/>
                        <a:pt x="937" y="1553"/>
                        <a:pt x="888" y="1514"/>
                      </a:cubicBezTo>
                      <a:cubicBezTo>
                        <a:pt x="729" y="1387"/>
                        <a:pt x="661" y="1106"/>
                        <a:pt x="661" y="956"/>
                      </a:cubicBezTo>
                      <a:cubicBezTo>
                        <a:pt x="661" y="558"/>
                        <a:pt x="661" y="558"/>
                        <a:pt x="661" y="558"/>
                      </a:cubicBezTo>
                      <a:cubicBezTo>
                        <a:pt x="661" y="422"/>
                        <a:pt x="917" y="189"/>
                        <a:pt x="1185" y="189"/>
                      </a:cubicBezTo>
                      <a:cubicBezTo>
                        <a:pt x="1457" y="189"/>
                        <a:pt x="1699" y="419"/>
                        <a:pt x="1699" y="558"/>
                      </a:cubicBezTo>
                      <a:cubicBezTo>
                        <a:pt x="1699" y="956"/>
                        <a:pt x="1699" y="956"/>
                        <a:pt x="1699" y="956"/>
                      </a:cubicBezTo>
                      <a:cubicBezTo>
                        <a:pt x="1699" y="1104"/>
                        <a:pt x="1653" y="1386"/>
                        <a:pt x="1490" y="1514"/>
                      </a:cubicBezTo>
                      <a:cubicBezTo>
                        <a:pt x="1440" y="1553"/>
                        <a:pt x="1414" y="1615"/>
                        <a:pt x="1419" y="1678"/>
                      </a:cubicBezTo>
                      <a:cubicBezTo>
                        <a:pt x="1424" y="1741"/>
                        <a:pt x="1461" y="1797"/>
                        <a:pt x="1517" y="1828"/>
                      </a:cubicBezTo>
                      <a:cubicBezTo>
                        <a:pt x="2111" y="2157"/>
                        <a:pt x="2111" y="2157"/>
                        <a:pt x="2111" y="2157"/>
                      </a:cubicBezTo>
                      <a:cubicBezTo>
                        <a:pt x="2116" y="2160"/>
                        <a:pt x="2123" y="2163"/>
                        <a:pt x="2128" y="2165"/>
                      </a:cubicBezTo>
                      <a:cubicBezTo>
                        <a:pt x="2144" y="2172"/>
                        <a:pt x="2158" y="2180"/>
                        <a:pt x="2172" y="2189"/>
                      </a:cubicBezTo>
                      <a:cubicBezTo>
                        <a:pt x="2172" y="2360"/>
                        <a:pt x="2172" y="2360"/>
                        <a:pt x="2172" y="2360"/>
                      </a:cubicBezTo>
                      <a:cubicBezTo>
                        <a:pt x="189" y="2360"/>
                        <a:pt x="189" y="2360"/>
                        <a:pt x="189" y="2360"/>
                      </a:cubicBezTo>
                      <a:close/>
                      <a:moveTo>
                        <a:pt x="189" y="2360"/>
                      </a:moveTo>
                      <a:cubicBezTo>
                        <a:pt x="189" y="2360"/>
                        <a:pt x="189" y="2360"/>
                        <a:pt x="189" y="236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grpSp>
        </p:grpSp>
        <p:grpSp>
          <p:nvGrpSpPr>
            <p:cNvPr id="56" name="组合 55"/>
            <p:cNvGrpSpPr/>
            <p:nvPr/>
          </p:nvGrpSpPr>
          <p:grpSpPr>
            <a:xfrm>
              <a:off x="627010" y="1741472"/>
              <a:ext cx="2687473" cy="1290419"/>
              <a:chOff x="627010" y="1763139"/>
              <a:chExt cx="2687473" cy="1290419"/>
            </a:xfrm>
          </p:grpSpPr>
          <p:sp>
            <p:nvSpPr>
              <p:cNvPr id="57" name="文本框 56"/>
              <p:cNvSpPr txBox="1"/>
              <p:nvPr/>
            </p:nvSpPr>
            <p:spPr>
              <a:xfrm>
                <a:off x="1298945" y="1763139"/>
                <a:ext cx="2015538" cy="460116"/>
              </a:xfrm>
              <a:prstGeom prst="rect">
                <a:avLst/>
              </a:prstGeom>
              <a:noFill/>
            </p:spPr>
            <p:txBody>
              <a:bodyPr wrap="square" rtlCol="0">
                <a:spAutoFit/>
              </a:bodyPr>
              <a:lstStyle/>
              <a:p>
                <a:pPr algn="r">
                  <a:spcBef>
                    <a:spcPct val="0"/>
                  </a:spcBef>
                  <a:buClr>
                    <a:schemeClr val="tx1">
                      <a:lumMod val="85000"/>
                      <a:lumOff val="15000"/>
                    </a:schemeClr>
                  </a:buClr>
                  <a:buSzPct val="105000"/>
                  <a:defRPr/>
                </a:pPr>
                <a:r>
                  <a:rPr lang="zh-CN" altLang="en-US" sz="2000" kern="0" dirty="0">
                    <a:gradFill>
                      <a:gsLst>
                        <a:gs pos="100000">
                          <a:srgbClr val="EE491E"/>
                        </a:gs>
                        <a:gs pos="0">
                          <a:srgbClr val="F78019"/>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kern="0" dirty="0">
                  <a:gradFill>
                    <a:gsLst>
                      <a:gs pos="100000">
                        <a:srgbClr val="EE491E"/>
                      </a:gs>
                      <a:gs pos="0">
                        <a:srgbClr val="F78019"/>
                      </a:gs>
                    </a:gsLst>
                    <a:lin ang="2700000" scaled="1"/>
                  </a:gradFill>
                  <a:latin typeface="思源黑体 CN Bold" panose="020B0800000000000000" pitchFamily="34" charset="-122"/>
                  <a:ea typeface="思源黑体 CN Bold" panose="020B0800000000000000" pitchFamily="34" charset="-122"/>
                </a:endParaRPr>
              </a:p>
            </p:txBody>
          </p:sp>
          <p:sp>
            <p:nvSpPr>
              <p:cNvPr id="58" name="文本框 57"/>
              <p:cNvSpPr txBox="1"/>
              <p:nvPr/>
            </p:nvSpPr>
            <p:spPr>
              <a:xfrm>
                <a:off x="627010" y="2101694"/>
                <a:ext cx="2687473" cy="95186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endPar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grpSp>
        <p:nvGrpSpPr>
          <p:cNvPr id="64" name="组合 63"/>
          <p:cNvGrpSpPr/>
          <p:nvPr/>
        </p:nvGrpSpPr>
        <p:grpSpPr>
          <a:xfrm>
            <a:off x="1340247" y="4408775"/>
            <a:ext cx="3505483" cy="1122129"/>
            <a:chOff x="627010" y="4508815"/>
            <a:chExt cx="4031213" cy="1290419"/>
          </a:xfrm>
        </p:grpSpPr>
        <p:grpSp>
          <p:nvGrpSpPr>
            <p:cNvPr id="65" name="组合 64"/>
            <p:cNvGrpSpPr/>
            <p:nvPr/>
          </p:nvGrpSpPr>
          <p:grpSpPr>
            <a:xfrm>
              <a:off x="3492137" y="4542351"/>
              <a:ext cx="1166086" cy="1166086"/>
              <a:chOff x="3492137" y="4487148"/>
              <a:chExt cx="1166086" cy="1166086"/>
            </a:xfrm>
          </p:grpSpPr>
          <p:sp>
            <p:nvSpPr>
              <p:cNvPr id="69" name="椭圆 68"/>
              <p:cNvSpPr/>
              <p:nvPr/>
            </p:nvSpPr>
            <p:spPr>
              <a:xfrm>
                <a:off x="3492137" y="4487148"/>
                <a:ext cx="1166086" cy="1166086"/>
              </a:xfrm>
              <a:prstGeom prst="ellipse">
                <a:avLst/>
              </a:prstGeom>
              <a:solidFill>
                <a:schemeClr val="tx1">
                  <a:lumMod val="75000"/>
                  <a:lumOff val="25000"/>
                </a:schemeClr>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cs typeface="+mn-cs"/>
                </a:endParaRPr>
              </a:p>
            </p:txBody>
          </p:sp>
          <p:sp>
            <p:nvSpPr>
              <p:cNvPr id="70" name="Freeform 5"/>
              <p:cNvSpPr>
                <a:spLocks noEditPoints="1"/>
              </p:cNvSpPr>
              <p:nvPr/>
            </p:nvSpPr>
            <p:spPr bwMode="auto">
              <a:xfrm>
                <a:off x="3868425" y="4892074"/>
                <a:ext cx="413511" cy="356232"/>
              </a:xfrm>
              <a:custGeom>
                <a:avLst/>
                <a:gdLst>
                  <a:gd name="T0" fmla="*/ 2494 w 2858"/>
                  <a:gd name="T1" fmla="*/ 517 h 2456"/>
                  <a:gd name="T2" fmla="*/ 2133 w 2858"/>
                  <a:gd name="T3" fmla="*/ 517 h 2456"/>
                  <a:gd name="T4" fmla="*/ 1978 w 2858"/>
                  <a:gd name="T5" fmla="*/ 143 h 2456"/>
                  <a:gd name="T6" fmla="*/ 1764 w 2858"/>
                  <a:gd name="T7" fmla="*/ 0 h 2456"/>
                  <a:gd name="T8" fmla="*/ 1094 w 2858"/>
                  <a:gd name="T9" fmla="*/ 0 h 2456"/>
                  <a:gd name="T10" fmla="*/ 880 w 2858"/>
                  <a:gd name="T11" fmla="*/ 143 h 2456"/>
                  <a:gd name="T12" fmla="*/ 725 w 2858"/>
                  <a:gd name="T13" fmla="*/ 517 h 2456"/>
                  <a:gd name="T14" fmla="*/ 364 w 2858"/>
                  <a:gd name="T15" fmla="*/ 517 h 2456"/>
                  <a:gd name="T16" fmla="*/ 0 w 2858"/>
                  <a:gd name="T17" fmla="*/ 881 h 2456"/>
                  <a:gd name="T18" fmla="*/ 0 w 2858"/>
                  <a:gd name="T19" fmla="*/ 2092 h 2456"/>
                  <a:gd name="T20" fmla="*/ 364 w 2858"/>
                  <a:gd name="T21" fmla="*/ 2456 h 2456"/>
                  <a:gd name="T22" fmla="*/ 2494 w 2858"/>
                  <a:gd name="T23" fmla="*/ 2456 h 2456"/>
                  <a:gd name="T24" fmla="*/ 2858 w 2858"/>
                  <a:gd name="T25" fmla="*/ 2092 h 2456"/>
                  <a:gd name="T26" fmla="*/ 2858 w 2858"/>
                  <a:gd name="T27" fmla="*/ 881 h 2456"/>
                  <a:gd name="T28" fmla="*/ 2494 w 2858"/>
                  <a:gd name="T29" fmla="*/ 517 h 2456"/>
                  <a:gd name="T30" fmla="*/ 2726 w 2858"/>
                  <a:gd name="T31" fmla="*/ 2092 h 2456"/>
                  <a:gd name="T32" fmla="*/ 2494 w 2858"/>
                  <a:gd name="T33" fmla="*/ 2323 h 2456"/>
                  <a:gd name="T34" fmla="*/ 364 w 2858"/>
                  <a:gd name="T35" fmla="*/ 2323 h 2456"/>
                  <a:gd name="T36" fmla="*/ 132 w 2858"/>
                  <a:gd name="T37" fmla="*/ 2092 h 2456"/>
                  <a:gd name="T38" fmla="*/ 132 w 2858"/>
                  <a:gd name="T39" fmla="*/ 881 h 2456"/>
                  <a:gd name="T40" fmla="*/ 364 w 2858"/>
                  <a:gd name="T41" fmla="*/ 649 h 2456"/>
                  <a:gd name="T42" fmla="*/ 769 w 2858"/>
                  <a:gd name="T43" fmla="*/ 649 h 2456"/>
                  <a:gd name="T44" fmla="*/ 830 w 2858"/>
                  <a:gd name="T45" fmla="*/ 608 h 2456"/>
                  <a:gd name="T46" fmla="*/ 1002 w 2858"/>
                  <a:gd name="T47" fmla="*/ 194 h 2456"/>
                  <a:gd name="T48" fmla="*/ 1094 w 2858"/>
                  <a:gd name="T49" fmla="*/ 133 h 2456"/>
                  <a:gd name="T50" fmla="*/ 1764 w 2858"/>
                  <a:gd name="T51" fmla="*/ 133 h 2456"/>
                  <a:gd name="T52" fmla="*/ 1856 w 2858"/>
                  <a:gd name="T53" fmla="*/ 194 h 2456"/>
                  <a:gd name="T54" fmla="*/ 2028 w 2858"/>
                  <a:gd name="T55" fmla="*/ 608 h 2456"/>
                  <a:gd name="T56" fmla="*/ 2089 w 2858"/>
                  <a:gd name="T57" fmla="*/ 649 h 2456"/>
                  <a:gd name="T58" fmla="*/ 2494 w 2858"/>
                  <a:gd name="T59" fmla="*/ 649 h 2456"/>
                  <a:gd name="T60" fmla="*/ 2726 w 2858"/>
                  <a:gd name="T61" fmla="*/ 881 h 2456"/>
                  <a:gd name="T62" fmla="*/ 2726 w 2858"/>
                  <a:gd name="T63" fmla="*/ 2092 h 2456"/>
                  <a:gd name="T64" fmla="*/ 1429 w 2858"/>
                  <a:gd name="T65" fmla="*/ 712 h 2456"/>
                  <a:gd name="T66" fmla="*/ 757 w 2858"/>
                  <a:gd name="T67" fmla="*/ 1384 h 2456"/>
                  <a:gd name="T68" fmla="*/ 1429 w 2858"/>
                  <a:gd name="T69" fmla="*/ 2056 h 2456"/>
                  <a:gd name="T70" fmla="*/ 2101 w 2858"/>
                  <a:gd name="T71" fmla="*/ 1384 h 2456"/>
                  <a:gd name="T72" fmla="*/ 1429 w 2858"/>
                  <a:gd name="T73" fmla="*/ 712 h 2456"/>
                  <a:gd name="T74" fmla="*/ 1429 w 2858"/>
                  <a:gd name="T75" fmla="*/ 1924 h 2456"/>
                  <a:gd name="T76" fmla="*/ 889 w 2858"/>
                  <a:gd name="T77" fmla="*/ 1384 h 2456"/>
                  <a:gd name="T78" fmla="*/ 1429 w 2858"/>
                  <a:gd name="T79" fmla="*/ 844 h 2456"/>
                  <a:gd name="T80" fmla="*/ 1969 w 2858"/>
                  <a:gd name="T81" fmla="*/ 1384 h 2456"/>
                  <a:gd name="T82" fmla="*/ 1429 w 2858"/>
                  <a:gd name="T83" fmla="*/ 1924 h 2456"/>
                  <a:gd name="T84" fmla="*/ 1246 w 2858"/>
                  <a:gd name="T85" fmla="*/ 1656 h 2456"/>
                  <a:gd name="T86" fmla="*/ 1101 w 2858"/>
                  <a:gd name="T87" fmla="*/ 1384 h 2456"/>
                  <a:gd name="T88" fmla="*/ 1035 w 2858"/>
                  <a:gd name="T89" fmla="*/ 1318 h 2456"/>
                  <a:gd name="T90" fmla="*/ 968 w 2858"/>
                  <a:gd name="T91" fmla="*/ 1384 h 2456"/>
                  <a:gd name="T92" fmla="*/ 1171 w 2858"/>
                  <a:gd name="T93" fmla="*/ 1766 h 2456"/>
                  <a:gd name="T94" fmla="*/ 1208 w 2858"/>
                  <a:gd name="T95" fmla="*/ 1777 h 2456"/>
                  <a:gd name="T96" fmla="*/ 1263 w 2858"/>
                  <a:gd name="T97" fmla="*/ 1748 h 2456"/>
                  <a:gd name="T98" fmla="*/ 1246 w 2858"/>
                  <a:gd name="T99" fmla="*/ 1656 h 2456"/>
                  <a:gd name="T100" fmla="*/ 630 w 2858"/>
                  <a:gd name="T101" fmla="*/ 812 h 2456"/>
                  <a:gd name="T102" fmla="*/ 352 w 2858"/>
                  <a:gd name="T103" fmla="*/ 812 h 2456"/>
                  <a:gd name="T104" fmla="*/ 285 w 2858"/>
                  <a:gd name="T105" fmla="*/ 878 h 2456"/>
                  <a:gd name="T106" fmla="*/ 352 w 2858"/>
                  <a:gd name="T107" fmla="*/ 944 h 2456"/>
                  <a:gd name="T108" fmla="*/ 630 w 2858"/>
                  <a:gd name="T109" fmla="*/ 944 h 2456"/>
                  <a:gd name="T110" fmla="*/ 696 w 2858"/>
                  <a:gd name="T111" fmla="*/ 878 h 2456"/>
                  <a:gd name="T112" fmla="*/ 630 w 2858"/>
                  <a:gd name="T113" fmla="*/ 812 h 2456"/>
                  <a:gd name="T114" fmla="*/ 630 w 2858"/>
                  <a:gd name="T115" fmla="*/ 812 h 2456"/>
                  <a:gd name="T116" fmla="*/ 630 w 2858"/>
                  <a:gd name="T117" fmla="*/ 812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8" h="2456">
                    <a:moveTo>
                      <a:pt x="2494" y="517"/>
                    </a:moveTo>
                    <a:cubicBezTo>
                      <a:pt x="2133" y="517"/>
                      <a:pt x="2133" y="517"/>
                      <a:pt x="2133" y="517"/>
                    </a:cubicBezTo>
                    <a:cubicBezTo>
                      <a:pt x="1978" y="143"/>
                      <a:pt x="1978" y="143"/>
                      <a:pt x="1978" y="143"/>
                    </a:cubicBezTo>
                    <a:cubicBezTo>
                      <a:pt x="1942" y="56"/>
                      <a:pt x="1858" y="0"/>
                      <a:pt x="1764" y="0"/>
                    </a:cubicBezTo>
                    <a:cubicBezTo>
                      <a:pt x="1094" y="0"/>
                      <a:pt x="1094" y="0"/>
                      <a:pt x="1094" y="0"/>
                    </a:cubicBezTo>
                    <a:cubicBezTo>
                      <a:pt x="1000" y="0"/>
                      <a:pt x="916" y="56"/>
                      <a:pt x="880" y="143"/>
                    </a:cubicBezTo>
                    <a:cubicBezTo>
                      <a:pt x="725" y="517"/>
                      <a:pt x="725" y="517"/>
                      <a:pt x="725" y="517"/>
                    </a:cubicBezTo>
                    <a:cubicBezTo>
                      <a:pt x="364" y="517"/>
                      <a:pt x="364" y="517"/>
                      <a:pt x="364" y="517"/>
                    </a:cubicBezTo>
                    <a:cubicBezTo>
                      <a:pt x="163" y="517"/>
                      <a:pt x="0" y="680"/>
                      <a:pt x="0" y="881"/>
                    </a:cubicBezTo>
                    <a:cubicBezTo>
                      <a:pt x="0" y="2092"/>
                      <a:pt x="0" y="2092"/>
                      <a:pt x="0" y="2092"/>
                    </a:cubicBezTo>
                    <a:cubicBezTo>
                      <a:pt x="0" y="2292"/>
                      <a:pt x="163" y="2456"/>
                      <a:pt x="364" y="2456"/>
                    </a:cubicBezTo>
                    <a:cubicBezTo>
                      <a:pt x="2494" y="2456"/>
                      <a:pt x="2494" y="2456"/>
                      <a:pt x="2494" y="2456"/>
                    </a:cubicBezTo>
                    <a:cubicBezTo>
                      <a:pt x="2695" y="2456"/>
                      <a:pt x="2858" y="2292"/>
                      <a:pt x="2858" y="2092"/>
                    </a:cubicBezTo>
                    <a:cubicBezTo>
                      <a:pt x="2858" y="881"/>
                      <a:pt x="2858" y="881"/>
                      <a:pt x="2858" y="881"/>
                    </a:cubicBezTo>
                    <a:cubicBezTo>
                      <a:pt x="2858" y="680"/>
                      <a:pt x="2695" y="517"/>
                      <a:pt x="2494" y="517"/>
                    </a:cubicBezTo>
                    <a:close/>
                    <a:moveTo>
                      <a:pt x="2726" y="2092"/>
                    </a:moveTo>
                    <a:cubicBezTo>
                      <a:pt x="2726" y="2219"/>
                      <a:pt x="2622" y="2323"/>
                      <a:pt x="2494" y="2323"/>
                    </a:cubicBezTo>
                    <a:cubicBezTo>
                      <a:pt x="364" y="2323"/>
                      <a:pt x="364" y="2323"/>
                      <a:pt x="364" y="2323"/>
                    </a:cubicBezTo>
                    <a:cubicBezTo>
                      <a:pt x="236" y="2323"/>
                      <a:pt x="132" y="2219"/>
                      <a:pt x="132" y="2092"/>
                    </a:cubicBezTo>
                    <a:cubicBezTo>
                      <a:pt x="132" y="881"/>
                      <a:pt x="132" y="881"/>
                      <a:pt x="132" y="881"/>
                    </a:cubicBezTo>
                    <a:cubicBezTo>
                      <a:pt x="132" y="753"/>
                      <a:pt x="236" y="649"/>
                      <a:pt x="364" y="649"/>
                    </a:cubicBezTo>
                    <a:cubicBezTo>
                      <a:pt x="769" y="649"/>
                      <a:pt x="769" y="649"/>
                      <a:pt x="769" y="649"/>
                    </a:cubicBezTo>
                    <a:cubicBezTo>
                      <a:pt x="796" y="649"/>
                      <a:pt x="820" y="633"/>
                      <a:pt x="830" y="608"/>
                    </a:cubicBezTo>
                    <a:cubicBezTo>
                      <a:pt x="1002" y="194"/>
                      <a:pt x="1002" y="194"/>
                      <a:pt x="1002" y="194"/>
                    </a:cubicBezTo>
                    <a:cubicBezTo>
                      <a:pt x="1017" y="157"/>
                      <a:pt x="1053" y="133"/>
                      <a:pt x="1094" y="133"/>
                    </a:cubicBezTo>
                    <a:cubicBezTo>
                      <a:pt x="1764" y="133"/>
                      <a:pt x="1764" y="133"/>
                      <a:pt x="1764" y="133"/>
                    </a:cubicBezTo>
                    <a:cubicBezTo>
                      <a:pt x="1805" y="133"/>
                      <a:pt x="1841" y="157"/>
                      <a:pt x="1856" y="194"/>
                    </a:cubicBezTo>
                    <a:cubicBezTo>
                      <a:pt x="2028" y="608"/>
                      <a:pt x="2028" y="608"/>
                      <a:pt x="2028" y="608"/>
                    </a:cubicBezTo>
                    <a:cubicBezTo>
                      <a:pt x="2038" y="633"/>
                      <a:pt x="2062" y="649"/>
                      <a:pt x="2089" y="649"/>
                    </a:cubicBezTo>
                    <a:cubicBezTo>
                      <a:pt x="2494" y="649"/>
                      <a:pt x="2494" y="649"/>
                      <a:pt x="2494" y="649"/>
                    </a:cubicBezTo>
                    <a:cubicBezTo>
                      <a:pt x="2622" y="649"/>
                      <a:pt x="2726" y="753"/>
                      <a:pt x="2726" y="881"/>
                    </a:cubicBezTo>
                    <a:cubicBezTo>
                      <a:pt x="2726" y="2092"/>
                      <a:pt x="2726" y="2092"/>
                      <a:pt x="2726" y="2092"/>
                    </a:cubicBezTo>
                    <a:close/>
                    <a:moveTo>
                      <a:pt x="1429" y="712"/>
                    </a:moveTo>
                    <a:cubicBezTo>
                      <a:pt x="1058" y="712"/>
                      <a:pt x="757" y="1013"/>
                      <a:pt x="757" y="1384"/>
                    </a:cubicBezTo>
                    <a:cubicBezTo>
                      <a:pt x="757" y="1755"/>
                      <a:pt x="1058" y="2056"/>
                      <a:pt x="1429" y="2056"/>
                    </a:cubicBezTo>
                    <a:cubicBezTo>
                      <a:pt x="1800" y="2056"/>
                      <a:pt x="2101" y="1755"/>
                      <a:pt x="2101" y="1384"/>
                    </a:cubicBezTo>
                    <a:cubicBezTo>
                      <a:pt x="2101" y="1013"/>
                      <a:pt x="1800" y="712"/>
                      <a:pt x="1429" y="712"/>
                    </a:cubicBezTo>
                    <a:close/>
                    <a:moveTo>
                      <a:pt x="1429" y="1924"/>
                    </a:moveTo>
                    <a:cubicBezTo>
                      <a:pt x="1131" y="1924"/>
                      <a:pt x="889" y="1682"/>
                      <a:pt x="889" y="1384"/>
                    </a:cubicBezTo>
                    <a:cubicBezTo>
                      <a:pt x="889" y="1086"/>
                      <a:pt x="1131" y="844"/>
                      <a:pt x="1429" y="844"/>
                    </a:cubicBezTo>
                    <a:cubicBezTo>
                      <a:pt x="1727" y="844"/>
                      <a:pt x="1969" y="1086"/>
                      <a:pt x="1969" y="1384"/>
                    </a:cubicBezTo>
                    <a:cubicBezTo>
                      <a:pt x="1969" y="1682"/>
                      <a:pt x="1727" y="1924"/>
                      <a:pt x="1429" y="1924"/>
                    </a:cubicBezTo>
                    <a:close/>
                    <a:moveTo>
                      <a:pt x="1246" y="1656"/>
                    </a:moveTo>
                    <a:cubicBezTo>
                      <a:pt x="1155" y="1595"/>
                      <a:pt x="1101" y="1493"/>
                      <a:pt x="1101" y="1384"/>
                    </a:cubicBezTo>
                    <a:cubicBezTo>
                      <a:pt x="1101" y="1348"/>
                      <a:pt x="1071" y="1318"/>
                      <a:pt x="1035" y="1318"/>
                    </a:cubicBezTo>
                    <a:cubicBezTo>
                      <a:pt x="998" y="1318"/>
                      <a:pt x="968" y="1348"/>
                      <a:pt x="968" y="1384"/>
                    </a:cubicBezTo>
                    <a:cubicBezTo>
                      <a:pt x="968" y="1537"/>
                      <a:pt x="1044" y="1680"/>
                      <a:pt x="1171" y="1766"/>
                    </a:cubicBezTo>
                    <a:cubicBezTo>
                      <a:pt x="1182" y="1773"/>
                      <a:pt x="1195" y="1777"/>
                      <a:pt x="1208" y="1777"/>
                    </a:cubicBezTo>
                    <a:cubicBezTo>
                      <a:pt x="1230" y="1777"/>
                      <a:pt x="1251" y="1767"/>
                      <a:pt x="1263" y="1748"/>
                    </a:cubicBezTo>
                    <a:cubicBezTo>
                      <a:pt x="1284" y="1718"/>
                      <a:pt x="1276" y="1677"/>
                      <a:pt x="1246" y="1656"/>
                    </a:cubicBezTo>
                    <a:close/>
                    <a:moveTo>
                      <a:pt x="630" y="812"/>
                    </a:moveTo>
                    <a:cubicBezTo>
                      <a:pt x="352" y="812"/>
                      <a:pt x="352" y="812"/>
                      <a:pt x="352" y="812"/>
                    </a:cubicBezTo>
                    <a:cubicBezTo>
                      <a:pt x="315" y="812"/>
                      <a:pt x="285" y="842"/>
                      <a:pt x="285" y="878"/>
                    </a:cubicBezTo>
                    <a:cubicBezTo>
                      <a:pt x="285" y="915"/>
                      <a:pt x="315" y="944"/>
                      <a:pt x="352" y="944"/>
                    </a:cubicBezTo>
                    <a:cubicBezTo>
                      <a:pt x="630" y="944"/>
                      <a:pt x="630" y="944"/>
                      <a:pt x="630" y="944"/>
                    </a:cubicBezTo>
                    <a:cubicBezTo>
                      <a:pt x="666" y="944"/>
                      <a:pt x="696" y="915"/>
                      <a:pt x="696" y="878"/>
                    </a:cubicBezTo>
                    <a:cubicBezTo>
                      <a:pt x="696" y="842"/>
                      <a:pt x="666" y="812"/>
                      <a:pt x="630" y="812"/>
                    </a:cubicBezTo>
                    <a:close/>
                    <a:moveTo>
                      <a:pt x="630" y="812"/>
                    </a:moveTo>
                    <a:cubicBezTo>
                      <a:pt x="630" y="812"/>
                      <a:pt x="630" y="812"/>
                      <a:pt x="630" y="812"/>
                    </a:cubicBezTo>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66" name="组合 65"/>
            <p:cNvGrpSpPr/>
            <p:nvPr/>
          </p:nvGrpSpPr>
          <p:grpSpPr>
            <a:xfrm>
              <a:off x="627010" y="4508815"/>
              <a:ext cx="2687473" cy="1290419"/>
              <a:chOff x="627010" y="4530482"/>
              <a:chExt cx="2687473" cy="1290419"/>
            </a:xfrm>
          </p:grpSpPr>
          <p:sp>
            <p:nvSpPr>
              <p:cNvPr id="67" name="文本框 66"/>
              <p:cNvSpPr txBox="1"/>
              <p:nvPr/>
            </p:nvSpPr>
            <p:spPr>
              <a:xfrm>
                <a:off x="1298945" y="4530482"/>
                <a:ext cx="2015538" cy="460116"/>
              </a:xfrm>
              <a:prstGeom prst="rect">
                <a:avLst/>
              </a:prstGeom>
              <a:noFill/>
            </p:spPr>
            <p:txBody>
              <a:bodyPr wrap="square" rtlCol="0">
                <a:spAutoFit/>
              </a:bodyPr>
              <a:lstStyle/>
              <a:p>
                <a:pPr algn="r"/>
                <a:r>
                  <a:rPr lang="zh-CN" altLang="en-US" sz="2000" dirty="0">
                    <a:solidFill>
                      <a:srgbClr val="000000">
                        <a:lumMod val="75000"/>
                        <a:lumOff val="25000"/>
                      </a:srgbClr>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000000">
                      <a:lumMod val="75000"/>
                      <a:lumOff val="25000"/>
                    </a:srgbClr>
                  </a:solidFill>
                  <a:latin typeface="思源黑体 CN Bold" panose="020B0800000000000000" pitchFamily="34" charset="-122"/>
                  <a:ea typeface="思源黑体 CN Bold" panose="020B0800000000000000" pitchFamily="34" charset="-122"/>
                </a:endParaRPr>
              </a:p>
            </p:txBody>
          </p:sp>
          <p:sp>
            <p:nvSpPr>
              <p:cNvPr id="68" name="文本框 67"/>
              <p:cNvSpPr txBox="1"/>
              <p:nvPr/>
            </p:nvSpPr>
            <p:spPr>
              <a:xfrm>
                <a:off x="627010" y="4869037"/>
                <a:ext cx="2687473" cy="951864"/>
              </a:xfrm>
              <a:prstGeom prst="rect">
                <a:avLst/>
              </a:prstGeom>
              <a:noFill/>
            </p:spPr>
            <p:txBody>
              <a:bodyPr wrap="square" rtlCol="0">
                <a:spAutoFit/>
              </a:bodyPr>
              <a:lstStyle/>
              <a:p>
                <a:pPr lvl="0" algn="r">
                  <a:lnSpc>
                    <a:spcPct val="150000"/>
                  </a:lnSpc>
                </a:pPr>
                <a:r>
                  <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rPr>
                  <a:t>请替换文字内容，添加相关标题，修改文字内容，也可以直接复制你的内容到此。</a:t>
                </a:r>
                <a:endParaRPr lang="zh-CN" altLang="en-US" sz="1100" kern="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anim calcmode="lin" valueType="num">
                                      <p:cBhvr>
                                        <p:cTn id="32" dur="500" fill="hold"/>
                                        <p:tgtEl>
                                          <p:spTgt spid="47"/>
                                        </p:tgtEl>
                                        <p:attrNameLst>
                                          <p:attrName>ppt_x</p:attrName>
                                        </p:attrNameLst>
                                      </p:cBhvr>
                                      <p:tavLst>
                                        <p:tav tm="0">
                                          <p:val>
                                            <p:strVal val="#ppt_x"/>
                                          </p:val>
                                        </p:tav>
                                        <p:tav tm="100000">
                                          <p:val>
                                            <p:strVal val="#ppt_x"/>
                                          </p:val>
                                        </p:tav>
                                      </p:tavLst>
                                    </p:anim>
                                    <p:anim calcmode="lin" valueType="num">
                                      <p:cBhvr>
                                        <p:cTn id="3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财务管理</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sp>
        <p:nvSpPr>
          <p:cNvPr id="16" name="任意多边形: 形状 16"/>
          <p:cNvSpPr/>
          <p:nvPr/>
        </p:nvSpPr>
        <p:spPr>
          <a:xfrm>
            <a:off x="5880075" y="2406002"/>
            <a:ext cx="419261" cy="1397719"/>
          </a:xfrm>
          <a:custGeom>
            <a:avLst/>
            <a:gdLst>
              <a:gd name="connsiteX0" fmla="*/ 186399 w 372798"/>
              <a:gd name="connsiteY0" fmla="*/ 0 h 1242822"/>
              <a:gd name="connsiteX1" fmla="*/ 236213 w 372798"/>
              <a:gd name="connsiteY1" fmla="*/ 81996 h 1242822"/>
              <a:gd name="connsiteX2" fmla="*/ 372798 w 372798"/>
              <a:gd name="connsiteY2" fmla="*/ 621411 h 1242822"/>
              <a:gd name="connsiteX3" fmla="*/ 236213 w 372798"/>
              <a:gd name="connsiteY3" fmla="*/ 1160826 h 1242822"/>
              <a:gd name="connsiteX4" fmla="*/ 186399 w 372798"/>
              <a:gd name="connsiteY4" fmla="*/ 1242822 h 1242822"/>
              <a:gd name="connsiteX5" fmla="*/ 136585 w 372798"/>
              <a:gd name="connsiteY5" fmla="*/ 1160826 h 1242822"/>
              <a:gd name="connsiteX6" fmla="*/ 0 w 372798"/>
              <a:gd name="connsiteY6" fmla="*/ 621411 h 1242822"/>
              <a:gd name="connsiteX7" fmla="*/ 136585 w 372798"/>
              <a:gd name="connsiteY7" fmla="*/ 81996 h 1242822"/>
              <a:gd name="connsiteX8" fmla="*/ 186399 w 372798"/>
              <a:gd name="connsiteY8" fmla="*/ 0 h 124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798" h="1242822">
                <a:moveTo>
                  <a:pt x="186399" y="0"/>
                </a:moveTo>
                <a:lnTo>
                  <a:pt x="236213" y="81996"/>
                </a:lnTo>
                <a:cubicBezTo>
                  <a:pt x="323320" y="242344"/>
                  <a:pt x="372798" y="426100"/>
                  <a:pt x="372798" y="621411"/>
                </a:cubicBezTo>
                <a:cubicBezTo>
                  <a:pt x="372798" y="816723"/>
                  <a:pt x="323320" y="1000478"/>
                  <a:pt x="236213" y="1160826"/>
                </a:cubicBezTo>
                <a:lnTo>
                  <a:pt x="186399" y="1242822"/>
                </a:lnTo>
                <a:lnTo>
                  <a:pt x="136585" y="1160826"/>
                </a:lnTo>
                <a:cubicBezTo>
                  <a:pt x="49479" y="1000478"/>
                  <a:pt x="0" y="816723"/>
                  <a:pt x="0" y="621411"/>
                </a:cubicBezTo>
                <a:cubicBezTo>
                  <a:pt x="0" y="426100"/>
                  <a:pt x="49479" y="242344"/>
                  <a:pt x="136585" y="81996"/>
                </a:cubicBezTo>
                <a:lnTo>
                  <a:pt x="186399" y="0"/>
                </a:lnTo>
                <a:close/>
              </a:path>
            </a:pathLst>
          </a:custGeom>
          <a:gradFill flip="none" rotWithShape="1">
            <a:gsLst>
              <a:gs pos="100000">
                <a:srgbClr val="EC1835"/>
              </a:gs>
              <a:gs pos="0">
                <a:srgbClr val="F58E1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Light" panose="020B0300000000000000" pitchFamily="34" charset="-122"/>
              <a:ea typeface="思源黑体 CN Light" panose="020B0300000000000000" pitchFamily="34" charset="-122"/>
            </a:endParaRPr>
          </a:p>
        </p:txBody>
      </p:sp>
      <p:grpSp>
        <p:nvGrpSpPr>
          <p:cNvPr id="17" name="组合 16"/>
          <p:cNvGrpSpPr/>
          <p:nvPr/>
        </p:nvGrpSpPr>
        <p:grpSpPr>
          <a:xfrm>
            <a:off x="3294110" y="1370497"/>
            <a:ext cx="3468729" cy="3468729"/>
            <a:chOff x="3294110" y="1370497"/>
            <a:chExt cx="3468729" cy="3468729"/>
          </a:xfrm>
        </p:grpSpPr>
        <p:sp>
          <p:nvSpPr>
            <p:cNvPr id="18" name="椭圆 17"/>
            <p:cNvSpPr/>
            <p:nvPr/>
          </p:nvSpPr>
          <p:spPr>
            <a:xfrm>
              <a:off x="3294110" y="1370497"/>
              <a:ext cx="3468729" cy="3468729"/>
            </a:xfrm>
            <a:prstGeom prst="ellipse">
              <a:avLst/>
            </a:prstGeom>
            <a:noFill/>
            <a:ln>
              <a:gradFill flip="none" rotWithShape="1">
                <a:gsLst>
                  <a:gs pos="0">
                    <a:srgbClr val="EE471E"/>
                  </a:gs>
                  <a:gs pos="50000">
                    <a:srgbClr val="EE471E">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9" name="TextBox 11"/>
            <p:cNvSpPr/>
            <p:nvPr/>
          </p:nvSpPr>
          <p:spPr>
            <a:xfrm flipH="1">
              <a:off x="3884903" y="2854873"/>
              <a:ext cx="2016183" cy="461665"/>
            </a:xfrm>
            <a:prstGeom prst="rect">
              <a:avLst/>
            </a:prstGeom>
            <a:noFill/>
            <a:ln w="9525">
              <a:noFill/>
              <a:miter/>
            </a:ln>
          </p:spPr>
          <p:txBody>
            <a:bodyPr wrap="square">
              <a:spAutoFit/>
            </a:bodyPr>
            <a:ls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sym typeface="微软雅黑" panose="020B0503020204020204" pitchFamily="34" charset="-122"/>
                </a:rPr>
                <a:t>业务一</a:t>
              </a:r>
              <a:endParaRPr kumimoji="0" lang="en-US" altLang="zh-CN" sz="24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20" name="任意多边形: 形状 15"/>
            <p:cNvSpPr/>
            <p:nvPr/>
          </p:nvSpPr>
          <p:spPr>
            <a:xfrm>
              <a:off x="3753937" y="1832161"/>
              <a:ext cx="2335770" cy="2545401"/>
            </a:xfrm>
            <a:custGeom>
              <a:avLst/>
              <a:gdLst>
                <a:gd name="connsiteX0" fmla="*/ 1131658 w 2076917"/>
                <a:gd name="connsiteY0" fmla="*/ 0 h 2263316"/>
                <a:gd name="connsiteX1" fmla="*/ 2070046 w 2076917"/>
                <a:gd name="connsiteY1" fmla="*/ 498937 h 2263316"/>
                <a:gd name="connsiteX2" fmla="*/ 2076917 w 2076917"/>
                <a:gd name="connsiteY2" fmla="*/ 510247 h 2263316"/>
                <a:gd name="connsiteX3" fmla="*/ 2027103 w 2076917"/>
                <a:gd name="connsiteY3" fmla="*/ 592243 h 2263316"/>
                <a:gd name="connsiteX4" fmla="*/ 1890518 w 2076917"/>
                <a:gd name="connsiteY4" fmla="*/ 1131658 h 2263316"/>
                <a:gd name="connsiteX5" fmla="*/ 2027103 w 2076917"/>
                <a:gd name="connsiteY5" fmla="*/ 1671073 h 2263316"/>
                <a:gd name="connsiteX6" fmla="*/ 2076917 w 2076917"/>
                <a:gd name="connsiteY6" fmla="*/ 1753069 h 2263316"/>
                <a:gd name="connsiteX7" fmla="*/ 2070046 w 2076917"/>
                <a:gd name="connsiteY7" fmla="*/ 1764379 h 2263316"/>
                <a:gd name="connsiteX8" fmla="*/ 1131658 w 2076917"/>
                <a:gd name="connsiteY8" fmla="*/ 2263316 h 2263316"/>
                <a:gd name="connsiteX9" fmla="*/ 0 w 2076917"/>
                <a:gd name="connsiteY9" fmla="*/ 1131658 h 2263316"/>
                <a:gd name="connsiteX10" fmla="*/ 1131658 w 2076917"/>
                <a:gd name="connsiteY10" fmla="*/ 0 h 2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6917" h="2263316">
                  <a:moveTo>
                    <a:pt x="1131658" y="0"/>
                  </a:moveTo>
                  <a:cubicBezTo>
                    <a:pt x="1522281" y="0"/>
                    <a:pt x="1866679" y="197915"/>
                    <a:pt x="2070046" y="498937"/>
                  </a:cubicBezTo>
                  <a:lnTo>
                    <a:pt x="2076917" y="510247"/>
                  </a:lnTo>
                  <a:lnTo>
                    <a:pt x="2027103" y="592243"/>
                  </a:lnTo>
                  <a:cubicBezTo>
                    <a:pt x="1939997" y="752591"/>
                    <a:pt x="1890518" y="936347"/>
                    <a:pt x="1890518" y="1131658"/>
                  </a:cubicBezTo>
                  <a:cubicBezTo>
                    <a:pt x="1890518" y="1326970"/>
                    <a:pt x="1939997" y="1510725"/>
                    <a:pt x="2027103" y="1671073"/>
                  </a:cubicBezTo>
                  <a:lnTo>
                    <a:pt x="2076917" y="1753069"/>
                  </a:lnTo>
                  <a:lnTo>
                    <a:pt x="2070046" y="1764379"/>
                  </a:lnTo>
                  <a:cubicBezTo>
                    <a:pt x="1866679" y="2065402"/>
                    <a:pt x="1522281" y="2263316"/>
                    <a:pt x="1131658" y="2263316"/>
                  </a:cubicBezTo>
                  <a:cubicBezTo>
                    <a:pt x="506661" y="2263316"/>
                    <a:pt x="0" y="1756655"/>
                    <a:pt x="0" y="1131658"/>
                  </a:cubicBezTo>
                  <a:cubicBezTo>
                    <a:pt x="0" y="506661"/>
                    <a:pt x="506661" y="0"/>
                    <a:pt x="1131658" y="0"/>
                  </a:cubicBezTo>
                  <a:close/>
                </a:path>
              </a:pathLst>
            </a:custGeom>
            <a:noFill/>
            <a:ln>
              <a:solidFill>
                <a:srgbClr val="EE4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21" name="组合 20"/>
          <p:cNvGrpSpPr/>
          <p:nvPr/>
        </p:nvGrpSpPr>
        <p:grpSpPr>
          <a:xfrm>
            <a:off x="5416576" y="1370497"/>
            <a:ext cx="3468729" cy="3468729"/>
            <a:chOff x="5416576" y="1370497"/>
            <a:chExt cx="3468729" cy="3468729"/>
          </a:xfrm>
        </p:grpSpPr>
        <p:sp>
          <p:nvSpPr>
            <p:cNvPr id="22" name="椭圆 21"/>
            <p:cNvSpPr/>
            <p:nvPr/>
          </p:nvSpPr>
          <p:spPr>
            <a:xfrm flipH="1">
              <a:off x="5416576" y="1370497"/>
              <a:ext cx="3468729" cy="3468729"/>
            </a:xfrm>
            <a:prstGeom prst="ellipse">
              <a:avLst/>
            </a:prstGeom>
            <a:noFill/>
            <a:ln>
              <a:gradFill flip="none" rotWithShape="1">
                <a:gsLst>
                  <a:gs pos="0">
                    <a:srgbClr val="EE471E"/>
                  </a:gs>
                  <a:gs pos="50000">
                    <a:srgbClr val="EE471E">
                      <a:alpha val="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3" name="TextBox 11"/>
            <p:cNvSpPr/>
            <p:nvPr/>
          </p:nvSpPr>
          <p:spPr>
            <a:xfrm flipH="1">
              <a:off x="6494544" y="2854873"/>
              <a:ext cx="1607121" cy="461665"/>
            </a:xfrm>
            <a:prstGeom prst="rect">
              <a:avLst/>
            </a:prstGeom>
            <a:noFill/>
            <a:ln w="9525">
              <a:noFill/>
              <a:miter/>
            </a:ln>
          </p:spPr>
          <p:txBody>
            <a:bodyPr wrap="square">
              <a:spAutoFit/>
            </a:bodyPr>
            <a:ls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rPr>
                <a:t>业务</a:t>
              </a:r>
              <a:r>
                <a:rPr kumimoji="0" lang="zh-CN" altLang="en-US" sz="24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cs"/>
                  <a:sym typeface="微软雅黑" panose="020B0503020204020204" pitchFamily="34" charset="-122"/>
                </a:rPr>
                <a:t>二</a:t>
              </a:r>
              <a:endParaRPr kumimoji="0" lang="en-US" altLang="zh-CN" sz="24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cs"/>
                <a:sym typeface="微软雅黑" panose="020B0503020204020204" pitchFamily="34" charset="-122"/>
              </a:endParaRPr>
            </a:p>
          </p:txBody>
        </p:sp>
        <p:sp>
          <p:nvSpPr>
            <p:cNvPr id="25" name="任意多边形: 形状 14"/>
            <p:cNvSpPr/>
            <p:nvPr/>
          </p:nvSpPr>
          <p:spPr>
            <a:xfrm>
              <a:off x="6089707" y="1832161"/>
              <a:ext cx="2335770" cy="2545401"/>
            </a:xfrm>
            <a:custGeom>
              <a:avLst/>
              <a:gdLst>
                <a:gd name="connsiteX0" fmla="*/ 945259 w 2076917"/>
                <a:gd name="connsiteY0" fmla="*/ 0 h 2263316"/>
                <a:gd name="connsiteX1" fmla="*/ 2076917 w 2076917"/>
                <a:gd name="connsiteY1" fmla="*/ 1131658 h 2263316"/>
                <a:gd name="connsiteX2" fmla="*/ 945259 w 2076917"/>
                <a:gd name="connsiteY2" fmla="*/ 2263316 h 2263316"/>
                <a:gd name="connsiteX3" fmla="*/ 6871 w 2076917"/>
                <a:gd name="connsiteY3" fmla="*/ 1764379 h 2263316"/>
                <a:gd name="connsiteX4" fmla="*/ 0 w 2076917"/>
                <a:gd name="connsiteY4" fmla="*/ 1753069 h 2263316"/>
                <a:gd name="connsiteX5" fmla="*/ 49814 w 2076917"/>
                <a:gd name="connsiteY5" fmla="*/ 1671073 h 2263316"/>
                <a:gd name="connsiteX6" fmla="*/ 186399 w 2076917"/>
                <a:gd name="connsiteY6" fmla="*/ 1131658 h 2263316"/>
                <a:gd name="connsiteX7" fmla="*/ 49814 w 2076917"/>
                <a:gd name="connsiteY7" fmla="*/ 592243 h 2263316"/>
                <a:gd name="connsiteX8" fmla="*/ 0 w 2076917"/>
                <a:gd name="connsiteY8" fmla="*/ 510247 h 2263316"/>
                <a:gd name="connsiteX9" fmla="*/ 6871 w 2076917"/>
                <a:gd name="connsiteY9" fmla="*/ 498937 h 2263316"/>
                <a:gd name="connsiteX10" fmla="*/ 945259 w 2076917"/>
                <a:gd name="connsiteY10" fmla="*/ 0 h 2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6917" h="2263316">
                  <a:moveTo>
                    <a:pt x="945259" y="0"/>
                  </a:moveTo>
                  <a:cubicBezTo>
                    <a:pt x="1570256" y="0"/>
                    <a:pt x="2076917" y="506661"/>
                    <a:pt x="2076917" y="1131658"/>
                  </a:cubicBezTo>
                  <a:cubicBezTo>
                    <a:pt x="2076917" y="1756655"/>
                    <a:pt x="1570256" y="2263316"/>
                    <a:pt x="945259" y="2263316"/>
                  </a:cubicBezTo>
                  <a:cubicBezTo>
                    <a:pt x="554636" y="2263316"/>
                    <a:pt x="210238" y="2065402"/>
                    <a:pt x="6871" y="1764379"/>
                  </a:cubicBezTo>
                  <a:lnTo>
                    <a:pt x="0" y="1753069"/>
                  </a:lnTo>
                  <a:lnTo>
                    <a:pt x="49814" y="1671073"/>
                  </a:lnTo>
                  <a:cubicBezTo>
                    <a:pt x="136921" y="1510725"/>
                    <a:pt x="186399" y="1326970"/>
                    <a:pt x="186399" y="1131658"/>
                  </a:cubicBezTo>
                  <a:cubicBezTo>
                    <a:pt x="186399" y="936347"/>
                    <a:pt x="136921" y="752591"/>
                    <a:pt x="49814" y="592243"/>
                  </a:cubicBezTo>
                  <a:lnTo>
                    <a:pt x="0" y="510247"/>
                  </a:lnTo>
                  <a:lnTo>
                    <a:pt x="6871" y="498937"/>
                  </a:lnTo>
                  <a:cubicBezTo>
                    <a:pt x="210238" y="197915"/>
                    <a:pt x="554636" y="0"/>
                    <a:pt x="945259" y="0"/>
                  </a:cubicBezTo>
                  <a:close/>
                </a:path>
              </a:pathLst>
            </a:custGeom>
            <a:noFill/>
            <a:ln>
              <a:solidFill>
                <a:srgbClr val="EE4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36" name="组合 35"/>
          <p:cNvGrpSpPr/>
          <p:nvPr/>
        </p:nvGrpSpPr>
        <p:grpSpPr>
          <a:xfrm>
            <a:off x="8513130" y="1938484"/>
            <a:ext cx="3572916" cy="369332"/>
            <a:chOff x="8560755" y="1938484"/>
            <a:chExt cx="3572916" cy="369332"/>
          </a:xfrm>
        </p:grpSpPr>
        <p:sp>
          <p:nvSpPr>
            <p:cNvPr id="37" name="TextBox 11"/>
            <p:cNvSpPr/>
            <p:nvPr/>
          </p:nvSpPr>
          <p:spPr>
            <a:xfrm flipH="1">
              <a:off x="8962216" y="1938484"/>
              <a:ext cx="3171455" cy="369332"/>
            </a:xfrm>
            <a:prstGeom prst="rect">
              <a:avLst/>
            </a:prstGeom>
            <a:noFill/>
            <a:ln w="9525">
              <a:noFill/>
              <a:miter/>
            </a:ln>
          </p:spPr>
          <p:txBody>
            <a:bodyPr wrap="square">
              <a:spAutoFit/>
            </a:bodyPr>
            <a:ls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a:lstStyle>
            <a:p>
              <a:pPr lvl="0">
                <a:defRPr/>
              </a:pP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rPr>
                <a:t>标题文字添加</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38" name="椭圆 37"/>
            <p:cNvSpPr/>
            <p:nvPr/>
          </p:nvSpPr>
          <p:spPr>
            <a:xfrm>
              <a:off x="8560755" y="2022119"/>
              <a:ext cx="202062" cy="202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39" name="组合 38"/>
          <p:cNvGrpSpPr/>
          <p:nvPr/>
        </p:nvGrpSpPr>
        <p:grpSpPr>
          <a:xfrm>
            <a:off x="8784214" y="2901039"/>
            <a:ext cx="3539946" cy="369332"/>
            <a:chOff x="8784214" y="2901039"/>
            <a:chExt cx="3539946" cy="369332"/>
          </a:xfrm>
        </p:grpSpPr>
        <p:sp>
          <p:nvSpPr>
            <p:cNvPr id="40" name="椭圆 39"/>
            <p:cNvSpPr/>
            <p:nvPr/>
          </p:nvSpPr>
          <p:spPr>
            <a:xfrm>
              <a:off x="8784214" y="2984674"/>
              <a:ext cx="202062" cy="202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1" name="TextBox 11"/>
            <p:cNvSpPr/>
            <p:nvPr/>
          </p:nvSpPr>
          <p:spPr>
            <a:xfrm flipH="1">
              <a:off x="9152705" y="2901039"/>
              <a:ext cx="3171455" cy="369332"/>
            </a:xfrm>
            <a:prstGeom prst="rect">
              <a:avLst/>
            </a:prstGeom>
            <a:noFill/>
            <a:ln w="9525">
              <a:noFill/>
              <a:miter/>
            </a:ln>
          </p:spPr>
          <p:txBody>
            <a:bodyPr wrap="square">
              <a:spAutoFit/>
            </a:bodyPr>
            <a:ls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a:lstStyle>
            <a:p>
              <a:pPr lvl="0">
                <a:defRPr/>
              </a:pP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rPr>
                <a:t>标题文字添加</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nvGrpSpPr>
          <p:cNvPr id="42" name="组合 41"/>
          <p:cNvGrpSpPr/>
          <p:nvPr/>
        </p:nvGrpSpPr>
        <p:grpSpPr>
          <a:xfrm>
            <a:off x="8513130" y="3882969"/>
            <a:ext cx="3541764" cy="369332"/>
            <a:chOff x="8591907" y="3815828"/>
            <a:chExt cx="3541764" cy="369332"/>
          </a:xfrm>
        </p:grpSpPr>
        <p:sp>
          <p:nvSpPr>
            <p:cNvPr id="43" name="椭圆 42"/>
            <p:cNvSpPr/>
            <p:nvPr/>
          </p:nvSpPr>
          <p:spPr>
            <a:xfrm>
              <a:off x="8591907" y="3899463"/>
              <a:ext cx="202062" cy="202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4" name="TextBox 11"/>
            <p:cNvSpPr/>
            <p:nvPr/>
          </p:nvSpPr>
          <p:spPr>
            <a:xfrm flipH="1">
              <a:off x="8962216" y="3815828"/>
              <a:ext cx="3171455" cy="369332"/>
            </a:xfrm>
            <a:prstGeom prst="rect">
              <a:avLst/>
            </a:prstGeom>
            <a:noFill/>
            <a:ln w="9525">
              <a:noFill/>
              <a:miter/>
            </a:ln>
          </p:spPr>
          <p:txBody>
            <a:bodyPr wrap="square">
              <a:spAutoFit/>
            </a:bodyPr>
            <a:ls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a:lstStyle>
            <a:p>
              <a:pPr lvl="0">
                <a:defRPr/>
              </a:pP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rPr>
                <a:t>标题文字添加</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sp>
        <p:nvSpPr>
          <p:cNvPr id="45" name="矩形 44"/>
          <p:cNvSpPr/>
          <p:nvPr/>
        </p:nvSpPr>
        <p:spPr>
          <a:xfrm>
            <a:off x="1449212" y="5328683"/>
            <a:ext cx="9220552" cy="792140"/>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此处输入具体内容此处输入具体内容此处具体内容此处输入具体内容此处输入具体内容此处此处输入具体内容此处输入具体内容此处具体内容此处输入具体内容此处输入具体内容此处</a:t>
            </a:r>
            <a:endParaRPr lang="zh-CN" altLang="en-US" sz="16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46" name="组合 45"/>
          <p:cNvGrpSpPr/>
          <p:nvPr/>
        </p:nvGrpSpPr>
        <p:grpSpPr>
          <a:xfrm>
            <a:off x="437922" y="1938484"/>
            <a:ext cx="3267686" cy="369332"/>
            <a:chOff x="386190" y="1940998"/>
            <a:chExt cx="3267686" cy="369332"/>
          </a:xfrm>
        </p:grpSpPr>
        <p:sp>
          <p:nvSpPr>
            <p:cNvPr id="47" name="TextBox 11"/>
            <p:cNvSpPr/>
            <p:nvPr/>
          </p:nvSpPr>
          <p:spPr>
            <a:xfrm flipH="1">
              <a:off x="386190" y="1940998"/>
              <a:ext cx="2888413" cy="369332"/>
            </a:xfrm>
            <a:prstGeom prst="rect">
              <a:avLst/>
            </a:prstGeom>
            <a:noFill/>
            <a:ln w="9525">
              <a:noFill/>
              <a:miter/>
            </a:ln>
          </p:spPr>
          <p:txBody>
            <a:bodyPr wrap="square">
              <a:spAutoFit/>
            </a:bodyPr>
            <a:ls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a:lstStyle>
            <a:p>
              <a:pPr lvl="0" algn="r">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sym typeface="微软雅黑" panose="020B0503020204020204" pitchFamily="34" charset="-122"/>
                </a:rPr>
                <a:t>标题文字添加</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48" name="椭圆 47"/>
            <p:cNvSpPr/>
            <p:nvPr/>
          </p:nvSpPr>
          <p:spPr>
            <a:xfrm>
              <a:off x="3451814" y="2024633"/>
              <a:ext cx="202062" cy="202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49" name="组合 48"/>
          <p:cNvGrpSpPr/>
          <p:nvPr/>
        </p:nvGrpSpPr>
        <p:grpSpPr>
          <a:xfrm>
            <a:off x="193149" y="2901039"/>
            <a:ext cx="3206365" cy="369332"/>
            <a:chOff x="193149" y="2901039"/>
            <a:chExt cx="3206365" cy="369332"/>
          </a:xfrm>
        </p:grpSpPr>
        <p:sp>
          <p:nvSpPr>
            <p:cNvPr id="50" name="TextBox 11"/>
            <p:cNvSpPr/>
            <p:nvPr/>
          </p:nvSpPr>
          <p:spPr>
            <a:xfrm flipH="1">
              <a:off x="193149" y="2901039"/>
              <a:ext cx="2888413" cy="369332"/>
            </a:xfrm>
            <a:prstGeom prst="rect">
              <a:avLst/>
            </a:prstGeom>
            <a:noFill/>
            <a:ln w="9525">
              <a:noFill/>
              <a:miter/>
            </a:ln>
          </p:spPr>
          <p:txBody>
            <a:bodyPr wrap="square">
              <a:spAutoFit/>
            </a:bodyPr>
            <a:ls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a:lstStyle>
            <a:p>
              <a:pPr lvl="0" algn="r">
                <a:defRPr/>
              </a:pP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rPr>
                <a:t>标题文字添加</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51" name="椭圆 50"/>
            <p:cNvSpPr/>
            <p:nvPr/>
          </p:nvSpPr>
          <p:spPr>
            <a:xfrm>
              <a:off x="3197452" y="2984674"/>
              <a:ext cx="202062" cy="202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52" name="组合 51"/>
          <p:cNvGrpSpPr/>
          <p:nvPr/>
        </p:nvGrpSpPr>
        <p:grpSpPr>
          <a:xfrm>
            <a:off x="327154" y="3882969"/>
            <a:ext cx="3357875" cy="369332"/>
            <a:chOff x="327154" y="3764775"/>
            <a:chExt cx="3357875" cy="369332"/>
          </a:xfrm>
        </p:grpSpPr>
        <p:sp>
          <p:nvSpPr>
            <p:cNvPr id="53" name="TextBox 11"/>
            <p:cNvSpPr/>
            <p:nvPr/>
          </p:nvSpPr>
          <p:spPr>
            <a:xfrm flipH="1">
              <a:off x="327154" y="3764775"/>
              <a:ext cx="2888413" cy="369332"/>
            </a:xfrm>
            <a:prstGeom prst="rect">
              <a:avLst/>
            </a:prstGeom>
            <a:noFill/>
            <a:ln w="9525">
              <a:noFill/>
              <a:miter/>
            </a:ln>
          </p:spPr>
          <p:txBody>
            <a:bodyPr wrap="square">
              <a:spAutoFit/>
            </a:bodyPr>
            <a:ls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a:lstStyle>
            <a:p>
              <a:pPr lvl="0" algn="r">
                <a:defRPr/>
              </a:pP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rPr>
                <a:t>标题文字添加</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54" name="椭圆 53"/>
            <p:cNvSpPr/>
            <p:nvPr/>
          </p:nvSpPr>
          <p:spPr>
            <a:xfrm>
              <a:off x="3482967" y="3848410"/>
              <a:ext cx="202062" cy="2020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思源黑体 CN Light" panose="020B0300000000000000" pitchFamily="34" charset="-122"/>
                <a:ea typeface="思源黑体 CN Light" panose="020B0300000000000000" pitchFamily="34" charset="-122"/>
                <a:cs typeface="+mn-cs"/>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strVal val="#ppt_x"/>
                                          </p:val>
                                        </p:tav>
                                        <p:tav tm="100000">
                                          <p:val>
                                            <p:strVal val="#ppt_x"/>
                                          </p:val>
                                        </p:tav>
                                      </p:tavLst>
                                    </p:anim>
                                    <p:anim calcmode="lin" valueType="num">
                                      <p:cBhvr>
                                        <p:cTn id="15" dur="5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anim calcmode="lin" valueType="num">
                                      <p:cBhvr>
                                        <p:cTn id="20" dur="500" fill="hold"/>
                                        <p:tgtEl>
                                          <p:spTgt spid="49"/>
                                        </p:tgtEl>
                                        <p:attrNameLst>
                                          <p:attrName>ppt_x</p:attrName>
                                        </p:attrNameLst>
                                      </p:cBhvr>
                                      <p:tavLst>
                                        <p:tav tm="0">
                                          <p:val>
                                            <p:strVal val="#ppt_x"/>
                                          </p:val>
                                        </p:tav>
                                        <p:tav tm="100000">
                                          <p:val>
                                            <p:strVal val="#ppt_x"/>
                                          </p:val>
                                        </p:tav>
                                      </p:tavLst>
                                    </p:anim>
                                    <p:anim calcmode="lin" valueType="num">
                                      <p:cBhvr>
                                        <p:cTn id="21" dur="500" fill="hold"/>
                                        <p:tgtEl>
                                          <p:spTgt spid="4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strVal val="#ppt_x"/>
                                          </p:val>
                                        </p:tav>
                                        <p:tav tm="100000">
                                          <p:val>
                                            <p:strVal val="#ppt_x"/>
                                          </p:val>
                                        </p:tav>
                                      </p:tavLst>
                                    </p:anim>
                                    <p:anim calcmode="lin" valueType="num">
                                      <p:cBhvr>
                                        <p:cTn id="27" dur="5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strVal val="#ppt_x"/>
                                          </p:val>
                                        </p:tav>
                                        <p:tav tm="100000">
                                          <p:val>
                                            <p:strVal val="#ppt_x"/>
                                          </p:val>
                                        </p:tav>
                                      </p:tavLst>
                                    </p:anim>
                                    <p:anim calcmode="lin" valueType="num">
                                      <p:cBhvr>
                                        <p:cTn id="39" dur="5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strVal val="#ppt_x"/>
                                          </p:val>
                                        </p:tav>
                                        <p:tav tm="100000">
                                          <p:val>
                                            <p:strVal val="#ppt_x"/>
                                          </p:val>
                                        </p:tav>
                                      </p:tavLst>
                                    </p:anim>
                                    <p:anim calcmode="lin" valueType="num">
                                      <p:cBhvr>
                                        <p:cTn id="51" dur="5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strVal val="#ppt_x"/>
                                          </p:val>
                                        </p:tav>
                                        <p:tav tm="100000">
                                          <p:val>
                                            <p:strVal val="#ppt_x"/>
                                          </p:val>
                                        </p:tav>
                                      </p:tavLst>
                                    </p:anim>
                                    <p:anim calcmode="lin" valueType="num">
                                      <p:cBhvr>
                                        <p:cTn id="6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grpSp>
        <p:nvGrpSpPr>
          <p:cNvPr id="17" name="组合 16"/>
          <p:cNvGrpSpPr/>
          <p:nvPr/>
        </p:nvGrpSpPr>
        <p:grpSpPr>
          <a:xfrm>
            <a:off x="1659118" y="0"/>
            <a:ext cx="9750319" cy="5835821"/>
            <a:chOff x="1659118" y="0"/>
            <a:chExt cx="9750319" cy="5835821"/>
          </a:xfrm>
        </p:grpSpPr>
        <p:sp>
          <p:nvSpPr>
            <p:cNvPr id="18" name="平行四边形 17"/>
            <p:cNvSpPr/>
            <p:nvPr/>
          </p:nvSpPr>
          <p:spPr>
            <a:xfrm>
              <a:off x="1659118" y="3677082"/>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19" name="平行四边形 18"/>
            <p:cNvSpPr/>
            <p:nvPr/>
          </p:nvSpPr>
          <p:spPr>
            <a:xfrm>
              <a:off x="2366127" y="1593759"/>
              <a:ext cx="2422689" cy="3572760"/>
            </a:xfrm>
            <a:prstGeom prst="parallelogram">
              <a:avLst>
                <a:gd name="adj" fmla="val 5434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cxnSp>
          <p:nvCxnSpPr>
            <p:cNvPr id="20" name="直接连接符 19"/>
            <p:cNvCxnSpPr/>
            <p:nvPr/>
          </p:nvCxnSpPr>
          <p:spPr>
            <a:xfrm flipV="1">
              <a:off x="2366127" y="877321"/>
              <a:ext cx="1564850" cy="4289198"/>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481565" y="403374"/>
              <a:ext cx="1737763" cy="4763145"/>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sp>
          <p:nvSpPr>
            <p:cNvPr id="22" name="平行四边形 21"/>
            <p:cNvSpPr/>
            <p:nvPr/>
          </p:nvSpPr>
          <p:spPr>
            <a:xfrm>
              <a:off x="3359151" y="3269714"/>
              <a:ext cx="1616709" cy="2158739"/>
            </a:xfrm>
            <a:prstGeom prst="parallelogram">
              <a:avLst>
                <a:gd name="adj" fmla="val 51174"/>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25" name="平行四边形 24"/>
            <p:cNvSpPr/>
            <p:nvPr/>
          </p:nvSpPr>
          <p:spPr>
            <a:xfrm rot="10800000" flipH="1" flipV="1">
              <a:off x="10353635" y="0"/>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p:cNvGrpSpPr/>
          <p:nvPr/>
        </p:nvGrpSpPr>
        <p:grpSpPr>
          <a:xfrm>
            <a:off x="5931453" y="2314531"/>
            <a:ext cx="4943359" cy="2160273"/>
            <a:chOff x="5761291" y="2295970"/>
            <a:chExt cx="4071156" cy="1779116"/>
          </a:xfrm>
        </p:grpSpPr>
        <p:sp>
          <p:nvSpPr>
            <p:cNvPr id="9" name="文本框 8"/>
            <p:cNvSpPr txBox="1"/>
            <p:nvPr/>
          </p:nvSpPr>
          <p:spPr>
            <a:xfrm>
              <a:off x="5819669" y="2295970"/>
              <a:ext cx="1490473" cy="506945"/>
            </a:xfrm>
            <a:prstGeom prst="rect">
              <a:avLst/>
            </a:prstGeom>
            <a:noFill/>
          </p:spPr>
          <p:txBody>
            <a:bodyPr wrap="none" lIns="0" tIns="0" rIns="0" bIns="0" rtlCol="0">
              <a:spAutoFit/>
            </a:bodyPr>
            <a:lstStyle/>
            <a:p>
              <a:r>
                <a:rPr lang="en-US" altLang="zh-CN" sz="4000" dirty="0">
                  <a:solidFill>
                    <a:schemeClr val="bg1"/>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rPr>
                <a:t>PART 04</a:t>
              </a:r>
              <a:endParaRPr lang="zh-CN" altLang="en-US" sz="4000" dirty="0">
                <a:solidFill>
                  <a:schemeClr val="bg1"/>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endParaRPr>
            </a:p>
          </p:txBody>
        </p:sp>
        <p:sp>
          <p:nvSpPr>
            <p:cNvPr id="10" name="文本框 9"/>
            <p:cNvSpPr txBox="1"/>
            <p:nvPr/>
          </p:nvSpPr>
          <p:spPr>
            <a:xfrm>
              <a:off x="5761291" y="2822187"/>
              <a:ext cx="2693147" cy="836460"/>
            </a:xfrm>
            <a:prstGeom prst="rect">
              <a:avLst/>
            </a:prstGeom>
            <a:noFill/>
          </p:spPr>
          <p:txBody>
            <a:bodyPr wrap="none" lIns="0" tIns="0" rIns="0" bIns="0" rtlCol="0">
              <a:spAutoFit/>
            </a:bodyPr>
            <a:lstStyle/>
            <a:p>
              <a:r>
                <a:rPr lang="zh-CN" altLang="en-US" sz="6600"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项目申报</a:t>
              </a:r>
              <a:endParaRPr lang="zh-CN" altLang="en-US" sz="6600"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11" name="文本框 10"/>
            <p:cNvSpPr txBox="1"/>
            <p:nvPr/>
          </p:nvSpPr>
          <p:spPr>
            <a:xfrm>
              <a:off x="5761291" y="3821613"/>
              <a:ext cx="2823519" cy="253473"/>
            </a:xfrm>
            <a:prstGeom prst="rect">
              <a:avLst/>
            </a:prstGeom>
            <a:noFill/>
          </p:spPr>
          <p:txBody>
            <a:bodyPr wrap="square" lIns="0" tIns="0" rIns="0" bIns="0" rtlCol="0">
              <a:spAutoFit/>
            </a:bodyPr>
            <a:lstStyle/>
            <a:p>
              <a:pPr algn="dist"/>
              <a:r>
                <a:rPr lang="en-US" altLang="zh-CN" sz="2000"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PROJECT</a:t>
              </a:r>
              <a:endParaRPr lang="en-US" altLang="zh-CN" sz="2000"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cxnSp>
          <p:nvCxnSpPr>
            <p:cNvPr id="12" name="直接连接符 11"/>
            <p:cNvCxnSpPr/>
            <p:nvPr/>
          </p:nvCxnSpPr>
          <p:spPr>
            <a:xfrm>
              <a:off x="5767567" y="3697189"/>
              <a:ext cx="4064880" cy="0"/>
            </a:xfrm>
            <a:prstGeom prst="line">
              <a:avLst/>
            </a:prstGeom>
            <a:noFill/>
            <a:ln w="6350" cap="flat" cmpd="sng" algn="ctr">
              <a:solidFill>
                <a:srgbClr val="FFFFFF">
                  <a:lumMod val="75000"/>
                </a:srgbClr>
              </a:solidFill>
              <a:prstDash val="solid"/>
              <a:miter lim="800000"/>
            </a:ln>
            <a:effectLst/>
          </p:spPr>
        </p:cxnSp>
      </p:grpSp>
      <p:grpSp>
        <p:nvGrpSpPr>
          <p:cNvPr id="13" name="组合 12"/>
          <p:cNvGrpSpPr/>
          <p:nvPr/>
        </p:nvGrpSpPr>
        <p:grpSpPr>
          <a:xfrm>
            <a:off x="3031669" y="2751349"/>
            <a:ext cx="1560659" cy="1036732"/>
            <a:chOff x="3031669" y="2751349"/>
            <a:chExt cx="1560659" cy="1036732"/>
          </a:xfrm>
        </p:grpSpPr>
        <p:sp>
          <p:nvSpPr>
            <p:cNvPr id="14"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sp>
          <p:nvSpPr>
            <p:cNvPr id="15"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sp>
          <p:nvSpPr>
            <p:cNvPr id="16"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项目申报</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sp>
        <p:nvSpPr>
          <p:cNvPr id="16" name="椭圆 15"/>
          <p:cNvSpPr/>
          <p:nvPr/>
        </p:nvSpPr>
        <p:spPr>
          <a:xfrm>
            <a:off x="1981776" y="2210510"/>
            <a:ext cx="1252412" cy="1252412"/>
          </a:xfrm>
          <a:prstGeom prst="ellipse">
            <a:avLst/>
          </a:prstGeom>
          <a:solidFill>
            <a:schemeClr val="tx1">
              <a:lumMod val="50000"/>
              <a:lumOff val="50000"/>
              <a:alpha val="6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17" name="椭圆 16"/>
          <p:cNvSpPr/>
          <p:nvPr/>
        </p:nvSpPr>
        <p:spPr>
          <a:xfrm>
            <a:off x="5469794" y="2210510"/>
            <a:ext cx="1252412" cy="1252412"/>
          </a:xfrm>
          <a:prstGeom prst="ellipse">
            <a:avLst/>
          </a:prstGeom>
          <a:solidFill>
            <a:schemeClr val="tx1">
              <a:lumMod val="50000"/>
              <a:lumOff val="50000"/>
              <a:alpha val="6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18" name="椭圆 17"/>
          <p:cNvSpPr/>
          <p:nvPr/>
        </p:nvSpPr>
        <p:spPr>
          <a:xfrm>
            <a:off x="8957812" y="2210510"/>
            <a:ext cx="1252412" cy="1252412"/>
          </a:xfrm>
          <a:prstGeom prst="ellipse">
            <a:avLst/>
          </a:prstGeom>
          <a:solidFill>
            <a:schemeClr val="tx1">
              <a:lumMod val="50000"/>
              <a:lumOff val="50000"/>
              <a:alpha val="6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grpSp>
        <p:nvGrpSpPr>
          <p:cNvPr id="19" name="组合 18"/>
          <p:cNvGrpSpPr/>
          <p:nvPr/>
        </p:nvGrpSpPr>
        <p:grpSpPr>
          <a:xfrm>
            <a:off x="5017532" y="1746008"/>
            <a:ext cx="2156936" cy="3961748"/>
            <a:chOff x="5017532" y="1746008"/>
            <a:chExt cx="2156936" cy="3961748"/>
          </a:xfrm>
        </p:grpSpPr>
        <p:graphicFrame>
          <p:nvGraphicFramePr>
            <p:cNvPr id="20" name="图表 19"/>
            <p:cNvGraphicFramePr/>
            <p:nvPr/>
          </p:nvGraphicFramePr>
          <p:xfrm>
            <a:off x="5017532" y="1746008"/>
            <a:ext cx="2156936" cy="2181415"/>
          </p:xfrm>
          <a:graphic>
            <a:graphicData uri="http://schemas.openxmlformats.org/drawingml/2006/chart">
              <c:chart xmlns:c="http://schemas.openxmlformats.org/drawingml/2006/chart" xmlns:r="http://schemas.openxmlformats.org/officeDocument/2006/relationships" r:id="rId1"/>
            </a:graphicData>
          </a:graphic>
        </p:graphicFrame>
        <p:grpSp>
          <p:nvGrpSpPr>
            <p:cNvPr id="21" name="组合 20"/>
            <p:cNvGrpSpPr/>
            <p:nvPr/>
          </p:nvGrpSpPr>
          <p:grpSpPr>
            <a:xfrm>
              <a:off x="5017532" y="4095776"/>
              <a:ext cx="2156936" cy="1611980"/>
              <a:chOff x="5017532" y="4095776"/>
              <a:chExt cx="2156936" cy="1611980"/>
            </a:xfrm>
          </p:grpSpPr>
          <p:sp>
            <p:nvSpPr>
              <p:cNvPr id="22" name="矩形 21"/>
              <p:cNvSpPr/>
              <p:nvPr/>
            </p:nvSpPr>
            <p:spPr>
              <a:xfrm>
                <a:off x="5195201"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3" name="文本框 22"/>
              <p:cNvSpPr txBox="1"/>
              <p:nvPr/>
            </p:nvSpPr>
            <p:spPr>
              <a:xfrm>
                <a:off x="5017532"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5" name="组合 24"/>
          <p:cNvGrpSpPr/>
          <p:nvPr/>
        </p:nvGrpSpPr>
        <p:grpSpPr>
          <a:xfrm>
            <a:off x="8505550" y="1746008"/>
            <a:ext cx="2156936" cy="3961748"/>
            <a:chOff x="8505550" y="1746008"/>
            <a:chExt cx="2156936" cy="3961748"/>
          </a:xfrm>
        </p:grpSpPr>
        <p:graphicFrame>
          <p:nvGraphicFramePr>
            <p:cNvPr id="36" name="图表 35"/>
            <p:cNvGraphicFramePr/>
            <p:nvPr/>
          </p:nvGraphicFramePr>
          <p:xfrm>
            <a:off x="8505550" y="1746008"/>
            <a:ext cx="2156936" cy="2181415"/>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组合 36"/>
            <p:cNvGrpSpPr/>
            <p:nvPr/>
          </p:nvGrpSpPr>
          <p:grpSpPr>
            <a:xfrm>
              <a:off x="8505550" y="4095776"/>
              <a:ext cx="2156936" cy="1611980"/>
              <a:chOff x="5017532" y="4095776"/>
              <a:chExt cx="2156936" cy="1611980"/>
            </a:xfrm>
          </p:grpSpPr>
          <p:sp>
            <p:nvSpPr>
              <p:cNvPr id="38" name="矩形 37"/>
              <p:cNvSpPr/>
              <p:nvPr/>
            </p:nvSpPr>
            <p:spPr>
              <a:xfrm>
                <a:off x="5195201"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endParaRPr>
              </a:p>
            </p:txBody>
          </p:sp>
          <p:sp>
            <p:nvSpPr>
              <p:cNvPr id="39" name="文本框 38"/>
              <p:cNvSpPr txBox="1"/>
              <p:nvPr/>
            </p:nvSpPr>
            <p:spPr>
              <a:xfrm>
                <a:off x="5017532"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40" name="组合 39"/>
          <p:cNvGrpSpPr/>
          <p:nvPr/>
        </p:nvGrpSpPr>
        <p:grpSpPr>
          <a:xfrm>
            <a:off x="1529514" y="1746008"/>
            <a:ext cx="2156936" cy="3961748"/>
            <a:chOff x="1529514" y="1746008"/>
            <a:chExt cx="2156936" cy="3961748"/>
          </a:xfrm>
        </p:grpSpPr>
        <p:graphicFrame>
          <p:nvGraphicFramePr>
            <p:cNvPr id="41" name="图表 40"/>
            <p:cNvGraphicFramePr/>
            <p:nvPr/>
          </p:nvGraphicFramePr>
          <p:xfrm>
            <a:off x="1529514" y="1746008"/>
            <a:ext cx="2156936" cy="2181415"/>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组合 41"/>
            <p:cNvGrpSpPr/>
            <p:nvPr/>
          </p:nvGrpSpPr>
          <p:grpSpPr>
            <a:xfrm>
              <a:off x="1529514" y="4095776"/>
              <a:ext cx="2156936" cy="1611980"/>
              <a:chOff x="5017532" y="4095776"/>
              <a:chExt cx="2156936" cy="1611980"/>
            </a:xfrm>
          </p:grpSpPr>
          <p:sp>
            <p:nvSpPr>
              <p:cNvPr id="43" name="矩形 42"/>
              <p:cNvSpPr/>
              <p:nvPr/>
            </p:nvSpPr>
            <p:spPr>
              <a:xfrm>
                <a:off x="5195201"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endParaRPr>
              </a:p>
            </p:txBody>
          </p:sp>
          <p:sp>
            <p:nvSpPr>
              <p:cNvPr id="44" name="文本框 43"/>
              <p:cNvSpPr txBox="1"/>
              <p:nvPr/>
            </p:nvSpPr>
            <p:spPr>
              <a:xfrm>
                <a:off x="5017532"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项目申报</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grpSp>
        <p:nvGrpSpPr>
          <p:cNvPr id="16" name="组合 15"/>
          <p:cNvGrpSpPr/>
          <p:nvPr/>
        </p:nvGrpSpPr>
        <p:grpSpPr>
          <a:xfrm>
            <a:off x="1652389" y="1994368"/>
            <a:ext cx="2769094" cy="3375990"/>
            <a:chOff x="1652389" y="1994368"/>
            <a:chExt cx="2769094" cy="3375990"/>
          </a:xfrm>
        </p:grpSpPr>
        <p:grpSp>
          <p:nvGrpSpPr>
            <p:cNvPr id="17" name="组合 16"/>
            <p:cNvGrpSpPr/>
            <p:nvPr/>
          </p:nvGrpSpPr>
          <p:grpSpPr>
            <a:xfrm>
              <a:off x="1652389" y="3676654"/>
              <a:ext cx="1685354" cy="1693704"/>
              <a:chOff x="1652389" y="3676654"/>
              <a:chExt cx="1685354" cy="1693704"/>
            </a:xfrm>
          </p:grpSpPr>
          <p:sp>
            <p:nvSpPr>
              <p:cNvPr id="21" name="椭圆 20"/>
              <p:cNvSpPr/>
              <p:nvPr/>
            </p:nvSpPr>
            <p:spPr>
              <a:xfrm rot="5400000">
                <a:off x="1648214" y="3680829"/>
                <a:ext cx="169370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2" name="文本框 21"/>
              <p:cNvSpPr txBox="1"/>
              <p:nvPr/>
            </p:nvSpPr>
            <p:spPr>
              <a:xfrm>
                <a:off x="1770201" y="4003815"/>
                <a:ext cx="1449728" cy="369332"/>
              </a:xfrm>
              <a:prstGeom prst="rect">
                <a:avLst/>
              </a:prstGeom>
              <a:noFill/>
            </p:spPr>
            <p:txBody>
              <a:bodyPr wrap="square" rtlCol="0">
                <a:spAutoFit/>
              </a:bodyPr>
              <a:lstStyle/>
              <a:p>
                <a:pPr algn="ctr"/>
                <a:r>
                  <a:rPr lang="zh-CN" altLang="en-US" dirty="0">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rPr>
                  <a:t>标题文字</a:t>
                </a:r>
                <a:endParaRPr lang="zh-CN" altLang="en-US" dirty="0">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endParaRPr>
              </a:p>
            </p:txBody>
          </p:sp>
          <p:sp>
            <p:nvSpPr>
              <p:cNvPr id="23" name="Text Placeholder 1"/>
              <p:cNvSpPr txBox="1"/>
              <p:nvPr/>
            </p:nvSpPr>
            <p:spPr>
              <a:xfrm>
                <a:off x="1813947" y="4474510"/>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18" name="组合 17"/>
            <p:cNvGrpSpPr/>
            <p:nvPr/>
          </p:nvGrpSpPr>
          <p:grpSpPr>
            <a:xfrm>
              <a:off x="2736129" y="1994368"/>
              <a:ext cx="1685354" cy="1693706"/>
              <a:chOff x="2736129" y="1994368"/>
              <a:chExt cx="1685354" cy="1693706"/>
            </a:xfrm>
          </p:grpSpPr>
          <p:sp>
            <p:nvSpPr>
              <p:cNvPr id="19" name="任意多边形 24"/>
              <p:cNvSpPr/>
              <p:nvPr/>
            </p:nvSpPr>
            <p:spPr>
              <a:xfrm>
                <a:off x="2736129" y="1994368"/>
                <a:ext cx="1685354" cy="1693706"/>
              </a:xfrm>
              <a:prstGeom prst="ellipse">
                <a:avLst/>
              </a:prstGeom>
              <a:gradFill flip="none" rotWithShape="0">
                <a:gsLst>
                  <a:gs pos="0">
                    <a:srgbClr val="F78019"/>
                  </a:gs>
                  <a:gs pos="100000">
                    <a:srgbClr val="EE49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20" name="图标"/>
              <p:cNvSpPr>
                <a:spLocks noChangeAspect="1"/>
              </p:cNvSpPr>
              <p:nvPr/>
            </p:nvSpPr>
            <p:spPr bwMode="auto">
              <a:xfrm>
                <a:off x="3328125" y="2605544"/>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25" name="组合 24"/>
          <p:cNvGrpSpPr/>
          <p:nvPr/>
        </p:nvGrpSpPr>
        <p:grpSpPr>
          <a:xfrm>
            <a:off x="5749889" y="2002349"/>
            <a:ext cx="2765130" cy="3358266"/>
            <a:chOff x="5749889" y="2002349"/>
            <a:chExt cx="2765130" cy="3358266"/>
          </a:xfrm>
        </p:grpSpPr>
        <p:grpSp>
          <p:nvGrpSpPr>
            <p:cNvPr id="36" name="组合 35"/>
            <p:cNvGrpSpPr/>
            <p:nvPr/>
          </p:nvGrpSpPr>
          <p:grpSpPr>
            <a:xfrm>
              <a:off x="5749889" y="3686401"/>
              <a:ext cx="1685354" cy="1674214"/>
              <a:chOff x="5749889" y="3686401"/>
              <a:chExt cx="1685354" cy="1674214"/>
            </a:xfrm>
          </p:grpSpPr>
          <p:sp>
            <p:nvSpPr>
              <p:cNvPr id="40" name="椭圆 39"/>
              <p:cNvSpPr/>
              <p:nvPr/>
            </p:nvSpPr>
            <p:spPr>
              <a:xfrm rot="5400000">
                <a:off x="5755459" y="3680831"/>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41" name="文本框 40"/>
              <p:cNvSpPr txBox="1"/>
              <p:nvPr/>
            </p:nvSpPr>
            <p:spPr>
              <a:xfrm>
                <a:off x="5867701" y="4003815"/>
                <a:ext cx="1449728" cy="369332"/>
              </a:xfrm>
              <a:prstGeom prst="rect">
                <a:avLst/>
              </a:prstGeom>
              <a:noFill/>
            </p:spPr>
            <p:txBody>
              <a:bodyPr wrap="square" rtlCol="0">
                <a:spAutoFit/>
              </a:bodyPr>
              <a:lstStyle/>
              <a:p>
                <a:pPr algn="ctr"/>
                <a:r>
                  <a:rPr lang="zh-CN" altLang="en-US" dirty="0">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rPr>
                  <a:t>标题文字</a:t>
                </a:r>
                <a:endParaRPr lang="zh-CN" altLang="en-US" dirty="0">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endParaRPr>
              </a:p>
            </p:txBody>
          </p:sp>
          <p:sp>
            <p:nvSpPr>
              <p:cNvPr id="42" name="Text Placeholder 1"/>
              <p:cNvSpPr txBox="1"/>
              <p:nvPr/>
            </p:nvSpPr>
            <p:spPr>
              <a:xfrm>
                <a:off x="5911447" y="4474510"/>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37" name="组合 36"/>
            <p:cNvGrpSpPr/>
            <p:nvPr/>
          </p:nvGrpSpPr>
          <p:grpSpPr>
            <a:xfrm>
              <a:off x="6832707" y="2002349"/>
              <a:ext cx="1682312" cy="1674216"/>
              <a:chOff x="6832707" y="2002349"/>
              <a:chExt cx="1682312" cy="1674216"/>
            </a:xfrm>
          </p:grpSpPr>
          <p:sp>
            <p:nvSpPr>
              <p:cNvPr id="38" name="任意多边形 28"/>
              <p:cNvSpPr/>
              <p:nvPr/>
            </p:nvSpPr>
            <p:spPr>
              <a:xfrm>
                <a:off x="6832707" y="2002349"/>
                <a:ext cx="1682312" cy="1674216"/>
              </a:xfrm>
              <a:prstGeom prst="ellipse">
                <a:avLst/>
              </a:prstGeom>
              <a:gradFill flip="none" rotWithShape="0">
                <a:gsLst>
                  <a:gs pos="0">
                    <a:srgbClr val="F78019"/>
                  </a:gs>
                  <a:gs pos="100000">
                    <a:srgbClr val="EE49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39" name="图标"/>
              <p:cNvSpPr>
                <a:spLocks noChangeAspect="1"/>
              </p:cNvSpPr>
              <p:nvPr/>
            </p:nvSpPr>
            <p:spPr bwMode="auto">
              <a:xfrm>
                <a:off x="7423182" y="2603780"/>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43" name="组合 42"/>
          <p:cNvGrpSpPr/>
          <p:nvPr/>
        </p:nvGrpSpPr>
        <p:grpSpPr>
          <a:xfrm>
            <a:off x="3739239" y="1994371"/>
            <a:ext cx="2706839" cy="3366243"/>
            <a:chOff x="3739239" y="1994371"/>
            <a:chExt cx="2706839" cy="3366243"/>
          </a:xfrm>
        </p:grpSpPr>
        <p:grpSp>
          <p:nvGrpSpPr>
            <p:cNvPr id="44" name="组合 43"/>
            <p:cNvGrpSpPr/>
            <p:nvPr/>
          </p:nvGrpSpPr>
          <p:grpSpPr>
            <a:xfrm>
              <a:off x="4760724" y="1994371"/>
              <a:ext cx="1685354" cy="1674214"/>
              <a:chOff x="4760724" y="1994371"/>
              <a:chExt cx="1685354" cy="1674214"/>
            </a:xfrm>
          </p:grpSpPr>
          <p:sp>
            <p:nvSpPr>
              <p:cNvPr id="48" name="椭圆 47"/>
              <p:cNvSpPr/>
              <p:nvPr/>
            </p:nvSpPr>
            <p:spPr>
              <a:xfrm rot="5400000">
                <a:off x="4766294" y="1988801"/>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49" name="文本框 48"/>
              <p:cNvSpPr txBox="1"/>
              <p:nvPr/>
            </p:nvSpPr>
            <p:spPr>
              <a:xfrm>
                <a:off x="4878536" y="2332421"/>
                <a:ext cx="1449728"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0" name="Text Placeholder 1"/>
              <p:cNvSpPr txBox="1"/>
              <p:nvPr/>
            </p:nvSpPr>
            <p:spPr>
              <a:xfrm>
                <a:off x="4922282" y="2803116"/>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45" name="组合 44"/>
            <p:cNvGrpSpPr/>
            <p:nvPr/>
          </p:nvGrpSpPr>
          <p:grpSpPr>
            <a:xfrm>
              <a:off x="3739239" y="3686398"/>
              <a:ext cx="1685354" cy="1674216"/>
              <a:chOff x="3739239" y="3686398"/>
              <a:chExt cx="1685354" cy="1674216"/>
            </a:xfrm>
          </p:grpSpPr>
          <p:sp>
            <p:nvSpPr>
              <p:cNvPr id="46" name="任意多边形 22"/>
              <p:cNvSpPr/>
              <p:nvPr/>
            </p:nvSpPr>
            <p:spPr>
              <a:xfrm>
                <a:off x="3739239" y="3686398"/>
                <a:ext cx="1685354" cy="16742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47" name="图标"/>
              <p:cNvSpPr>
                <a:spLocks noChangeAspect="1"/>
              </p:cNvSpPr>
              <p:nvPr/>
            </p:nvSpPr>
            <p:spPr bwMode="auto">
              <a:xfrm>
                <a:off x="4331235" y="4287829"/>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51" name="组合 50"/>
          <p:cNvGrpSpPr/>
          <p:nvPr/>
        </p:nvGrpSpPr>
        <p:grpSpPr>
          <a:xfrm>
            <a:off x="7832774" y="1994369"/>
            <a:ext cx="2706837" cy="3366245"/>
            <a:chOff x="7832774" y="1994369"/>
            <a:chExt cx="2706837" cy="3366245"/>
          </a:xfrm>
        </p:grpSpPr>
        <p:grpSp>
          <p:nvGrpSpPr>
            <p:cNvPr id="52" name="组合 51"/>
            <p:cNvGrpSpPr/>
            <p:nvPr/>
          </p:nvGrpSpPr>
          <p:grpSpPr>
            <a:xfrm>
              <a:off x="8854257" y="1994369"/>
              <a:ext cx="1685354" cy="1674214"/>
              <a:chOff x="8854257" y="1994369"/>
              <a:chExt cx="1685354" cy="1674214"/>
            </a:xfrm>
          </p:grpSpPr>
          <p:sp>
            <p:nvSpPr>
              <p:cNvPr id="56" name="椭圆 55"/>
              <p:cNvSpPr/>
              <p:nvPr/>
            </p:nvSpPr>
            <p:spPr>
              <a:xfrm rot="5400000">
                <a:off x="8859827" y="1988799"/>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57" name="文本框 56"/>
              <p:cNvSpPr txBox="1"/>
              <p:nvPr/>
            </p:nvSpPr>
            <p:spPr>
              <a:xfrm>
                <a:off x="8972069" y="2332421"/>
                <a:ext cx="1449728"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8" name="Text Placeholder 1"/>
              <p:cNvSpPr txBox="1"/>
              <p:nvPr/>
            </p:nvSpPr>
            <p:spPr>
              <a:xfrm>
                <a:off x="9066118" y="2803116"/>
                <a:ext cx="1362235"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53" name="组合 52"/>
            <p:cNvGrpSpPr/>
            <p:nvPr/>
          </p:nvGrpSpPr>
          <p:grpSpPr>
            <a:xfrm>
              <a:off x="7832774" y="3686396"/>
              <a:ext cx="1685354" cy="1674218"/>
              <a:chOff x="7832774" y="3686396"/>
              <a:chExt cx="1685354" cy="1674218"/>
            </a:xfrm>
          </p:grpSpPr>
          <p:sp>
            <p:nvSpPr>
              <p:cNvPr id="54" name="任意多边形 26"/>
              <p:cNvSpPr/>
              <p:nvPr/>
            </p:nvSpPr>
            <p:spPr>
              <a:xfrm>
                <a:off x="7832774" y="3686396"/>
                <a:ext cx="1685354" cy="167421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55" name="图标"/>
              <p:cNvSpPr>
                <a:spLocks noChangeAspect="1"/>
              </p:cNvSpPr>
              <p:nvPr/>
            </p:nvSpPr>
            <p:spPr bwMode="auto">
              <a:xfrm>
                <a:off x="8424770" y="4287829"/>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anim calcmode="lin" valueType="num">
                                      <p:cBhvr>
                                        <p:cTn id="14" dur="500" fill="hold"/>
                                        <p:tgtEl>
                                          <p:spTgt spid="43"/>
                                        </p:tgtEl>
                                        <p:attrNameLst>
                                          <p:attrName>ppt_x</p:attrName>
                                        </p:attrNameLst>
                                      </p:cBhvr>
                                      <p:tavLst>
                                        <p:tav tm="0">
                                          <p:val>
                                            <p:strVal val="#ppt_x"/>
                                          </p:val>
                                        </p:tav>
                                        <p:tav tm="100000">
                                          <p:val>
                                            <p:strVal val="#ppt_x"/>
                                          </p:val>
                                        </p:tav>
                                      </p:tavLst>
                                    </p:anim>
                                    <p:anim calcmode="lin" valueType="num">
                                      <p:cBhvr>
                                        <p:cTn id="15" dur="5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1659118" y="0"/>
            <a:ext cx="9750319" cy="5913646"/>
            <a:chOff x="1659118" y="0"/>
            <a:chExt cx="9750319" cy="5913646"/>
          </a:xfrm>
        </p:grpSpPr>
        <p:sp>
          <p:nvSpPr>
            <p:cNvPr id="5" name="平行四边形 4"/>
            <p:cNvSpPr/>
            <p:nvPr/>
          </p:nvSpPr>
          <p:spPr>
            <a:xfrm>
              <a:off x="1659118" y="3677082"/>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6" name="平行四边形 5"/>
            <p:cNvSpPr/>
            <p:nvPr/>
          </p:nvSpPr>
          <p:spPr>
            <a:xfrm>
              <a:off x="2366127" y="1593759"/>
              <a:ext cx="2422689" cy="3572760"/>
            </a:xfrm>
            <a:prstGeom prst="parallelogram">
              <a:avLst>
                <a:gd name="adj" fmla="val 5434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cxnSp>
          <p:nvCxnSpPr>
            <p:cNvPr id="7" name="直接连接符 6"/>
            <p:cNvCxnSpPr/>
            <p:nvPr/>
          </p:nvCxnSpPr>
          <p:spPr>
            <a:xfrm flipV="1">
              <a:off x="2366127" y="877321"/>
              <a:ext cx="1564850" cy="4289198"/>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81565" y="403374"/>
              <a:ext cx="1737763" cy="4763145"/>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sp>
          <p:nvSpPr>
            <p:cNvPr id="9" name="平行四边形 8"/>
            <p:cNvSpPr/>
            <p:nvPr/>
          </p:nvSpPr>
          <p:spPr>
            <a:xfrm>
              <a:off x="3359150" y="3281158"/>
              <a:ext cx="2718017" cy="2158739"/>
            </a:xfrm>
            <a:prstGeom prst="parallelogram">
              <a:avLst>
                <a:gd name="adj" fmla="val 37977"/>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11" name="平行四边形 10"/>
            <p:cNvSpPr/>
            <p:nvPr/>
          </p:nvSpPr>
          <p:spPr>
            <a:xfrm>
              <a:off x="6866889" y="1721649"/>
              <a:ext cx="1298995" cy="2363353"/>
            </a:xfrm>
            <a:prstGeom prst="parallelogram">
              <a:avLst>
                <a:gd name="adj" fmla="val 67131"/>
              </a:avLst>
            </a:prstGeom>
            <a:gradFill>
              <a:gsLst>
                <a:gs pos="0">
                  <a:schemeClr val="bg1">
                    <a:alpha val="85000"/>
                  </a:schemeClr>
                </a:gs>
                <a:gs pos="100000">
                  <a:schemeClr val="bg1">
                    <a:alpha val="35000"/>
                  </a:schemeClr>
                </a:gs>
              </a:gsLst>
              <a:lin ang="108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cxnSp>
          <p:nvCxnSpPr>
            <p:cNvPr id="12" name="直接连接符 11"/>
            <p:cNvCxnSpPr/>
            <p:nvPr/>
          </p:nvCxnSpPr>
          <p:spPr>
            <a:xfrm flipV="1">
              <a:off x="5072383" y="2298700"/>
              <a:ext cx="1354527" cy="3614946"/>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sp>
          <p:nvSpPr>
            <p:cNvPr id="13" name="平行四边形 12"/>
            <p:cNvSpPr/>
            <p:nvPr/>
          </p:nvSpPr>
          <p:spPr>
            <a:xfrm rot="10800000" flipH="1" flipV="1">
              <a:off x="10353635" y="0"/>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14" name="平行四边形 13"/>
            <p:cNvSpPr/>
            <p:nvPr/>
          </p:nvSpPr>
          <p:spPr>
            <a:xfrm>
              <a:off x="7349604" y="1856190"/>
              <a:ext cx="1715680" cy="2049702"/>
            </a:xfrm>
            <a:prstGeom prst="parallelogram">
              <a:avLst>
                <a:gd name="adj" fmla="val 44355"/>
              </a:avLst>
            </a:prstGeom>
            <a:gradFill>
              <a:gsLst>
                <a:gs pos="40000">
                  <a:srgbClr val="F5AF19">
                    <a:alpha val="50000"/>
                  </a:srgbClr>
                </a:gs>
                <a:gs pos="100000">
                  <a:srgbClr val="F5AF19">
                    <a:alpha val="0"/>
                  </a:srgbClr>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26" name="平行四边形 25"/>
            <p:cNvSpPr/>
            <p:nvPr/>
          </p:nvSpPr>
          <p:spPr>
            <a:xfrm>
              <a:off x="5364614" y="1593759"/>
              <a:ext cx="2422689" cy="3572760"/>
            </a:xfrm>
            <a:prstGeom prst="parallelogram">
              <a:avLst>
                <a:gd name="adj" fmla="val 54348"/>
              </a:avLst>
            </a:prstGeom>
            <a:gradFill>
              <a:gsLst>
                <a:gs pos="40000">
                  <a:srgbClr val="F5AF19">
                    <a:alpha val="50000"/>
                  </a:srgbClr>
                </a:gs>
                <a:gs pos="100000">
                  <a:srgbClr val="F5AF19">
                    <a:alpha val="0"/>
                  </a:srgbClr>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grpSp>
      <p:sp>
        <p:nvSpPr>
          <p:cNvPr id="32" name="文本框 31"/>
          <p:cNvSpPr txBox="1"/>
          <p:nvPr/>
        </p:nvSpPr>
        <p:spPr>
          <a:xfrm>
            <a:off x="742271" y="5602807"/>
            <a:ext cx="3827780" cy="737235"/>
          </a:xfrm>
          <a:prstGeom prst="rect">
            <a:avLst/>
          </a:prstGeom>
          <a:noFill/>
        </p:spPr>
        <p:txBody>
          <a:bodyPr wrap="none" rtlCol="0">
            <a:spAutoFit/>
          </a:bodyPr>
          <a:lstStyle/>
          <a:p>
            <a:pPr>
              <a:lnSpc>
                <a:spcPct val="150000"/>
              </a:lnSpc>
            </a:pPr>
            <a:r>
              <a:rPr lang="zh-CN" altLang="en-US" sz="1400" dirty="0">
                <a:solidFill>
                  <a:srgbClr val="FFFFFF"/>
                </a:solidFill>
                <a:latin typeface="思源黑体 CN Light" panose="020B0300000000000000" pitchFamily="34" charset="-122"/>
                <a:ea typeface="思源黑体 CN Normal"/>
              </a:rPr>
              <a:t>汇报人：</a:t>
            </a:r>
            <a:r>
              <a:rPr lang="en-US" altLang="zh-CN" sz="1400" dirty="0">
                <a:solidFill>
                  <a:srgbClr val="FFFFFF"/>
                </a:solidFill>
                <a:latin typeface="思源黑体 CN Light" panose="020B0300000000000000" pitchFamily="34" charset="-122"/>
                <a:ea typeface="思源黑体 CN Normal"/>
              </a:rPr>
              <a:t>PPT</a:t>
            </a:r>
            <a:r>
              <a:rPr lang="zh-CN" altLang="en-US" sz="1400" dirty="0">
                <a:solidFill>
                  <a:srgbClr val="FFFFFF"/>
                </a:solidFill>
                <a:latin typeface="思源黑体 CN Light" panose="020B0300000000000000" pitchFamily="34" charset="-122"/>
                <a:ea typeface="思源黑体 CN Normal"/>
              </a:rPr>
              <a:t>营</a:t>
            </a:r>
            <a:endParaRPr lang="en-US" altLang="zh-CN" sz="1400" dirty="0">
              <a:solidFill>
                <a:srgbClr val="FFFFFF"/>
              </a:solidFill>
              <a:latin typeface="思源黑体 CN Light" panose="020B0300000000000000" pitchFamily="34" charset="-122"/>
              <a:ea typeface="思源黑体 CN Normal"/>
            </a:endParaRPr>
          </a:p>
          <a:p>
            <a:pPr>
              <a:lnSpc>
                <a:spcPct val="150000"/>
              </a:lnSpc>
            </a:pPr>
            <a:r>
              <a:rPr lang="zh-CN" altLang="en-US" sz="1400" dirty="0">
                <a:solidFill>
                  <a:srgbClr val="FFFFFF"/>
                </a:solidFill>
                <a:latin typeface="思源黑体 CN Light" panose="020B0300000000000000" pitchFamily="34" charset="-122"/>
                <a:ea typeface="思源黑体 CN Normal"/>
              </a:rPr>
              <a:t>汇报部门：财务部     汇报时间：</a:t>
            </a:r>
            <a:r>
              <a:rPr lang="en-US" altLang="zh-CN" sz="1400" dirty="0">
                <a:solidFill>
                  <a:srgbClr val="FFFFFF"/>
                </a:solidFill>
                <a:latin typeface="思源黑体 CN Light" panose="020B0300000000000000" pitchFamily="34" charset="-122"/>
                <a:ea typeface="思源黑体 CN Normal"/>
              </a:rPr>
              <a:t>20XX.XX.XX</a:t>
            </a:r>
            <a:endParaRPr lang="zh-CN" altLang="en-US" sz="1400" dirty="0">
              <a:solidFill>
                <a:srgbClr val="FFFFFF"/>
              </a:solidFill>
              <a:latin typeface="思源黑体 CN Light" panose="020B0300000000000000" pitchFamily="34" charset="-122"/>
              <a:ea typeface="思源黑体 CN Normal"/>
            </a:endParaRPr>
          </a:p>
        </p:txBody>
      </p:sp>
      <p:grpSp>
        <p:nvGrpSpPr>
          <p:cNvPr id="33" name="组合 32"/>
          <p:cNvGrpSpPr/>
          <p:nvPr/>
        </p:nvGrpSpPr>
        <p:grpSpPr>
          <a:xfrm>
            <a:off x="742271" y="477211"/>
            <a:ext cx="9021356" cy="3919091"/>
            <a:chOff x="-1218605" y="-131751"/>
            <a:chExt cx="9021356" cy="3919091"/>
          </a:xfrm>
        </p:grpSpPr>
        <p:sp>
          <p:nvSpPr>
            <p:cNvPr id="34" name="文本框 33"/>
            <p:cNvSpPr txBox="1"/>
            <p:nvPr/>
          </p:nvSpPr>
          <p:spPr>
            <a:xfrm>
              <a:off x="1316311" y="2581878"/>
              <a:ext cx="2868093" cy="830997"/>
            </a:xfrm>
            <a:prstGeom prst="rect">
              <a:avLst/>
            </a:prstGeom>
            <a:noFill/>
          </p:spPr>
          <p:txBody>
            <a:bodyPr wrap="none" rtlCol="0">
              <a:spAutoFit/>
            </a:bodyPr>
            <a:lstStyle/>
            <a:p>
              <a:r>
                <a:rPr lang="en-US" altLang="zh-CN" sz="48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PPT</a:t>
              </a:r>
              <a:r>
                <a:rPr lang="zh-CN" altLang="en-US" sz="48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模板</a:t>
              </a:r>
              <a:endParaRPr lang="zh-CN" altLang="en-US" sz="48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35" name="文本框 34"/>
            <p:cNvSpPr txBox="1"/>
            <p:nvPr/>
          </p:nvSpPr>
          <p:spPr>
            <a:xfrm>
              <a:off x="1642090" y="1691794"/>
              <a:ext cx="6160661" cy="1015663"/>
            </a:xfrm>
            <a:prstGeom prst="rect">
              <a:avLst/>
            </a:prstGeom>
            <a:noFill/>
          </p:spPr>
          <p:txBody>
            <a:bodyPr wrap="none" rtlCol="0">
              <a:spAutoFit/>
            </a:bodyPr>
            <a:lstStyle/>
            <a:p>
              <a:r>
                <a:rPr lang="zh-CN" altLang="en-US" sz="60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财务专员入职培训</a:t>
              </a:r>
              <a:endParaRPr lang="zh-CN" altLang="en-US" sz="6000" spc="300" dirty="0">
                <a:solidFill>
                  <a:srgbClr val="FFFFFF"/>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36" name="文本框 35"/>
            <p:cNvSpPr txBox="1"/>
            <p:nvPr/>
          </p:nvSpPr>
          <p:spPr>
            <a:xfrm>
              <a:off x="1124390" y="3275119"/>
              <a:ext cx="6111881" cy="423321"/>
            </a:xfrm>
            <a:prstGeom prst="rect">
              <a:avLst/>
            </a:prstGeom>
            <a:noFill/>
          </p:spPr>
          <p:txBody>
            <a:bodyPr wrap="square" rtlCol="0">
              <a:spAutoFit/>
            </a:bodyPr>
            <a:lstStyle/>
            <a:p>
              <a:pPr algn="dist">
                <a:lnSpc>
                  <a:spcPct val="150000"/>
                </a:lnSpc>
              </a:pPr>
              <a:r>
                <a:rPr lang="en-US" altLang="zh-CN"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PPT TEMPLATE FOR FINANCIAL SPECIALIST INDUCTION</a:t>
              </a:r>
              <a:endParaRPr lang="zh-CN" altLang="en-US" sz="1600" dirty="0">
                <a:solidFill>
                  <a:srgbClr val="FFFFFF"/>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
          <p:nvSpPr>
            <p:cNvPr id="37" name="文本框 36"/>
            <p:cNvSpPr txBox="1"/>
            <p:nvPr/>
          </p:nvSpPr>
          <p:spPr>
            <a:xfrm>
              <a:off x="-1218605" y="-131751"/>
              <a:ext cx="1954381" cy="400110"/>
            </a:xfrm>
            <a:prstGeom prst="rect">
              <a:avLst/>
            </a:prstGeom>
            <a:noFill/>
          </p:spPr>
          <p:txBody>
            <a:bodyPr wrap="none" rtlCol="0">
              <a:spAutoFit/>
            </a:bodyPr>
            <a:lstStyle/>
            <a:p>
              <a:r>
                <a:rPr lang="en-US" altLang="zh-CN" sz="2000" spc="300" dirty="0">
                  <a:solidFill>
                    <a:srgbClr val="FFFFFF"/>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rPr>
                <a:t>YOUR LOGO</a:t>
              </a:r>
              <a:endParaRPr lang="zh-CN" altLang="en-US" sz="2000" spc="300" dirty="0">
                <a:solidFill>
                  <a:srgbClr val="FFFFFF"/>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endParaRPr>
            </a:p>
          </p:txBody>
        </p:sp>
        <p:cxnSp>
          <p:nvCxnSpPr>
            <p:cNvPr id="38" name="直接连接符 37"/>
            <p:cNvCxnSpPr/>
            <p:nvPr/>
          </p:nvCxnSpPr>
          <p:spPr>
            <a:xfrm>
              <a:off x="1206946" y="3787340"/>
              <a:ext cx="6489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8998389" y="5038726"/>
            <a:ext cx="2764986" cy="1409698"/>
            <a:chOff x="8998389" y="5038726"/>
            <a:chExt cx="2764986" cy="1409698"/>
          </a:xfrm>
        </p:grpSpPr>
        <p:grpSp>
          <p:nvGrpSpPr>
            <p:cNvPr id="40" name="组合 39"/>
            <p:cNvGrpSpPr/>
            <p:nvPr/>
          </p:nvGrpSpPr>
          <p:grpSpPr>
            <a:xfrm>
              <a:off x="8998389" y="5038726"/>
              <a:ext cx="2764986" cy="381000"/>
              <a:chOff x="8998389" y="5038726"/>
              <a:chExt cx="2764986" cy="381000"/>
            </a:xfrm>
          </p:grpSpPr>
          <p:sp>
            <p:nvSpPr>
              <p:cNvPr id="49" name="椭圆 48"/>
              <p:cNvSpPr/>
              <p:nvPr/>
            </p:nvSpPr>
            <p:spPr>
              <a:xfrm>
                <a:off x="11382375" y="5038726"/>
                <a:ext cx="381000" cy="381000"/>
              </a:xfrm>
              <a:prstGeom prst="ellipse">
                <a:avLst/>
              </a:prstGeom>
              <a:gradFill flip="none" rotWithShape="1">
                <a:gsLst>
                  <a:gs pos="0">
                    <a:srgbClr val="F5AF19"/>
                  </a:gs>
                  <a:gs pos="100000">
                    <a:srgbClr val="F1240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alpha val="70000"/>
                    </a:srgbClr>
                  </a:solidFill>
                  <a:effectLst/>
                  <a:uLnTx/>
                  <a:uFillTx/>
                  <a:latin typeface="思源黑体 CN Normal"/>
                  <a:ea typeface="思源黑体 CN Normal"/>
                  <a:cs typeface="+mn-cs"/>
                </a:endParaRPr>
              </a:p>
            </p:txBody>
          </p:sp>
          <p:sp>
            <p:nvSpPr>
              <p:cNvPr id="50" name="文本框 49"/>
              <p:cNvSpPr txBox="1"/>
              <p:nvPr/>
            </p:nvSpPr>
            <p:spPr>
              <a:xfrm>
                <a:off x="8998389" y="5098421"/>
                <a:ext cx="2383986" cy="261610"/>
              </a:xfrm>
              <a:prstGeom prst="rect">
                <a:avLst/>
              </a:prstGeom>
              <a:noFill/>
            </p:spPr>
            <p:txBody>
              <a:bodyPr wrap="none" rtlCol="0">
                <a:spAutoFit/>
              </a:bodyPr>
              <a:lstStyle/>
              <a:p>
                <a:pPr algn="r"/>
                <a:r>
                  <a:rPr lang="en-US" altLang="zh-CN" sz="1100" dirty="0">
                    <a:solidFill>
                      <a:srgbClr val="FFFFFF"/>
                    </a:solidFill>
                    <a:latin typeface="思源黑体 CN Light" panose="020B0300000000000000" pitchFamily="34" charset="-122"/>
                    <a:ea typeface="思源黑体 CN Light" panose="020B0300000000000000" pitchFamily="34" charset="-122"/>
                  </a:rPr>
                  <a:t>6x617167sda9@youryouxiang.com</a:t>
                </a:r>
                <a:endParaRPr lang="zh-CN" altLang="en-US" sz="1100" dirty="0">
                  <a:solidFill>
                    <a:srgbClr val="FFFFFF"/>
                  </a:solidFill>
                  <a:latin typeface="思源黑体 CN Light" panose="020B0300000000000000" pitchFamily="34" charset="-122"/>
                  <a:ea typeface="思源黑体 CN Light" panose="020B0300000000000000" pitchFamily="34" charset="-122"/>
                </a:endParaRPr>
              </a:p>
            </p:txBody>
          </p:sp>
          <p:pic>
            <p:nvPicPr>
              <p:cNvPr id="51" name="图形 5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2746" y="5119097"/>
                <a:ext cx="220258" cy="220258"/>
              </a:xfrm>
              <a:prstGeom prst="rect">
                <a:avLst/>
              </a:prstGeom>
            </p:spPr>
          </p:pic>
        </p:grpSp>
        <p:grpSp>
          <p:nvGrpSpPr>
            <p:cNvPr id="41" name="组合 40"/>
            <p:cNvGrpSpPr/>
            <p:nvPr/>
          </p:nvGrpSpPr>
          <p:grpSpPr>
            <a:xfrm>
              <a:off x="9715500" y="6067424"/>
              <a:ext cx="2047875" cy="381000"/>
              <a:chOff x="9715500" y="6067424"/>
              <a:chExt cx="2047875" cy="381000"/>
            </a:xfrm>
          </p:grpSpPr>
          <p:sp>
            <p:nvSpPr>
              <p:cNvPr id="46" name="椭圆 45"/>
              <p:cNvSpPr/>
              <p:nvPr/>
            </p:nvSpPr>
            <p:spPr>
              <a:xfrm>
                <a:off x="11382375" y="6067424"/>
                <a:ext cx="381000" cy="381000"/>
              </a:xfrm>
              <a:prstGeom prst="ellipse">
                <a:avLst/>
              </a:prstGeom>
              <a:gradFill flip="none" rotWithShape="1">
                <a:gsLst>
                  <a:gs pos="0">
                    <a:srgbClr val="F5AF19"/>
                  </a:gs>
                  <a:gs pos="100000">
                    <a:srgbClr val="F1240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alpha val="70000"/>
                    </a:srgbClr>
                  </a:solidFill>
                  <a:effectLst/>
                  <a:uLnTx/>
                  <a:uFillTx/>
                  <a:latin typeface="思源黑体 CN Normal"/>
                  <a:ea typeface="思源黑体 CN Normal"/>
                  <a:cs typeface="+mn-cs"/>
                </a:endParaRPr>
              </a:p>
            </p:txBody>
          </p:sp>
          <p:sp>
            <p:nvSpPr>
              <p:cNvPr id="47" name="文本框 46"/>
              <p:cNvSpPr txBox="1"/>
              <p:nvPr/>
            </p:nvSpPr>
            <p:spPr>
              <a:xfrm>
                <a:off x="9715500" y="6127119"/>
                <a:ext cx="1666875" cy="261610"/>
              </a:xfrm>
              <a:prstGeom prst="rect">
                <a:avLst/>
              </a:prstGeom>
              <a:noFill/>
            </p:spPr>
            <p:txBody>
              <a:bodyPr wrap="square" rtlCol="0">
                <a:spAutoFit/>
              </a:bodyPr>
              <a:lstStyle>
                <a:defPPr>
                  <a:defRPr lang="zh-CN"/>
                </a:defPPr>
                <a:lvl1pPr algn="r">
                  <a:defRPr sz="1100">
                    <a:solidFill>
                      <a:schemeClr val="bg1"/>
                    </a:solidFill>
                    <a:latin typeface="字魂58号-创中黑" panose="00000500000000000000" pitchFamily="2" charset="-122"/>
                    <a:ea typeface="字魂58号-创中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rPr>
                  <a:t>XXXXXXXXXX@.COM</a:t>
                </a:r>
                <a:endParaRPr kumimoji="0" lang="zh-CN" altLang="en-US"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endParaRPr>
              </a:p>
            </p:txBody>
          </p:sp>
          <p:pic>
            <p:nvPicPr>
              <p:cNvPr id="48" name="图形 4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2746" y="6147795"/>
                <a:ext cx="220258" cy="220258"/>
              </a:xfrm>
              <a:prstGeom prst="rect">
                <a:avLst/>
              </a:prstGeom>
            </p:spPr>
          </p:pic>
        </p:grpSp>
        <p:grpSp>
          <p:nvGrpSpPr>
            <p:cNvPr id="42" name="组合 41"/>
            <p:cNvGrpSpPr/>
            <p:nvPr/>
          </p:nvGrpSpPr>
          <p:grpSpPr>
            <a:xfrm>
              <a:off x="10142933" y="5553075"/>
              <a:ext cx="1620442" cy="381000"/>
              <a:chOff x="10142933" y="5553075"/>
              <a:chExt cx="1620442" cy="381000"/>
            </a:xfrm>
          </p:grpSpPr>
          <p:sp>
            <p:nvSpPr>
              <p:cNvPr id="43" name="椭圆 42"/>
              <p:cNvSpPr/>
              <p:nvPr/>
            </p:nvSpPr>
            <p:spPr>
              <a:xfrm>
                <a:off x="11382375" y="5553075"/>
                <a:ext cx="381000" cy="381000"/>
              </a:xfrm>
              <a:prstGeom prst="ellipse">
                <a:avLst/>
              </a:prstGeom>
              <a:gradFill flip="none" rotWithShape="1">
                <a:gsLst>
                  <a:gs pos="0">
                    <a:srgbClr val="F5AF19"/>
                  </a:gs>
                  <a:gs pos="100000">
                    <a:srgbClr val="F1240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alpha val="70000"/>
                    </a:srgbClr>
                  </a:solidFill>
                  <a:effectLst/>
                  <a:uLnTx/>
                  <a:uFillTx/>
                  <a:latin typeface="思源黑体 CN Normal"/>
                  <a:ea typeface="思源黑体 CN Normal"/>
                  <a:cs typeface="+mn-cs"/>
                </a:endParaRPr>
              </a:p>
            </p:txBody>
          </p:sp>
          <p:sp>
            <p:nvSpPr>
              <p:cNvPr id="44" name="文本框 43"/>
              <p:cNvSpPr txBox="1"/>
              <p:nvPr/>
            </p:nvSpPr>
            <p:spPr>
              <a:xfrm>
                <a:off x="10142933" y="5612770"/>
                <a:ext cx="1239442" cy="261610"/>
              </a:xfrm>
              <a:prstGeom prst="rect">
                <a:avLst/>
              </a:prstGeom>
              <a:noFill/>
            </p:spPr>
            <p:txBody>
              <a:bodyPr wrap="none" rtlCol="0">
                <a:spAutoFit/>
              </a:bodyPr>
              <a:lstStyle>
                <a:defPPr>
                  <a:defRPr lang="zh-CN"/>
                </a:defPPr>
                <a:lvl1pPr algn="r">
                  <a:defRPr sz="1100">
                    <a:solidFill>
                      <a:schemeClr val="bg1"/>
                    </a:solidFill>
                    <a:latin typeface="字魂58号-创中黑" panose="00000500000000000000" pitchFamily="2" charset="-122"/>
                    <a:ea typeface="字魂58号-创中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lang="en-US" altLang="zh-CN" kern="0" dirty="0">
                    <a:solidFill>
                      <a:srgbClr val="FFFFFF"/>
                    </a:solidFill>
                    <a:latin typeface="思源黑体 CN Light" panose="020B0300000000000000" pitchFamily="34" charset="-122"/>
                    <a:ea typeface="思源黑体 CN Light" panose="020B0300000000000000" pitchFamily="34" charset="-122"/>
                  </a:rPr>
                  <a:t>Tel:188xxxx8xxx8</a:t>
                </a:r>
                <a:endParaRPr kumimoji="0" lang="zh-CN" altLang="en-US" sz="1100" b="0" i="0" u="none" strike="noStrike" kern="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endParaRPr>
              </a:p>
            </p:txBody>
          </p:sp>
          <p:pic>
            <p:nvPicPr>
              <p:cNvPr id="45" name="图形 4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2746" y="5633446"/>
                <a:ext cx="220258" cy="220258"/>
              </a:xfrm>
              <a:prstGeom prst="rect">
                <a:avLst/>
              </a:prstGeom>
            </p:spPr>
          </p:pic>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2" name="组合 1"/>
          <p:cNvGrpSpPr/>
          <p:nvPr/>
        </p:nvGrpSpPr>
        <p:grpSpPr>
          <a:xfrm>
            <a:off x="5182818" y="0"/>
            <a:ext cx="6370554" cy="6858000"/>
            <a:chOff x="4123275" y="0"/>
            <a:chExt cx="4962668" cy="6858000"/>
          </a:xfrm>
        </p:grpSpPr>
        <p:sp>
          <p:nvSpPr>
            <p:cNvPr id="52" name="平行四边形 51"/>
            <p:cNvSpPr/>
            <p:nvPr/>
          </p:nvSpPr>
          <p:spPr>
            <a:xfrm>
              <a:off x="4123275" y="0"/>
              <a:ext cx="4962668" cy="6858000"/>
            </a:xfrm>
            <a:prstGeom prst="parallelogram">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53" name="平行四边形 52"/>
            <p:cNvSpPr/>
            <p:nvPr/>
          </p:nvSpPr>
          <p:spPr>
            <a:xfrm>
              <a:off x="4412469" y="0"/>
              <a:ext cx="1727073" cy="6858000"/>
            </a:xfrm>
            <a:prstGeom prst="parallelogram">
              <a:avLst>
                <a:gd name="adj" fmla="val 7449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125984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70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70" name="组合 69"/>
          <p:cNvGrpSpPr/>
          <p:nvPr/>
        </p:nvGrpSpPr>
        <p:grpSpPr>
          <a:xfrm>
            <a:off x="7846902" y="1190170"/>
            <a:ext cx="2512531" cy="830997"/>
            <a:chOff x="2047987" y="2917370"/>
            <a:chExt cx="2512531" cy="830997"/>
          </a:xfrm>
        </p:grpSpPr>
        <p:sp>
          <p:nvSpPr>
            <p:cNvPr id="71" name="文本框 2"/>
            <p:cNvSpPr txBox="1"/>
            <p:nvPr>
              <p:custDataLst>
                <p:tags r:id="rId2"/>
              </p:custDataLst>
            </p:nvPr>
          </p:nvSpPr>
          <p:spPr>
            <a:xfrm>
              <a:off x="2047987" y="2917370"/>
              <a:ext cx="1080923" cy="830997"/>
            </a:xfrm>
            <a:prstGeom prst="rect">
              <a:avLst/>
            </a:prstGeom>
            <a:noFill/>
          </p:spPr>
          <p:txBody>
            <a:bodyPr wrap="square" rtlCol="0">
              <a:spAutoFit/>
            </a:bodyPr>
            <a:lstStyle/>
            <a:p>
              <a:r>
                <a:rPr lang="en-US" altLang="zh-CN" sz="4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01</a:t>
              </a:r>
              <a:endParaRPr lang="en-US" altLang="zh-CN" sz="4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72" name="文本框 5"/>
            <p:cNvSpPr txBox="1"/>
            <p:nvPr>
              <p:custDataLst>
                <p:tags r:id="rId3"/>
              </p:custDataLst>
            </p:nvPr>
          </p:nvSpPr>
          <p:spPr>
            <a:xfrm>
              <a:off x="3095639" y="3013760"/>
              <a:ext cx="1464879" cy="46166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rPr>
                <a:t>企业介绍</a:t>
              </a:r>
              <a:endPar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73" name="矩形 6"/>
            <p:cNvSpPr/>
            <p:nvPr>
              <p:custDataLst>
                <p:tags r:id="rId4"/>
              </p:custDataLst>
            </p:nvPr>
          </p:nvSpPr>
          <p:spPr>
            <a:xfrm>
              <a:off x="3126768" y="3374376"/>
              <a:ext cx="1239491" cy="230832"/>
            </a:xfrm>
            <a:prstGeom prst="rect">
              <a:avLst/>
            </a:prstGeom>
          </p:spPr>
          <p:txBody>
            <a:bodyPr wrap="square">
              <a:spAutoFit/>
            </a:bodyPr>
            <a:lstStyle/>
            <a:p>
              <a:pPr algn="dist"/>
              <a:r>
                <a:rPr lang="en-US" sz="900" spc="140" dirty="0">
                  <a:solidFill>
                    <a:schemeClr val="bg1"/>
                  </a:solidFill>
                  <a:effectLst>
                    <a:outerShdw blurRad="38100" dist="38100" dir="2700000" algn="tl">
                      <a:srgbClr val="000000">
                        <a:alpha val="43137"/>
                      </a:srgbClr>
                    </a:outerShdw>
                  </a:effectLst>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ABOUT US</a:t>
              </a:r>
              <a:endParaRPr lang="en-US" sz="900" spc="140" dirty="0">
                <a:solidFill>
                  <a:schemeClr val="bg1"/>
                </a:solidFill>
                <a:effectLst>
                  <a:outerShdw blurRad="38100" dist="38100" dir="2700000" algn="tl">
                    <a:srgbClr val="000000">
                      <a:alpha val="43137"/>
                    </a:srgbClr>
                  </a:outerShdw>
                </a:effectLst>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cxnSp>
          <p:nvCxnSpPr>
            <p:cNvPr id="74" name="直接连接符 73"/>
            <p:cNvCxnSpPr/>
            <p:nvPr/>
          </p:nvCxnSpPr>
          <p:spPr>
            <a:xfrm>
              <a:off x="3021496" y="3141592"/>
              <a:ext cx="0" cy="3337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7362681" y="3517408"/>
            <a:ext cx="2618545" cy="830997"/>
            <a:chOff x="2047987" y="4006999"/>
            <a:chExt cx="2618545" cy="830997"/>
          </a:xfrm>
        </p:grpSpPr>
        <p:sp>
          <p:nvSpPr>
            <p:cNvPr id="76" name="文本框 8"/>
            <p:cNvSpPr txBox="1"/>
            <p:nvPr>
              <p:custDataLst>
                <p:tags r:id="rId5"/>
              </p:custDataLst>
            </p:nvPr>
          </p:nvSpPr>
          <p:spPr>
            <a:xfrm>
              <a:off x="2047987" y="4006999"/>
              <a:ext cx="1209468" cy="830997"/>
            </a:xfrm>
            <a:prstGeom prst="rect">
              <a:avLst/>
            </a:prstGeom>
            <a:noFill/>
          </p:spPr>
          <p:txBody>
            <a:bodyPr wrap="square" rtlCol="0">
              <a:spAutoFit/>
            </a:bodyPr>
            <a:lstStyle/>
            <a:p>
              <a:r>
                <a:rPr lang="en-US" altLang="zh-CN" sz="4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03</a:t>
              </a:r>
              <a:endParaRPr lang="en-US" altLang="zh-CN" sz="4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77" name="文本框 10"/>
            <p:cNvSpPr txBox="1"/>
            <p:nvPr>
              <p:custDataLst>
                <p:tags r:id="rId6"/>
              </p:custDataLst>
            </p:nvPr>
          </p:nvSpPr>
          <p:spPr>
            <a:xfrm>
              <a:off x="3095647" y="4097844"/>
              <a:ext cx="1570885" cy="46166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rPr>
                <a:t>财务管理</a:t>
              </a:r>
              <a:endPar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78" name="矩形 11"/>
            <p:cNvSpPr/>
            <p:nvPr>
              <p:custDataLst>
                <p:tags r:id="rId7"/>
              </p:custDataLst>
            </p:nvPr>
          </p:nvSpPr>
          <p:spPr>
            <a:xfrm>
              <a:off x="3126769" y="4469547"/>
              <a:ext cx="1239485" cy="230832"/>
            </a:xfrm>
            <a:prstGeom prst="rect">
              <a:avLst/>
            </a:prstGeom>
          </p:spPr>
          <p:txBody>
            <a:bodyPr wrap="square">
              <a:spAutoFit/>
            </a:bodyPr>
            <a:lstStyle/>
            <a:p>
              <a:pPr algn="dist"/>
              <a:r>
                <a:rPr lang="en-US" altLang="zh-CN" sz="900" spc="14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MANAGEMENT</a:t>
              </a:r>
              <a:endParaRPr lang="en-US" altLang="zh-CN" sz="900" spc="14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cxnSp>
          <p:nvCxnSpPr>
            <p:cNvPr id="79" name="直接连接符 78"/>
            <p:cNvCxnSpPr/>
            <p:nvPr/>
          </p:nvCxnSpPr>
          <p:spPr>
            <a:xfrm>
              <a:off x="3021496" y="4225720"/>
              <a:ext cx="0" cy="3337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a:off x="7595810" y="2353789"/>
            <a:ext cx="2550548" cy="830997"/>
            <a:chOff x="6044812" y="2917370"/>
            <a:chExt cx="2550548" cy="830997"/>
          </a:xfrm>
        </p:grpSpPr>
        <p:sp>
          <p:nvSpPr>
            <p:cNvPr id="81" name="文本框 13"/>
            <p:cNvSpPr txBox="1"/>
            <p:nvPr>
              <p:custDataLst>
                <p:tags r:id="rId8"/>
              </p:custDataLst>
            </p:nvPr>
          </p:nvSpPr>
          <p:spPr>
            <a:xfrm>
              <a:off x="6044812" y="2917370"/>
              <a:ext cx="1209479" cy="830997"/>
            </a:xfrm>
            <a:prstGeom prst="rect">
              <a:avLst/>
            </a:prstGeom>
            <a:noFill/>
          </p:spPr>
          <p:txBody>
            <a:bodyPr wrap="square" rtlCol="0">
              <a:spAutoFit/>
            </a:bodyPr>
            <a:lstStyle/>
            <a:p>
              <a:r>
                <a:rPr lang="en-US" altLang="zh-CN" sz="4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02</a:t>
              </a:r>
              <a:endParaRPr lang="en-US" altLang="zh-CN" sz="4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82" name="文本框 15"/>
            <p:cNvSpPr txBox="1"/>
            <p:nvPr>
              <p:custDataLst>
                <p:tags r:id="rId9"/>
              </p:custDataLst>
            </p:nvPr>
          </p:nvSpPr>
          <p:spPr>
            <a:xfrm>
              <a:off x="7130481" y="3013716"/>
              <a:ext cx="1464879" cy="46166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rPr>
                <a:t>核心业务</a:t>
              </a:r>
              <a:endPar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83" name="矩形 16"/>
            <p:cNvSpPr/>
            <p:nvPr>
              <p:custDataLst>
                <p:tags r:id="rId10"/>
              </p:custDataLst>
            </p:nvPr>
          </p:nvSpPr>
          <p:spPr>
            <a:xfrm>
              <a:off x="7149769" y="3374418"/>
              <a:ext cx="1330946" cy="230832"/>
            </a:xfrm>
            <a:prstGeom prst="rect">
              <a:avLst/>
            </a:prstGeom>
          </p:spPr>
          <p:txBody>
            <a:bodyPr wrap="square">
              <a:spAutoFit/>
            </a:bodyPr>
            <a:lstStyle/>
            <a:p>
              <a:pPr algn="dist"/>
              <a:r>
                <a:rPr lang="en-US" sz="900" spc="14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CORE BUSINESS</a:t>
              </a:r>
              <a:endParaRPr lang="en-US" sz="900" spc="14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cxnSp>
          <p:nvCxnSpPr>
            <p:cNvPr id="84" name="直接连接符 83"/>
            <p:cNvCxnSpPr/>
            <p:nvPr/>
          </p:nvCxnSpPr>
          <p:spPr>
            <a:xfrm>
              <a:off x="7028346" y="3141592"/>
              <a:ext cx="0" cy="3337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7094578" y="4681026"/>
            <a:ext cx="2481599" cy="830997"/>
            <a:chOff x="6044854" y="4006999"/>
            <a:chExt cx="2481599" cy="830997"/>
          </a:xfrm>
        </p:grpSpPr>
        <p:sp>
          <p:nvSpPr>
            <p:cNvPr id="86" name="文本框 18"/>
            <p:cNvSpPr txBox="1"/>
            <p:nvPr>
              <p:custDataLst>
                <p:tags r:id="rId11"/>
              </p:custDataLst>
            </p:nvPr>
          </p:nvSpPr>
          <p:spPr>
            <a:xfrm>
              <a:off x="6044854" y="4006999"/>
              <a:ext cx="1209386" cy="830997"/>
            </a:xfrm>
            <a:prstGeom prst="rect">
              <a:avLst/>
            </a:prstGeom>
            <a:noFill/>
          </p:spPr>
          <p:txBody>
            <a:bodyPr wrap="square" rtlCol="0">
              <a:spAutoFit/>
            </a:bodyPr>
            <a:lstStyle/>
            <a:p>
              <a:r>
                <a:rPr lang="en-US" altLang="zh-CN" sz="4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04</a:t>
              </a:r>
              <a:endParaRPr lang="en-US" altLang="zh-CN" sz="4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87" name="文本框 20"/>
            <p:cNvSpPr txBox="1"/>
            <p:nvPr>
              <p:custDataLst>
                <p:tags r:id="rId12"/>
              </p:custDataLst>
            </p:nvPr>
          </p:nvSpPr>
          <p:spPr>
            <a:xfrm>
              <a:off x="7130481" y="4097844"/>
              <a:ext cx="1395972" cy="46166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rPr>
                <a:t>项目申报</a:t>
              </a:r>
              <a:endPar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88" name="矩形 21"/>
            <p:cNvSpPr/>
            <p:nvPr>
              <p:custDataLst>
                <p:tags r:id="rId13"/>
              </p:custDataLst>
            </p:nvPr>
          </p:nvSpPr>
          <p:spPr>
            <a:xfrm>
              <a:off x="7149770" y="4469547"/>
              <a:ext cx="1228502" cy="230832"/>
            </a:xfrm>
            <a:prstGeom prst="rect">
              <a:avLst/>
            </a:prstGeom>
          </p:spPr>
          <p:txBody>
            <a:bodyPr wrap="square">
              <a:spAutoFit/>
            </a:bodyPr>
            <a:lstStyle/>
            <a:p>
              <a:pPr algn="dist"/>
              <a:r>
                <a:rPr lang="en-US" sz="900" spc="14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PROJECT</a:t>
              </a:r>
              <a:endParaRPr lang="en-US" sz="900" spc="14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cxnSp>
          <p:nvCxnSpPr>
            <p:cNvPr id="89" name="直接连接符 88"/>
            <p:cNvCxnSpPr/>
            <p:nvPr/>
          </p:nvCxnSpPr>
          <p:spPr>
            <a:xfrm>
              <a:off x="7028346" y="4225720"/>
              <a:ext cx="0" cy="3337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1915436" y="2281689"/>
            <a:ext cx="2529820" cy="1918165"/>
            <a:chOff x="3396276" y="1444842"/>
            <a:chExt cx="1774291" cy="1345307"/>
          </a:xfrm>
        </p:grpSpPr>
        <p:sp>
          <p:nvSpPr>
            <p:cNvPr id="91" name="文本框 2"/>
            <p:cNvSpPr txBox="1"/>
            <p:nvPr>
              <p:custDataLst>
                <p:tags r:id="rId14"/>
              </p:custDataLst>
            </p:nvPr>
          </p:nvSpPr>
          <p:spPr>
            <a:xfrm>
              <a:off x="3396276" y="1444842"/>
              <a:ext cx="1769418" cy="968395"/>
            </a:xfrm>
            <a:prstGeom prst="rect">
              <a:avLst/>
            </a:prstGeom>
            <a:noFill/>
          </p:spPr>
          <p:txBody>
            <a:bodyPr wrap="square" rtlCol="0">
              <a:spAutoFit/>
            </a:bodyPr>
            <a:lstStyle/>
            <a:p>
              <a:pPr algn="dist"/>
              <a:r>
                <a:rPr lang="zh-CN" altLang="en-US" sz="96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目录</a:t>
              </a:r>
              <a:endParaRPr lang="en-US" altLang="zh-CN" sz="96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92" name="直接连接符 91"/>
            <p:cNvCxnSpPr/>
            <p:nvPr/>
          </p:nvCxnSpPr>
          <p:spPr>
            <a:xfrm>
              <a:off x="3396276" y="2440379"/>
              <a:ext cx="17742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文本框 2"/>
            <p:cNvSpPr txBox="1"/>
            <p:nvPr>
              <p:custDataLst>
                <p:tags r:id="rId15"/>
              </p:custDataLst>
            </p:nvPr>
          </p:nvSpPr>
          <p:spPr>
            <a:xfrm>
              <a:off x="3396276" y="2531118"/>
              <a:ext cx="1769418" cy="259031"/>
            </a:xfrm>
            <a:prstGeom prst="rect">
              <a:avLst/>
            </a:prstGeom>
            <a:noFill/>
          </p:spPr>
          <p:txBody>
            <a:bodyPr wrap="square" rtlCol="0">
              <a:spAutoFit/>
            </a:bodyPr>
            <a:lstStyle/>
            <a:p>
              <a:pPr algn="dist"/>
              <a:r>
                <a:rPr lang="en-US" altLang="zh-CN"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CONTNETS</a:t>
              </a:r>
              <a:endParaRPr lang="en-US" altLang="zh-CN"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sp>
        <p:nvSpPr>
          <p:cNvPr id="94" name="文本框 93"/>
          <p:cNvSpPr txBox="1"/>
          <p:nvPr/>
        </p:nvSpPr>
        <p:spPr>
          <a:xfrm>
            <a:off x="423346" y="231062"/>
            <a:ext cx="1954381" cy="400110"/>
          </a:xfrm>
          <a:prstGeom prst="rect">
            <a:avLst/>
          </a:prstGeom>
          <a:noFill/>
        </p:spPr>
        <p:txBody>
          <a:bodyPr wrap="none" rtlCol="0">
            <a:spAutoFit/>
          </a:bodyPr>
          <a:lstStyle/>
          <a:p>
            <a:r>
              <a:rPr lang="en-US" altLang="zh-CN" sz="2000" spc="300" dirty="0">
                <a:solidFill>
                  <a:srgbClr val="FFFFFF"/>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rPr>
              <a:t>YOUR LOGO</a:t>
            </a:r>
            <a:endParaRPr lang="zh-CN" altLang="en-US" sz="2000" spc="300" dirty="0">
              <a:solidFill>
                <a:srgbClr val="FFFFFF"/>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anim calcmode="lin" valueType="num">
                                      <p:cBhvr>
                                        <p:cTn id="14" dur="500" fill="hold"/>
                                        <p:tgtEl>
                                          <p:spTgt spid="80"/>
                                        </p:tgtEl>
                                        <p:attrNameLst>
                                          <p:attrName>ppt_x</p:attrName>
                                        </p:attrNameLst>
                                      </p:cBhvr>
                                      <p:tavLst>
                                        <p:tav tm="0">
                                          <p:val>
                                            <p:strVal val="#ppt_x"/>
                                          </p:val>
                                        </p:tav>
                                        <p:tav tm="100000">
                                          <p:val>
                                            <p:strVal val="#ppt_x"/>
                                          </p:val>
                                        </p:tav>
                                      </p:tavLst>
                                    </p:anim>
                                    <p:anim calcmode="lin" valueType="num">
                                      <p:cBhvr>
                                        <p:cTn id="15" dur="50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anim calcmode="lin" valueType="num">
                                      <p:cBhvr>
                                        <p:cTn id="20" dur="500" fill="hold"/>
                                        <p:tgtEl>
                                          <p:spTgt spid="75"/>
                                        </p:tgtEl>
                                        <p:attrNameLst>
                                          <p:attrName>ppt_x</p:attrName>
                                        </p:attrNameLst>
                                      </p:cBhvr>
                                      <p:tavLst>
                                        <p:tav tm="0">
                                          <p:val>
                                            <p:strVal val="#ppt_x"/>
                                          </p:val>
                                        </p:tav>
                                        <p:tav tm="100000">
                                          <p:val>
                                            <p:strVal val="#ppt_x"/>
                                          </p:val>
                                        </p:tav>
                                      </p:tavLst>
                                    </p:anim>
                                    <p:anim calcmode="lin" valueType="num">
                                      <p:cBhvr>
                                        <p:cTn id="21" dur="5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anim calcmode="lin" valueType="num">
                                      <p:cBhvr>
                                        <p:cTn id="26" dur="500" fill="hold"/>
                                        <p:tgtEl>
                                          <p:spTgt spid="85"/>
                                        </p:tgtEl>
                                        <p:attrNameLst>
                                          <p:attrName>ppt_x</p:attrName>
                                        </p:attrNameLst>
                                      </p:cBhvr>
                                      <p:tavLst>
                                        <p:tav tm="0">
                                          <p:val>
                                            <p:strVal val="#ppt_x"/>
                                          </p:val>
                                        </p:tav>
                                        <p:tav tm="100000">
                                          <p:val>
                                            <p:strVal val="#ppt_x"/>
                                          </p:val>
                                        </p:tav>
                                      </p:tavLst>
                                    </p:anim>
                                    <p:anim calcmode="lin" valueType="num">
                                      <p:cBhvr>
                                        <p:cTn id="27" dur="5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anim calcmode="lin" valueType="num">
                                      <p:cBhvr>
                                        <p:cTn id="32" dur="500" fill="hold"/>
                                        <p:tgtEl>
                                          <p:spTgt spid="90"/>
                                        </p:tgtEl>
                                        <p:attrNameLst>
                                          <p:attrName>ppt_x</p:attrName>
                                        </p:attrNameLst>
                                      </p:cBhvr>
                                      <p:tavLst>
                                        <p:tav tm="0">
                                          <p:val>
                                            <p:strVal val="#ppt_x"/>
                                          </p:val>
                                        </p:tav>
                                        <p:tav tm="100000">
                                          <p:val>
                                            <p:strVal val="#ppt_x"/>
                                          </p:val>
                                        </p:tav>
                                      </p:tavLst>
                                    </p:anim>
                                    <p:anim calcmode="lin" valueType="num">
                                      <p:cBhvr>
                                        <p:cTn id="33"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grpSp>
        <p:nvGrpSpPr>
          <p:cNvPr id="17" name="组合 16"/>
          <p:cNvGrpSpPr/>
          <p:nvPr/>
        </p:nvGrpSpPr>
        <p:grpSpPr>
          <a:xfrm>
            <a:off x="1659118" y="0"/>
            <a:ext cx="9750319" cy="5835821"/>
            <a:chOff x="1659118" y="0"/>
            <a:chExt cx="9750319" cy="5835821"/>
          </a:xfrm>
        </p:grpSpPr>
        <p:sp>
          <p:nvSpPr>
            <p:cNvPr id="18" name="平行四边形 17"/>
            <p:cNvSpPr/>
            <p:nvPr/>
          </p:nvSpPr>
          <p:spPr>
            <a:xfrm>
              <a:off x="1659118" y="3677082"/>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19" name="平行四边形 18"/>
            <p:cNvSpPr/>
            <p:nvPr/>
          </p:nvSpPr>
          <p:spPr>
            <a:xfrm>
              <a:off x="2366127" y="1593759"/>
              <a:ext cx="2422689" cy="3572760"/>
            </a:xfrm>
            <a:prstGeom prst="parallelogram">
              <a:avLst>
                <a:gd name="adj" fmla="val 5434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cxnSp>
          <p:nvCxnSpPr>
            <p:cNvPr id="20" name="直接连接符 19"/>
            <p:cNvCxnSpPr/>
            <p:nvPr/>
          </p:nvCxnSpPr>
          <p:spPr>
            <a:xfrm flipV="1">
              <a:off x="2366127" y="877321"/>
              <a:ext cx="1564850" cy="4289198"/>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481565" y="403374"/>
              <a:ext cx="1737763" cy="4763145"/>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sp>
          <p:nvSpPr>
            <p:cNvPr id="22" name="平行四边形 21"/>
            <p:cNvSpPr/>
            <p:nvPr/>
          </p:nvSpPr>
          <p:spPr>
            <a:xfrm>
              <a:off x="3359151" y="3269714"/>
              <a:ext cx="1616709" cy="2158739"/>
            </a:xfrm>
            <a:prstGeom prst="parallelogram">
              <a:avLst>
                <a:gd name="adj" fmla="val 51174"/>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25" name="平行四边形 24"/>
            <p:cNvSpPr/>
            <p:nvPr/>
          </p:nvSpPr>
          <p:spPr>
            <a:xfrm rot="10800000" flipH="1" flipV="1">
              <a:off x="10353635" y="0"/>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p:cNvGrpSpPr/>
          <p:nvPr/>
        </p:nvGrpSpPr>
        <p:grpSpPr>
          <a:xfrm>
            <a:off x="5931453" y="2314531"/>
            <a:ext cx="4943359" cy="2160273"/>
            <a:chOff x="5761291" y="2295970"/>
            <a:chExt cx="4071156" cy="1779116"/>
          </a:xfrm>
        </p:grpSpPr>
        <p:sp>
          <p:nvSpPr>
            <p:cNvPr id="9" name="文本框 8"/>
            <p:cNvSpPr txBox="1"/>
            <p:nvPr/>
          </p:nvSpPr>
          <p:spPr>
            <a:xfrm>
              <a:off x="5819669" y="2295970"/>
              <a:ext cx="1469350" cy="506945"/>
            </a:xfrm>
            <a:prstGeom prst="rect">
              <a:avLst/>
            </a:prstGeom>
            <a:noFill/>
          </p:spPr>
          <p:txBody>
            <a:bodyPr wrap="none" lIns="0" tIns="0" rIns="0" bIns="0" rtlCol="0">
              <a:spAutoFit/>
            </a:bodyPr>
            <a:lstStyle/>
            <a:p>
              <a:r>
                <a:rPr lang="en-US" altLang="zh-CN" sz="4000" dirty="0">
                  <a:solidFill>
                    <a:schemeClr val="bg1"/>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rPr>
                <a:t>PART 01</a:t>
              </a:r>
              <a:endParaRPr lang="zh-CN" altLang="en-US" sz="4000" dirty="0">
                <a:solidFill>
                  <a:schemeClr val="bg1"/>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endParaRPr>
            </a:p>
          </p:txBody>
        </p:sp>
        <p:sp>
          <p:nvSpPr>
            <p:cNvPr id="10" name="文本框 9"/>
            <p:cNvSpPr txBox="1"/>
            <p:nvPr/>
          </p:nvSpPr>
          <p:spPr>
            <a:xfrm>
              <a:off x="5761291" y="2822187"/>
              <a:ext cx="2693147" cy="836460"/>
            </a:xfrm>
            <a:prstGeom prst="rect">
              <a:avLst/>
            </a:prstGeom>
            <a:noFill/>
          </p:spPr>
          <p:txBody>
            <a:bodyPr wrap="none" lIns="0" tIns="0" rIns="0" bIns="0" rtlCol="0">
              <a:spAutoFit/>
            </a:bodyPr>
            <a:lstStyle/>
            <a:p>
              <a:r>
                <a:rPr lang="zh-CN" altLang="en-US" sz="6600"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企业介绍</a:t>
              </a:r>
              <a:endParaRPr lang="zh-CN" altLang="en-US" sz="6600"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11" name="文本框 10"/>
            <p:cNvSpPr txBox="1"/>
            <p:nvPr/>
          </p:nvSpPr>
          <p:spPr>
            <a:xfrm>
              <a:off x="5761291" y="3821613"/>
              <a:ext cx="2823519" cy="253473"/>
            </a:xfrm>
            <a:prstGeom prst="rect">
              <a:avLst/>
            </a:prstGeom>
            <a:noFill/>
          </p:spPr>
          <p:txBody>
            <a:bodyPr wrap="square" lIns="0" tIns="0" rIns="0" bIns="0" rtlCol="0">
              <a:spAutoFit/>
            </a:bodyPr>
            <a:lstStyle/>
            <a:p>
              <a:pPr algn="dist"/>
              <a:r>
                <a:rPr lang="en-US" altLang="zh-CN" sz="2000"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ABOUT US</a:t>
              </a:r>
              <a:endParaRPr lang="en-US" altLang="zh-CN" sz="2000"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cxnSp>
          <p:nvCxnSpPr>
            <p:cNvPr id="12" name="直接连接符 11"/>
            <p:cNvCxnSpPr/>
            <p:nvPr/>
          </p:nvCxnSpPr>
          <p:spPr>
            <a:xfrm>
              <a:off x="5767567" y="3697189"/>
              <a:ext cx="4064880" cy="0"/>
            </a:xfrm>
            <a:prstGeom prst="line">
              <a:avLst/>
            </a:prstGeom>
            <a:noFill/>
            <a:ln w="6350" cap="flat" cmpd="sng" algn="ctr">
              <a:solidFill>
                <a:srgbClr val="FFFFFF">
                  <a:lumMod val="75000"/>
                </a:srgbClr>
              </a:solidFill>
              <a:prstDash val="solid"/>
              <a:miter lim="800000"/>
            </a:ln>
            <a:effectLst/>
          </p:spPr>
        </p:cxnSp>
      </p:grpSp>
      <p:grpSp>
        <p:nvGrpSpPr>
          <p:cNvPr id="13" name="组合 12"/>
          <p:cNvGrpSpPr/>
          <p:nvPr/>
        </p:nvGrpSpPr>
        <p:grpSpPr>
          <a:xfrm>
            <a:off x="3031669" y="2751349"/>
            <a:ext cx="1560659" cy="1036732"/>
            <a:chOff x="3031669" y="2751349"/>
            <a:chExt cx="1560659" cy="1036732"/>
          </a:xfrm>
        </p:grpSpPr>
        <p:sp>
          <p:nvSpPr>
            <p:cNvPr id="14"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sp>
          <p:nvSpPr>
            <p:cNvPr id="15"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sp>
          <p:nvSpPr>
            <p:cNvPr id="16"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企业介绍</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sp>
        <p:nvSpPr>
          <p:cNvPr id="48" name="任意多边形: 形状 47"/>
          <p:cNvSpPr/>
          <p:nvPr/>
        </p:nvSpPr>
        <p:spPr>
          <a:xfrm rot="16200000" flipH="1">
            <a:off x="5804373" y="473993"/>
            <a:ext cx="6574962" cy="5910005"/>
          </a:xfrm>
          <a:custGeom>
            <a:avLst/>
            <a:gdLst>
              <a:gd name="connsiteX0" fmla="*/ 0 w 6574962"/>
              <a:gd name="connsiteY0" fmla="*/ 488499 h 5910005"/>
              <a:gd name="connsiteX1" fmla="*/ 0 w 6574962"/>
              <a:gd name="connsiteY1" fmla="*/ 5842841 h 5910005"/>
              <a:gd name="connsiteX2" fmla="*/ 205467 w 6574962"/>
              <a:gd name="connsiteY2" fmla="*/ 5698760 h 5910005"/>
              <a:gd name="connsiteX3" fmla="*/ 3287481 w 6574962"/>
              <a:gd name="connsiteY3" fmla="*/ 5842842 h 5910005"/>
              <a:gd name="connsiteX4" fmla="*/ 3464212 w 6574962"/>
              <a:gd name="connsiteY4" fmla="*/ 5910005 h 5910005"/>
              <a:gd name="connsiteX5" fmla="*/ 6479184 w 6574962"/>
              <a:gd name="connsiteY5" fmla="*/ 5910005 h 5910005"/>
              <a:gd name="connsiteX6" fmla="*/ 6574962 w 6574962"/>
              <a:gd name="connsiteY6" fmla="*/ 5842842 h 5910005"/>
              <a:gd name="connsiteX7" fmla="*/ 6574962 w 6574962"/>
              <a:gd name="connsiteY7" fmla="*/ 488499 h 5910005"/>
              <a:gd name="connsiteX8" fmla="*/ 205467 w 6574962"/>
              <a:gd name="connsiteY8" fmla="*/ 344418 h 59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4962" h="5910005">
                <a:moveTo>
                  <a:pt x="0" y="488499"/>
                </a:moveTo>
                <a:lnTo>
                  <a:pt x="0" y="5842841"/>
                </a:lnTo>
                <a:lnTo>
                  <a:pt x="205467" y="5698760"/>
                </a:lnTo>
                <a:cubicBezTo>
                  <a:pt x="1232805" y="5049620"/>
                  <a:pt x="2260143" y="5446231"/>
                  <a:pt x="3287481" y="5842842"/>
                </a:cubicBezTo>
                <a:lnTo>
                  <a:pt x="3464212" y="5910005"/>
                </a:lnTo>
                <a:lnTo>
                  <a:pt x="6479184" y="5910005"/>
                </a:lnTo>
                <a:lnTo>
                  <a:pt x="6574962" y="5842842"/>
                </a:lnTo>
                <a:lnTo>
                  <a:pt x="6574962" y="488499"/>
                </a:lnTo>
                <a:cubicBezTo>
                  <a:pt x="4451797" y="2127825"/>
                  <a:pt x="2328631" y="-997142"/>
                  <a:pt x="205467" y="344418"/>
                </a:cubicBezTo>
                <a:close/>
              </a:path>
            </a:pathLst>
          </a:cu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sz="1400" kern="0">
              <a:solidFill>
                <a:schemeClr val="tx1">
                  <a:lumMod val="75000"/>
                  <a:lumOff val="25000"/>
                </a:schemeClr>
              </a:solidFill>
              <a:latin typeface="思源黑体 CN Normal"/>
              <a:ea typeface="思源黑体 CN Normal"/>
            </a:endParaRPr>
          </a:p>
        </p:txBody>
      </p:sp>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l="11238" r="44602" b="19241"/>
          <a:stretch>
            <a:fillRect/>
          </a:stretch>
        </p:blipFill>
        <p:spPr>
          <a:xfrm flipH="1">
            <a:off x="6687779" y="141505"/>
            <a:ext cx="5383959" cy="6574972"/>
          </a:xfrm>
          <a:custGeom>
            <a:avLst/>
            <a:gdLst>
              <a:gd name="connsiteX0" fmla="*/ 4903475 w 5383959"/>
              <a:gd name="connsiteY0" fmla="*/ 0 h 6564079"/>
              <a:gd name="connsiteX1" fmla="*/ 0 w 5383959"/>
              <a:gd name="connsiteY1" fmla="*/ 0 h 6564079"/>
              <a:gd name="connsiteX2" fmla="*/ 0 w 5383959"/>
              <a:gd name="connsiteY2" fmla="*/ 1010590 h 6564079"/>
              <a:gd name="connsiteX3" fmla="*/ 1247 w 5383959"/>
              <a:gd name="connsiteY3" fmla="*/ 1016454 h 6564079"/>
              <a:gd name="connsiteX4" fmla="*/ 17049 w 5383959"/>
              <a:gd name="connsiteY4" fmla="*/ 1632857 h 6564079"/>
              <a:gd name="connsiteX5" fmla="*/ 0 w 5383959"/>
              <a:gd name="connsiteY5" fmla="*/ 1762807 h 6564079"/>
              <a:gd name="connsiteX6" fmla="*/ 0 w 5383959"/>
              <a:gd name="connsiteY6" fmla="*/ 6564079 h 6564079"/>
              <a:gd name="connsiteX7" fmla="*/ 4895461 w 5383959"/>
              <a:gd name="connsiteY7" fmla="*/ 6564079 h 6564079"/>
              <a:gd name="connsiteX8" fmla="*/ 4971104 w 5383959"/>
              <a:gd name="connsiteY8" fmla="*/ 91850 h 656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3959" h="6564079">
                <a:moveTo>
                  <a:pt x="4903475" y="0"/>
                </a:moveTo>
                <a:lnTo>
                  <a:pt x="0" y="0"/>
                </a:lnTo>
                <a:lnTo>
                  <a:pt x="0" y="1010590"/>
                </a:lnTo>
                <a:lnTo>
                  <a:pt x="1247" y="1016454"/>
                </a:lnTo>
                <a:cubicBezTo>
                  <a:pt x="34401" y="1221922"/>
                  <a:pt x="36880" y="1427389"/>
                  <a:pt x="17049" y="1632857"/>
                </a:cubicBezTo>
                <a:lnTo>
                  <a:pt x="0" y="1762807"/>
                </a:lnTo>
                <a:lnTo>
                  <a:pt x="0" y="6564079"/>
                </a:lnTo>
                <a:lnTo>
                  <a:pt x="4895461" y="6564079"/>
                </a:lnTo>
                <a:cubicBezTo>
                  <a:pt x="3229692" y="4406669"/>
                  <a:pt x="6483146" y="2249259"/>
                  <a:pt x="4971104" y="91850"/>
                </a:cubicBezTo>
                <a:close/>
              </a:path>
            </a:pathLst>
          </a:custGeom>
        </p:spPr>
      </p:pic>
      <p:grpSp>
        <p:nvGrpSpPr>
          <p:cNvPr id="54" name="组合 53"/>
          <p:cNvGrpSpPr/>
          <p:nvPr/>
        </p:nvGrpSpPr>
        <p:grpSpPr>
          <a:xfrm>
            <a:off x="1308246" y="3451915"/>
            <a:ext cx="3867068" cy="2669494"/>
            <a:chOff x="1437522" y="3537176"/>
            <a:chExt cx="3867068" cy="2669494"/>
          </a:xfrm>
        </p:grpSpPr>
        <p:grpSp>
          <p:nvGrpSpPr>
            <p:cNvPr id="55" name="组合 54"/>
            <p:cNvGrpSpPr/>
            <p:nvPr/>
          </p:nvGrpSpPr>
          <p:grpSpPr>
            <a:xfrm>
              <a:off x="1437522" y="3537176"/>
              <a:ext cx="3867068" cy="705129"/>
              <a:chOff x="1437522" y="3537176"/>
              <a:chExt cx="3867068" cy="705129"/>
            </a:xfrm>
          </p:grpSpPr>
          <p:sp>
            <p:nvSpPr>
              <p:cNvPr id="65" name="椭圆 64"/>
              <p:cNvSpPr/>
              <p:nvPr/>
            </p:nvSpPr>
            <p:spPr>
              <a:xfrm>
                <a:off x="1437522" y="3564888"/>
                <a:ext cx="649705" cy="649705"/>
              </a:xfrm>
              <a:prstGeom prst="ellipse">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66" name="图标"/>
              <p:cNvSpPr>
                <a:spLocks noChangeAspect="1"/>
              </p:cNvSpPr>
              <p:nvPr/>
            </p:nvSpPr>
            <p:spPr bwMode="auto">
              <a:xfrm>
                <a:off x="1641408" y="3765802"/>
                <a:ext cx="248246" cy="247876"/>
              </a:xfrm>
              <a:custGeom>
                <a:avLst/>
                <a:gdLst>
                  <a:gd name="connsiteX0" fmla="*/ 314908 w 606774"/>
                  <a:gd name="connsiteY0" fmla="*/ 144967 h 605874"/>
                  <a:gd name="connsiteX1" fmla="*/ 332463 w 606774"/>
                  <a:gd name="connsiteY1" fmla="*/ 152733 h 605874"/>
                  <a:gd name="connsiteX2" fmla="*/ 371086 w 606774"/>
                  <a:gd name="connsiteY2" fmla="*/ 248648 h 605874"/>
                  <a:gd name="connsiteX3" fmla="*/ 345943 w 606774"/>
                  <a:gd name="connsiteY3" fmla="*/ 273652 h 605874"/>
                  <a:gd name="connsiteX4" fmla="*/ 320895 w 606774"/>
                  <a:gd name="connsiteY4" fmla="*/ 248648 h 605874"/>
                  <a:gd name="connsiteX5" fmla="*/ 296038 w 606774"/>
                  <a:gd name="connsiteY5" fmla="*/ 187281 h 605874"/>
                  <a:gd name="connsiteX6" fmla="*/ 296994 w 606774"/>
                  <a:gd name="connsiteY6" fmla="*/ 151874 h 605874"/>
                  <a:gd name="connsiteX7" fmla="*/ 314908 w 606774"/>
                  <a:gd name="connsiteY7" fmla="*/ 144967 h 605874"/>
                  <a:gd name="connsiteX8" fmla="*/ 226175 w 606774"/>
                  <a:gd name="connsiteY8" fmla="*/ 107542 h 605874"/>
                  <a:gd name="connsiteX9" fmla="*/ 262324 w 606774"/>
                  <a:gd name="connsiteY9" fmla="*/ 111934 h 605874"/>
                  <a:gd name="connsiteX10" fmla="*/ 280590 w 606774"/>
                  <a:gd name="connsiteY10" fmla="*/ 142386 h 605874"/>
                  <a:gd name="connsiteX11" fmla="*/ 256203 w 606774"/>
                  <a:gd name="connsiteY11" fmla="*/ 161383 h 605874"/>
                  <a:gd name="connsiteX12" fmla="*/ 250083 w 606774"/>
                  <a:gd name="connsiteY12" fmla="*/ 160620 h 605874"/>
                  <a:gd name="connsiteX13" fmla="*/ 226175 w 606774"/>
                  <a:gd name="connsiteY13" fmla="*/ 157660 h 605874"/>
                  <a:gd name="connsiteX14" fmla="*/ 201023 w 606774"/>
                  <a:gd name="connsiteY14" fmla="*/ 132553 h 605874"/>
                  <a:gd name="connsiteX15" fmla="*/ 226175 w 606774"/>
                  <a:gd name="connsiteY15" fmla="*/ 107542 h 605874"/>
                  <a:gd name="connsiteX16" fmla="*/ 240497 w 606774"/>
                  <a:gd name="connsiteY16" fmla="*/ 82367 h 605874"/>
                  <a:gd name="connsiteX17" fmla="*/ 128649 w 606774"/>
                  <a:gd name="connsiteY17" fmla="*/ 128562 h 605874"/>
                  <a:gd name="connsiteX18" fmla="*/ 128649 w 606774"/>
                  <a:gd name="connsiteY18" fmla="*/ 351709 h 605874"/>
                  <a:gd name="connsiteX19" fmla="*/ 240497 w 606774"/>
                  <a:gd name="connsiteY19" fmla="*/ 397999 h 605874"/>
                  <a:gd name="connsiteX20" fmla="*/ 352249 w 606774"/>
                  <a:gd name="connsiteY20" fmla="*/ 351709 h 605874"/>
                  <a:gd name="connsiteX21" fmla="*/ 398518 w 606774"/>
                  <a:gd name="connsiteY21" fmla="*/ 240136 h 605874"/>
                  <a:gd name="connsiteX22" fmla="*/ 352249 w 606774"/>
                  <a:gd name="connsiteY22" fmla="*/ 128562 h 605874"/>
                  <a:gd name="connsiteX23" fmla="*/ 240497 w 606774"/>
                  <a:gd name="connsiteY23" fmla="*/ 82367 h 605874"/>
                  <a:gd name="connsiteX24" fmla="*/ 240497 w 606774"/>
                  <a:gd name="connsiteY24" fmla="*/ 0 h 605874"/>
                  <a:gd name="connsiteX25" fmla="*/ 410563 w 606774"/>
                  <a:gd name="connsiteY25" fmla="*/ 70341 h 605874"/>
                  <a:gd name="connsiteX26" fmla="*/ 481018 w 606774"/>
                  <a:gd name="connsiteY26" fmla="*/ 240136 h 605874"/>
                  <a:gd name="connsiteX27" fmla="*/ 439624 w 606774"/>
                  <a:gd name="connsiteY27" fmla="*/ 374806 h 605874"/>
                  <a:gd name="connsiteX28" fmla="*/ 593439 w 606774"/>
                  <a:gd name="connsiteY28" fmla="*/ 528374 h 605874"/>
                  <a:gd name="connsiteX29" fmla="*/ 593439 w 606774"/>
                  <a:gd name="connsiteY29" fmla="*/ 592608 h 605874"/>
                  <a:gd name="connsiteX30" fmla="*/ 561319 w 606774"/>
                  <a:gd name="connsiteY30" fmla="*/ 605874 h 605874"/>
                  <a:gd name="connsiteX31" fmla="*/ 529103 w 606774"/>
                  <a:gd name="connsiteY31" fmla="*/ 592608 h 605874"/>
                  <a:gd name="connsiteX32" fmla="*/ 375384 w 606774"/>
                  <a:gd name="connsiteY32" fmla="*/ 439039 h 605874"/>
                  <a:gd name="connsiteX33" fmla="*/ 240497 w 606774"/>
                  <a:gd name="connsiteY33" fmla="*/ 480271 h 605874"/>
                  <a:gd name="connsiteX34" fmla="*/ 70335 w 606774"/>
                  <a:gd name="connsiteY34" fmla="*/ 409929 h 605874"/>
                  <a:gd name="connsiteX35" fmla="*/ 70335 w 606774"/>
                  <a:gd name="connsiteY35" fmla="*/ 70341 h 605874"/>
                  <a:gd name="connsiteX36" fmla="*/ 240497 w 606774"/>
                  <a:gd name="connsiteY36"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774" h="605874">
                    <a:moveTo>
                      <a:pt x="314908" y="144967"/>
                    </a:moveTo>
                    <a:cubicBezTo>
                      <a:pt x="321325" y="145122"/>
                      <a:pt x="327683" y="147723"/>
                      <a:pt x="332463" y="152733"/>
                    </a:cubicBezTo>
                    <a:cubicBezTo>
                      <a:pt x="357319" y="178883"/>
                      <a:pt x="371086" y="212954"/>
                      <a:pt x="371086" y="248648"/>
                    </a:cubicBezTo>
                    <a:cubicBezTo>
                      <a:pt x="371086" y="262486"/>
                      <a:pt x="359805" y="273652"/>
                      <a:pt x="345943" y="273652"/>
                    </a:cubicBezTo>
                    <a:cubicBezTo>
                      <a:pt x="332080" y="273652"/>
                      <a:pt x="320895" y="262486"/>
                      <a:pt x="320895" y="248648"/>
                    </a:cubicBezTo>
                    <a:cubicBezTo>
                      <a:pt x="320895" y="225838"/>
                      <a:pt x="312100" y="204078"/>
                      <a:pt x="296038" y="187281"/>
                    </a:cubicBezTo>
                    <a:cubicBezTo>
                      <a:pt x="286478" y="177260"/>
                      <a:pt x="286956" y="161418"/>
                      <a:pt x="296994" y="151874"/>
                    </a:cubicBezTo>
                    <a:cubicBezTo>
                      <a:pt x="302013" y="147102"/>
                      <a:pt x="308491" y="144812"/>
                      <a:pt x="314908" y="144967"/>
                    </a:cubicBezTo>
                    <a:close/>
                    <a:moveTo>
                      <a:pt x="226175" y="107542"/>
                    </a:moveTo>
                    <a:cubicBezTo>
                      <a:pt x="238416" y="107542"/>
                      <a:pt x="250561" y="108974"/>
                      <a:pt x="262324" y="111934"/>
                    </a:cubicBezTo>
                    <a:cubicBezTo>
                      <a:pt x="275808" y="115275"/>
                      <a:pt x="283937" y="128926"/>
                      <a:pt x="280590" y="142386"/>
                    </a:cubicBezTo>
                    <a:cubicBezTo>
                      <a:pt x="277721" y="153746"/>
                      <a:pt x="267488" y="161383"/>
                      <a:pt x="256203" y="161383"/>
                    </a:cubicBezTo>
                    <a:cubicBezTo>
                      <a:pt x="254195" y="161383"/>
                      <a:pt x="252187" y="161097"/>
                      <a:pt x="250083" y="160620"/>
                    </a:cubicBezTo>
                    <a:cubicBezTo>
                      <a:pt x="242337" y="158615"/>
                      <a:pt x="234303" y="157660"/>
                      <a:pt x="226175" y="157660"/>
                    </a:cubicBezTo>
                    <a:cubicBezTo>
                      <a:pt x="212308" y="157660"/>
                      <a:pt x="201023" y="146396"/>
                      <a:pt x="201023" y="132553"/>
                    </a:cubicBezTo>
                    <a:cubicBezTo>
                      <a:pt x="201023" y="118711"/>
                      <a:pt x="212308" y="107542"/>
                      <a:pt x="226175" y="107542"/>
                    </a:cubicBezTo>
                    <a:close/>
                    <a:moveTo>
                      <a:pt x="240497" y="82367"/>
                    </a:moveTo>
                    <a:cubicBezTo>
                      <a:pt x="198243" y="82367"/>
                      <a:pt x="158571" y="98784"/>
                      <a:pt x="128649" y="128562"/>
                    </a:cubicBezTo>
                    <a:cubicBezTo>
                      <a:pt x="67085" y="190123"/>
                      <a:pt x="67085" y="290243"/>
                      <a:pt x="128649" y="351709"/>
                    </a:cubicBezTo>
                    <a:cubicBezTo>
                      <a:pt x="158571" y="381583"/>
                      <a:pt x="198243" y="397999"/>
                      <a:pt x="240497" y="397999"/>
                    </a:cubicBezTo>
                    <a:cubicBezTo>
                      <a:pt x="282655" y="397999"/>
                      <a:pt x="322328" y="381583"/>
                      <a:pt x="352249" y="351709"/>
                    </a:cubicBezTo>
                    <a:cubicBezTo>
                      <a:pt x="382075" y="321930"/>
                      <a:pt x="398518" y="282321"/>
                      <a:pt x="398518" y="240136"/>
                    </a:cubicBezTo>
                    <a:cubicBezTo>
                      <a:pt x="398518" y="198045"/>
                      <a:pt x="382075" y="158341"/>
                      <a:pt x="352249" y="128562"/>
                    </a:cubicBezTo>
                    <a:cubicBezTo>
                      <a:pt x="322328" y="98784"/>
                      <a:pt x="282655" y="82367"/>
                      <a:pt x="240497" y="82367"/>
                    </a:cubicBezTo>
                    <a:close/>
                    <a:moveTo>
                      <a:pt x="240497" y="0"/>
                    </a:moveTo>
                    <a:cubicBezTo>
                      <a:pt x="304738" y="0"/>
                      <a:pt x="365155" y="25006"/>
                      <a:pt x="410563" y="70341"/>
                    </a:cubicBezTo>
                    <a:cubicBezTo>
                      <a:pt x="455971" y="115678"/>
                      <a:pt x="481018" y="175998"/>
                      <a:pt x="481018" y="240136"/>
                    </a:cubicBezTo>
                    <a:cubicBezTo>
                      <a:pt x="481018" y="288907"/>
                      <a:pt x="466487" y="335388"/>
                      <a:pt x="439624" y="374806"/>
                    </a:cubicBezTo>
                    <a:lnTo>
                      <a:pt x="593439" y="528374"/>
                    </a:lnTo>
                    <a:cubicBezTo>
                      <a:pt x="611220" y="546127"/>
                      <a:pt x="611220" y="574855"/>
                      <a:pt x="593439" y="592608"/>
                    </a:cubicBezTo>
                    <a:cubicBezTo>
                      <a:pt x="584549" y="601484"/>
                      <a:pt x="572886" y="605874"/>
                      <a:pt x="561319" y="605874"/>
                    </a:cubicBezTo>
                    <a:cubicBezTo>
                      <a:pt x="549656" y="605874"/>
                      <a:pt x="537993" y="601484"/>
                      <a:pt x="529103" y="592608"/>
                    </a:cubicBezTo>
                    <a:lnTo>
                      <a:pt x="375384" y="439039"/>
                    </a:lnTo>
                    <a:cubicBezTo>
                      <a:pt x="335807" y="465859"/>
                      <a:pt x="289251" y="480271"/>
                      <a:pt x="240497" y="480271"/>
                    </a:cubicBezTo>
                    <a:cubicBezTo>
                      <a:pt x="176256" y="480271"/>
                      <a:pt x="115839" y="455360"/>
                      <a:pt x="70335" y="409929"/>
                    </a:cubicBezTo>
                    <a:cubicBezTo>
                      <a:pt x="-23445" y="316299"/>
                      <a:pt x="-23445" y="163972"/>
                      <a:pt x="70335" y="70341"/>
                    </a:cubicBezTo>
                    <a:cubicBezTo>
                      <a:pt x="115839" y="25006"/>
                      <a:pt x="176256" y="0"/>
                      <a:pt x="240497" y="0"/>
                    </a:cubicBezTo>
                    <a:close/>
                  </a:path>
                </a:pathLst>
              </a:custGeom>
              <a:solidFill>
                <a:schemeClr val="bg1"/>
              </a:solidFill>
              <a:ln>
                <a:noFill/>
              </a:ln>
              <a:effectLst>
                <a:outerShdw blurRad="50800" dist="38100" dir="2700000" algn="tl" rotWithShape="0">
                  <a:prstClr val="black">
                    <a:alpha val="40000"/>
                  </a:prstClr>
                </a:outerShdw>
              </a:effectLst>
            </p:spPr>
          </p:sp>
          <p:sp>
            <p:nvSpPr>
              <p:cNvPr id="67" name="文本框 66"/>
              <p:cNvSpPr txBox="1"/>
              <p:nvPr/>
            </p:nvSpPr>
            <p:spPr>
              <a:xfrm>
                <a:off x="2264442" y="3537176"/>
                <a:ext cx="3040148" cy="705129"/>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dirty="0"/>
                  <a:t>单击此处键入文本单击此处键入文本单击此处键入文本</a:t>
                </a:r>
                <a:endParaRPr lang="zh-CN" altLang="en-US" dirty="0"/>
              </a:p>
            </p:txBody>
          </p:sp>
        </p:grpSp>
        <p:grpSp>
          <p:nvGrpSpPr>
            <p:cNvPr id="56" name="组合 55"/>
            <p:cNvGrpSpPr/>
            <p:nvPr/>
          </p:nvGrpSpPr>
          <p:grpSpPr>
            <a:xfrm>
              <a:off x="1437522" y="4519359"/>
              <a:ext cx="3867068" cy="705129"/>
              <a:chOff x="1437522" y="4455061"/>
              <a:chExt cx="3867068" cy="705129"/>
            </a:xfrm>
          </p:grpSpPr>
          <p:sp>
            <p:nvSpPr>
              <p:cNvPr id="62" name="椭圆 61"/>
              <p:cNvSpPr/>
              <p:nvPr/>
            </p:nvSpPr>
            <p:spPr>
              <a:xfrm>
                <a:off x="1437522" y="4482773"/>
                <a:ext cx="649705" cy="649705"/>
              </a:xfrm>
              <a:prstGeom prst="ellipse">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63" name="图标"/>
              <p:cNvSpPr>
                <a:spLocks noChangeAspect="1"/>
              </p:cNvSpPr>
              <p:nvPr/>
            </p:nvSpPr>
            <p:spPr bwMode="auto">
              <a:xfrm>
                <a:off x="1671432" y="4663132"/>
                <a:ext cx="188196" cy="288986"/>
              </a:xfrm>
              <a:custGeom>
                <a:avLst/>
                <a:gdLst>
                  <a:gd name="connsiteX0" fmla="*/ 141702 w 395942"/>
                  <a:gd name="connsiteY0" fmla="*/ 560007 h 607992"/>
                  <a:gd name="connsiteX1" fmla="*/ 255792 w 395942"/>
                  <a:gd name="connsiteY1" fmla="*/ 560007 h 607992"/>
                  <a:gd name="connsiteX2" fmla="*/ 285507 w 395942"/>
                  <a:gd name="connsiteY2" fmla="*/ 584039 h 607992"/>
                  <a:gd name="connsiteX3" fmla="*/ 255792 w 395942"/>
                  <a:gd name="connsiteY3" fmla="*/ 607992 h 607992"/>
                  <a:gd name="connsiteX4" fmla="*/ 141702 w 395942"/>
                  <a:gd name="connsiteY4" fmla="*/ 607992 h 607992"/>
                  <a:gd name="connsiteX5" fmla="*/ 111987 w 395942"/>
                  <a:gd name="connsiteY5" fmla="*/ 584039 h 607992"/>
                  <a:gd name="connsiteX6" fmla="*/ 141702 w 395942"/>
                  <a:gd name="connsiteY6" fmla="*/ 560007 h 607992"/>
                  <a:gd name="connsiteX7" fmla="*/ 126901 w 395942"/>
                  <a:gd name="connsiteY7" fmla="*/ 488878 h 607992"/>
                  <a:gd name="connsiteX8" fmla="*/ 269041 w 395942"/>
                  <a:gd name="connsiteY8" fmla="*/ 488878 h 607992"/>
                  <a:gd name="connsiteX9" fmla="*/ 295951 w 395942"/>
                  <a:gd name="connsiteY9" fmla="*/ 512866 h 607992"/>
                  <a:gd name="connsiteX10" fmla="*/ 269041 w 395942"/>
                  <a:gd name="connsiteY10" fmla="*/ 536933 h 607992"/>
                  <a:gd name="connsiteX11" fmla="*/ 126901 w 395942"/>
                  <a:gd name="connsiteY11" fmla="*/ 536933 h 607992"/>
                  <a:gd name="connsiteX12" fmla="*/ 99991 w 395942"/>
                  <a:gd name="connsiteY12" fmla="*/ 512866 h 607992"/>
                  <a:gd name="connsiteX13" fmla="*/ 126901 w 395942"/>
                  <a:gd name="connsiteY13" fmla="*/ 488878 h 607992"/>
                  <a:gd name="connsiteX14" fmla="*/ 216090 w 395942"/>
                  <a:gd name="connsiteY14" fmla="*/ 76140 h 607992"/>
                  <a:gd name="connsiteX15" fmla="*/ 235406 w 395942"/>
                  <a:gd name="connsiteY15" fmla="*/ 95430 h 607992"/>
                  <a:gd name="connsiteX16" fmla="*/ 216090 w 395942"/>
                  <a:gd name="connsiteY16" fmla="*/ 114720 h 607992"/>
                  <a:gd name="connsiteX17" fmla="*/ 119430 w 395942"/>
                  <a:gd name="connsiteY17" fmla="*/ 211247 h 607992"/>
                  <a:gd name="connsiteX18" fmla="*/ 100113 w 395942"/>
                  <a:gd name="connsiteY18" fmla="*/ 230537 h 607992"/>
                  <a:gd name="connsiteX19" fmla="*/ 80797 w 395942"/>
                  <a:gd name="connsiteY19" fmla="*/ 211247 h 607992"/>
                  <a:gd name="connsiteX20" fmla="*/ 216090 w 395942"/>
                  <a:gd name="connsiteY20" fmla="*/ 76140 h 607992"/>
                  <a:gd name="connsiteX21" fmla="*/ 198010 w 395942"/>
                  <a:gd name="connsiteY21" fmla="*/ 56775 h 607992"/>
                  <a:gd name="connsiteX22" fmla="*/ 56854 w 395942"/>
                  <a:gd name="connsiteY22" fmla="*/ 197659 h 607992"/>
                  <a:gd name="connsiteX23" fmla="*/ 127549 w 395942"/>
                  <a:gd name="connsiteY23" fmla="*/ 318940 h 607992"/>
                  <a:gd name="connsiteX24" fmla="*/ 138028 w 395942"/>
                  <a:gd name="connsiteY24" fmla="*/ 325032 h 607992"/>
                  <a:gd name="connsiteX25" fmla="*/ 151010 w 395942"/>
                  <a:gd name="connsiteY25" fmla="*/ 347679 h 607992"/>
                  <a:gd name="connsiteX26" fmla="*/ 151010 w 395942"/>
                  <a:gd name="connsiteY26" fmla="*/ 359706 h 607992"/>
                  <a:gd name="connsiteX27" fmla="*/ 151010 w 395942"/>
                  <a:gd name="connsiteY27" fmla="*/ 413904 h 607992"/>
                  <a:gd name="connsiteX28" fmla="*/ 244932 w 395942"/>
                  <a:gd name="connsiteY28" fmla="*/ 413904 h 607992"/>
                  <a:gd name="connsiteX29" fmla="*/ 244932 w 395942"/>
                  <a:gd name="connsiteY29" fmla="*/ 359706 h 607992"/>
                  <a:gd name="connsiteX30" fmla="*/ 244932 w 395942"/>
                  <a:gd name="connsiteY30" fmla="*/ 347679 h 607992"/>
                  <a:gd name="connsiteX31" fmla="*/ 257992 w 395942"/>
                  <a:gd name="connsiteY31" fmla="*/ 325032 h 607992"/>
                  <a:gd name="connsiteX32" fmla="*/ 268393 w 395942"/>
                  <a:gd name="connsiteY32" fmla="*/ 318940 h 607992"/>
                  <a:gd name="connsiteX33" fmla="*/ 339088 w 395942"/>
                  <a:gd name="connsiteY33" fmla="*/ 197659 h 607992"/>
                  <a:gd name="connsiteX34" fmla="*/ 198010 w 395942"/>
                  <a:gd name="connsiteY34" fmla="*/ 56775 h 607992"/>
                  <a:gd name="connsiteX35" fmla="*/ 198010 w 395942"/>
                  <a:gd name="connsiteY35" fmla="*/ 0 h 607992"/>
                  <a:gd name="connsiteX36" fmla="*/ 395942 w 395942"/>
                  <a:gd name="connsiteY36" fmla="*/ 197659 h 607992"/>
                  <a:gd name="connsiteX37" fmla="*/ 305539 w 395942"/>
                  <a:gd name="connsiteY37" fmla="*/ 362752 h 607992"/>
                  <a:gd name="connsiteX38" fmla="*/ 301707 w 395942"/>
                  <a:gd name="connsiteY38" fmla="*/ 369312 h 607992"/>
                  <a:gd name="connsiteX39" fmla="*/ 301786 w 395942"/>
                  <a:gd name="connsiteY39" fmla="*/ 369312 h 607992"/>
                  <a:gd name="connsiteX40" fmla="*/ 301786 w 395942"/>
                  <a:gd name="connsiteY40" fmla="*/ 423432 h 607992"/>
                  <a:gd name="connsiteX41" fmla="*/ 254473 w 395942"/>
                  <a:gd name="connsiteY41" fmla="*/ 470601 h 607992"/>
                  <a:gd name="connsiteX42" fmla="*/ 141469 w 395942"/>
                  <a:gd name="connsiteY42" fmla="*/ 470601 h 607992"/>
                  <a:gd name="connsiteX43" fmla="*/ 94235 w 395942"/>
                  <a:gd name="connsiteY43" fmla="*/ 423432 h 607992"/>
                  <a:gd name="connsiteX44" fmla="*/ 94235 w 395942"/>
                  <a:gd name="connsiteY44" fmla="*/ 369312 h 607992"/>
                  <a:gd name="connsiteX45" fmla="*/ 90403 w 395942"/>
                  <a:gd name="connsiteY45" fmla="*/ 362752 h 607992"/>
                  <a:gd name="connsiteX46" fmla="*/ 0 w 395942"/>
                  <a:gd name="connsiteY46" fmla="*/ 197659 h 607992"/>
                  <a:gd name="connsiteX47" fmla="*/ 198010 w 395942"/>
                  <a:gd name="connsiteY47" fmla="*/ 0 h 60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5942" h="607992">
                    <a:moveTo>
                      <a:pt x="141702" y="560007"/>
                    </a:moveTo>
                    <a:lnTo>
                      <a:pt x="255792" y="560007"/>
                    </a:lnTo>
                    <a:cubicBezTo>
                      <a:pt x="272214" y="560007"/>
                      <a:pt x="285507" y="570774"/>
                      <a:pt x="285507" y="584039"/>
                    </a:cubicBezTo>
                    <a:cubicBezTo>
                      <a:pt x="285507" y="597225"/>
                      <a:pt x="272214" y="607992"/>
                      <a:pt x="255792" y="607992"/>
                    </a:cubicBezTo>
                    <a:lnTo>
                      <a:pt x="141702" y="607992"/>
                    </a:lnTo>
                    <a:cubicBezTo>
                      <a:pt x="125281" y="607992"/>
                      <a:pt x="111987" y="597225"/>
                      <a:pt x="111987" y="584039"/>
                    </a:cubicBezTo>
                    <a:cubicBezTo>
                      <a:pt x="111987" y="570774"/>
                      <a:pt x="125281" y="560007"/>
                      <a:pt x="141702" y="560007"/>
                    </a:cubicBezTo>
                    <a:close/>
                    <a:moveTo>
                      <a:pt x="126901" y="488878"/>
                    </a:moveTo>
                    <a:lnTo>
                      <a:pt x="269041" y="488878"/>
                    </a:lnTo>
                    <a:cubicBezTo>
                      <a:pt x="283904" y="488878"/>
                      <a:pt x="295951" y="499661"/>
                      <a:pt x="295951" y="512866"/>
                    </a:cubicBezTo>
                    <a:cubicBezTo>
                      <a:pt x="295951" y="526150"/>
                      <a:pt x="283904" y="536933"/>
                      <a:pt x="269041" y="536933"/>
                    </a:cubicBezTo>
                    <a:lnTo>
                      <a:pt x="126901" y="536933"/>
                    </a:lnTo>
                    <a:cubicBezTo>
                      <a:pt x="112038" y="536933"/>
                      <a:pt x="99991" y="526150"/>
                      <a:pt x="99991" y="512866"/>
                    </a:cubicBezTo>
                    <a:cubicBezTo>
                      <a:pt x="99991" y="499661"/>
                      <a:pt x="112038" y="488878"/>
                      <a:pt x="126901" y="488878"/>
                    </a:cubicBezTo>
                    <a:close/>
                    <a:moveTo>
                      <a:pt x="216090" y="76140"/>
                    </a:moveTo>
                    <a:cubicBezTo>
                      <a:pt x="226725" y="76140"/>
                      <a:pt x="235406" y="84731"/>
                      <a:pt x="235406" y="95430"/>
                    </a:cubicBezTo>
                    <a:cubicBezTo>
                      <a:pt x="235406" y="106051"/>
                      <a:pt x="226725" y="114720"/>
                      <a:pt x="216090" y="114720"/>
                    </a:cubicBezTo>
                    <a:cubicBezTo>
                      <a:pt x="162755" y="114720"/>
                      <a:pt x="119430" y="157985"/>
                      <a:pt x="119430" y="211247"/>
                    </a:cubicBezTo>
                    <a:cubicBezTo>
                      <a:pt x="119430" y="221868"/>
                      <a:pt x="110749" y="230537"/>
                      <a:pt x="100113" y="230537"/>
                    </a:cubicBezTo>
                    <a:cubicBezTo>
                      <a:pt x="89399" y="230537"/>
                      <a:pt x="80797" y="221868"/>
                      <a:pt x="80797" y="211247"/>
                    </a:cubicBezTo>
                    <a:cubicBezTo>
                      <a:pt x="80797" y="136743"/>
                      <a:pt x="141483" y="76140"/>
                      <a:pt x="216090" y="76140"/>
                    </a:cubicBezTo>
                    <a:close/>
                    <a:moveTo>
                      <a:pt x="198010" y="56775"/>
                    </a:moveTo>
                    <a:cubicBezTo>
                      <a:pt x="120120" y="56775"/>
                      <a:pt x="56854" y="119954"/>
                      <a:pt x="56854" y="197659"/>
                    </a:cubicBezTo>
                    <a:cubicBezTo>
                      <a:pt x="56854" y="247874"/>
                      <a:pt x="83286" y="293247"/>
                      <a:pt x="127549" y="318940"/>
                    </a:cubicBezTo>
                    <a:lnTo>
                      <a:pt x="138028" y="325032"/>
                    </a:lnTo>
                    <a:cubicBezTo>
                      <a:pt x="145536" y="329483"/>
                      <a:pt x="151010" y="338933"/>
                      <a:pt x="151010" y="347679"/>
                    </a:cubicBezTo>
                    <a:lnTo>
                      <a:pt x="151010" y="359706"/>
                    </a:lnTo>
                    <a:lnTo>
                      <a:pt x="151010" y="413904"/>
                    </a:lnTo>
                    <a:lnTo>
                      <a:pt x="244932" y="413904"/>
                    </a:lnTo>
                    <a:lnTo>
                      <a:pt x="244932" y="359706"/>
                    </a:lnTo>
                    <a:lnTo>
                      <a:pt x="244932" y="347679"/>
                    </a:lnTo>
                    <a:cubicBezTo>
                      <a:pt x="244932" y="338933"/>
                      <a:pt x="250406" y="329405"/>
                      <a:pt x="257992" y="325032"/>
                    </a:cubicBezTo>
                    <a:lnTo>
                      <a:pt x="268393" y="318940"/>
                    </a:lnTo>
                    <a:cubicBezTo>
                      <a:pt x="312656" y="293247"/>
                      <a:pt x="339088" y="247874"/>
                      <a:pt x="339088" y="197659"/>
                    </a:cubicBezTo>
                    <a:cubicBezTo>
                      <a:pt x="339088" y="119954"/>
                      <a:pt x="275822" y="56775"/>
                      <a:pt x="198010" y="56775"/>
                    </a:cubicBezTo>
                    <a:close/>
                    <a:moveTo>
                      <a:pt x="198010" y="0"/>
                    </a:moveTo>
                    <a:cubicBezTo>
                      <a:pt x="307103" y="0"/>
                      <a:pt x="395942" y="88716"/>
                      <a:pt x="395942" y="197659"/>
                    </a:cubicBezTo>
                    <a:cubicBezTo>
                      <a:pt x="395942" y="264274"/>
                      <a:pt x="362158" y="325969"/>
                      <a:pt x="305539" y="362752"/>
                    </a:cubicBezTo>
                    <a:cubicBezTo>
                      <a:pt x="303741" y="363923"/>
                      <a:pt x="301707" y="367359"/>
                      <a:pt x="301707" y="369312"/>
                    </a:cubicBezTo>
                    <a:lnTo>
                      <a:pt x="301786" y="369312"/>
                    </a:lnTo>
                    <a:lnTo>
                      <a:pt x="301786" y="423432"/>
                    </a:lnTo>
                    <a:cubicBezTo>
                      <a:pt x="301786" y="449437"/>
                      <a:pt x="280514" y="470601"/>
                      <a:pt x="254473" y="470601"/>
                    </a:cubicBezTo>
                    <a:lnTo>
                      <a:pt x="141469" y="470601"/>
                    </a:lnTo>
                    <a:cubicBezTo>
                      <a:pt x="115428" y="470601"/>
                      <a:pt x="94235" y="449437"/>
                      <a:pt x="94235" y="423432"/>
                    </a:cubicBezTo>
                    <a:lnTo>
                      <a:pt x="94235" y="369312"/>
                    </a:lnTo>
                    <a:cubicBezTo>
                      <a:pt x="94235" y="367359"/>
                      <a:pt x="92201" y="363923"/>
                      <a:pt x="90403" y="362752"/>
                    </a:cubicBezTo>
                    <a:cubicBezTo>
                      <a:pt x="33784" y="325891"/>
                      <a:pt x="0" y="264196"/>
                      <a:pt x="0" y="197659"/>
                    </a:cubicBezTo>
                    <a:cubicBezTo>
                      <a:pt x="0" y="88716"/>
                      <a:pt x="88839" y="0"/>
                      <a:pt x="198010" y="0"/>
                    </a:cubicBezTo>
                    <a:close/>
                  </a:path>
                </a:pathLst>
              </a:custGeom>
              <a:solidFill>
                <a:schemeClr val="bg1"/>
              </a:solidFill>
              <a:ln>
                <a:noFill/>
              </a:ln>
              <a:effectLst>
                <a:outerShdw blurRad="50800" dist="38100" dir="2700000" algn="tl" rotWithShape="0">
                  <a:prstClr val="black">
                    <a:alpha val="40000"/>
                  </a:prstClr>
                </a:outerShdw>
              </a:effectLst>
            </p:spPr>
          </p:sp>
          <p:sp>
            <p:nvSpPr>
              <p:cNvPr id="64" name="文本框 63"/>
              <p:cNvSpPr txBox="1"/>
              <p:nvPr/>
            </p:nvSpPr>
            <p:spPr>
              <a:xfrm>
                <a:off x="2264442" y="4455061"/>
                <a:ext cx="3040148" cy="705129"/>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dirty="0"/>
                  <a:t>单击此处键入文本单击此处键入文本单击此处键入文本</a:t>
                </a:r>
                <a:endParaRPr lang="zh-CN" altLang="en-US" dirty="0"/>
              </a:p>
            </p:txBody>
          </p:sp>
        </p:grpSp>
        <p:grpSp>
          <p:nvGrpSpPr>
            <p:cNvPr id="57" name="组合 56"/>
            <p:cNvGrpSpPr/>
            <p:nvPr/>
          </p:nvGrpSpPr>
          <p:grpSpPr>
            <a:xfrm>
              <a:off x="1437522" y="5501541"/>
              <a:ext cx="3867068" cy="705129"/>
              <a:chOff x="1437522" y="5501541"/>
              <a:chExt cx="3867068" cy="705129"/>
            </a:xfrm>
          </p:grpSpPr>
          <p:grpSp>
            <p:nvGrpSpPr>
              <p:cNvPr id="58" name="组合 57"/>
              <p:cNvGrpSpPr/>
              <p:nvPr/>
            </p:nvGrpSpPr>
            <p:grpSpPr>
              <a:xfrm>
                <a:off x="1437522" y="5529253"/>
                <a:ext cx="649705" cy="649705"/>
                <a:chOff x="1437522" y="5337899"/>
                <a:chExt cx="649705" cy="649705"/>
              </a:xfrm>
            </p:grpSpPr>
            <p:sp>
              <p:nvSpPr>
                <p:cNvPr id="60" name="椭圆 59"/>
                <p:cNvSpPr/>
                <p:nvPr/>
              </p:nvSpPr>
              <p:spPr>
                <a:xfrm>
                  <a:off x="1437522" y="5337899"/>
                  <a:ext cx="649705" cy="649705"/>
                </a:xfrm>
                <a:prstGeom prst="ellipse">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61" name="图标"/>
                <p:cNvSpPr>
                  <a:spLocks noChangeAspect="1"/>
                </p:cNvSpPr>
                <p:nvPr/>
              </p:nvSpPr>
              <p:spPr bwMode="auto">
                <a:xfrm>
                  <a:off x="1621038" y="5506365"/>
                  <a:ext cx="288984" cy="288468"/>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sp>
            <p:nvSpPr>
              <p:cNvPr id="59" name="文本框 19"/>
              <p:cNvSpPr txBox="1"/>
              <p:nvPr/>
            </p:nvSpPr>
            <p:spPr>
              <a:xfrm>
                <a:off x="2264442" y="5501541"/>
                <a:ext cx="3040148" cy="705129"/>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单击此处键入文本单击此处键入文本单击此处键入文本</a:t>
                </a:r>
                <a:endParaRPr lang="zh-CN" altLang="en-US" dirty="0"/>
              </a:p>
            </p:txBody>
          </p:sp>
        </p:grpSp>
      </p:grpSp>
      <p:grpSp>
        <p:nvGrpSpPr>
          <p:cNvPr id="68" name="组合 67"/>
          <p:cNvGrpSpPr/>
          <p:nvPr/>
        </p:nvGrpSpPr>
        <p:grpSpPr>
          <a:xfrm>
            <a:off x="979860" y="1462827"/>
            <a:ext cx="4986864" cy="1690066"/>
            <a:chOff x="1109136" y="1548088"/>
            <a:chExt cx="4986864" cy="1690066"/>
          </a:xfrm>
        </p:grpSpPr>
        <p:sp>
          <p:nvSpPr>
            <p:cNvPr id="69" name="文本框 68"/>
            <p:cNvSpPr txBox="1"/>
            <p:nvPr/>
          </p:nvSpPr>
          <p:spPr>
            <a:xfrm>
              <a:off x="1109136" y="1548088"/>
              <a:ext cx="4026879" cy="584775"/>
            </a:xfrm>
            <a:prstGeom prst="rect">
              <a:avLst/>
            </a:prstGeom>
            <a:noFill/>
          </p:spPr>
          <p:txBody>
            <a:bodyPr wrap="square" rtlCol="0">
              <a:spAutoFit/>
            </a:bodyPr>
            <a:lstStyle>
              <a:defPPr>
                <a:defRPr lang="zh-CN"/>
              </a:defPPr>
              <a:lvl1pPr>
                <a:defRPr sz="3200">
                  <a:solidFill>
                    <a:sysClr val="windowText" lastClr="000000"/>
                  </a:solidFill>
                  <a:latin typeface="优设标题黑" panose="00000500000000000000" pitchFamily="2" charset="-122"/>
                  <a:ea typeface="优设标题黑" panose="00000500000000000000" pitchFamily="2" charset="-122"/>
                </a:defRPr>
              </a:lvl1pPr>
            </a:lstStyle>
            <a:p>
              <a:r>
                <a:rPr lang="zh-CN" altLang="en-US" dirty="0">
                  <a:gradFill>
                    <a:gsLst>
                      <a:gs pos="0">
                        <a:srgbClr val="F5AD14"/>
                      </a:gs>
                      <a:gs pos="100000">
                        <a:srgbClr val="F01D06"/>
                      </a:gs>
                    </a:gsLst>
                    <a:lin ang="2700000" scaled="1"/>
                  </a:gradFill>
                </a:rPr>
                <a:t>标题文字添加</a:t>
              </a:r>
              <a:endParaRPr lang="zh-CN" altLang="en-US" dirty="0">
                <a:gradFill>
                  <a:gsLst>
                    <a:gs pos="0">
                      <a:srgbClr val="F5AD14"/>
                    </a:gs>
                    <a:gs pos="100000">
                      <a:srgbClr val="F01D06"/>
                    </a:gs>
                  </a:gsLst>
                  <a:lin ang="2700000" scaled="1"/>
                </a:gradFill>
              </a:endParaRPr>
            </a:p>
          </p:txBody>
        </p:sp>
        <p:sp>
          <p:nvSpPr>
            <p:cNvPr id="70" name="文本框 69"/>
            <p:cNvSpPr txBox="1"/>
            <p:nvPr/>
          </p:nvSpPr>
          <p:spPr>
            <a:xfrm>
              <a:off x="1109136" y="2209859"/>
              <a:ext cx="4986864" cy="1028295"/>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dirty="0"/>
                <a:t>单击此处键入文本单击此处键入文本单击此处键入文本单击此处键入文本单击此处键入文本单击此处键入文本单击此处键入文本单击此处键入文本单击此处键入文本</a:t>
              </a:r>
              <a:endParaRPr lang="zh-CN" altLang="en-US" dirty="0"/>
            </a:p>
          </p:txBody>
        </p:sp>
        <p:cxnSp>
          <p:nvCxnSpPr>
            <p:cNvPr id="71" name="直接连接符 70"/>
            <p:cNvCxnSpPr/>
            <p:nvPr/>
          </p:nvCxnSpPr>
          <p:spPr>
            <a:xfrm>
              <a:off x="1183348" y="2156170"/>
              <a:ext cx="441052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anim calcmode="lin" valueType="num">
                                      <p:cBhvr>
                                        <p:cTn id="14" dur="500" fill="hold"/>
                                        <p:tgtEl>
                                          <p:spTgt spid="68"/>
                                        </p:tgtEl>
                                        <p:attrNameLst>
                                          <p:attrName>ppt_x</p:attrName>
                                        </p:attrNameLst>
                                      </p:cBhvr>
                                      <p:tavLst>
                                        <p:tav tm="0">
                                          <p:val>
                                            <p:strVal val="#ppt_x"/>
                                          </p:val>
                                        </p:tav>
                                        <p:tav tm="100000">
                                          <p:val>
                                            <p:strVal val="#ppt_x"/>
                                          </p:val>
                                        </p:tav>
                                      </p:tavLst>
                                    </p:anim>
                                    <p:anim calcmode="lin" valueType="num">
                                      <p:cBhvr>
                                        <p:cTn id="15"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企业介绍</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grpSp>
        <p:nvGrpSpPr>
          <p:cNvPr id="6" name="组合 5"/>
          <p:cNvGrpSpPr/>
          <p:nvPr/>
        </p:nvGrpSpPr>
        <p:grpSpPr>
          <a:xfrm>
            <a:off x="1249960" y="1580696"/>
            <a:ext cx="6222276" cy="4357265"/>
            <a:chOff x="1249960" y="1580696"/>
            <a:chExt cx="6222276" cy="4357265"/>
          </a:xfrm>
        </p:grpSpPr>
        <p:sp>
          <p:nvSpPr>
            <p:cNvPr id="25" name="矩形 24"/>
            <p:cNvSpPr/>
            <p:nvPr/>
          </p:nvSpPr>
          <p:spPr>
            <a:xfrm flipH="1">
              <a:off x="3012964" y="5634328"/>
              <a:ext cx="2696268" cy="303633"/>
            </a:xfrm>
            <a:prstGeom prst="rect">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r>
                <a:rPr lang="zh-CN" altLang="en-US" sz="1400" kern="0" dirty="0">
                  <a:solidFill>
                    <a:schemeClr val="tx1">
                      <a:lumMod val="75000"/>
                      <a:lumOff val="25000"/>
                    </a:schemeClr>
                  </a:solidFill>
                  <a:latin typeface="思源黑体 CN Normal"/>
                  <a:ea typeface="思源黑体 CN Normal"/>
                </a:rPr>
                <a:t>标题文字添加</a:t>
              </a:r>
              <a:endParaRPr lang="zh-CN" altLang="en-US" sz="1400" kern="0" dirty="0">
                <a:solidFill>
                  <a:schemeClr val="tx1">
                    <a:lumMod val="75000"/>
                    <a:lumOff val="25000"/>
                  </a:schemeClr>
                </a:solidFill>
                <a:latin typeface="思源黑体 CN Normal"/>
                <a:ea typeface="思源黑体 CN Normal"/>
              </a:endParaRPr>
            </a:p>
          </p:txBody>
        </p:sp>
        <p:grpSp>
          <p:nvGrpSpPr>
            <p:cNvPr id="5" name="组合 4"/>
            <p:cNvGrpSpPr/>
            <p:nvPr/>
          </p:nvGrpSpPr>
          <p:grpSpPr>
            <a:xfrm flipH="1">
              <a:off x="1249960" y="1580696"/>
              <a:ext cx="6222276" cy="3792180"/>
              <a:chOff x="3391519" y="841901"/>
              <a:chExt cx="8147810" cy="4965700"/>
            </a:xfrm>
          </p:grpSpPr>
          <p:pic>
            <p:nvPicPr>
              <p:cNvPr id="53" name="图片 52"/>
              <p:cNvPicPr>
                <a:picLocks noChangeAspect="1"/>
              </p:cNvPicPr>
              <p:nvPr/>
            </p:nvPicPr>
            <p:blipFill rotWithShape="1">
              <a:blip r:embed="rId1" cstate="print">
                <a:extLst>
                  <a:ext uri="{28A0092B-C50C-407E-A947-70E740481C1C}">
                    <a14:useLocalDpi xmlns:a14="http://schemas.microsoft.com/office/drawing/2010/main" val="0"/>
                  </a:ext>
                </a:extLst>
              </a:blip>
              <a:srcRect l="43444" t="6747" r="31190" b="19541"/>
              <a:stretch>
                <a:fillRect/>
              </a:stretch>
            </p:blipFill>
            <p:spPr>
              <a:xfrm flipH="1">
                <a:off x="6184122" y="841901"/>
                <a:ext cx="2563200" cy="4965700"/>
              </a:xfrm>
              <a:custGeom>
                <a:avLst/>
                <a:gdLst>
                  <a:gd name="connsiteX0" fmla="*/ 2563200 w 2563200"/>
                  <a:gd name="connsiteY0" fmla="*/ 0 h 4965700"/>
                  <a:gd name="connsiteX1" fmla="*/ 0 w 2563200"/>
                  <a:gd name="connsiteY1" fmla="*/ 0 h 4965700"/>
                  <a:gd name="connsiteX2" fmla="*/ 0 w 2563200"/>
                  <a:gd name="connsiteY2" fmla="*/ 4965700 h 4965700"/>
                  <a:gd name="connsiteX3" fmla="*/ 2563200 w 2563200"/>
                  <a:gd name="connsiteY3" fmla="*/ 4965700 h 4965700"/>
                </a:gdLst>
                <a:ahLst/>
                <a:cxnLst>
                  <a:cxn ang="0">
                    <a:pos x="connsiteX0" y="connsiteY0"/>
                  </a:cxn>
                  <a:cxn ang="0">
                    <a:pos x="connsiteX1" y="connsiteY1"/>
                  </a:cxn>
                  <a:cxn ang="0">
                    <a:pos x="connsiteX2" y="connsiteY2"/>
                  </a:cxn>
                  <a:cxn ang="0">
                    <a:pos x="connsiteX3" y="connsiteY3"/>
                  </a:cxn>
                </a:cxnLst>
                <a:rect l="l" t="t" r="r" b="b"/>
                <a:pathLst>
                  <a:path w="2563200" h="4965700">
                    <a:moveTo>
                      <a:pt x="2563200" y="0"/>
                    </a:moveTo>
                    <a:lnTo>
                      <a:pt x="0" y="0"/>
                    </a:lnTo>
                    <a:lnTo>
                      <a:pt x="0" y="4965700"/>
                    </a:lnTo>
                    <a:lnTo>
                      <a:pt x="2563200" y="4965700"/>
                    </a:lnTo>
                    <a:close/>
                  </a:path>
                </a:pathLst>
              </a:custGeom>
            </p:spPr>
          </p:pic>
          <p:pic>
            <p:nvPicPr>
              <p:cNvPr id="52" name="图片 51"/>
              <p:cNvPicPr>
                <a:picLocks noChangeAspect="1"/>
              </p:cNvPicPr>
              <p:nvPr/>
            </p:nvPicPr>
            <p:blipFill rotWithShape="1">
              <a:blip r:embed="rId1" cstate="print">
                <a:extLst>
                  <a:ext uri="{28A0092B-C50C-407E-A947-70E740481C1C}">
                    <a14:useLocalDpi xmlns:a14="http://schemas.microsoft.com/office/drawing/2010/main" val="0"/>
                  </a:ext>
                </a:extLst>
              </a:blip>
              <a:srcRect l="14966" t="6747" r="59669" b="19541"/>
              <a:stretch>
                <a:fillRect/>
              </a:stretch>
            </p:blipFill>
            <p:spPr>
              <a:xfrm flipH="1">
                <a:off x="8976129" y="841901"/>
                <a:ext cx="2563200" cy="4965700"/>
              </a:xfrm>
              <a:custGeom>
                <a:avLst/>
                <a:gdLst>
                  <a:gd name="connsiteX0" fmla="*/ 2563200 w 2563200"/>
                  <a:gd name="connsiteY0" fmla="*/ 0 h 4965700"/>
                  <a:gd name="connsiteX1" fmla="*/ 0 w 2563200"/>
                  <a:gd name="connsiteY1" fmla="*/ 0 h 4965700"/>
                  <a:gd name="connsiteX2" fmla="*/ 0 w 2563200"/>
                  <a:gd name="connsiteY2" fmla="*/ 4965700 h 4965700"/>
                  <a:gd name="connsiteX3" fmla="*/ 2563200 w 2563200"/>
                  <a:gd name="connsiteY3" fmla="*/ 4965700 h 4965700"/>
                </a:gdLst>
                <a:ahLst/>
                <a:cxnLst>
                  <a:cxn ang="0">
                    <a:pos x="connsiteX0" y="connsiteY0"/>
                  </a:cxn>
                  <a:cxn ang="0">
                    <a:pos x="connsiteX1" y="connsiteY1"/>
                  </a:cxn>
                  <a:cxn ang="0">
                    <a:pos x="connsiteX2" y="connsiteY2"/>
                  </a:cxn>
                  <a:cxn ang="0">
                    <a:pos x="connsiteX3" y="connsiteY3"/>
                  </a:cxn>
                </a:cxnLst>
                <a:rect l="l" t="t" r="r" b="b"/>
                <a:pathLst>
                  <a:path w="2563200" h="4965700">
                    <a:moveTo>
                      <a:pt x="2563200" y="0"/>
                    </a:moveTo>
                    <a:lnTo>
                      <a:pt x="0" y="0"/>
                    </a:lnTo>
                    <a:lnTo>
                      <a:pt x="0" y="4965700"/>
                    </a:lnTo>
                    <a:lnTo>
                      <a:pt x="2563200" y="4965700"/>
                    </a:lnTo>
                    <a:close/>
                  </a:path>
                </a:pathLst>
              </a:custGeom>
            </p:spPr>
          </p:pic>
          <p:pic>
            <p:nvPicPr>
              <p:cNvPr id="54" name="图片 53"/>
              <p:cNvPicPr>
                <a:picLocks noChangeAspect="1"/>
              </p:cNvPicPr>
              <p:nvPr/>
            </p:nvPicPr>
            <p:blipFill rotWithShape="1">
              <a:blip r:embed="rId1" cstate="print">
                <a:extLst>
                  <a:ext uri="{28A0092B-C50C-407E-A947-70E740481C1C}">
                    <a14:useLocalDpi xmlns:a14="http://schemas.microsoft.com/office/drawing/2010/main" val="0"/>
                  </a:ext>
                </a:extLst>
              </a:blip>
              <a:srcRect l="71738" t="6747" r="2890" b="19541"/>
              <a:stretch>
                <a:fillRect/>
              </a:stretch>
            </p:blipFill>
            <p:spPr>
              <a:xfrm flipH="1">
                <a:off x="3391519" y="841901"/>
                <a:ext cx="2563796" cy="4965700"/>
              </a:xfrm>
              <a:custGeom>
                <a:avLst/>
                <a:gdLst>
                  <a:gd name="connsiteX0" fmla="*/ 2563796 w 2563796"/>
                  <a:gd name="connsiteY0" fmla="*/ 0 h 4965700"/>
                  <a:gd name="connsiteX1" fmla="*/ 0 w 2563796"/>
                  <a:gd name="connsiteY1" fmla="*/ 0 h 4965700"/>
                  <a:gd name="connsiteX2" fmla="*/ 0 w 2563796"/>
                  <a:gd name="connsiteY2" fmla="*/ 4965700 h 4965700"/>
                  <a:gd name="connsiteX3" fmla="*/ 2563796 w 2563796"/>
                  <a:gd name="connsiteY3" fmla="*/ 4965700 h 4965700"/>
                </a:gdLst>
                <a:ahLst/>
                <a:cxnLst>
                  <a:cxn ang="0">
                    <a:pos x="connsiteX0" y="connsiteY0"/>
                  </a:cxn>
                  <a:cxn ang="0">
                    <a:pos x="connsiteX1" y="connsiteY1"/>
                  </a:cxn>
                  <a:cxn ang="0">
                    <a:pos x="connsiteX2" y="connsiteY2"/>
                  </a:cxn>
                  <a:cxn ang="0">
                    <a:pos x="connsiteX3" y="connsiteY3"/>
                  </a:cxn>
                </a:cxnLst>
                <a:rect l="l" t="t" r="r" b="b"/>
                <a:pathLst>
                  <a:path w="2563796" h="4965700">
                    <a:moveTo>
                      <a:pt x="2563796" y="0"/>
                    </a:moveTo>
                    <a:lnTo>
                      <a:pt x="0" y="0"/>
                    </a:lnTo>
                    <a:lnTo>
                      <a:pt x="0" y="4965700"/>
                    </a:lnTo>
                    <a:lnTo>
                      <a:pt x="2563796" y="4965700"/>
                    </a:lnTo>
                    <a:close/>
                  </a:path>
                </a:pathLst>
              </a:custGeom>
            </p:spPr>
          </p:pic>
        </p:grpSp>
      </p:grpSp>
      <p:grpSp>
        <p:nvGrpSpPr>
          <p:cNvPr id="59" name="组合 58"/>
          <p:cNvGrpSpPr/>
          <p:nvPr/>
        </p:nvGrpSpPr>
        <p:grpSpPr>
          <a:xfrm>
            <a:off x="8055524" y="1819581"/>
            <a:ext cx="3408045" cy="705129"/>
            <a:chOff x="1437522" y="3537176"/>
            <a:chExt cx="3408045" cy="705129"/>
          </a:xfrm>
        </p:grpSpPr>
        <p:sp>
          <p:nvSpPr>
            <p:cNvPr id="69" name="椭圆 68"/>
            <p:cNvSpPr/>
            <p:nvPr/>
          </p:nvSpPr>
          <p:spPr>
            <a:xfrm>
              <a:off x="1437522" y="3564888"/>
              <a:ext cx="649705" cy="649705"/>
            </a:xfrm>
            <a:prstGeom prst="ellipse">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70" name="图标"/>
            <p:cNvSpPr>
              <a:spLocks noChangeAspect="1"/>
            </p:cNvSpPr>
            <p:nvPr/>
          </p:nvSpPr>
          <p:spPr bwMode="auto">
            <a:xfrm>
              <a:off x="1641408" y="3765802"/>
              <a:ext cx="248246" cy="247876"/>
            </a:xfrm>
            <a:custGeom>
              <a:avLst/>
              <a:gdLst>
                <a:gd name="connsiteX0" fmla="*/ 314908 w 606774"/>
                <a:gd name="connsiteY0" fmla="*/ 144967 h 605874"/>
                <a:gd name="connsiteX1" fmla="*/ 332463 w 606774"/>
                <a:gd name="connsiteY1" fmla="*/ 152733 h 605874"/>
                <a:gd name="connsiteX2" fmla="*/ 371086 w 606774"/>
                <a:gd name="connsiteY2" fmla="*/ 248648 h 605874"/>
                <a:gd name="connsiteX3" fmla="*/ 345943 w 606774"/>
                <a:gd name="connsiteY3" fmla="*/ 273652 h 605874"/>
                <a:gd name="connsiteX4" fmla="*/ 320895 w 606774"/>
                <a:gd name="connsiteY4" fmla="*/ 248648 h 605874"/>
                <a:gd name="connsiteX5" fmla="*/ 296038 w 606774"/>
                <a:gd name="connsiteY5" fmla="*/ 187281 h 605874"/>
                <a:gd name="connsiteX6" fmla="*/ 296994 w 606774"/>
                <a:gd name="connsiteY6" fmla="*/ 151874 h 605874"/>
                <a:gd name="connsiteX7" fmla="*/ 314908 w 606774"/>
                <a:gd name="connsiteY7" fmla="*/ 144967 h 605874"/>
                <a:gd name="connsiteX8" fmla="*/ 226175 w 606774"/>
                <a:gd name="connsiteY8" fmla="*/ 107542 h 605874"/>
                <a:gd name="connsiteX9" fmla="*/ 262324 w 606774"/>
                <a:gd name="connsiteY9" fmla="*/ 111934 h 605874"/>
                <a:gd name="connsiteX10" fmla="*/ 280590 w 606774"/>
                <a:gd name="connsiteY10" fmla="*/ 142386 h 605874"/>
                <a:gd name="connsiteX11" fmla="*/ 256203 w 606774"/>
                <a:gd name="connsiteY11" fmla="*/ 161383 h 605874"/>
                <a:gd name="connsiteX12" fmla="*/ 250083 w 606774"/>
                <a:gd name="connsiteY12" fmla="*/ 160620 h 605874"/>
                <a:gd name="connsiteX13" fmla="*/ 226175 w 606774"/>
                <a:gd name="connsiteY13" fmla="*/ 157660 h 605874"/>
                <a:gd name="connsiteX14" fmla="*/ 201023 w 606774"/>
                <a:gd name="connsiteY14" fmla="*/ 132553 h 605874"/>
                <a:gd name="connsiteX15" fmla="*/ 226175 w 606774"/>
                <a:gd name="connsiteY15" fmla="*/ 107542 h 605874"/>
                <a:gd name="connsiteX16" fmla="*/ 240497 w 606774"/>
                <a:gd name="connsiteY16" fmla="*/ 82367 h 605874"/>
                <a:gd name="connsiteX17" fmla="*/ 128649 w 606774"/>
                <a:gd name="connsiteY17" fmla="*/ 128562 h 605874"/>
                <a:gd name="connsiteX18" fmla="*/ 128649 w 606774"/>
                <a:gd name="connsiteY18" fmla="*/ 351709 h 605874"/>
                <a:gd name="connsiteX19" fmla="*/ 240497 w 606774"/>
                <a:gd name="connsiteY19" fmla="*/ 397999 h 605874"/>
                <a:gd name="connsiteX20" fmla="*/ 352249 w 606774"/>
                <a:gd name="connsiteY20" fmla="*/ 351709 h 605874"/>
                <a:gd name="connsiteX21" fmla="*/ 398518 w 606774"/>
                <a:gd name="connsiteY21" fmla="*/ 240136 h 605874"/>
                <a:gd name="connsiteX22" fmla="*/ 352249 w 606774"/>
                <a:gd name="connsiteY22" fmla="*/ 128562 h 605874"/>
                <a:gd name="connsiteX23" fmla="*/ 240497 w 606774"/>
                <a:gd name="connsiteY23" fmla="*/ 82367 h 605874"/>
                <a:gd name="connsiteX24" fmla="*/ 240497 w 606774"/>
                <a:gd name="connsiteY24" fmla="*/ 0 h 605874"/>
                <a:gd name="connsiteX25" fmla="*/ 410563 w 606774"/>
                <a:gd name="connsiteY25" fmla="*/ 70341 h 605874"/>
                <a:gd name="connsiteX26" fmla="*/ 481018 w 606774"/>
                <a:gd name="connsiteY26" fmla="*/ 240136 h 605874"/>
                <a:gd name="connsiteX27" fmla="*/ 439624 w 606774"/>
                <a:gd name="connsiteY27" fmla="*/ 374806 h 605874"/>
                <a:gd name="connsiteX28" fmla="*/ 593439 w 606774"/>
                <a:gd name="connsiteY28" fmla="*/ 528374 h 605874"/>
                <a:gd name="connsiteX29" fmla="*/ 593439 w 606774"/>
                <a:gd name="connsiteY29" fmla="*/ 592608 h 605874"/>
                <a:gd name="connsiteX30" fmla="*/ 561319 w 606774"/>
                <a:gd name="connsiteY30" fmla="*/ 605874 h 605874"/>
                <a:gd name="connsiteX31" fmla="*/ 529103 w 606774"/>
                <a:gd name="connsiteY31" fmla="*/ 592608 h 605874"/>
                <a:gd name="connsiteX32" fmla="*/ 375384 w 606774"/>
                <a:gd name="connsiteY32" fmla="*/ 439039 h 605874"/>
                <a:gd name="connsiteX33" fmla="*/ 240497 w 606774"/>
                <a:gd name="connsiteY33" fmla="*/ 480271 h 605874"/>
                <a:gd name="connsiteX34" fmla="*/ 70335 w 606774"/>
                <a:gd name="connsiteY34" fmla="*/ 409929 h 605874"/>
                <a:gd name="connsiteX35" fmla="*/ 70335 w 606774"/>
                <a:gd name="connsiteY35" fmla="*/ 70341 h 605874"/>
                <a:gd name="connsiteX36" fmla="*/ 240497 w 606774"/>
                <a:gd name="connsiteY36"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774" h="605874">
                  <a:moveTo>
                    <a:pt x="314908" y="144967"/>
                  </a:moveTo>
                  <a:cubicBezTo>
                    <a:pt x="321325" y="145122"/>
                    <a:pt x="327683" y="147723"/>
                    <a:pt x="332463" y="152733"/>
                  </a:cubicBezTo>
                  <a:cubicBezTo>
                    <a:pt x="357319" y="178883"/>
                    <a:pt x="371086" y="212954"/>
                    <a:pt x="371086" y="248648"/>
                  </a:cubicBezTo>
                  <a:cubicBezTo>
                    <a:pt x="371086" y="262486"/>
                    <a:pt x="359805" y="273652"/>
                    <a:pt x="345943" y="273652"/>
                  </a:cubicBezTo>
                  <a:cubicBezTo>
                    <a:pt x="332080" y="273652"/>
                    <a:pt x="320895" y="262486"/>
                    <a:pt x="320895" y="248648"/>
                  </a:cubicBezTo>
                  <a:cubicBezTo>
                    <a:pt x="320895" y="225838"/>
                    <a:pt x="312100" y="204078"/>
                    <a:pt x="296038" y="187281"/>
                  </a:cubicBezTo>
                  <a:cubicBezTo>
                    <a:pt x="286478" y="177260"/>
                    <a:pt x="286956" y="161418"/>
                    <a:pt x="296994" y="151874"/>
                  </a:cubicBezTo>
                  <a:cubicBezTo>
                    <a:pt x="302013" y="147102"/>
                    <a:pt x="308491" y="144812"/>
                    <a:pt x="314908" y="144967"/>
                  </a:cubicBezTo>
                  <a:close/>
                  <a:moveTo>
                    <a:pt x="226175" y="107542"/>
                  </a:moveTo>
                  <a:cubicBezTo>
                    <a:pt x="238416" y="107542"/>
                    <a:pt x="250561" y="108974"/>
                    <a:pt x="262324" y="111934"/>
                  </a:cubicBezTo>
                  <a:cubicBezTo>
                    <a:pt x="275808" y="115275"/>
                    <a:pt x="283937" y="128926"/>
                    <a:pt x="280590" y="142386"/>
                  </a:cubicBezTo>
                  <a:cubicBezTo>
                    <a:pt x="277721" y="153746"/>
                    <a:pt x="267488" y="161383"/>
                    <a:pt x="256203" y="161383"/>
                  </a:cubicBezTo>
                  <a:cubicBezTo>
                    <a:pt x="254195" y="161383"/>
                    <a:pt x="252187" y="161097"/>
                    <a:pt x="250083" y="160620"/>
                  </a:cubicBezTo>
                  <a:cubicBezTo>
                    <a:pt x="242337" y="158615"/>
                    <a:pt x="234303" y="157660"/>
                    <a:pt x="226175" y="157660"/>
                  </a:cubicBezTo>
                  <a:cubicBezTo>
                    <a:pt x="212308" y="157660"/>
                    <a:pt x="201023" y="146396"/>
                    <a:pt x="201023" y="132553"/>
                  </a:cubicBezTo>
                  <a:cubicBezTo>
                    <a:pt x="201023" y="118711"/>
                    <a:pt x="212308" y="107542"/>
                    <a:pt x="226175" y="107542"/>
                  </a:cubicBezTo>
                  <a:close/>
                  <a:moveTo>
                    <a:pt x="240497" y="82367"/>
                  </a:moveTo>
                  <a:cubicBezTo>
                    <a:pt x="198243" y="82367"/>
                    <a:pt x="158571" y="98784"/>
                    <a:pt x="128649" y="128562"/>
                  </a:cubicBezTo>
                  <a:cubicBezTo>
                    <a:pt x="67085" y="190123"/>
                    <a:pt x="67085" y="290243"/>
                    <a:pt x="128649" y="351709"/>
                  </a:cubicBezTo>
                  <a:cubicBezTo>
                    <a:pt x="158571" y="381583"/>
                    <a:pt x="198243" y="397999"/>
                    <a:pt x="240497" y="397999"/>
                  </a:cubicBezTo>
                  <a:cubicBezTo>
                    <a:pt x="282655" y="397999"/>
                    <a:pt x="322328" y="381583"/>
                    <a:pt x="352249" y="351709"/>
                  </a:cubicBezTo>
                  <a:cubicBezTo>
                    <a:pt x="382075" y="321930"/>
                    <a:pt x="398518" y="282321"/>
                    <a:pt x="398518" y="240136"/>
                  </a:cubicBezTo>
                  <a:cubicBezTo>
                    <a:pt x="398518" y="198045"/>
                    <a:pt x="382075" y="158341"/>
                    <a:pt x="352249" y="128562"/>
                  </a:cubicBezTo>
                  <a:cubicBezTo>
                    <a:pt x="322328" y="98784"/>
                    <a:pt x="282655" y="82367"/>
                    <a:pt x="240497" y="82367"/>
                  </a:cubicBezTo>
                  <a:close/>
                  <a:moveTo>
                    <a:pt x="240497" y="0"/>
                  </a:moveTo>
                  <a:cubicBezTo>
                    <a:pt x="304738" y="0"/>
                    <a:pt x="365155" y="25006"/>
                    <a:pt x="410563" y="70341"/>
                  </a:cubicBezTo>
                  <a:cubicBezTo>
                    <a:pt x="455971" y="115678"/>
                    <a:pt x="481018" y="175998"/>
                    <a:pt x="481018" y="240136"/>
                  </a:cubicBezTo>
                  <a:cubicBezTo>
                    <a:pt x="481018" y="288907"/>
                    <a:pt x="466487" y="335388"/>
                    <a:pt x="439624" y="374806"/>
                  </a:cubicBezTo>
                  <a:lnTo>
                    <a:pt x="593439" y="528374"/>
                  </a:lnTo>
                  <a:cubicBezTo>
                    <a:pt x="611220" y="546127"/>
                    <a:pt x="611220" y="574855"/>
                    <a:pt x="593439" y="592608"/>
                  </a:cubicBezTo>
                  <a:cubicBezTo>
                    <a:pt x="584549" y="601484"/>
                    <a:pt x="572886" y="605874"/>
                    <a:pt x="561319" y="605874"/>
                  </a:cubicBezTo>
                  <a:cubicBezTo>
                    <a:pt x="549656" y="605874"/>
                    <a:pt x="537993" y="601484"/>
                    <a:pt x="529103" y="592608"/>
                  </a:cubicBezTo>
                  <a:lnTo>
                    <a:pt x="375384" y="439039"/>
                  </a:lnTo>
                  <a:cubicBezTo>
                    <a:pt x="335807" y="465859"/>
                    <a:pt x="289251" y="480271"/>
                    <a:pt x="240497" y="480271"/>
                  </a:cubicBezTo>
                  <a:cubicBezTo>
                    <a:pt x="176256" y="480271"/>
                    <a:pt x="115839" y="455360"/>
                    <a:pt x="70335" y="409929"/>
                  </a:cubicBezTo>
                  <a:cubicBezTo>
                    <a:pt x="-23445" y="316299"/>
                    <a:pt x="-23445" y="163972"/>
                    <a:pt x="70335" y="70341"/>
                  </a:cubicBezTo>
                  <a:cubicBezTo>
                    <a:pt x="115839" y="25006"/>
                    <a:pt x="176256" y="0"/>
                    <a:pt x="240497" y="0"/>
                  </a:cubicBezTo>
                  <a:close/>
                </a:path>
              </a:pathLst>
            </a:custGeom>
            <a:solidFill>
              <a:schemeClr val="bg1"/>
            </a:solidFill>
            <a:ln>
              <a:noFill/>
            </a:ln>
            <a:effectLst>
              <a:outerShdw blurRad="50800" dist="38100" dir="2700000" algn="tl" rotWithShape="0">
                <a:prstClr val="black">
                  <a:alpha val="40000"/>
                </a:prstClr>
              </a:outerShdw>
            </a:effectLst>
          </p:spPr>
        </p:sp>
        <p:sp>
          <p:nvSpPr>
            <p:cNvPr id="71" name="文本框 70"/>
            <p:cNvSpPr txBox="1"/>
            <p:nvPr/>
          </p:nvSpPr>
          <p:spPr>
            <a:xfrm>
              <a:off x="2264442" y="3537176"/>
              <a:ext cx="2581125" cy="705129"/>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dirty="0"/>
                <a:t>单击此处键入文本单击此处键入文本单击此处键入文本</a:t>
              </a:r>
              <a:endParaRPr lang="zh-CN" altLang="en-US" dirty="0"/>
            </a:p>
          </p:txBody>
        </p:sp>
      </p:grpSp>
      <p:grpSp>
        <p:nvGrpSpPr>
          <p:cNvPr id="60" name="组合 59"/>
          <p:cNvGrpSpPr/>
          <p:nvPr/>
        </p:nvGrpSpPr>
        <p:grpSpPr>
          <a:xfrm>
            <a:off x="8055524" y="3148509"/>
            <a:ext cx="3408045" cy="705129"/>
            <a:chOff x="1437522" y="4455061"/>
            <a:chExt cx="3408045" cy="705129"/>
          </a:xfrm>
        </p:grpSpPr>
        <p:sp>
          <p:nvSpPr>
            <p:cNvPr id="66" name="椭圆 65"/>
            <p:cNvSpPr/>
            <p:nvPr/>
          </p:nvSpPr>
          <p:spPr>
            <a:xfrm>
              <a:off x="1437522" y="4482773"/>
              <a:ext cx="649705" cy="649705"/>
            </a:xfrm>
            <a:prstGeom prst="ellipse">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67" name="图标"/>
            <p:cNvSpPr>
              <a:spLocks noChangeAspect="1"/>
            </p:cNvSpPr>
            <p:nvPr/>
          </p:nvSpPr>
          <p:spPr bwMode="auto">
            <a:xfrm>
              <a:off x="1671432" y="4663132"/>
              <a:ext cx="188196" cy="288986"/>
            </a:xfrm>
            <a:custGeom>
              <a:avLst/>
              <a:gdLst>
                <a:gd name="connsiteX0" fmla="*/ 141702 w 395942"/>
                <a:gd name="connsiteY0" fmla="*/ 560007 h 607992"/>
                <a:gd name="connsiteX1" fmla="*/ 255792 w 395942"/>
                <a:gd name="connsiteY1" fmla="*/ 560007 h 607992"/>
                <a:gd name="connsiteX2" fmla="*/ 285507 w 395942"/>
                <a:gd name="connsiteY2" fmla="*/ 584039 h 607992"/>
                <a:gd name="connsiteX3" fmla="*/ 255792 w 395942"/>
                <a:gd name="connsiteY3" fmla="*/ 607992 h 607992"/>
                <a:gd name="connsiteX4" fmla="*/ 141702 w 395942"/>
                <a:gd name="connsiteY4" fmla="*/ 607992 h 607992"/>
                <a:gd name="connsiteX5" fmla="*/ 111987 w 395942"/>
                <a:gd name="connsiteY5" fmla="*/ 584039 h 607992"/>
                <a:gd name="connsiteX6" fmla="*/ 141702 w 395942"/>
                <a:gd name="connsiteY6" fmla="*/ 560007 h 607992"/>
                <a:gd name="connsiteX7" fmla="*/ 126901 w 395942"/>
                <a:gd name="connsiteY7" fmla="*/ 488878 h 607992"/>
                <a:gd name="connsiteX8" fmla="*/ 269041 w 395942"/>
                <a:gd name="connsiteY8" fmla="*/ 488878 h 607992"/>
                <a:gd name="connsiteX9" fmla="*/ 295951 w 395942"/>
                <a:gd name="connsiteY9" fmla="*/ 512866 h 607992"/>
                <a:gd name="connsiteX10" fmla="*/ 269041 w 395942"/>
                <a:gd name="connsiteY10" fmla="*/ 536933 h 607992"/>
                <a:gd name="connsiteX11" fmla="*/ 126901 w 395942"/>
                <a:gd name="connsiteY11" fmla="*/ 536933 h 607992"/>
                <a:gd name="connsiteX12" fmla="*/ 99991 w 395942"/>
                <a:gd name="connsiteY12" fmla="*/ 512866 h 607992"/>
                <a:gd name="connsiteX13" fmla="*/ 126901 w 395942"/>
                <a:gd name="connsiteY13" fmla="*/ 488878 h 607992"/>
                <a:gd name="connsiteX14" fmla="*/ 216090 w 395942"/>
                <a:gd name="connsiteY14" fmla="*/ 76140 h 607992"/>
                <a:gd name="connsiteX15" fmla="*/ 235406 w 395942"/>
                <a:gd name="connsiteY15" fmla="*/ 95430 h 607992"/>
                <a:gd name="connsiteX16" fmla="*/ 216090 w 395942"/>
                <a:gd name="connsiteY16" fmla="*/ 114720 h 607992"/>
                <a:gd name="connsiteX17" fmla="*/ 119430 w 395942"/>
                <a:gd name="connsiteY17" fmla="*/ 211247 h 607992"/>
                <a:gd name="connsiteX18" fmla="*/ 100113 w 395942"/>
                <a:gd name="connsiteY18" fmla="*/ 230537 h 607992"/>
                <a:gd name="connsiteX19" fmla="*/ 80797 w 395942"/>
                <a:gd name="connsiteY19" fmla="*/ 211247 h 607992"/>
                <a:gd name="connsiteX20" fmla="*/ 216090 w 395942"/>
                <a:gd name="connsiteY20" fmla="*/ 76140 h 607992"/>
                <a:gd name="connsiteX21" fmla="*/ 198010 w 395942"/>
                <a:gd name="connsiteY21" fmla="*/ 56775 h 607992"/>
                <a:gd name="connsiteX22" fmla="*/ 56854 w 395942"/>
                <a:gd name="connsiteY22" fmla="*/ 197659 h 607992"/>
                <a:gd name="connsiteX23" fmla="*/ 127549 w 395942"/>
                <a:gd name="connsiteY23" fmla="*/ 318940 h 607992"/>
                <a:gd name="connsiteX24" fmla="*/ 138028 w 395942"/>
                <a:gd name="connsiteY24" fmla="*/ 325032 h 607992"/>
                <a:gd name="connsiteX25" fmla="*/ 151010 w 395942"/>
                <a:gd name="connsiteY25" fmla="*/ 347679 h 607992"/>
                <a:gd name="connsiteX26" fmla="*/ 151010 w 395942"/>
                <a:gd name="connsiteY26" fmla="*/ 359706 h 607992"/>
                <a:gd name="connsiteX27" fmla="*/ 151010 w 395942"/>
                <a:gd name="connsiteY27" fmla="*/ 413904 h 607992"/>
                <a:gd name="connsiteX28" fmla="*/ 244932 w 395942"/>
                <a:gd name="connsiteY28" fmla="*/ 413904 h 607992"/>
                <a:gd name="connsiteX29" fmla="*/ 244932 w 395942"/>
                <a:gd name="connsiteY29" fmla="*/ 359706 h 607992"/>
                <a:gd name="connsiteX30" fmla="*/ 244932 w 395942"/>
                <a:gd name="connsiteY30" fmla="*/ 347679 h 607992"/>
                <a:gd name="connsiteX31" fmla="*/ 257992 w 395942"/>
                <a:gd name="connsiteY31" fmla="*/ 325032 h 607992"/>
                <a:gd name="connsiteX32" fmla="*/ 268393 w 395942"/>
                <a:gd name="connsiteY32" fmla="*/ 318940 h 607992"/>
                <a:gd name="connsiteX33" fmla="*/ 339088 w 395942"/>
                <a:gd name="connsiteY33" fmla="*/ 197659 h 607992"/>
                <a:gd name="connsiteX34" fmla="*/ 198010 w 395942"/>
                <a:gd name="connsiteY34" fmla="*/ 56775 h 607992"/>
                <a:gd name="connsiteX35" fmla="*/ 198010 w 395942"/>
                <a:gd name="connsiteY35" fmla="*/ 0 h 607992"/>
                <a:gd name="connsiteX36" fmla="*/ 395942 w 395942"/>
                <a:gd name="connsiteY36" fmla="*/ 197659 h 607992"/>
                <a:gd name="connsiteX37" fmla="*/ 305539 w 395942"/>
                <a:gd name="connsiteY37" fmla="*/ 362752 h 607992"/>
                <a:gd name="connsiteX38" fmla="*/ 301707 w 395942"/>
                <a:gd name="connsiteY38" fmla="*/ 369312 h 607992"/>
                <a:gd name="connsiteX39" fmla="*/ 301786 w 395942"/>
                <a:gd name="connsiteY39" fmla="*/ 369312 h 607992"/>
                <a:gd name="connsiteX40" fmla="*/ 301786 w 395942"/>
                <a:gd name="connsiteY40" fmla="*/ 423432 h 607992"/>
                <a:gd name="connsiteX41" fmla="*/ 254473 w 395942"/>
                <a:gd name="connsiteY41" fmla="*/ 470601 h 607992"/>
                <a:gd name="connsiteX42" fmla="*/ 141469 w 395942"/>
                <a:gd name="connsiteY42" fmla="*/ 470601 h 607992"/>
                <a:gd name="connsiteX43" fmla="*/ 94235 w 395942"/>
                <a:gd name="connsiteY43" fmla="*/ 423432 h 607992"/>
                <a:gd name="connsiteX44" fmla="*/ 94235 w 395942"/>
                <a:gd name="connsiteY44" fmla="*/ 369312 h 607992"/>
                <a:gd name="connsiteX45" fmla="*/ 90403 w 395942"/>
                <a:gd name="connsiteY45" fmla="*/ 362752 h 607992"/>
                <a:gd name="connsiteX46" fmla="*/ 0 w 395942"/>
                <a:gd name="connsiteY46" fmla="*/ 197659 h 607992"/>
                <a:gd name="connsiteX47" fmla="*/ 198010 w 395942"/>
                <a:gd name="connsiteY47" fmla="*/ 0 h 60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5942" h="607992">
                  <a:moveTo>
                    <a:pt x="141702" y="560007"/>
                  </a:moveTo>
                  <a:lnTo>
                    <a:pt x="255792" y="560007"/>
                  </a:lnTo>
                  <a:cubicBezTo>
                    <a:pt x="272214" y="560007"/>
                    <a:pt x="285507" y="570774"/>
                    <a:pt x="285507" y="584039"/>
                  </a:cubicBezTo>
                  <a:cubicBezTo>
                    <a:pt x="285507" y="597225"/>
                    <a:pt x="272214" y="607992"/>
                    <a:pt x="255792" y="607992"/>
                  </a:cubicBezTo>
                  <a:lnTo>
                    <a:pt x="141702" y="607992"/>
                  </a:lnTo>
                  <a:cubicBezTo>
                    <a:pt x="125281" y="607992"/>
                    <a:pt x="111987" y="597225"/>
                    <a:pt x="111987" y="584039"/>
                  </a:cubicBezTo>
                  <a:cubicBezTo>
                    <a:pt x="111987" y="570774"/>
                    <a:pt x="125281" y="560007"/>
                    <a:pt x="141702" y="560007"/>
                  </a:cubicBezTo>
                  <a:close/>
                  <a:moveTo>
                    <a:pt x="126901" y="488878"/>
                  </a:moveTo>
                  <a:lnTo>
                    <a:pt x="269041" y="488878"/>
                  </a:lnTo>
                  <a:cubicBezTo>
                    <a:pt x="283904" y="488878"/>
                    <a:pt x="295951" y="499661"/>
                    <a:pt x="295951" y="512866"/>
                  </a:cubicBezTo>
                  <a:cubicBezTo>
                    <a:pt x="295951" y="526150"/>
                    <a:pt x="283904" y="536933"/>
                    <a:pt x="269041" y="536933"/>
                  </a:cubicBezTo>
                  <a:lnTo>
                    <a:pt x="126901" y="536933"/>
                  </a:lnTo>
                  <a:cubicBezTo>
                    <a:pt x="112038" y="536933"/>
                    <a:pt x="99991" y="526150"/>
                    <a:pt x="99991" y="512866"/>
                  </a:cubicBezTo>
                  <a:cubicBezTo>
                    <a:pt x="99991" y="499661"/>
                    <a:pt x="112038" y="488878"/>
                    <a:pt x="126901" y="488878"/>
                  </a:cubicBezTo>
                  <a:close/>
                  <a:moveTo>
                    <a:pt x="216090" y="76140"/>
                  </a:moveTo>
                  <a:cubicBezTo>
                    <a:pt x="226725" y="76140"/>
                    <a:pt x="235406" y="84731"/>
                    <a:pt x="235406" y="95430"/>
                  </a:cubicBezTo>
                  <a:cubicBezTo>
                    <a:pt x="235406" y="106051"/>
                    <a:pt x="226725" y="114720"/>
                    <a:pt x="216090" y="114720"/>
                  </a:cubicBezTo>
                  <a:cubicBezTo>
                    <a:pt x="162755" y="114720"/>
                    <a:pt x="119430" y="157985"/>
                    <a:pt x="119430" y="211247"/>
                  </a:cubicBezTo>
                  <a:cubicBezTo>
                    <a:pt x="119430" y="221868"/>
                    <a:pt x="110749" y="230537"/>
                    <a:pt x="100113" y="230537"/>
                  </a:cubicBezTo>
                  <a:cubicBezTo>
                    <a:pt x="89399" y="230537"/>
                    <a:pt x="80797" y="221868"/>
                    <a:pt x="80797" y="211247"/>
                  </a:cubicBezTo>
                  <a:cubicBezTo>
                    <a:pt x="80797" y="136743"/>
                    <a:pt x="141483" y="76140"/>
                    <a:pt x="216090" y="76140"/>
                  </a:cubicBezTo>
                  <a:close/>
                  <a:moveTo>
                    <a:pt x="198010" y="56775"/>
                  </a:moveTo>
                  <a:cubicBezTo>
                    <a:pt x="120120" y="56775"/>
                    <a:pt x="56854" y="119954"/>
                    <a:pt x="56854" y="197659"/>
                  </a:cubicBezTo>
                  <a:cubicBezTo>
                    <a:pt x="56854" y="247874"/>
                    <a:pt x="83286" y="293247"/>
                    <a:pt x="127549" y="318940"/>
                  </a:cubicBezTo>
                  <a:lnTo>
                    <a:pt x="138028" y="325032"/>
                  </a:lnTo>
                  <a:cubicBezTo>
                    <a:pt x="145536" y="329483"/>
                    <a:pt x="151010" y="338933"/>
                    <a:pt x="151010" y="347679"/>
                  </a:cubicBezTo>
                  <a:lnTo>
                    <a:pt x="151010" y="359706"/>
                  </a:lnTo>
                  <a:lnTo>
                    <a:pt x="151010" y="413904"/>
                  </a:lnTo>
                  <a:lnTo>
                    <a:pt x="244932" y="413904"/>
                  </a:lnTo>
                  <a:lnTo>
                    <a:pt x="244932" y="359706"/>
                  </a:lnTo>
                  <a:lnTo>
                    <a:pt x="244932" y="347679"/>
                  </a:lnTo>
                  <a:cubicBezTo>
                    <a:pt x="244932" y="338933"/>
                    <a:pt x="250406" y="329405"/>
                    <a:pt x="257992" y="325032"/>
                  </a:cubicBezTo>
                  <a:lnTo>
                    <a:pt x="268393" y="318940"/>
                  </a:lnTo>
                  <a:cubicBezTo>
                    <a:pt x="312656" y="293247"/>
                    <a:pt x="339088" y="247874"/>
                    <a:pt x="339088" y="197659"/>
                  </a:cubicBezTo>
                  <a:cubicBezTo>
                    <a:pt x="339088" y="119954"/>
                    <a:pt x="275822" y="56775"/>
                    <a:pt x="198010" y="56775"/>
                  </a:cubicBezTo>
                  <a:close/>
                  <a:moveTo>
                    <a:pt x="198010" y="0"/>
                  </a:moveTo>
                  <a:cubicBezTo>
                    <a:pt x="307103" y="0"/>
                    <a:pt x="395942" y="88716"/>
                    <a:pt x="395942" y="197659"/>
                  </a:cubicBezTo>
                  <a:cubicBezTo>
                    <a:pt x="395942" y="264274"/>
                    <a:pt x="362158" y="325969"/>
                    <a:pt x="305539" y="362752"/>
                  </a:cubicBezTo>
                  <a:cubicBezTo>
                    <a:pt x="303741" y="363923"/>
                    <a:pt x="301707" y="367359"/>
                    <a:pt x="301707" y="369312"/>
                  </a:cubicBezTo>
                  <a:lnTo>
                    <a:pt x="301786" y="369312"/>
                  </a:lnTo>
                  <a:lnTo>
                    <a:pt x="301786" y="423432"/>
                  </a:lnTo>
                  <a:cubicBezTo>
                    <a:pt x="301786" y="449437"/>
                    <a:pt x="280514" y="470601"/>
                    <a:pt x="254473" y="470601"/>
                  </a:cubicBezTo>
                  <a:lnTo>
                    <a:pt x="141469" y="470601"/>
                  </a:lnTo>
                  <a:cubicBezTo>
                    <a:pt x="115428" y="470601"/>
                    <a:pt x="94235" y="449437"/>
                    <a:pt x="94235" y="423432"/>
                  </a:cubicBezTo>
                  <a:lnTo>
                    <a:pt x="94235" y="369312"/>
                  </a:lnTo>
                  <a:cubicBezTo>
                    <a:pt x="94235" y="367359"/>
                    <a:pt x="92201" y="363923"/>
                    <a:pt x="90403" y="362752"/>
                  </a:cubicBezTo>
                  <a:cubicBezTo>
                    <a:pt x="33784" y="325891"/>
                    <a:pt x="0" y="264196"/>
                    <a:pt x="0" y="197659"/>
                  </a:cubicBezTo>
                  <a:cubicBezTo>
                    <a:pt x="0" y="88716"/>
                    <a:pt x="88839" y="0"/>
                    <a:pt x="198010" y="0"/>
                  </a:cubicBezTo>
                  <a:close/>
                </a:path>
              </a:pathLst>
            </a:custGeom>
            <a:solidFill>
              <a:schemeClr val="bg1"/>
            </a:solidFill>
            <a:ln>
              <a:noFill/>
            </a:ln>
            <a:effectLst>
              <a:outerShdw blurRad="50800" dist="38100" dir="2700000" algn="tl" rotWithShape="0">
                <a:prstClr val="black">
                  <a:alpha val="40000"/>
                </a:prstClr>
              </a:outerShdw>
            </a:effectLst>
          </p:spPr>
        </p:sp>
        <p:sp>
          <p:nvSpPr>
            <p:cNvPr id="68" name="文本框 67"/>
            <p:cNvSpPr txBox="1"/>
            <p:nvPr/>
          </p:nvSpPr>
          <p:spPr>
            <a:xfrm>
              <a:off x="2264442" y="4455061"/>
              <a:ext cx="2581125" cy="705129"/>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dirty="0"/>
                <a:t>单击此处键入文本单击此处键入文本单击此处键入文本</a:t>
              </a:r>
              <a:endParaRPr lang="zh-CN" altLang="en-US" dirty="0"/>
            </a:p>
          </p:txBody>
        </p:sp>
      </p:grpSp>
      <p:grpSp>
        <p:nvGrpSpPr>
          <p:cNvPr id="61" name="组合 60"/>
          <p:cNvGrpSpPr/>
          <p:nvPr/>
        </p:nvGrpSpPr>
        <p:grpSpPr>
          <a:xfrm>
            <a:off x="8055524" y="4477436"/>
            <a:ext cx="3408045" cy="705129"/>
            <a:chOff x="1437522" y="5501541"/>
            <a:chExt cx="3408045" cy="705129"/>
          </a:xfrm>
        </p:grpSpPr>
        <p:grpSp>
          <p:nvGrpSpPr>
            <p:cNvPr id="62" name="组合 61"/>
            <p:cNvGrpSpPr/>
            <p:nvPr/>
          </p:nvGrpSpPr>
          <p:grpSpPr>
            <a:xfrm>
              <a:off x="1437522" y="5529253"/>
              <a:ext cx="649705" cy="649705"/>
              <a:chOff x="1437522" y="5337899"/>
              <a:chExt cx="649705" cy="649705"/>
            </a:xfrm>
          </p:grpSpPr>
          <p:sp>
            <p:nvSpPr>
              <p:cNvPr id="64" name="椭圆 63"/>
              <p:cNvSpPr/>
              <p:nvPr/>
            </p:nvSpPr>
            <p:spPr>
              <a:xfrm>
                <a:off x="1437522" y="5337899"/>
                <a:ext cx="649705" cy="649705"/>
              </a:xfrm>
              <a:prstGeom prst="ellipse">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65" name="图标"/>
              <p:cNvSpPr>
                <a:spLocks noChangeAspect="1"/>
              </p:cNvSpPr>
              <p:nvPr/>
            </p:nvSpPr>
            <p:spPr bwMode="auto">
              <a:xfrm>
                <a:off x="1621038" y="5506365"/>
                <a:ext cx="288984" cy="288468"/>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sp>
          <p:nvSpPr>
            <p:cNvPr id="63" name="文本框 19"/>
            <p:cNvSpPr txBox="1"/>
            <p:nvPr/>
          </p:nvSpPr>
          <p:spPr>
            <a:xfrm>
              <a:off x="2264442" y="5501541"/>
              <a:ext cx="2581125" cy="705129"/>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单击此处键入文本单击此处键入文本单击此处键入文本</a:t>
              </a:r>
              <a:endParaRPr lang="zh-CN" altLang="en-US"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anim calcmode="lin" valueType="num">
                                      <p:cBhvr>
                                        <p:cTn id="20" dur="500" fill="hold"/>
                                        <p:tgtEl>
                                          <p:spTgt spid="60"/>
                                        </p:tgtEl>
                                        <p:attrNameLst>
                                          <p:attrName>ppt_x</p:attrName>
                                        </p:attrNameLst>
                                      </p:cBhvr>
                                      <p:tavLst>
                                        <p:tav tm="0">
                                          <p:val>
                                            <p:strVal val="#ppt_x"/>
                                          </p:val>
                                        </p:tav>
                                        <p:tav tm="100000">
                                          <p:val>
                                            <p:strVal val="#ppt_x"/>
                                          </p:val>
                                        </p:tav>
                                      </p:tavLst>
                                    </p:anim>
                                    <p:anim calcmode="lin" valueType="num">
                                      <p:cBhvr>
                                        <p:cTn id="21" dur="500" fill="hold"/>
                                        <p:tgtEl>
                                          <p:spTgt spid="6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anim calcmode="lin" valueType="num">
                                      <p:cBhvr>
                                        <p:cTn id="26" dur="500" fill="hold"/>
                                        <p:tgtEl>
                                          <p:spTgt spid="61"/>
                                        </p:tgtEl>
                                        <p:attrNameLst>
                                          <p:attrName>ppt_x</p:attrName>
                                        </p:attrNameLst>
                                      </p:cBhvr>
                                      <p:tavLst>
                                        <p:tav tm="0">
                                          <p:val>
                                            <p:strVal val="#ppt_x"/>
                                          </p:val>
                                        </p:tav>
                                        <p:tav tm="100000">
                                          <p:val>
                                            <p:strVal val="#ppt_x"/>
                                          </p:val>
                                        </p:tav>
                                      </p:tavLst>
                                    </p:anim>
                                    <p:anim calcmode="lin" valueType="num">
                                      <p:cBhvr>
                                        <p:cTn id="27"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企业介绍</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grpSp>
        <p:nvGrpSpPr>
          <p:cNvPr id="16" name="组合 15"/>
          <p:cNvGrpSpPr/>
          <p:nvPr/>
        </p:nvGrpSpPr>
        <p:grpSpPr>
          <a:xfrm>
            <a:off x="4395539" y="1943101"/>
            <a:ext cx="3465094" cy="3457073"/>
            <a:chOff x="4395539" y="2286001"/>
            <a:chExt cx="3465094" cy="3457073"/>
          </a:xfrm>
        </p:grpSpPr>
        <p:grpSp>
          <p:nvGrpSpPr>
            <p:cNvPr id="17" name="组合 16"/>
            <p:cNvGrpSpPr/>
            <p:nvPr/>
          </p:nvGrpSpPr>
          <p:grpSpPr>
            <a:xfrm>
              <a:off x="4395539" y="4138864"/>
              <a:ext cx="1604210" cy="1604210"/>
              <a:chOff x="4395539" y="4138864"/>
              <a:chExt cx="1604210" cy="1604210"/>
            </a:xfrm>
          </p:grpSpPr>
          <p:sp>
            <p:nvSpPr>
              <p:cNvPr id="38" name="泪滴形 37"/>
              <p:cNvSpPr/>
              <p:nvPr/>
            </p:nvSpPr>
            <p:spPr>
              <a:xfrm>
                <a:off x="4395539" y="4138864"/>
                <a:ext cx="1604210" cy="160421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9" name="man-succesing_75727"/>
              <p:cNvSpPr>
                <a:spLocks noChangeAspect="1"/>
              </p:cNvSpPr>
              <p:nvPr/>
            </p:nvSpPr>
            <p:spPr bwMode="auto">
              <a:xfrm>
                <a:off x="4882816" y="4519384"/>
                <a:ext cx="629656" cy="615728"/>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solidFill>
                <a:schemeClr val="bg1"/>
              </a:solidFill>
              <a:ln>
                <a:noFill/>
              </a:ln>
            </p:spPr>
          </p:sp>
        </p:grpSp>
        <p:grpSp>
          <p:nvGrpSpPr>
            <p:cNvPr id="18" name="组合 17"/>
            <p:cNvGrpSpPr/>
            <p:nvPr/>
          </p:nvGrpSpPr>
          <p:grpSpPr>
            <a:xfrm>
              <a:off x="6256423" y="2286001"/>
              <a:ext cx="1604210" cy="1604210"/>
              <a:chOff x="6256423" y="2286001"/>
              <a:chExt cx="1604210" cy="1604210"/>
            </a:xfrm>
          </p:grpSpPr>
          <p:sp>
            <p:nvSpPr>
              <p:cNvPr id="36" name="泪滴形 35"/>
              <p:cNvSpPr/>
              <p:nvPr/>
            </p:nvSpPr>
            <p:spPr>
              <a:xfrm flipH="1" flipV="1">
                <a:off x="6256423" y="2286001"/>
                <a:ext cx="1604210" cy="160421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7" name="settings_102018"/>
              <p:cNvSpPr>
                <a:spLocks noChangeAspect="1"/>
              </p:cNvSpPr>
              <p:nvPr/>
            </p:nvSpPr>
            <p:spPr bwMode="auto">
              <a:xfrm>
                <a:off x="6743700" y="2920190"/>
                <a:ext cx="629656" cy="610398"/>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solidFill>
                <a:schemeClr val="bg1"/>
              </a:solidFill>
              <a:ln>
                <a:noFill/>
              </a:ln>
            </p:spPr>
          </p:sp>
        </p:grpSp>
        <p:grpSp>
          <p:nvGrpSpPr>
            <p:cNvPr id="19" name="组合 18"/>
            <p:cNvGrpSpPr/>
            <p:nvPr/>
          </p:nvGrpSpPr>
          <p:grpSpPr>
            <a:xfrm>
              <a:off x="6256423" y="4138864"/>
              <a:ext cx="1604210" cy="1604210"/>
              <a:chOff x="6256423" y="4138864"/>
              <a:chExt cx="1604210" cy="1604210"/>
            </a:xfrm>
          </p:grpSpPr>
          <p:sp>
            <p:nvSpPr>
              <p:cNvPr id="23" name="泪滴形 22"/>
              <p:cNvSpPr/>
              <p:nvPr/>
            </p:nvSpPr>
            <p:spPr>
              <a:xfrm flipH="1">
                <a:off x="6256423" y="4138864"/>
                <a:ext cx="1604210" cy="1604210"/>
              </a:xfrm>
              <a:prstGeom prst="teardrop">
                <a:avLst/>
              </a:prstGeom>
              <a:gradFill flip="none" rotWithShape="0">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5" name="teacher_90477"/>
              <p:cNvSpPr>
                <a:spLocks noChangeAspect="1"/>
              </p:cNvSpPr>
              <p:nvPr/>
            </p:nvSpPr>
            <p:spPr bwMode="auto">
              <a:xfrm>
                <a:off x="6743701" y="4523316"/>
                <a:ext cx="629654" cy="623524"/>
              </a:xfrm>
              <a:custGeom>
                <a:avLst/>
                <a:gdLst>
                  <a:gd name="connsiteX0" fmla="*/ 114571 w 605823"/>
                  <a:gd name="connsiteY0" fmla="*/ 128217 h 599924"/>
                  <a:gd name="connsiteX1" fmla="*/ 136110 w 605823"/>
                  <a:gd name="connsiteY1" fmla="*/ 128217 h 599924"/>
                  <a:gd name="connsiteX2" fmla="*/ 186523 w 605823"/>
                  <a:gd name="connsiteY2" fmla="*/ 178646 h 599924"/>
                  <a:gd name="connsiteX3" fmla="*/ 186523 w 605823"/>
                  <a:gd name="connsiteY3" fmla="*/ 569934 h 599924"/>
                  <a:gd name="connsiteX4" fmla="*/ 156442 w 605823"/>
                  <a:gd name="connsiteY4" fmla="*/ 599876 h 599924"/>
                  <a:gd name="connsiteX5" fmla="*/ 138245 w 605823"/>
                  <a:gd name="connsiteY5" fmla="*/ 593665 h 599924"/>
                  <a:gd name="connsiteX6" fmla="*/ 144559 w 605823"/>
                  <a:gd name="connsiteY6" fmla="*/ 569934 h 599924"/>
                  <a:gd name="connsiteX7" fmla="*/ 144559 w 605823"/>
                  <a:gd name="connsiteY7" fmla="*/ 390930 h 599924"/>
                  <a:gd name="connsiteX8" fmla="*/ 124505 w 605823"/>
                  <a:gd name="connsiteY8" fmla="*/ 390930 h 599924"/>
                  <a:gd name="connsiteX9" fmla="*/ 124505 w 605823"/>
                  <a:gd name="connsiteY9" fmla="*/ 569934 h 599924"/>
                  <a:gd name="connsiteX10" fmla="*/ 94424 w 605823"/>
                  <a:gd name="connsiteY10" fmla="*/ 599876 h 599924"/>
                  <a:gd name="connsiteX11" fmla="*/ 64343 w 605823"/>
                  <a:gd name="connsiteY11" fmla="*/ 569934 h 599924"/>
                  <a:gd name="connsiteX12" fmla="*/ 64065 w 605823"/>
                  <a:gd name="connsiteY12" fmla="*/ 330118 h 599924"/>
                  <a:gd name="connsiteX13" fmla="*/ 109000 w 605823"/>
                  <a:gd name="connsiteY13" fmla="*/ 321404 h 599924"/>
                  <a:gd name="connsiteX14" fmla="*/ 112528 w 605823"/>
                  <a:gd name="connsiteY14" fmla="*/ 257812 h 599924"/>
                  <a:gd name="connsiteX15" fmla="*/ 82448 w 605823"/>
                  <a:gd name="connsiteY15" fmla="*/ 224254 h 599924"/>
                  <a:gd name="connsiteX16" fmla="*/ 113178 w 605823"/>
                  <a:gd name="connsiteY16" fmla="*/ 182632 h 599924"/>
                  <a:gd name="connsiteX17" fmla="*/ 60444 w 605823"/>
                  <a:gd name="connsiteY17" fmla="*/ 229724 h 599924"/>
                  <a:gd name="connsiteX18" fmla="*/ 97581 w 605823"/>
                  <a:gd name="connsiteY18" fmla="*/ 271161 h 599924"/>
                  <a:gd name="connsiteX19" fmla="*/ 95631 w 605823"/>
                  <a:gd name="connsiteY19" fmla="*/ 306480 h 599924"/>
                  <a:gd name="connsiteX20" fmla="*/ 60258 w 605823"/>
                  <a:gd name="connsiteY20" fmla="*/ 304533 h 599924"/>
                  <a:gd name="connsiteX21" fmla="*/ 6410 w 605823"/>
                  <a:gd name="connsiteY21" fmla="*/ 244463 h 599924"/>
                  <a:gd name="connsiteX22" fmla="*/ 8360 w 605823"/>
                  <a:gd name="connsiteY22" fmla="*/ 209144 h 599924"/>
                  <a:gd name="connsiteX23" fmla="*/ 74370 w 605823"/>
                  <a:gd name="connsiteY23" fmla="*/ 148426 h 599924"/>
                  <a:gd name="connsiteX24" fmla="*/ 114571 w 605823"/>
                  <a:gd name="connsiteY24" fmla="*/ 128217 h 599924"/>
                  <a:gd name="connsiteX25" fmla="*/ 422807 w 605823"/>
                  <a:gd name="connsiteY25" fmla="*/ 113329 h 599924"/>
                  <a:gd name="connsiteX26" fmla="*/ 432463 w 605823"/>
                  <a:gd name="connsiteY26" fmla="*/ 117592 h 599924"/>
                  <a:gd name="connsiteX27" fmla="*/ 429306 w 605823"/>
                  <a:gd name="connsiteY27" fmla="*/ 126768 h 599924"/>
                  <a:gd name="connsiteX28" fmla="*/ 337764 w 605823"/>
                  <a:gd name="connsiteY28" fmla="*/ 180247 h 599924"/>
                  <a:gd name="connsiteX29" fmla="*/ 302949 w 605823"/>
                  <a:gd name="connsiteY29" fmla="*/ 200545 h 599924"/>
                  <a:gd name="connsiteX30" fmla="*/ 259777 w 605823"/>
                  <a:gd name="connsiteY30" fmla="*/ 250873 h 599924"/>
                  <a:gd name="connsiteX31" fmla="*/ 224497 w 605823"/>
                  <a:gd name="connsiteY31" fmla="*/ 253654 h 599924"/>
                  <a:gd name="connsiteX32" fmla="*/ 206579 w 605823"/>
                  <a:gd name="connsiteY32" fmla="*/ 238361 h 599924"/>
                  <a:gd name="connsiteX33" fmla="*/ 206579 w 605823"/>
                  <a:gd name="connsiteY33" fmla="*/ 178672 h 599924"/>
                  <a:gd name="connsiteX34" fmla="*/ 205929 w 605823"/>
                  <a:gd name="connsiteY34" fmla="*/ 171813 h 599924"/>
                  <a:gd name="connsiteX35" fmla="*/ 238052 w 605823"/>
                  <a:gd name="connsiteY35" fmla="*/ 199340 h 599924"/>
                  <a:gd name="connsiteX36" fmla="*/ 274261 w 605823"/>
                  <a:gd name="connsiteY36" fmla="*/ 157076 h 599924"/>
                  <a:gd name="connsiteX37" fmla="*/ 308612 w 605823"/>
                  <a:gd name="connsiteY37" fmla="*/ 153647 h 599924"/>
                  <a:gd name="connsiteX38" fmla="*/ 264427 w 605823"/>
                  <a:gd name="connsiteY38" fmla="*/ 4516 h 599924"/>
                  <a:gd name="connsiteX39" fmla="*/ 586418 w 605823"/>
                  <a:gd name="connsiteY39" fmla="*/ 4516 h 599924"/>
                  <a:gd name="connsiteX40" fmla="*/ 605823 w 605823"/>
                  <a:gd name="connsiteY40" fmla="*/ 23890 h 599924"/>
                  <a:gd name="connsiteX41" fmla="*/ 605823 w 605823"/>
                  <a:gd name="connsiteY41" fmla="*/ 315420 h 599924"/>
                  <a:gd name="connsiteX42" fmla="*/ 586418 w 605823"/>
                  <a:gd name="connsiteY42" fmla="*/ 334793 h 599924"/>
                  <a:gd name="connsiteX43" fmla="*/ 483080 w 605823"/>
                  <a:gd name="connsiteY43" fmla="*/ 334793 h 599924"/>
                  <a:gd name="connsiteX44" fmla="*/ 536281 w 605823"/>
                  <a:gd name="connsiteY44" fmla="*/ 575619 h 599924"/>
                  <a:gd name="connsiteX45" fmla="*/ 520962 w 605823"/>
                  <a:gd name="connsiteY45" fmla="*/ 599442 h 599924"/>
                  <a:gd name="connsiteX46" fmla="*/ 516598 w 605823"/>
                  <a:gd name="connsiteY46" fmla="*/ 599905 h 599924"/>
                  <a:gd name="connsiteX47" fmla="*/ 497100 w 605823"/>
                  <a:gd name="connsiteY47" fmla="*/ 584240 h 599924"/>
                  <a:gd name="connsiteX48" fmla="*/ 442042 w 605823"/>
                  <a:gd name="connsiteY48" fmla="*/ 334793 h 599924"/>
                  <a:gd name="connsiteX49" fmla="*/ 410010 w 605823"/>
                  <a:gd name="connsiteY49" fmla="*/ 334793 h 599924"/>
                  <a:gd name="connsiteX50" fmla="*/ 355045 w 605823"/>
                  <a:gd name="connsiteY50" fmla="*/ 584240 h 599924"/>
                  <a:gd name="connsiteX51" fmla="*/ 331091 w 605823"/>
                  <a:gd name="connsiteY51" fmla="*/ 599442 h 599924"/>
                  <a:gd name="connsiteX52" fmla="*/ 315864 w 605823"/>
                  <a:gd name="connsiteY52" fmla="*/ 575619 h 599924"/>
                  <a:gd name="connsiteX53" fmla="*/ 368972 w 605823"/>
                  <a:gd name="connsiteY53" fmla="*/ 334793 h 599924"/>
                  <a:gd name="connsiteX54" fmla="*/ 264427 w 605823"/>
                  <a:gd name="connsiteY54" fmla="*/ 334793 h 599924"/>
                  <a:gd name="connsiteX55" fmla="*/ 245022 w 605823"/>
                  <a:gd name="connsiteY55" fmla="*/ 315420 h 599924"/>
                  <a:gd name="connsiteX56" fmla="*/ 245022 w 605823"/>
                  <a:gd name="connsiteY56" fmla="*/ 279454 h 599924"/>
                  <a:gd name="connsiteX57" fmla="*/ 275012 w 605823"/>
                  <a:gd name="connsiteY57" fmla="*/ 263973 h 599924"/>
                  <a:gd name="connsiteX58" fmla="*/ 283739 w 605823"/>
                  <a:gd name="connsiteY58" fmla="*/ 253777 h 599924"/>
                  <a:gd name="connsiteX59" fmla="*/ 283739 w 605823"/>
                  <a:gd name="connsiteY59" fmla="*/ 296046 h 599924"/>
                  <a:gd name="connsiteX60" fmla="*/ 567106 w 605823"/>
                  <a:gd name="connsiteY60" fmla="*/ 296046 h 599924"/>
                  <a:gd name="connsiteX61" fmla="*/ 567106 w 605823"/>
                  <a:gd name="connsiteY61" fmla="*/ 43263 h 599924"/>
                  <a:gd name="connsiteX62" fmla="*/ 283739 w 605823"/>
                  <a:gd name="connsiteY62" fmla="*/ 43263 h 599924"/>
                  <a:gd name="connsiteX63" fmla="*/ 283739 w 605823"/>
                  <a:gd name="connsiteY63" fmla="*/ 129564 h 599924"/>
                  <a:gd name="connsiteX64" fmla="*/ 259042 w 605823"/>
                  <a:gd name="connsiteY64" fmla="*/ 144117 h 599924"/>
                  <a:gd name="connsiteX65" fmla="*/ 245022 w 605823"/>
                  <a:gd name="connsiteY65" fmla="*/ 160431 h 599924"/>
                  <a:gd name="connsiteX66" fmla="*/ 245022 w 605823"/>
                  <a:gd name="connsiteY66" fmla="*/ 23890 h 599924"/>
                  <a:gd name="connsiteX67" fmla="*/ 264427 w 605823"/>
                  <a:gd name="connsiteY67" fmla="*/ 4516 h 599924"/>
                  <a:gd name="connsiteX68" fmla="*/ 125261 w 605823"/>
                  <a:gd name="connsiteY68" fmla="*/ 0 h 599924"/>
                  <a:gd name="connsiteX69" fmla="*/ 183912 w 605823"/>
                  <a:gd name="connsiteY69" fmla="*/ 58499 h 599924"/>
                  <a:gd name="connsiteX70" fmla="*/ 152081 w 605823"/>
                  <a:gd name="connsiteY70" fmla="*/ 110229 h 599924"/>
                  <a:gd name="connsiteX71" fmla="*/ 125261 w 605823"/>
                  <a:gd name="connsiteY71" fmla="*/ 116997 h 599924"/>
                  <a:gd name="connsiteX72" fmla="*/ 98534 w 605823"/>
                  <a:gd name="connsiteY72" fmla="*/ 110229 h 599924"/>
                  <a:gd name="connsiteX73" fmla="*/ 66703 w 605823"/>
                  <a:gd name="connsiteY73" fmla="*/ 58499 h 599924"/>
                  <a:gd name="connsiteX74" fmla="*/ 125261 w 605823"/>
                  <a:gd name="connsiteY74" fmla="*/ 0 h 59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5823" h="599924">
                    <a:moveTo>
                      <a:pt x="114571" y="128217"/>
                    </a:moveTo>
                    <a:lnTo>
                      <a:pt x="136110" y="128217"/>
                    </a:lnTo>
                    <a:cubicBezTo>
                      <a:pt x="163963" y="128217"/>
                      <a:pt x="186523" y="150836"/>
                      <a:pt x="186523" y="178646"/>
                    </a:cubicBezTo>
                    <a:cubicBezTo>
                      <a:pt x="186523" y="497906"/>
                      <a:pt x="186523" y="445994"/>
                      <a:pt x="186523" y="569934"/>
                    </a:cubicBezTo>
                    <a:cubicBezTo>
                      <a:pt x="186523" y="586434"/>
                      <a:pt x="173061" y="599876"/>
                      <a:pt x="156442" y="599876"/>
                    </a:cubicBezTo>
                    <a:cubicBezTo>
                      <a:pt x="149572" y="599876"/>
                      <a:pt x="143352" y="597559"/>
                      <a:pt x="138245" y="593665"/>
                    </a:cubicBezTo>
                    <a:cubicBezTo>
                      <a:pt x="142145" y="586527"/>
                      <a:pt x="144559" y="578555"/>
                      <a:pt x="144559" y="569934"/>
                    </a:cubicBezTo>
                    <a:lnTo>
                      <a:pt x="144559" y="390930"/>
                    </a:lnTo>
                    <a:lnTo>
                      <a:pt x="124505" y="390930"/>
                    </a:lnTo>
                    <a:lnTo>
                      <a:pt x="124505" y="569934"/>
                    </a:lnTo>
                    <a:cubicBezTo>
                      <a:pt x="124505" y="586434"/>
                      <a:pt x="111043" y="599876"/>
                      <a:pt x="94424" y="599876"/>
                    </a:cubicBezTo>
                    <a:cubicBezTo>
                      <a:pt x="77806" y="599876"/>
                      <a:pt x="64343" y="586434"/>
                      <a:pt x="64343" y="569934"/>
                    </a:cubicBezTo>
                    <a:cubicBezTo>
                      <a:pt x="64343" y="445901"/>
                      <a:pt x="64065" y="330118"/>
                      <a:pt x="64065" y="330118"/>
                    </a:cubicBezTo>
                    <a:cubicBezTo>
                      <a:pt x="79105" y="335402"/>
                      <a:pt x="96374" y="332714"/>
                      <a:pt x="109000" y="321404"/>
                    </a:cubicBezTo>
                    <a:cubicBezTo>
                      <a:pt x="127569" y="304811"/>
                      <a:pt x="129147" y="276352"/>
                      <a:pt x="112528" y="257812"/>
                    </a:cubicBezTo>
                    <a:lnTo>
                      <a:pt x="82448" y="224254"/>
                    </a:lnTo>
                    <a:lnTo>
                      <a:pt x="113178" y="182632"/>
                    </a:lnTo>
                    <a:lnTo>
                      <a:pt x="60444" y="229724"/>
                    </a:lnTo>
                    <a:lnTo>
                      <a:pt x="97581" y="271161"/>
                    </a:lnTo>
                    <a:cubicBezTo>
                      <a:pt x="106865" y="281451"/>
                      <a:pt x="105937" y="297210"/>
                      <a:pt x="95631" y="306480"/>
                    </a:cubicBezTo>
                    <a:cubicBezTo>
                      <a:pt x="85326" y="315750"/>
                      <a:pt x="69450" y="314823"/>
                      <a:pt x="60258" y="304533"/>
                    </a:cubicBezTo>
                    <a:lnTo>
                      <a:pt x="6410" y="244463"/>
                    </a:lnTo>
                    <a:cubicBezTo>
                      <a:pt x="-2874" y="234173"/>
                      <a:pt x="-1946" y="218322"/>
                      <a:pt x="8360" y="209144"/>
                    </a:cubicBezTo>
                    <a:lnTo>
                      <a:pt x="74370" y="148426"/>
                    </a:lnTo>
                    <a:cubicBezTo>
                      <a:pt x="83562" y="136282"/>
                      <a:pt x="98138" y="128217"/>
                      <a:pt x="114571" y="128217"/>
                    </a:cubicBezTo>
                    <a:close/>
                    <a:moveTo>
                      <a:pt x="422807" y="113329"/>
                    </a:moveTo>
                    <a:cubicBezTo>
                      <a:pt x="426613" y="111846"/>
                      <a:pt x="430977" y="113700"/>
                      <a:pt x="432463" y="117592"/>
                    </a:cubicBezTo>
                    <a:cubicBezTo>
                      <a:pt x="433855" y="121022"/>
                      <a:pt x="432463" y="124915"/>
                      <a:pt x="429306" y="126768"/>
                    </a:cubicBezTo>
                    <a:lnTo>
                      <a:pt x="337764" y="180247"/>
                    </a:lnTo>
                    <a:lnTo>
                      <a:pt x="302949" y="200545"/>
                    </a:lnTo>
                    <a:lnTo>
                      <a:pt x="259777" y="250873"/>
                    </a:lnTo>
                    <a:cubicBezTo>
                      <a:pt x="250957" y="261254"/>
                      <a:pt x="235081" y="262644"/>
                      <a:pt x="224497" y="253654"/>
                    </a:cubicBezTo>
                    <a:lnTo>
                      <a:pt x="206579" y="238361"/>
                    </a:lnTo>
                    <a:lnTo>
                      <a:pt x="206579" y="178672"/>
                    </a:lnTo>
                    <a:cubicBezTo>
                      <a:pt x="206579" y="176355"/>
                      <a:pt x="206115" y="174130"/>
                      <a:pt x="205929" y="171813"/>
                    </a:cubicBezTo>
                    <a:lnTo>
                      <a:pt x="238052" y="199340"/>
                    </a:lnTo>
                    <a:lnTo>
                      <a:pt x="274261" y="157076"/>
                    </a:lnTo>
                    <a:cubicBezTo>
                      <a:pt x="282988" y="146973"/>
                      <a:pt x="298121" y="145491"/>
                      <a:pt x="308612" y="153647"/>
                    </a:cubicBezTo>
                    <a:close/>
                    <a:moveTo>
                      <a:pt x="264427" y="4516"/>
                    </a:moveTo>
                    <a:lnTo>
                      <a:pt x="586418" y="4516"/>
                    </a:lnTo>
                    <a:cubicBezTo>
                      <a:pt x="597188" y="4516"/>
                      <a:pt x="605823" y="13229"/>
                      <a:pt x="605823" y="23890"/>
                    </a:cubicBezTo>
                    <a:lnTo>
                      <a:pt x="605823" y="315420"/>
                    </a:lnTo>
                    <a:cubicBezTo>
                      <a:pt x="605823" y="326080"/>
                      <a:pt x="597188" y="334793"/>
                      <a:pt x="586418" y="334793"/>
                    </a:cubicBezTo>
                    <a:lnTo>
                      <a:pt x="483080" y="334793"/>
                    </a:lnTo>
                    <a:lnTo>
                      <a:pt x="536281" y="575619"/>
                    </a:lnTo>
                    <a:cubicBezTo>
                      <a:pt x="538602" y="586464"/>
                      <a:pt x="531825" y="597125"/>
                      <a:pt x="520962" y="599442"/>
                    </a:cubicBezTo>
                    <a:cubicBezTo>
                      <a:pt x="519569" y="599813"/>
                      <a:pt x="518083" y="599905"/>
                      <a:pt x="516598" y="599905"/>
                    </a:cubicBezTo>
                    <a:cubicBezTo>
                      <a:pt x="507406" y="599998"/>
                      <a:pt x="499143" y="593602"/>
                      <a:pt x="497100" y="584240"/>
                    </a:cubicBezTo>
                    <a:lnTo>
                      <a:pt x="442042" y="334793"/>
                    </a:lnTo>
                    <a:lnTo>
                      <a:pt x="410010" y="334793"/>
                    </a:lnTo>
                    <a:lnTo>
                      <a:pt x="355045" y="584240"/>
                    </a:lnTo>
                    <a:cubicBezTo>
                      <a:pt x="352631" y="594992"/>
                      <a:pt x="341861" y="601852"/>
                      <a:pt x="331091" y="599442"/>
                    </a:cubicBezTo>
                    <a:cubicBezTo>
                      <a:pt x="320321" y="597125"/>
                      <a:pt x="313450" y="586464"/>
                      <a:pt x="315864" y="575619"/>
                    </a:cubicBezTo>
                    <a:lnTo>
                      <a:pt x="368972" y="334793"/>
                    </a:lnTo>
                    <a:lnTo>
                      <a:pt x="264427" y="334793"/>
                    </a:lnTo>
                    <a:cubicBezTo>
                      <a:pt x="253657" y="334793"/>
                      <a:pt x="245022" y="326080"/>
                      <a:pt x="245022" y="315420"/>
                    </a:cubicBezTo>
                    <a:lnTo>
                      <a:pt x="245022" y="279454"/>
                    </a:lnTo>
                    <a:cubicBezTo>
                      <a:pt x="256628" y="278341"/>
                      <a:pt x="267398" y="272780"/>
                      <a:pt x="275012" y="263973"/>
                    </a:cubicBezTo>
                    <a:lnTo>
                      <a:pt x="283739" y="253777"/>
                    </a:lnTo>
                    <a:lnTo>
                      <a:pt x="283739" y="296046"/>
                    </a:lnTo>
                    <a:lnTo>
                      <a:pt x="567106" y="296046"/>
                    </a:lnTo>
                    <a:lnTo>
                      <a:pt x="567106" y="43263"/>
                    </a:lnTo>
                    <a:lnTo>
                      <a:pt x="283739" y="43263"/>
                    </a:lnTo>
                    <a:lnTo>
                      <a:pt x="283739" y="129564"/>
                    </a:lnTo>
                    <a:cubicBezTo>
                      <a:pt x="274454" y="131510"/>
                      <a:pt x="265727" y="136330"/>
                      <a:pt x="259042" y="144117"/>
                    </a:cubicBezTo>
                    <a:lnTo>
                      <a:pt x="245022" y="160431"/>
                    </a:lnTo>
                    <a:lnTo>
                      <a:pt x="245022" y="23890"/>
                    </a:lnTo>
                    <a:cubicBezTo>
                      <a:pt x="245022" y="13229"/>
                      <a:pt x="253657" y="4516"/>
                      <a:pt x="264427" y="4516"/>
                    </a:cubicBezTo>
                    <a:close/>
                    <a:moveTo>
                      <a:pt x="125261" y="0"/>
                    </a:moveTo>
                    <a:cubicBezTo>
                      <a:pt x="157649" y="0"/>
                      <a:pt x="183912" y="26144"/>
                      <a:pt x="183912" y="58499"/>
                    </a:cubicBezTo>
                    <a:cubicBezTo>
                      <a:pt x="183912" y="81119"/>
                      <a:pt x="170920" y="100495"/>
                      <a:pt x="152081" y="110229"/>
                    </a:cubicBezTo>
                    <a:cubicBezTo>
                      <a:pt x="144007" y="114401"/>
                      <a:pt x="135005" y="116997"/>
                      <a:pt x="125261" y="116997"/>
                    </a:cubicBezTo>
                    <a:cubicBezTo>
                      <a:pt x="115610" y="116997"/>
                      <a:pt x="106608" y="114401"/>
                      <a:pt x="98534" y="110229"/>
                    </a:cubicBezTo>
                    <a:cubicBezTo>
                      <a:pt x="79695" y="100495"/>
                      <a:pt x="66703" y="81119"/>
                      <a:pt x="66703" y="58499"/>
                    </a:cubicBezTo>
                    <a:cubicBezTo>
                      <a:pt x="66703" y="26144"/>
                      <a:pt x="92966" y="0"/>
                      <a:pt x="125261" y="0"/>
                    </a:cubicBezTo>
                    <a:close/>
                  </a:path>
                </a:pathLst>
              </a:custGeom>
              <a:solidFill>
                <a:schemeClr val="bg1"/>
              </a:solidFill>
              <a:ln>
                <a:noFill/>
              </a:ln>
            </p:spPr>
          </p:sp>
        </p:grpSp>
        <p:grpSp>
          <p:nvGrpSpPr>
            <p:cNvPr id="20" name="组合 19"/>
            <p:cNvGrpSpPr/>
            <p:nvPr/>
          </p:nvGrpSpPr>
          <p:grpSpPr>
            <a:xfrm>
              <a:off x="4395539" y="2286001"/>
              <a:ext cx="1604210" cy="1604210"/>
              <a:chOff x="4395539" y="2286001"/>
              <a:chExt cx="1604210" cy="1604210"/>
            </a:xfrm>
          </p:grpSpPr>
          <p:sp>
            <p:nvSpPr>
              <p:cNvPr id="21" name="泪滴形 20"/>
              <p:cNvSpPr/>
              <p:nvPr/>
            </p:nvSpPr>
            <p:spPr>
              <a:xfrm flipV="1">
                <a:off x="4395539" y="2286001"/>
                <a:ext cx="1604210" cy="1604210"/>
              </a:xfrm>
              <a:prstGeom prst="teardrop">
                <a:avLst/>
              </a:prstGeom>
              <a:gradFill flip="none" rotWithShape="0">
                <a:gsLst>
                  <a:gs pos="0">
                    <a:srgbClr val="FFC000"/>
                  </a:gs>
                  <a:gs pos="100000">
                    <a:srgbClr val="F2340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2" name="teamwork_292324"/>
              <p:cNvSpPr>
                <a:spLocks noChangeAspect="1"/>
              </p:cNvSpPr>
              <p:nvPr/>
            </p:nvSpPr>
            <p:spPr bwMode="auto">
              <a:xfrm>
                <a:off x="4909185" y="2920190"/>
                <a:ext cx="629656" cy="525041"/>
              </a:xfrm>
              <a:custGeom>
                <a:avLst/>
                <a:gdLst>
                  <a:gd name="connsiteX0" fmla="*/ 471165 w 607639"/>
                  <a:gd name="connsiteY0" fmla="*/ 232443 h 424310"/>
                  <a:gd name="connsiteX1" fmla="*/ 554492 w 607639"/>
                  <a:gd name="connsiteY1" fmla="*/ 232443 h 424310"/>
                  <a:gd name="connsiteX2" fmla="*/ 607639 w 607639"/>
                  <a:gd name="connsiteY2" fmla="*/ 285482 h 424310"/>
                  <a:gd name="connsiteX3" fmla="*/ 607639 w 607639"/>
                  <a:gd name="connsiteY3" fmla="*/ 367572 h 424310"/>
                  <a:gd name="connsiteX4" fmla="*/ 587342 w 607639"/>
                  <a:gd name="connsiteY4" fmla="*/ 387828 h 424310"/>
                  <a:gd name="connsiteX5" fmla="*/ 484430 w 607639"/>
                  <a:gd name="connsiteY5" fmla="*/ 387828 h 424310"/>
                  <a:gd name="connsiteX6" fmla="*/ 484430 w 607639"/>
                  <a:gd name="connsiteY6" fmla="*/ 284327 h 424310"/>
                  <a:gd name="connsiteX7" fmla="*/ 471165 w 607639"/>
                  <a:gd name="connsiteY7" fmla="*/ 232443 h 424310"/>
                  <a:gd name="connsiteX8" fmla="*/ 53127 w 607639"/>
                  <a:gd name="connsiteY8" fmla="*/ 232443 h 424310"/>
                  <a:gd name="connsiteX9" fmla="*/ 136332 w 607639"/>
                  <a:gd name="connsiteY9" fmla="*/ 232443 h 424310"/>
                  <a:gd name="connsiteX10" fmla="*/ 123162 w 607639"/>
                  <a:gd name="connsiteY10" fmla="*/ 284327 h 424310"/>
                  <a:gd name="connsiteX11" fmla="*/ 123162 w 607639"/>
                  <a:gd name="connsiteY11" fmla="*/ 387828 h 424310"/>
                  <a:gd name="connsiteX12" fmla="*/ 20290 w 607639"/>
                  <a:gd name="connsiteY12" fmla="*/ 387828 h 424310"/>
                  <a:gd name="connsiteX13" fmla="*/ 0 w 607639"/>
                  <a:gd name="connsiteY13" fmla="*/ 367572 h 424310"/>
                  <a:gd name="connsiteX14" fmla="*/ 0 w 607639"/>
                  <a:gd name="connsiteY14" fmla="*/ 285482 h 424310"/>
                  <a:gd name="connsiteX15" fmla="*/ 53127 w 607639"/>
                  <a:gd name="connsiteY15" fmla="*/ 232443 h 424310"/>
                  <a:gd name="connsiteX16" fmla="*/ 199559 w 607639"/>
                  <a:gd name="connsiteY16" fmla="*/ 224446 h 424310"/>
                  <a:gd name="connsiteX17" fmla="*/ 208281 w 607639"/>
                  <a:gd name="connsiteY17" fmla="*/ 226312 h 424310"/>
                  <a:gd name="connsiteX18" fmla="*/ 287577 w 607639"/>
                  <a:gd name="connsiteY18" fmla="*/ 332065 h 424310"/>
                  <a:gd name="connsiteX19" fmla="*/ 320061 w 607639"/>
                  <a:gd name="connsiteY19" fmla="*/ 332065 h 424310"/>
                  <a:gd name="connsiteX20" fmla="*/ 399357 w 607639"/>
                  <a:gd name="connsiteY20" fmla="*/ 226312 h 424310"/>
                  <a:gd name="connsiteX21" fmla="*/ 407990 w 607639"/>
                  <a:gd name="connsiteY21" fmla="*/ 224446 h 424310"/>
                  <a:gd name="connsiteX22" fmla="*/ 443856 w 607639"/>
                  <a:gd name="connsiteY22" fmla="*/ 284343 h 424310"/>
                  <a:gd name="connsiteX23" fmla="*/ 443856 w 607639"/>
                  <a:gd name="connsiteY23" fmla="*/ 404048 h 424310"/>
                  <a:gd name="connsiteX24" fmla="*/ 423565 w 607639"/>
                  <a:gd name="connsiteY24" fmla="*/ 424310 h 424310"/>
                  <a:gd name="connsiteX25" fmla="*/ 184073 w 607639"/>
                  <a:gd name="connsiteY25" fmla="*/ 424310 h 424310"/>
                  <a:gd name="connsiteX26" fmla="*/ 163782 w 607639"/>
                  <a:gd name="connsiteY26" fmla="*/ 404048 h 424310"/>
                  <a:gd name="connsiteX27" fmla="*/ 163782 w 607639"/>
                  <a:gd name="connsiteY27" fmla="*/ 284343 h 424310"/>
                  <a:gd name="connsiteX28" fmla="*/ 199559 w 607639"/>
                  <a:gd name="connsiteY28" fmla="*/ 224446 h 424310"/>
                  <a:gd name="connsiteX29" fmla="*/ 264876 w 607639"/>
                  <a:gd name="connsiteY29" fmla="*/ 216213 h 424310"/>
                  <a:gd name="connsiteX30" fmla="*/ 342675 w 607639"/>
                  <a:gd name="connsiteY30" fmla="*/ 216213 h 424310"/>
                  <a:gd name="connsiteX31" fmla="*/ 348104 w 607639"/>
                  <a:gd name="connsiteY31" fmla="*/ 227064 h 424310"/>
                  <a:gd name="connsiteX32" fmla="*/ 309205 w 607639"/>
                  <a:gd name="connsiteY32" fmla="*/ 278917 h 424310"/>
                  <a:gd name="connsiteX33" fmla="*/ 298346 w 607639"/>
                  <a:gd name="connsiteY33" fmla="*/ 278917 h 424310"/>
                  <a:gd name="connsiteX34" fmla="*/ 259536 w 607639"/>
                  <a:gd name="connsiteY34" fmla="*/ 227064 h 424310"/>
                  <a:gd name="connsiteX35" fmla="*/ 264876 w 607639"/>
                  <a:gd name="connsiteY35" fmla="*/ 216213 h 424310"/>
                  <a:gd name="connsiteX36" fmla="*/ 505460 w 607639"/>
                  <a:gd name="connsiteY36" fmla="*/ 83832 h 424310"/>
                  <a:gd name="connsiteX37" fmla="*/ 575179 w 607639"/>
                  <a:gd name="connsiteY37" fmla="*/ 153409 h 424310"/>
                  <a:gd name="connsiteX38" fmla="*/ 505460 w 607639"/>
                  <a:gd name="connsiteY38" fmla="*/ 222987 h 424310"/>
                  <a:gd name="connsiteX39" fmla="*/ 435742 w 607639"/>
                  <a:gd name="connsiteY39" fmla="*/ 153409 h 424310"/>
                  <a:gd name="connsiteX40" fmla="*/ 505460 w 607639"/>
                  <a:gd name="connsiteY40" fmla="*/ 83832 h 424310"/>
                  <a:gd name="connsiteX41" fmla="*/ 102179 w 607639"/>
                  <a:gd name="connsiteY41" fmla="*/ 83832 h 424310"/>
                  <a:gd name="connsiteX42" fmla="*/ 171898 w 607639"/>
                  <a:gd name="connsiteY42" fmla="*/ 153410 h 424310"/>
                  <a:gd name="connsiteX43" fmla="*/ 102179 w 607639"/>
                  <a:gd name="connsiteY43" fmla="*/ 222988 h 424310"/>
                  <a:gd name="connsiteX44" fmla="*/ 32460 w 607639"/>
                  <a:gd name="connsiteY44" fmla="*/ 153410 h 424310"/>
                  <a:gd name="connsiteX45" fmla="*/ 102179 w 607639"/>
                  <a:gd name="connsiteY45" fmla="*/ 83832 h 424310"/>
                  <a:gd name="connsiteX46" fmla="*/ 304491 w 607639"/>
                  <a:gd name="connsiteY46" fmla="*/ 0 h 424310"/>
                  <a:gd name="connsiteX47" fmla="*/ 396509 w 607639"/>
                  <a:gd name="connsiteY47" fmla="*/ 91912 h 424310"/>
                  <a:gd name="connsiteX48" fmla="*/ 304491 w 607639"/>
                  <a:gd name="connsiteY48" fmla="*/ 183824 h 424310"/>
                  <a:gd name="connsiteX49" fmla="*/ 212473 w 607639"/>
                  <a:gd name="connsiteY49" fmla="*/ 91912 h 424310"/>
                  <a:gd name="connsiteX50" fmla="*/ 304491 w 607639"/>
                  <a:gd name="connsiteY50" fmla="*/ 0 h 4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7639" h="424310">
                    <a:moveTo>
                      <a:pt x="471165" y="232443"/>
                    </a:moveTo>
                    <a:lnTo>
                      <a:pt x="554492" y="232443"/>
                    </a:lnTo>
                    <a:cubicBezTo>
                      <a:pt x="583781" y="232443"/>
                      <a:pt x="607639" y="256253"/>
                      <a:pt x="607639" y="285482"/>
                    </a:cubicBezTo>
                    <a:lnTo>
                      <a:pt x="607639" y="367572"/>
                    </a:lnTo>
                    <a:cubicBezTo>
                      <a:pt x="607639" y="378766"/>
                      <a:pt x="598559" y="387828"/>
                      <a:pt x="587342" y="387828"/>
                    </a:cubicBezTo>
                    <a:lnTo>
                      <a:pt x="484430" y="387828"/>
                    </a:lnTo>
                    <a:lnTo>
                      <a:pt x="484430" y="284327"/>
                    </a:lnTo>
                    <a:cubicBezTo>
                      <a:pt x="484430" y="265937"/>
                      <a:pt x="479711" y="248168"/>
                      <a:pt x="471165" y="232443"/>
                    </a:cubicBezTo>
                    <a:close/>
                    <a:moveTo>
                      <a:pt x="53127" y="232443"/>
                    </a:moveTo>
                    <a:lnTo>
                      <a:pt x="136332" y="232443"/>
                    </a:lnTo>
                    <a:cubicBezTo>
                      <a:pt x="127789" y="248168"/>
                      <a:pt x="123162" y="265937"/>
                      <a:pt x="123162" y="284327"/>
                    </a:cubicBezTo>
                    <a:lnTo>
                      <a:pt x="123162" y="387828"/>
                    </a:lnTo>
                    <a:lnTo>
                      <a:pt x="20290" y="387828"/>
                    </a:lnTo>
                    <a:cubicBezTo>
                      <a:pt x="9077" y="387828"/>
                      <a:pt x="0" y="378766"/>
                      <a:pt x="0" y="367572"/>
                    </a:cubicBezTo>
                    <a:lnTo>
                      <a:pt x="0" y="285482"/>
                    </a:lnTo>
                    <a:cubicBezTo>
                      <a:pt x="0" y="256253"/>
                      <a:pt x="23849" y="232443"/>
                      <a:pt x="53127" y="232443"/>
                    </a:cubicBezTo>
                    <a:close/>
                    <a:moveTo>
                      <a:pt x="199559" y="224446"/>
                    </a:moveTo>
                    <a:cubicBezTo>
                      <a:pt x="202496" y="222846"/>
                      <a:pt x="206234" y="223646"/>
                      <a:pt x="208281" y="226312"/>
                    </a:cubicBezTo>
                    <a:lnTo>
                      <a:pt x="287577" y="332065"/>
                    </a:lnTo>
                    <a:cubicBezTo>
                      <a:pt x="295676" y="342818"/>
                      <a:pt x="311962" y="342907"/>
                      <a:pt x="320061" y="332065"/>
                    </a:cubicBezTo>
                    <a:lnTo>
                      <a:pt x="399357" y="226312"/>
                    </a:lnTo>
                    <a:cubicBezTo>
                      <a:pt x="401404" y="223646"/>
                      <a:pt x="405053" y="222846"/>
                      <a:pt x="407990" y="224446"/>
                    </a:cubicBezTo>
                    <a:cubicBezTo>
                      <a:pt x="429349" y="235999"/>
                      <a:pt x="443856" y="258482"/>
                      <a:pt x="443856" y="284343"/>
                    </a:cubicBezTo>
                    <a:lnTo>
                      <a:pt x="443856" y="404048"/>
                    </a:lnTo>
                    <a:cubicBezTo>
                      <a:pt x="443856" y="415246"/>
                      <a:pt x="434778" y="424310"/>
                      <a:pt x="423565" y="424310"/>
                    </a:cubicBezTo>
                    <a:lnTo>
                      <a:pt x="184073" y="424310"/>
                    </a:lnTo>
                    <a:cubicBezTo>
                      <a:pt x="172860" y="424310"/>
                      <a:pt x="163782" y="415246"/>
                      <a:pt x="163782" y="404048"/>
                    </a:cubicBezTo>
                    <a:lnTo>
                      <a:pt x="163782" y="284343"/>
                    </a:lnTo>
                    <a:cubicBezTo>
                      <a:pt x="163782" y="258482"/>
                      <a:pt x="178289" y="235999"/>
                      <a:pt x="199559" y="224446"/>
                    </a:cubicBezTo>
                    <a:close/>
                    <a:moveTo>
                      <a:pt x="264876" y="216213"/>
                    </a:moveTo>
                    <a:lnTo>
                      <a:pt x="342675" y="216213"/>
                    </a:lnTo>
                    <a:cubicBezTo>
                      <a:pt x="348282" y="216213"/>
                      <a:pt x="351487" y="222528"/>
                      <a:pt x="348104" y="227064"/>
                    </a:cubicBezTo>
                    <a:lnTo>
                      <a:pt x="309205" y="278917"/>
                    </a:lnTo>
                    <a:cubicBezTo>
                      <a:pt x="306535" y="282474"/>
                      <a:pt x="301105" y="282474"/>
                      <a:pt x="298346" y="278917"/>
                    </a:cubicBezTo>
                    <a:lnTo>
                      <a:pt x="259536" y="227064"/>
                    </a:lnTo>
                    <a:cubicBezTo>
                      <a:pt x="256153" y="222528"/>
                      <a:pt x="259358" y="216213"/>
                      <a:pt x="264876" y="216213"/>
                    </a:cubicBezTo>
                    <a:close/>
                    <a:moveTo>
                      <a:pt x="505460" y="83832"/>
                    </a:moveTo>
                    <a:cubicBezTo>
                      <a:pt x="543926" y="83832"/>
                      <a:pt x="575179" y="115022"/>
                      <a:pt x="575179" y="153409"/>
                    </a:cubicBezTo>
                    <a:cubicBezTo>
                      <a:pt x="575179" y="191797"/>
                      <a:pt x="543837" y="222987"/>
                      <a:pt x="505460" y="222987"/>
                    </a:cubicBezTo>
                    <a:cubicBezTo>
                      <a:pt x="466995" y="222987"/>
                      <a:pt x="435742" y="191797"/>
                      <a:pt x="435742" y="153409"/>
                    </a:cubicBezTo>
                    <a:cubicBezTo>
                      <a:pt x="435742" y="115022"/>
                      <a:pt x="466995" y="83832"/>
                      <a:pt x="505460" y="83832"/>
                    </a:cubicBezTo>
                    <a:close/>
                    <a:moveTo>
                      <a:pt x="102179" y="83832"/>
                    </a:moveTo>
                    <a:cubicBezTo>
                      <a:pt x="140684" y="83832"/>
                      <a:pt x="171898" y="114983"/>
                      <a:pt x="171898" y="153410"/>
                    </a:cubicBezTo>
                    <a:cubicBezTo>
                      <a:pt x="171898" y="191837"/>
                      <a:pt x="140684" y="222988"/>
                      <a:pt x="102179" y="222988"/>
                    </a:cubicBezTo>
                    <a:cubicBezTo>
                      <a:pt x="63674" y="222988"/>
                      <a:pt x="32460" y="191837"/>
                      <a:pt x="32460" y="153410"/>
                    </a:cubicBezTo>
                    <a:cubicBezTo>
                      <a:pt x="32460" y="114983"/>
                      <a:pt x="63674" y="83832"/>
                      <a:pt x="102179" y="83832"/>
                    </a:cubicBezTo>
                    <a:close/>
                    <a:moveTo>
                      <a:pt x="304491" y="0"/>
                    </a:moveTo>
                    <a:cubicBezTo>
                      <a:pt x="355311" y="0"/>
                      <a:pt x="396509" y="41150"/>
                      <a:pt x="396509" y="91912"/>
                    </a:cubicBezTo>
                    <a:cubicBezTo>
                      <a:pt x="396509" y="142674"/>
                      <a:pt x="355311" y="183824"/>
                      <a:pt x="304491" y="183824"/>
                    </a:cubicBezTo>
                    <a:cubicBezTo>
                      <a:pt x="253671" y="183824"/>
                      <a:pt x="212473" y="142674"/>
                      <a:pt x="212473" y="91912"/>
                    </a:cubicBezTo>
                    <a:cubicBezTo>
                      <a:pt x="212473" y="41150"/>
                      <a:pt x="253671" y="0"/>
                      <a:pt x="304491" y="0"/>
                    </a:cubicBezTo>
                    <a:close/>
                  </a:path>
                </a:pathLst>
              </a:custGeom>
              <a:solidFill>
                <a:schemeClr val="bg1"/>
              </a:solidFill>
              <a:ln>
                <a:noFill/>
              </a:ln>
            </p:spPr>
          </p:sp>
        </p:grpSp>
      </p:grpSp>
      <p:grpSp>
        <p:nvGrpSpPr>
          <p:cNvPr id="40" name="组合 39"/>
          <p:cNvGrpSpPr/>
          <p:nvPr/>
        </p:nvGrpSpPr>
        <p:grpSpPr>
          <a:xfrm>
            <a:off x="1338819" y="1943101"/>
            <a:ext cx="2699694" cy="1168647"/>
            <a:chOff x="1895297" y="2159076"/>
            <a:chExt cx="2228941" cy="964866"/>
          </a:xfrm>
        </p:grpSpPr>
        <p:sp>
          <p:nvSpPr>
            <p:cNvPr id="41"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endParaRPr>
            </a:p>
          </p:txBody>
        </p:sp>
      </p:grpSp>
      <p:grpSp>
        <p:nvGrpSpPr>
          <p:cNvPr id="43" name="组合 42"/>
          <p:cNvGrpSpPr/>
          <p:nvPr/>
        </p:nvGrpSpPr>
        <p:grpSpPr>
          <a:xfrm>
            <a:off x="1338819" y="4256071"/>
            <a:ext cx="2699694" cy="1168647"/>
            <a:chOff x="1895297" y="2159076"/>
            <a:chExt cx="2228941" cy="964866"/>
          </a:xfrm>
        </p:grpSpPr>
        <p:sp>
          <p:nvSpPr>
            <p:cNvPr id="44"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5"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46" name="组合 45"/>
          <p:cNvGrpSpPr/>
          <p:nvPr/>
        </p:nvGrpSpPr>
        <p:grpSpPr>
          <a:xfrm flipH="1">
            <a:off x="8222614" y="1943101"/>
            <a:ext cx="2699694" cy="1168647"/>
            <a:chOff x="1895297" y="2159076"/>
            <a:chExt cx="2228941" cy="964866"/>
          </a:xfrm>
        </p:grpSpPr>
        <p:sp>
          <p:nvSpPr>
            <p:cNvPr id="47"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nvGrpSpPr>
          <p:cNvPr id="49" name="组合 48"/>
          <p:cNvGrpSpPr/>
          <p:nvPr/>
        </p:nvGrpSpPr>
        <p:grpSpPr>
          <a:xfrm flipH="1">
            <a:off x="8222614" y="4256071"/>
            <a:ext cx="2699694" cy="1168647"/>
            <a:chOff x="1895297" y="2159076"/>
            <a:chExt cx="2228941" cy="964866"/>
          </a:xfrm>
        </p:grpSpPr>
        <p:sp>
          <p:nvSpPr>
            <p:cNvPr id="50"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7B733"/>
                    </a:gs>
                    <a:gs pos="71000">
                      <a:srgbClr val="FC4A1A"/>
                    </a:gs>
                  </a:gsLst>
                  <a:lin ang="2700000" scaled="1"/>
                </a:gra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strVal val="#ppt_x"/>
                                          </p:val>
                                        </p:tav>
                                        <p:tav tm="100000">
                                          <p:val>
                                            <p:strVal val="#ppt_x"/>
                                          </p:val>
                                        </p:tav>
                                      </p:tavLst>
                                    </p:anim>
                                    <p:anim calcmode="lin" valueType="num">
                                      <p:cBhvr>
                                        <p:cTn id="15" dur="5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ppt_x</p:attrName>
                                        </p:attrNameLst>
                                      </p:cBhvr>
                                      <p:tavLst>
                                        <p:tav tm="0">
                                          <p:val>
                                            <p:strVal val="#ppt_x"/>
                                          </p:val>
                                        </p:tav>
                                        <p:tav tm="100000">
                                          <p:val>
                                            <p:strVal val="#ppt_x"/>
                                          </p:val>
                                        </p:tav>
                                      </p:tavLst>
                                    </p:anim>
                                    <p:anim calcmode="lin" valueType="num">
                                      <p:cBhvr>
                                        <p:cTn id="27"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grpSp>
        <p:nvGrpSpPr>
          <p:cNvPr id="17" name="组合 16"/>
          <p:cNvGrpSpPr/>
          <p:nvPr/>
        </p:nvGrpSpPr>
        <p:grpSpPr>
          <a:xfrm>
            <a:off x="1659118" y="0"/>
            <a:ext cx="9750319" cy="5835821"/>
            <a:chOff x="1659118" y="0"/>
            <a:chExt cx="9750319" cy="5835821"/>
          </a:xfrm>
        </p:grpSpPr>
        <p:sp>
          <p:nvSpPr>
            <p:cNvPr id="18" name="平行四边形 17"/>
            <p:cNvSpPr/>
            <p:nvPr/>
          </p:nvSpPr>
          <p:spPr>
            <a:xfrm>
              <a:off x="1659118" y="3677082"/>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19" name="平行四边形 18"/>
            <p:cNvSpPr/>
            <p:nvPr/>
          </p:nvSpPr>
          <p:spPr>
            <a:xfrm>
              <a:off x="2366127" y="1593759"/>
              <a:ext cx="2422689" cy="3572760"/>
            </a:xfrm>
            <a:prstGeom prst="parallelogram">
              <a:avLst>
                <a:gd name="adj" fmla="val 5434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cxnSp>
          <p:nvCxnSpPr>
            <p:cNvPr id="20" name="直接连接符 19"/>
            <p:cNvCxnSpPr/>
            <p:nvPr/>
          </p:nvCxnSpPr>
          <p:spPr>
            <a:xfrm flipV="1">
              <a:off x="2366127" y="877321"/>
              <a:ext cx="1564850" cy="4289198"/>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481565" y="403374"/>
              <a:ext cx="1737763" cy="4763145"/>
            </a:xfrm>
            <a:prstGeom prst="line">
              <a:avLst/>
            </a:prstGeom>
            <a:ln w="19050">
              <a:solidFill>
                <a:srgbClr val="F1AD1B"/>
              </a:solidFill>
            </a:ln>
          </p:spPr>
          <p:style>
            <a:lnRef idx="1">
              <a:schemeClr val="accent1"/>
            </a:lnRef>
            <a:fillRef idx="0">
              <a:schemeClr val="accent1"/>
            </a:fillRef>
            <a:effectRef idx="0">
              <a:schemeClr val="accent1"/>
            </a:effectRef>
            <a:fontRef idx="minor">
              <a:schemeClr val="tx1"/>
            </a:fontRef>
          </p:style>
        </p:cxnSp>
        <p:sp>
          <p:nvSpPr>
            <p:cNvPr id="22" name="平行四边形 21"/>
            <p:cNvSpPr/>
            <p:nvPr/>
          </p:nvSpPr>
          <p:spPr>
            <a:xfrm>
              <a:off x="3359151" y="3269714"/>
              <a:ext cx="1616709" cy="2158739"/>
            </a:xfrm>
            <a:prstGeom prst="parallelogram">
              <a:avLst>
                <a:gd name="adj" fmla="val 51174"/>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sp>
          <p:nvSpPr>
            <p:cNvPr id="25" name="平行四边形 24"/>
            <p:cNvSpPr/>
            <p:nvPr/>
          </p:nvSpPr>
          <p:spPr>
            <a:xfrm rot="10800000" flipH="1" flipV="1">
              <a:off x="10353635" y="0"/>
              <a:ext cx="1055802" cy="2158739"/>
            </a:xfrm>
            <a:prstGeom prst="parallelogram">
              <a:avLst>
                <a:gd name="adj" fmla="val 82458"/>
              </a:avLst>
            </a:prstGeom>
            <a:gradFill>
              <a:gsLst>
                <a:gs pos="100000">
                  <a:srgbClr val="F1240E">
                    <a:alpha val="0"/>
                  </a:srgbClr>
                </a:gs>
                <a:gs pos="0">
                  <a:srgbClr val="F5AF19"/>
                </a:gs>
              </a:gsLst>
              <a:lin ang="5400000" scaled="1"/>
            </a:gradFill>
            <a:ln w="12700" cap="flat" cmpd="sng" algn="ctr">
              <a:noFill/>
              <a:prstDash val="solid"/>
              <a:miter lim="800000"/>
            </a:ln>
            <a:effectLst/>
          </p:spPr>
          <p:txBody>
            <a:bodyPr rtlCol="0" anchor="ctr"/>
            <a:lstStyle/>
            <a:p>
              <a:pPr algn="ctr"/>
              <a:endParaRPr lang="zh-CN" altLang="en-US" kern="0">
                <a:solidFill>
                  <a:srgbClr val="FFFFFF"/>
                </a:solidFill>
                <a:latin typeface="思源黑体 CN Normal"/>
                <a:ea typeface="思源黑体 CN Normal"/>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p:cNvGrpSpPr/>
          <p:nvPr/>
        </p:nvGrpSpPr>
        <p:grpSpPr>
          <a:xfrm>
            <a:off x="5931453" y="2314531"/>
            <a:ext cx="4943359" cy="2160273"/>
            <a:chOff x="5761291" y="2295970"/>
            <a:chExt cx="4071156" cy="1779116"/>
          </a:xfrm>
        </p:grpSpPr>
        <p:sp>
          <p:nvSpPr>
            <p:cNvPr id="9" name="文本框 8"/>
            <p:cNvSpPr txBox="1"/>
            <p:nvPr/>
          </p:nvSpPr>
          <p:spPr>
            <a:xfrm>
              <a:off x="5819669" y="2295970"/>
              <a:ext cx="1469350" cy="506945"/>
            </a:xfrm>
            <a:prstGeom prst="rect">
              <a:avLst/>
            </a:prstGeom>
            <a:noFill/>
          </p:spPr>
          <p:txBody>
            <a:bodyPr wrap="none" lIns="0" tIns="0" rIns="0" bIns="0" rtlCol="0">
              <a:spAutoFit/>
            </a:bodyPr>
            <a:lstStyle/>
            <a:p>
              <a:r>
                <a:rPr lang="en-US" altLang="zh-CN" sz="4000" dirty="0">
                  <a:solidFill>
                    <a:schemeClr val="bg1"/>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rPr>
                <a:t>PART 02</a:t>
              </a:r>
              <a:endParaRPr lang="zh-CN" altLang="en-US" sz="4000" dirty="0">
                <a:solidFill>
                  <a:schemeClr val="bg1"/>
                </a:solidFill>
                <a:effectLst>
                  <a:outerShdw blurRad="38100" dist="38100" dir="2700000" algn="tl">
                    <a:srgbClr val="000000">
                      <a:alpha val="43137"/>
                    </a:srgbClr>
                  </a:outerShdw>
                </a:effectLst>
                <a:latin typeface="站酷小薇LOGO体" panose="02010600010101010101" pitchFamily="2" charset="-122"/>
                <a:ea typeface="站酷小薇LOGO体" panose="02010600010101010101" pitchFamily="2" charset="-122"/>
              </a:endParaRPr>
            </a:p>
          </p:txBody>
        </p:sp>
        <p:sp>
          <p:nvSpPr>
            <p:cNvPr id="10" name="文本框 9"/>
            <p:cNvSpPr txBox="1"/>
            <p:nvPr/>
          </p:nvSpPr>
          <p:spPr>
            <a:xfrm>
              <a:off x="5761291" y="2822187"/>
              <a:ext cx="2693147" cy="836460"/>
            </a:xfrm>
            <a:prstGeom prst="rect">
              <a:avLst/>
            </a:prstGeom>
            <a:noFill/>
          </p:spPr>
          <p:txBody>
            <a:bodyPr wrap="none" lIns="0" tIns="0" rIns="0" bIns="0" rtlCol="0">
              <a:spAutoFit/>
            </a:bodyPr>
            <a:lstStyle/>
            <a:p>
              <a:r>
                <a:rPr lang="zh-CN" altLang="en-US" sz="6600"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核心业务</a:t>
              </a:r>
              <a:endParaRPr lang="zh-CN" altLang="en-US" sz="6600" spc="3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11" name="文本框 10"/>
            <p:cNvSpPr txBox="1"/>
            <p:nvPr/>
          </p:nvSpPr>
          <p:spPr>
            <a:xfrm>
              <a:off x="5761291" y="3821613"/>
              <a:ext cx="2823519" cy="253473"/>
            </a:xfrm>
            <a:prstGeom prst="rect">
              <a:avLst/>
            </a:prstGeom>
            <a:noFill/>
          </p:spPr>
          <p:txBody>
            <a:bodyPr wrap="square" lIns="0" tIns="0" rIns="0" bIns="0" rtlCol="0">
              <a:spAutoFit/>
            </a:bodyPr>
            <a:lstStyle/>
            <a:p>
              <a:pPr algn="dist"/>
              <a:r>
                <a:rPr lang="en-US" altLang="zh-CN" sz="2000"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CORE BUSINESS</a:t>
              </a:r>
              <a:endParaRPr lang="en-US" altLang="zh-CN" sz="2000"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cxnSp>
          <p:nvCxnSpPr>
            <p:cNvPr id="12" name="直接连接符 11"/>
            <p:cNvCxnSpPr/>
            <p:nvPr/>
          </p:nvCxnSpPr>
          <p:spPr>
            <a:xfrm>
              <a:off x="5767567" y="3697189"/>
              <a:ext cx="4064880" cy="0"/>
            </a:xfrm>
            <a:prstGeom prst="line">
              <a:avLst/>
            </a:prstGeom>
            <a:noFill/>
            <a:ln w="6350" cap="flat" cmpd="sng" algn="ctr">
              <a:solidFill>
                <a:srgbClr val="FFFFFF">
                  <a:lumMod val="75000"/>
                </a:srgbClr>
              </a:solidFill>
              <a:prstDash val="solid"/>
              <a:miter lim="800000"/>
            </a:ln>
            <a:effectLst/>
          </p:spPr>
        </p:cxnSp>
      </p:grpSp>
      <p:grpSp>
        <p:nvGrpSpPr>
          <p:cNvPr id="13" name="组合 12"/>
          <p:cNvGrpSpPr/>
          <p:nvPr/>
        </p:nvGrpSpPr>
        <p:grpSpPr>
          <a:xfrm>
            <a:off x="3031669" y="2751349"/>
            <a:ext cx="1560659" cy="1036732"/>
            <a:chOff x="3031669" y="2751349"/>
            <a:chExt cx="1560659" cy="1036732"/>
          </a:xfrm>
        </p:grpSpPr>
        <p:sp>
          <p:nvSpPr>
            <p:cNvPr id="14"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sp>
          <p:nvSpPr>
            <p:cNvPr id="15"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sp>
          <p:nvSpPr>
            <p:cNvPr id="16"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chemeClr val="bg1"/>
            </a:solidFill>
            <a:ln>
              <a:noFill/>
            </a:ln>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核心业务</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cxnSp>
        <p:nvCxnSpPr>
          <p:cNvPr id="16" name="Straight Connector 2"/>
          <p:cNvCxnSpPr/>
          <p:nvPr/>
        </p:nvCxnSpPr>
        <p:spPr>
          <a:xfrm>
            <a:off x="971819" y="2893945"/>
            <a:ext cx="10336658" cy="19681"/>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874287" y="2322763"/>
            <a:ext cx="2296627" cy="2964185"/>
            <a:chOff x="1874287" y="2322763"/>
            <a:chExt cx="2296627" cy="2964185"/>
          </a:xfrm>
        </p:grpSpPr>
        <p:cxnSp>
          <p:nvCxnSpPr>
            <p:cNvPr id="18" name="Straight Connector 23"/>
            <p:cNvCxnSpPr/>
            <p:nvPr/>
          </p:nvCxnSpPr>
          <p:spPr>
            <a:xfrm rot="5400000">
              <a:off x="2546347" y="3481955"/>
              <a:ext cx="952507" cy="21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24"/>
            <p:cNvSpPr/>
            <p:nvPr/>
          </p:nvSpPr>
          <p:spPr>
            <a:xfrm>
              <a:off x="2433854" y="2322763"/>
              <a:ext cx="1177493" cy="1177493"/>
            </a:xfrm>
            <a:prstGeom prst="ellipse">
              <a:avLst/>
            </a:prstGeom>
            <a:gradFill>
              <a:gsLst>
                <a:gs pos="0">
                  <a:srgbClr val="FFC000"/>
                </a:gs>
                <a:gs pos="100000">
                  <a:srgbClr val="F2340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阿里巴巴普惠体 R" panose="00020600040101010101" pitchFamily="18" charset="-122"/>
                <a:cs typeface="+mn-ea"/>
                <a:sym typeface="+mn-lt"/>
              </a:endParaRPr>
            </a:p>
          </p:txBody>
        </p:sp>
        <p:grpSp>
          <p:nvGrpSpPr>
            <p:cNvPr id="20" name="Group 26"/>
            <p:cNvGrpSpPr/>
            <p:nvPr/>
          </p:nvGrpSpPr>
          <p:grpSpPr>
            <a:xfrm>
              <a:off x="2778566" y="2663856"/>
              <a:ext cx="488068" cy="458033"/>
              <a:chOff x="7730164" y="1298694"/>
              <a:chExt cx="366051" cy="343525"/>
            </a:xfrm>
            <a:solidFill>
              <a:schemeClr val="bg1"/>
            </a:solidFill>
          </p:grpSpPr>
          <p:sp>
            <p:nvSpPr>
              <p:cNvPr id="25" name="AutoShape 69"/>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6" name="AutoShape 70"/>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7" name="AutoShape 71"/>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8" name="AutoShape 72"/>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39" name="AutoShape 73"/>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0" name="AutoShape 74"/>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1" name="AutoShape 75"/>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2" name="AutoShape 76"/>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43" name="AutoShape 77"/>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grpSp>
        <p:grpSp>
          <p:nvGrpSpPr>
            <p:cNvPr id="21" name="组合 20"/>
            <p:cNvGrpSpPr/>
            <p:nvPr/>
          </p:nvGrpSpPr>
          <p:grpSpPr>
            <a:xfrm>
              <a:off x="1874287" y="4176876"/>
              <a:ext cx="2296627" cy="1110072"/>
              <a:chOff x="1874287" y="4176876"/>
              <a:chExt cx="2296627" cy="1110072"/>
            </a:xfrm>
          </p:grpSpPr>
          <p:sp>
            <p:nvSpPr>
              <p:cNvPr id="22" name="Rectangle 16"/>
              <p:cNvSpPr/>
              <p:nvPr/>
            </p:nvSpPr>
            <p:spPr>
              <a:xfrm flipH="1">
                <a:off x="1874287" y="4526099"/>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flipH="1">
                <a:off x="2219023" y="417687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18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44" name="组合 43"/>
          <p:cNvGrpSpPr/>
          <p:nvPr/>
        </p:nvGrpSpPr>
        <p:grpSpPr>
          <a:xfrm>
            <a:off x="5090627" y="2322763"/>
            <a:ext cx="2296627" cy="2964185"/>
            <a:chOff x="5090627" y="2322763"/>
            <a:chExt cx="2296627" cy="2964185"/>
          </a:xfrm>
        </p:grpSpPr>
        <p:cxnSp>
          <p:nvCxnSpPr>
            <p:cNvPr id="45" name="Straight Connector 36"/>
            <p:cNvCxnSpPr/>
            <p:nvPr/>
          </p:nvCxnSpPr>
          <p:spPr>
            <a:xfrm rot="5400000">
              <a:off x="5762687" y="3481955"/>
              <a:ext cx="952507" cy="21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Oval 37"/>
            <p:cNvSpPr/>
            <p:nvPr/>
          </p:nvSpPr>
          <p:spPr>
            <a:xfrm>
              <a:off x="5650194" y="2322763"/>
              <a:ext cx="1177493" cy="11774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阿里巴巴普惠体 R" panose="00020600040101010101" pitchFamily="18" charset="-122"/>
                <a:cs typeface="+mn-ea"/>
                <a:sym typeface="+mn-lt"/>
              </a:endParaRPr>
            </a:p>
          </p:txBody>
        </p:sp>
        <p:grpSp>
          <p:nvGrpSpPr>
            <p:cNvPr id="47" name="Group 26"/>
            <p:cNvGrpSpPr/>
            <p:nvPr/>
          </p:nvGrpSpPr>
          <p:grpSpPr>
            <a:xfrm>
              <a:off x="5994906" y="2663856"/>
              <a:ext cx="488068" cy="458033"/>
              <a:chOff x="7730164" y="1298694"/>
              <a:chExt cx="366051" cy="343525"/>
            </a:xfrm>
            <a:solidFill>
              <a:schemeClr val="bg1"/>
            </a:solidFill>
          </p:grpSpPr>
          <p:sp>
            <p:nvSpPr>
              <p:cNvPr id="51" name="AutoShape 69"/>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2" name="AutoShape 70"/>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3" name="AutoShape 71"/>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4" name="AutoShape 72"/>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5" name="AutoShape 73"/>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6" name="AutoShape 74"/>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7" name="AutoShape 75"/>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8" name="AutoShape 76"/>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59" name="AutoShape 77"/>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grpSp>
        <p:grpSp>
          <p:nvGrpSpPr>
            <p:cNvPr id="48" name="组合 47"/>
            <p:cNvGrpSpPr/>
            <p:nvPr/>
          </p:nvGrpSpPr>
          <p:grpSpPr>
            <a:xfrm>
              <a:off x="5090627" y="4176876"/>
              <a:ext cx="2296627" cy="1110072"/>
              <a:chOff x="1874287" y="4176876"/>
              <a:chExt cx="2296627" cy="1110072"/>
            </a:xfrm>
          </p:grpSpPr>
          <p:sp>
            <p:nvSpPr>
              <p:cNvPr id="49" name="Rectangle 16"/>
              <p:cNvSpPr/>
              <p:nvPr/>
            </p:nvSpPr>
            <p:spPr>
              <a:xfrm flipH="1">
                <a:off x="1874287" y="4526099"/>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0" name="Title 11"/>
              <p:cNvSpPr txBox="1"/>
              <p:nvPr/>
            </p:nvSpPr>
            <p:spPr>
              <a:xfrm flipH="1">
                <a:off x="2219023" y="417687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grpSp>
      <p:grpSp>
        <p:nvGrpSpPr>
          <p:cNvPr id="60" name="组合 59"/>
          <p:cNvGrpSpPr/>
          <p:nvPr/>
        </p:nvGrpSpPr>
        <p:grpSpPr>
          <a:xfrm>
            <a:off x="8182160" y="2322763"/>
            <a:ext cx="2296627" cy="2964185"/>
            <a:chOff x="8182160" y="2322763"/>
            <a:chExt cx="2296627" cy="2964185"/>
          </a:xfrm>
        </p:grpSpPr>
        <p:cxnSp>
          <p:nvCxnSpPr>
            <p:cNvPr id="61" name="Straight Connector 42"/>
            <p:cNvCxnSpPr/>
            <p:nvPr/>
          </p:nvCxnSpPr>
          <p:spPr>
            <a:xfrm rot="5400000">
              <a:off x="8854220" y="3481955"/>
              <a:ext cx="952507" cy="21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Oval 43"/>
            <p:cNvSpPr/>
            <p:nvPr/>
          </p:nvSpPr>
          <p:spPr>
            <a:xfrm>
              <a:off x="8741727" y="2322763"/>
              <a:ext cx="1177493" cy="1177493"/>
            </a:xfrm>
            <a:prstGeom prst="ellipse">
              <a:avLst/>
            </a:prstGeom>
            <a:gradFill>
              <a:gsLst>
                <a:gs pos="0">
                  <a:srgbClr val="FFC000"/>
                </a:gs>
                <a:gs pos="100000">
                  <a:srgbClr val="F2340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阿里巴巴普惠体 R" panose="00020600040101010101" pitchFamily="18" charset="-122"/>
                <a:cs typeface="+mn-ea"/>
                <a:sym typeface="+mn-lt"/>
              </a:endParaRPr>
            </a:p>
          </p:txBody>
        </p:sp>
        <p:grpSp>
          <p:nvGrpSpPr>
            <p:cNvPr id="63" name="Group 26"/>
            <p:cNvGrpSpPr/>
            <p:nvPr/>
          </p:nvGrpSpPr>
          <p:grpSpPr>
            <a:xfrm>
              <a:off x="9086439" y="2663856"/>
              <a:ext cx="488068" cy="458033"/>
              <a:chOff x="7730164" y="1298694"/>
              <a:chExt cx="366051" cy="343525"/>
            </a:xfrm>
            <a:solidFill>
              <a:schemeClr val="bg1"/>
            </a:solidFill>
          </p:grpSpPr>
          <p:sp>
            <p:nvSpPr>
              <p:cNvPr id="67" name="AutoShape 69"/>
              <p:cNvSpPr/>
              <p:nvPr/>
            </p:nvSpPr>
            <p:spPr bwMode="auto">
              <a:xfrm>
                <a:off x="7730164" y="1298694"/>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8" name="AutoShape 70"/>
              <p:cNvSpPr/>
              <p:nvPr/>
            </p:nvSpPr>
            <p:spPr bwMode="auto">
              <a:xfrm>
                <a:off x="7901611" y="1366899"/>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69" name="AutoShape 71"/>
              <p:cNvSpPr/>
              <p:nvPr/>
            </p:nvSpPr>
            <p:spPr bwMode="auto">
              <a:xfrm>
                <a:off x="7901611" y="140131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70" name="AutoShape 72"/>
              <p:cNvSpPr/>
              <p:nvPr/>
            </p:nvSpPr>
            <p:spPr bwMode="auto">
              <a:xfrm>
                <a:off x="7901611" y="1435729"/>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71" name="AutoShape 73"/>
              <p:cNvSpPr/>
              <p:nvPr/>
            </p:nvSpPr>
            <p:spPr bwMode="auto">
              <a:xfrm>
                <a:off x="7775840" y="150456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72" name="AutoShape 74"/>
              <p:cNvSpPr/>
              <p:nvPr/>
            </p:nvSpPr>
            <p:spPr bwMode="auto">
              <a:xfrm>
                <a:off x="7775840" y="153897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73" name="AutoShape 75"/>
              <p:cNvSpPr/>
              <p:nvPr/>
            </p:nvSpPr>
            <p:spPr bwMode="auto">
              <a:xfrm>
                <a:off x="7775840" y="157339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74" name="AutoShape 76"/>
              <p:cNvSpPr/>
              <p:nvPr/>
            </p:nvSpPr>
            <p:spPr bwMode="auto">
              <a:xfrm>
                <a:off x="7775840" y="1470143"/>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sp>
            <p:nvSpPr>
              <p:cNvPr id="75" name="AutoShape 77"/>
              <p:cNvSpPr/>
              <p:nvPr/>
            </p:nvSpPr>
            <p:spPr bwMode="auto">
              <a:xfrm>
                <a:off x="7775842" y="1355635"/>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latin typeface="阿里巴巴普惠体 R" panose="00020600040101010101" pitchFamily="18" charset="-122"/>
                  <a:cs typeface="+mn-ea"/>
                  <a:sym typeface="+mn-lt"/>
                </a:endParaRPr>
              </a:p>
            </p:txBody>
          </p:sp>
        </p:grpSp>
        <p:grpSp>
          <p:nvGrpSpPr>
            <p:cNvPr id="64" name="组合 63"/>
            <p:cNvGrpSpPr/>
            <p:nvPr/>
          </p:nvGrpSpPr>
          <p:grpSpPr>
            <a:xfrm>
              <a:off x="8182160" y="4176876"/>
              <a:ext cx="2296627" cy="1110072"/>
              <a:chOff x="1874287" y="4176876"/>
              <a:chExt cx="2296627" cy="1110072"/>
            </a:xfrm>
          </p:grpSpPr>
          <p:sp>
            <p:nvSpPr>
              <p:cNvPr id="65" name="Rectangle 16"/>
              <p:cNvSpPr/>
              <p:nvPr/>
            </p:nvSpPr>
            <p:spPr>
              <a:xfrm flipH="1">
                <a:off x="1874287" y="4526099"/>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6" name="Title 11"/>
              <p:cNvSpPr txBox="1"/>
              <p:nvPr/>
            </p:nvSpPr>
            <p:spPr>
              <a:xfrm flipH="1">
                <a:off x="2219023" y="417687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18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strVal val="#ppt_x"/>
                                          </p:val>
                                        </p:tav>
                                        <p:tav tm="100000">
                                          <p:val>
                                            <p:strVal val="#ppt_x"/>
                                          </p:val>
                                        </p:tav>
                                      </p:tavLst>
                                    </p:anim>
                                    <p:anim calcmode="lin" valueType="num">
                                      <p:cBhvr>
                                        <p:cTn id="21" dur="5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anim calcmode="lin" valueType="num">
                                      <p:cBhvr>
                                        <p:cTn id="26" dur="500" fill="hold"/>
                                        <p:tgtEl>
                                          <p:spTgt spid="60"/>
                                        </p:tgtEl>
                                        <p:attrNameLst>
                                          <p:attrName>ppt_x</p:attrName>
                                        </p:attrNameLst>
                                      </p:cBhvr>
                                      <p:tavLst>
                                        <p:tav tm="0">
                                          <p:val>
                                            <p:strVal val="#ppt_x"/>
                                          </p:val>
                                        </p:tav>
                                        <p:tav tm="100000">
                                          <p:val>
                                            <p:strVal val="#ppt_x"/>
                                          </p:val>
                                        </p:tav>
                                      </p:tavLst>
                                    </p:anim>
                                    <p:anim calcmode="lin" valueType="num">
                                      <p:cBhvr>
                                        <p:cTn id="27"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0" y="0"/>
            <a:ext cx="12192000" cy="6858000"/>
            <a:chOff x="0" y="0"/>
            <a:chExt cx="12192000" cy="6858000"/>
          </a:xfrm>
        </p:grpSpPr>
        <p:grpSp>
          <p:nvGrpSpPr>
            <p:cNvPr id="29" name="组合 28"/>
            <p:cNvGrpSpPr/>
            <p:nvPr/>
          </p:nvGrpSpPr>
          <p:grpSpPr>
            <a:xfrm>
              <a:off x="0" y="0"/>
              <a:ext cx="12192000" cy="6858000"/>
              <a:chOff x="0" y="342900"/>
              <a:chExt cx="12192000" cy="6858000"/>
            </a:xfrm>
          </p:grpSpPr>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b="15625"/>
              <a:stretch>
                <a:fillRect/>
              </a:stretch>
            </p:blipFill>
            <p:spPr>
              <a:xfrm flipH="1">
                <a:off x="0" y="342900"/>
                <a:ext cx="12192000" cy="6858000"/>
              </a:xfrm>
              <a:prstGeom prst="rect">
                <a:avLst/>
              </a:prstGeom>
            </p:spPr>
          </p:pic>
          <p:sp>
            <p:nvSpPr>
              <p:cNvPr id="31" name="矩形 30"/>
              <p:cNvSpPr/>
              <p:nvPr/>
            </p:nvSpPr>
            <p:spPr>
              <a:xfrm>
                <a:off x="0" y="342900"/>
                <a:ext cx="12192000" cy="6858000"/>
              </a:xfrm>
              <a:prstGeom prst="rect">
                <a:avLst/>
              </a:prstGeom>
              <a:solidFill>
                <a:schemeClr val="tx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Normal"/>
                  <a:ea typeface="思源黑体 CN Normal"/>
                  <a:cs typeface="+mn-cs"/>
                </a:endParaRPr>
              </a:p>
            </p:txBody>
          </p:sp>
        </p:grpSp>
        <p:sp>
          <p:nvSpPr>
            <p:cNvPr id="2" name="矩形 1"/>
            <p:cNvSpPr/>
            <p:nvPr/>
          </p:nvSpPr>
          <p:spPr>
            <a:xfrm>
              <a:off x="145143" y="141515"/>
              <a:ext cx="11901714" cy="6574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24" name="组合 23"/>
          <p:cNvGrpSpPr/>
          <p:nvPr/>
        </p:nvGrpSpPr>
        <p:grpSpPr>
          <a:xfrm>
            <a:off x="411005" y="365778"/>
            <a:ext cx="2688476" cy="436393"/>
            <a:chOff x="288470" y="152998"/>
            <a:chExt cx="3403850" cy="552512"/>
          </a:xfrm>
        </p:grpSpPr>
        <p:grpSp>
          <p:nvGrpSpPr>
            <p:cNvPr id="26" name="组合 25"/>
            <p:cNvGrpSpPr/>
            <p:nvPr/>
          </p:nvGrpSpPr>
          <p:grpSpPr>
            <a:xfrm>
              <a:off x="1350662" y="202223"/>
              <a:ext cx="2341658" cy="503286"/>
              <a:chOff x="5931453" y="2953484"/>
              <a:chExt cx="4943359" cy="1062463"/>
            </a:xfrm>
          </p:grpSpPr>
          <p:sp>
            <p:nvSpPr>
              <p:cNvPr id="34" name="文本框 33"/>
              <p:cNvSpPr txBox="1"/>
              <p:nvPr/>
            </p:nvSpPr>
            <p:spPr>
              <a:xfrm>
                <a:off x="5931453" y="2953484"/>
                <a:ext cx="3444714" cy="987142"/>
              </a:xfrm>
              <a:prstGeom prst="rect">
                <a:avLst/>
              </a:prstGeom>
              <a:noFill/>
            </p:spPr>
            <p:txBody>
              <a:bodyPr wrap="none" lIns="0" tIns="0" rIns="0" bIns="0" rtlCol="0">
                <a:spAutoFit/>
              </a:bodyPr>
              <a:lstStyle/>
              <a:p>
                <a:r>
                  <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rPr>
                  <a:t>核心业务</a:t>
                </a:r>
                <a:endParaRPr lang="zh-CN" altLang="en-US" sz="2400" spc="3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cxnSp>
            <p:nvCxnSpPr>
              <p:cNvPr id="35" name="直接连接符 34"/>
              <p:cNvCxnSpPr/>
              <p:nvPr/>
            </p:nvCxnSpPr>
            <p:spPr>
              <a:xfrm>
                <a:off x="5939074" y="4015947"/>
                <a:ext cx="4935738" cy="0"/>
              </a:xfrm>
              <a:prstGeom prst="line">
                <a:avLst/>
              </a:prstGeom>
              <a:noFill/>
              <a:ln w="6350" cap="flat" cmpd="sng" algn="ctr">
                <a:solidFill>
                  <a:srgbClr val="FFFFFF">
                    <a:lumMod val="75000"/>
                  </a:srgbClr>
                </a:solidFill>
                <a:prstDash val="solid"/>
                <a:miter lim="800000"/>
              </a:ln>
              <a:effectLst/>
            </p:spPr>
          </p:cxnSp>
        </p:grpSp>
        <p:grpSp>
          <p:nvGrpSpPr>
            <p:cNvPr id="27" name="组合 26"/>
            <p:cNvGrpSpPr/>
            <p:nvPr/>
          </p:nvGrpSpPr>
          <p:grpSpPr>
            <a:xfrm>
              <a:off x="288470" y="152998"/>
              <a:ext cx="831732" cy="552512"/>
              <a:chOff x="3031669" y="2751349"/>
              <a:chExt cx="1560659" cy="1036732"/>
            </a:xfrm>
            <a:solidFill>
              <a:srgbClr val="F5AF19"/>
            </a:solidFill>
          </p:grpSpPr>
          <p:sp>
            <p:nvSpPr>
              <p:cNvPr id="28" name="形状"/>
              <p:cNvSpPr>
                <a:spLocks noChangeAspect="1"/>
              </p:cNvSpPr>
              <p:nvPr/>
            </p:nvSpPr>
            <p:spPr bwMode="auto">
              <a:xfrm>
                <a:off x="3355704" y="2751349"/>
                <a:ext cx="1059586" cy="1036732"/>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2" name="形状"/>
              <p:cNvSpPr>
                <a:spLocks noChangeAspect="1"/>
              </p:cNvSpPr>
              <p:nvPr/>
            </p:nvSpPr>
            <p:spPr bwMode="auto">
              <a:xfrm>
                <a:off x="3031669" y="2952669"/>
                <a:ext cx="648069" cy="634091"/>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sp>
            <p:nvSpPr>
              <p:cNvPr id="33" name="形状"/>
              <p:cNvSpPr>
                <a:spLocks noChangeAspect="1"/>
              </p:cNvSpPr>
              <p:nvPr/>
            </p:nvSpPr>
            <p:spPr bwMode="auto">
              <a:xfrm>
                <a:off x="4160568" y="3006552"/>
                <a:ext cx="431760" cy="422448"/>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grpFill/>
              <a:ln>
                <a:noFill/>
              </a:ln>
            </p:spPr>
          </p:sp>
        </p:grpSp>
      </p:grpSp>
      <p:grpSp>
        <p:nvGrpSpPr>
          <p:cNvPr id="16" name="组合 15"/>
          <p:cNvGrpSpPr/>
          <p:nvPr/>
        </p:nvGrpSpPr>
        <p:grpSpPr>
          <a:xfrm>
            <a:off x="4814491" y="2671982"/>
            <a:ext cx="2563018" cy="3253332"/>
            <a:chOff x="4814491" y="2671982"/>
            <a:chExt cx="2563018" cy="3253332"/>
          </a:xfrm>
        </p:grpSpPr>
        <p:sp>
          <p:nvSpPr>
            <p:cNvPr id="17" name="空心弧 16"/>
            <p:cNvSpPr/>
            <p:nvPr/>
          </p:nvSpPr>
          <p:spPr>
            <a:xfrm>
              <a:off x="5153025" y="2671982"/>
              <a:ext cx="1885950" cy="1885950"/>
            </a:xfrm>
            <a:prstGeom prst="blockArc">
              <a:avLst>
                <a:gd name="adj1" fmla="val 10800000"/>
                <a:gd name="adj2" fmla="val 21547217"/>
                <a:gd name="adj3" fmla="val 6140"/>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18" name="椭圆 17"/>
            <p:cNvSpPr/>
            <p:nvPr/>
          </p:nvSpPr>
          <p:spPr>
            <a:xfrm>
              <a:off x="5388769"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19" name="文本框 18"/>
            <p:cNvSpPr txBox="1"/>
            <p:nvPr/>
          </p:nvSpPr>
          <p:spPr>
            <a:xfrm>
              <a:off x="5509826" y="3414903"/>
              <a:ext cx="1172348" cy="400110"/>
            </a:xfrm>
            <a:prstGeom prst="rect">
              <a:avLst/>
            </a:prstGeom>
            <a:noFill/>
          </p:spPr>
          <p:txBody>
            <a:bodyPr wrap="square" rtlCol="0" anchor="ctr">
              <a:spAutoFit/>
            </a:bodyPr>
            <a:lstStyle/>
            <a:p>
              <a:pPr lvl="0" algn="ctr">
                <a:defRPr/>
              </a:pPr>
              <a:r>
                <a:rPr lang="zh-CN" altLang="en-US" sz="2000" kern="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a:t>
              </a:r>
              <a:endParaRPr lang="zh-CN" altLang="en-US" sz="2000" kern="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nvGrpSpPr>
            <p:cNvPr id="20" name="组合 19"/>
            <p:cNvGrpSpPr/>
            <p:nvPr/>
          </p:nvGrpSpPr>
          <p:grpSpPr>
            <a:xfrm>
              <a:off x="4814491" y="4573029"/>
              <a:ext cx="2563018" cy="1352285"/>
              <a:chOff x="1790817" y="4335043"/>
              <a:chExt cx="2040740" cy="1076724"/>
            </a:xfrm>
          </p:grpSpPr>
          <p:sp>
            <p:nvSpPr>
              <p:cNvPr id="21" name="矩形 20"/>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3" name="组合 22"/>
          <p:cNvGrpSpPr/>
          <p:nvPr/>
        </p:nvGrpSpPr>
        <p:grpSpPr>
          <a:xfrm>
            <a:off x="1272382" y="2676744"/>
            <a:ext cx="2563018" cy="3248570"/>
            <a:chOff x="1272382" y="2676744"/>
            <a:chExt cx="2563018" cy="3248570"/>
          </a:xfrm>
        </p:grpSpPr>
        <p:sp>
          <p:nvSpPr>
            <p:cNvPr id="25" name="空心弧 24"/>
            <p:cNvSpPr/>
            <p:nvPr/>
          </p:nvSpPr>
          <p:spPr>
            <a:xfrm>
              <a:off x="1610916" y="2676744"/>
              <a:ext cx="1885950" cy="1885950"/>
            </a:xfrm>
            <a:prstGeom prst="blockArc">
              <a:avLst>
                <a:gd name="adj1" fmla="val 10800000"/>
                <a:gd name="adj2" fmla="val 21547217"/>
                <a:gd name="adj3" fmla="val 6140"/>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36" name="椭圆 35"/>
            <p:cNvSpPr/>
            <p:nvPr/>
          </p:nvSpPr>
          <p:spPr>
            <a:xfrm>
              <a:off x="1846660"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37" name="文本框 36"/>
            <p:cNvSpPr txBox="1"/>
            <p:nvPr/>
          </p:nvSpPr>
          <p:spPr>
            <a:xfrm>
              <a:off x="1967717" y="3414903"/>
              <a:ext cx="1172348" cy="4001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0">
                        <a:srgbClr val="FFC000"/>
                      </a:gs>
                      <a:gs pos="100000">
                        <a:srgbClr val="F23405"/>
                      </a:gs>
                    </a:gsLst>
                    <a:lin ang="2700000" scaled="1"/>
                  </a:gradFill>
                  <a:effectLst/>
                  <a:uLnTx/>
                  <a:uFillTx/>
                  <a:latin typeface="思源黑体 CN Bold" panose="020B0800000000000000" pitchFamily="34" charset="-122"/>
                  <a:ea typeface="思源黑体 CN Bold" panose="020B0800000000000000" pitchFamily="34" charset="-122"/>
                </a:rPr>
                <a:t>标题</a:t>
              </a:r>
              <a:endParaRPr kumimoji="0" lang="zh-CN" altLang="en-US" sz="2000" b="0" i="0" u="none" strike="noStrike" kern="0" cap="none" spc="0" normalizeH="0" baseline="0" noProof="0" dirty="0">
                <a:ln>
                  <a:noFill/>
                </a:ln>
                <a:gradFill>
                  <a:gsLst>
                    <a:gs pos="0">
                      <a:srgbClr val="FFC000"/>
                    </a:gs>
                    <a:gs pos="100000">
                      <a:srgbClr val="F23405"/>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nvGrpSpPr>
            <p:cNvPr id="38" name="组合 37"/>
            <p:cNvGrpSpPr/>
            <p:nvPr/>
          </p:nvGrpSpPr>
          <p:grpSpPr>
            <a:xfrm>
              <a:off x="1272382" y="4573029"/>
              <a:ext cx="2563018" cy="1352285"/>
              <a:chOff x="1790817" y="4335043"/>
              <a:chExt cx="2040740" cy="1076724"/>
            </a:xfrm>
          </p:grpSpPr>
          <p:sp>
            <p:nvSpPr>
              <p:cNvPr id="39" name="矩形 38"/>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sp>
            <p:nvSpPr>
              <p:cNvPr id="40" name="文本框 39"/>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41" name="组合 40"/>
          <p:cNvGrpSpPr/>
          <p:nvPr/>
        </p:nvGrpSpPr>
        <p:grpSpPr>
          <a:xfrm>
            <a:off x="8353029" y="2671982"/>
            <a:ext cx="2563018" cy="3253332"/>
            <a:chOff x="8353029" y="2671982"/>
            <a:chExt cx="2563018" cy="3253332"/>
          </a:xfrm>
        </p:grpSpPr>
        <p:sp>
          <p:nvSpPr>
            <p:cNvPr id="42" name="空心弧 41"/>
            <p:cNvSpPr/>
            <p:nvPr/>
          </p:nvSpPr>
          <p:spPr>
            <a:xfrm>
              <a:off x="8691563" y="2671982"/>
              <a:ext cx="1885950" cy="1885950"/>
            </a:xfrm>
            <a:prstGeom prst="blockArc">
              <a:avLst>
                <a:gd name="adj1" fmla="val 10800000"/>
                <a:gd name="adj2" fmla="val 21547217"/>
                <a:gd name="adj3" fmla="val 6140"/>
              </a:avLst>
            </a:pr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43" name="椭圆 42"/>
            <p:cNvSpPr/>
            <p:nvPr/>
          </p:nvSpPr>
          <p:spPr>
            <a:xfrm>
              <a:off x="8927307"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44" name="文本框 43"/>
            <p:cNvSpPr txBox="1"/>
            <p:nvPr/>
          </p:nvSpPr>
          <p:spPr>
            <a:xfrm>
              <a:off x="9048364" y="3399203"/>
              <a:ext cx="1172348" cy="400110"/>
            </a:xfrm>
            <a:prstGeom prst="rect">
              <a:avLst/>
            </a:prstGeom>
            <a:noFill/>
          </p:spPr>
          <p:txBody>
            <a:bodyPr wrap="square" rtlCol="0" anchor="ctr">
              <a:spAutoFit/>
            </a:bodyPr>
            <a:lstStyle/>
            <a:p>
              <a:pPr lvl="0" algn="ctr">
                <a:defRPr/>
              </a:pPr>
              <a:r>
                <a:rPr lang="zh-CN" altLang="en-US" sz="2000" kern="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a:t>
              </a:r>
              <a:endParaRPr lang="zh-CN" altLang="en-US" sz="2000" kern="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nvGrpSpPr>
            <p:cNvPr id="45" name="组合 44"/>
            <p:cNvGrpSpPr/>
            <p:nvPr/>
          </p:nvGrpSpPr>
          <p:grpSpPr>
            <a:xfrm>
              <a:off x="8353029" y="4573029"/>
              <a:ext cx="2563018" cy="1352285"/>
              <a:chOff x="1790817" y="4335043"/>
              <a:chExt cx="2040740" cy="1076724"/>
            </a:xfrm>
          </p:grpSpPr>
          <p:sp>
            <p:nvSpPr>
              <p:cNvPr id="46" name="矩形 45"/>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sp>
            <p:nvSpPr>
              <p:cNvPr id="47" name="文本框 46"/>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48" name="组合 47"/>
          <p:cNvGrpSpPr/>
          <p:nvPr/>
        </p:nvGrpSpPr>
        <p:grpSpPr>
          <a:xfrm>
            <a:off x="3042841" y="1373776"/>
            <a:ext cx="2563018" cy="3163518"/>
            <a:chOff x="3042841" y="1373776"/>
            <a:chExt cx="2563018" cy="3163518"/>
          </a:xfrm>
        </p:grpSpPr>
        <p:sp>
          <p:nvSpPr>
            <p:cNvPr id="49" name="空心弧 48"/>
            <p:cNvSpPr/>
            <p:nvPr/>
          </p:nvSpPr>
          <p:spPr>
            <a:xfrm flipV="1">
              <a:off x="3381375" y="2651344"/>
              <a:ext cx="1885950" cy="1885950"/>
            </a:xfrm>
            <a:prstGeom prst="blockArc">
              <a:avLst>
                <a:gd name="adj1" fmla="val 10800000"/>
                <a:gd name="adj2" fmla="val 21547217"/>
                <a:gd name="adj3" fmla="val 6140"/>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50" name="椭圆 49"/>
            <p:cNvSpPr/>
            <p:nvPr/>
          </p:nvSpPr>
          <p:spPr>
            <a:xfrm>
              <a:off x="3617119"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51" name="文本框 50"/>
            <p:cNvSpPr txBox="1"/>
            <p:nvPr/>
          </p:nvSpPr>
          <p:spPr>
            <a:xfrm>
              <a:off x="3738176" y="3414903"/>
              <a:ext cx="1172348" cy="400110"/>
            </a:xfrm>
            <a:prstGeom prst="rect">
              <a:avLst/>
            </a:prstGeom>
            <a:noFill/>
          </p:spPr>
          <p:txBody>
            <a:bodyPr wrap="square" rtlCol="0" anchor="ctr">
              <a:spAutoFit/>
            </a:bodyPr>
            <a:lstStyle/>
            <a:p>
              <a:pPr lvl="0" algn="ctr"/>
              <a:r>
                <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a:t>
              </a:r>
              <a:endPar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nvGrpSpPr>
            <p:cNvPr id="52" name="组合 51"/>
            <p:cNvGrpSpPr/>
            <p:nvPr/>
          </p:nvGrpSpPr>
          <p:grpSpPr>
            <a:xfrm>
              <a:off x="3042841" y="1373776"/>
              <a:ext cx="2563018" cy="1352285"/>
              <a:chOff x="1790817" y="4335043"/>
              <a:chExt cx="2040740" cy="1076724"/>
            </a:xfrm>
          </p:grpSpPr>
          <p:sp>
            <p:nvSpPr>
              <p:cNvPr id="53" name="矩形 52"/>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54" name="文本框 53"/>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55" name="组合 54"/>
          <p:cNvGrpSpPr/>
          <p:nvPr/>
        </p:nvGrpSpPr>
        <p:grpSpPr>
          <a:xfrm>
            <a:off x="6581379" y="1373776"/>
            <a:ext cx="2563018" cy="3139706"/>
            <a:chOff x="6581379" y="1373776"/>
            <a:chExt cx="2563018" cy="3139706"/>
          </a:xfrm>
        </p:grpSpPr>
        <p:sp>
          <p:nvSpPr>
            <p:cNvPr id="56" name="空心弧 55"/>
            <p:cNvSpPr/>
            <p:nvPr/>
          </p:nvSpPr>
          <p:spPr>
            <a:xfrm flipV="1">
              <a:off x="6919913" y="2627532"/>
              <a:ext cx="1885950" cy="1885950"/>
            </a:xfrm>
            <a:prstGeom prst="blockArc">
              <a:avLst>
                <a:gd name="adj1" fmla="val 10800000"/>
                <a:gd name="adj2" fmla="val 21547217"/>
                <a:gd name="adj3" fmla="val 6140"/>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57" name="椭圆 56"/>
            <p:cNvSpPr/>
            <p:nvPr/>
          </p:nvSpPr>
          <p:spPr>
            <a:xfrm>
              <a:off x="7155657" y="2907726"/>
              <a:ext cx="1414463" cy="1414463"/>
            </a:xfrm>
            <a:prstGeom prst="ellipse">
              <a:avLst/>
            </a:prstGeom>
            <a:noFill/>
            <a:ln w="127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黑体" panose="02010609060101010101" charset="-122"/>
                <a:cs typeface="+mn-cs"/>
              </a:endParaRPr>
            </a:p>
          </p:txBody>
        </p:sp>
        <p:sp>
          <p:nvSpPr>
            <p:cNvPr id="58" name="文本框 57"/>
            <p:cNvSpPr txBox="1"/>
            <p:nvPr/>
          </p:nvSpPr>
          <p:spPr>
            <a:xfrm>
              <a:off x="7276714" y="3414903"/>
              <a:ext cx="1172348" cy="400110"/>
            </a:xfrm>
            <a:prstGeom prst="rect">
              <a:avLst/>
            </a:prstGeom>
            <a:noFill/>
          </p:spPr>
          <p:txBody>
            <a:bodyPr wrap="square" rtlCol="0" anchor="ctr">
              <a:spAutoFit/>
            </a:bodyPr>
            <a:lstStyle/>
            <a:p>
              <a:pPr lvl="0" algn="ctr"/>
              <a:r>
                <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a:t>
              </a:r>
              <a:endParaRPr lang="zh-CN" altLang="en-US" sz="2000" kern="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nvGrpSpPr>
            <p:cNvPr id="59" name="组合 58"/>
            <p:cNvGrpSpPr/>
            <p:nvPr/>
          </p:nvGrpSpPr>
          <p:grpSpPr>
            <a:xfrm>
              <a:off x="6581379" y="1373776"/>
              <a:ext cx="2563018" cy="1352285"/>
              <a:chOff x="1790817" y="4335043"/>
              <a:chExt cx="2040740" cy="1076724"/>
            </a:xfrm>
          </p:grpSpPr>
          <p:sp>
            <p:nvSpPr>
              <p:cNvPr id="60" name="矩形 59"/>
              <p:cNvSpPr/>
              <p:nvPr/>
            </p:nvSpPr>
            <p:spPr>
              <a:xfrm>
                <a:off x="1910388" y="4335043"/>
                <a:ext cx="1801598" cy="32014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sp>
            <p:nvSpPr>
              <p:cNvPr id="61" name="文本框 60"/>
              <p:cNvSpPr txBox="1"/>
              <p:nvPr/>
            </p:nvSpPr>
            <p:spPr>
              <a:xfrm>
                <a:off x="1790817" y="4699460"/>
                <a:ext cx="2040740" cy="71230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REFSHAPE" val="573023580"/>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PA" val="v5.2.9"/>
</p:tagLst>
</file>

<file path=ppt/tags/tag3.xml><?xml version="1.0" encoding="utf-8"?>
<p:tagLst xmlns:p="http://schemas.openxmlformats.org/presentationml/2006/main">
  <p:tag name="REFSHAPE" val="573023580"/>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REFSHAPE" val="573023580"/>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REFSHAPE" val="573023580"/>
  <p:tag name="PA" val="v5.2.9"/>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2210</Words>
  <Application>WPS 演示</Application>
  <PresentationFormat>宽屏</PresentationFormat>
  <Paragraphs>328</Paragraphs>
  <Slides>18</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18</vt:i4>
      </vt:variant>
    </vt:vector>
  </HeadingPairs>
  <TitlesOfParts>
    <vt:vector size="41" baseType="lpstr">
      <vt:lpstr>Arial</vt:lpstr>
      <vt:lpstr>宋体</vt:lpstr>
      <vt:lpstr>Wingdings</vt:lpstr>
      <vt:lpstr>阿里巴巴普惠体 R</vt:lpstr>
      <vt:lpstr>思源黑体 CN Normal</vt:lpstr>
      <vt:lpstr>思源黑体 CN Light</vt:lpstr>
      <vt:lpstr>优设标题黑</vt:lpstr>
      <vt:lpstr>站酷小薇LOGO体</vt:lpstr>
      <vt:lpstr>字魂58号-创中黑</vt:lpstr>
      <vt:lpstr>思源宋体</vt:lpstr>
      <vt:lpstr>Open Sans Light</vt:lpstr>
      <vt:lpstr>Agency FB</vt:lpstr>
      <vt:lpstr>思源黑体 CN Bold</vt:lpstr>
      <vt:lpstr>黑体</vt:lpstr>
      <vt:lpstr>微软雅黑</vt:lpstr>
      <vt:lpstr>Adobe Arabic</vt:lpstr>
      <vt:lpstr>Arial Unicode MS</vt:lpstr>
      <vt:lpstr>Calibri</vt:lpstr>
      <vt:lpstr>等线</vt:lpstr>
      <vt:lpstr>Times New Roman</vt:lpstr>
      <vt:lpstr>Segoe Print</vt:lpstr>
      <vt:lpstr>Trebuchet MS</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4</cp:revision>
  <dcterms:created xsi:type="dcterms:W3CDTF">2020-04-08T15:16:00Z</dcterms:created>
  <dcterms:modified xsi:type="dcterms:W3CDTF">2024-06-10T00:21:25Z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46FFC0F80E38438C901F96D4DFA67E44_13</vt:lpwstr>
  </property>
  <property fmtid="{D5CDD505-2E9C-101B-9397-08002B2CF9AE}" pid="3" name="KSOProductBuildVer">
    <vt:lpwstr>2052-12.1.0.17133</vt:lpwstr>
  </property>
</Properties>
</file>