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9" r:id="rId3"/>
    <p:sldId id="350" r:id="rId5"/>
    <p:sldId id="312" r:id="rId6"/>
    <p:sldId id="311" r:id="rId7"/>
    <p:sldId id="319" r:id="rId8"/>
    <p:sldId id="310" r:id="rId9"/>
    <p:sldId id="300" r:id="rId10"/>
    <p:sldId id="299" r:id="rId11"/>
    <p:sldId id="313" r:id="rId12"/>
    <p:sldId id="268" r:id="rId13"/>
    <p:sldId id="308" r:id="rId14"/>
    <p:sldId id="309" r:id="rId15"/>
    <p:sldId id="317" r:id="rId16"/>
    <p:sldId id="314" r:id="rId17"/>
    <p:sldId id="291" r:id="rId18"/>
    <p:sldId id="265" r:id="rId19"/>
    <p:sldId id="275" r:id="rId20"/>
    <p:sldId id="294" r:id="rId21"/>
    <p:sldId id="315" r:id="rId22"/>
    <p:sldId id="274" r:id="rId23"/>
    <p:sldId id="270" r:id="rId24"/>
    <p:sldId id="280" r:id="rId25"/>
    <p:sldId id="279" r:id="rId26"/>
    <p:sldId id="316" r:id="rId27"/>
    <p:sldId id="318" r:id="rId28"/>
    <p:sldId id="264" r:id="rId29"/>
    <p:sldId id="296" r:id="rId30"/>
    <p:sldId id="261" r:id="rId31"/>
    <p:sldId id="263" r:id="rId32"/>
    <p:sldId id="351" r:id="rId33"/>
    <p:sldId id="379" r:id="rId34"/>
  </p:sldIdLst>
  <p:sldSz cx="12192000" cy="6858000"/>
  <p:notesSz cx="6858000" cy="9144000"/>
  <p:custDataLst>
    <p:tags r:id="rId38"/>
  </p:custDataLst>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1A9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04" d="100"/>
          <a:sy n="104" d="100"/>
        </p:scale>
        <p:origin x="834" y="102"/>
      </p:cViewPr>
      <p:guideLst>
        <p:guide orient="horz" pos="2158"/>
        <p:guide pos="384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1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FD5F67F-FD03-43B5-98E2-812DBFB5B23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3277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defTabSz="0" eaLnBrk="0" hangingPunct="0">
              <a:defRPr>
                <a:solidFill>
                  <a:schemeClr val="tx1"/>
                </a:solidFill>
                <a:latin typeface="Arial" panose="020B0604020202020204" pitchFamily="34" charset="0"/>
                <a:ea typeface="宋体" panose="02010600030101010101" pitchFamily="2" charset="-122"/>
              </a:defRPr>
            </a:lvl1pPr>
            <a:lvl2pPr marL="742950" indent="-285750" defTabSz="0" eaLnBrk="0" hangingPunct="0">
              <a:defRPr>
                <a:solidFill>
                  <a:schemeClr val="tx1"/>
                </a:solidFill>
                <a:latin typeface="Arial" panose="020B0604020202020204" pitchFamily="34" charset="0"/>
                <a:ea typeface="宋体" panose="02010600030101010101" pitchFamily="2" charset="-122"/>
              </a:defRPr>
            </a:lvl2pPr>
            <a:lvl3pPr marL="1143000" indent="-228600" defTabSz="0" eaLnBrk="0" hangingPunct="0">
              <a:defRPr>
                <a:solidFill>
                  <a:schemeClr val="tx1"/>
                </a:solidFill>
                <a:latin typeface="Arial" panose="020B0604020202020204" pitchFamily="34" charset="0"/>
                <a:ea typeface="宋体" panose="02010600030101010101" pitchFamily="2" charset="-122"/>
              </a:defRPr>
            </a:lvl3pPr>
            <a:lvl4pPr marL="1600200" indent="-228600" defTabSz="0" eaLnBrk="0" hangingPunct="0">
              <a:defRPr>
                <a:solidFill>
                  <a:schemeClr val="tx1"/>
                </a:solidFill>
                <a:latin typeface="Arial" panose="020B0604020202020204" pitchFamily="34" charset="0"/>
                <a:ea typeface="宋体" panose="02010600030101010101" pitchFamily="2" charset="-122"/>
              </a:defRPr>
            </a:lvl4pPr>
            <a:lvl5pPr marL="2057400" indent="-228600" defTabSz="0" eaLnBrk="0" hangingPunct="0">
              <a:defRPr>
                <a:solidFill>
                  <a:schemeClr val="tx1"/>
                </a:solidFill>
                <a:latin typeface="Arial" panose="020B0604020202020204" pitchFamily="34" charset="0"/>
                <a:ea typeface="宋体" panose="02010600030101010101" pitchFamily="2" charset="-122"/>
              </a:defRPr>
            </a:lvl5pPr>
            <a:lvl6pPr marL="25146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endParaRP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B6ED17D-C43E-4396-AEAF-F0510A71A69A}" type="slidenum">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幻灯片图像占位符 1"/>
          <p:cNvSpPr>
            <a:spLocks noGrp="1" noRot="1" noChangeAspect="1"/>
          </p:cNvSpPr>
          <p:nvPr>
            <p:ph type="sldImg"/>
          </p:nvPr>
        </p:nvSpPr>
        <p:spPr>
          <a:ln/>
        </p:spPr>
      </p:sp>
      <p:sp>
        <p:nvSpPr>
          <p:cNvPr id="4098" name="备注占位符 2"/>
          <p:cNvSpPr>
            <a:spLocks noGrp="1"/>
          </p:cNvSpPr>
          <p:nvPr>
            <p:ph type="body"/>
          </p:nvPr>
        </p:nvSpPr>
        <p:spPr>
          <a:xfrm>
            <a:off x="0" y="0"/>
            <a:ext cx="0" cy="0"/>
          </a:xfrm>
          <a:prstGeom prst="rect">
            <a:avLst/>
          </a:prstGeom>
          <a:noFill/>
          <a:ln w="9525">
            <a:noFill/>
          </a:ln>
        </p:spPr>
        <p:txBody>
          <a:bodyPr anchor="t" anchorCtr="0"/>
          <a:p>
            <a:pPr lvl="0"/>
            <a:endParaRPr lang="zh-CN" altLang="en-US"/>
          </a:p>
        </p:txBody>
      </p:sp>
      <p:sp>
        <p:nvSpPr>
          <p:cNvPr id="409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indent="0" algn="r" eaLnBrk="1" hangingPunct="1">
              <a:buFont typeface="Arial" panose="020B0604020202020204" pitchFamily="34" charset="0"/>
            </a:pPr>
            <a:fld id="{9A0DB2DC-4C9A-4742-B13C-FB6460FD3503}"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noChangeAspect="1"/>
          </p:cNvSpPr>
          <p:nvPr>
            <p:ph type="sldImg"/>
          </p:nvPr>
        </p:nvSpPr>
        <p:spPr>
          <a:ln/>
        </p:spPr>
      </p:sp>
      <p:sp>
        <p:nvSpPr>
          <p:cNvPr id="6146" name="备注占位符 2"/>
          <p:cNvSpPr>
            <a:spLocks noGrp="1"/>
          </p:cNvSpPr>
          <p:nvPr>
            <p:ph type="body"/>
          </p:nvPr>
        </p:nvSpPr>
        <p:spPr>
          <a:xfrm>
            <a:off x="0" y="0"/>
            <a:ext cx="0" cy="0"/>
          </a:xfrm>
          <a:prstGeom prst="rect">
            <a:avLst/>
          </a:prstGeom>
          <a:noFill/>
          <a:ln w="9525">
            <a:noFill/>
          </a:ln>
        </p:spPr>
        <p:txBody>
          <a:bodyPr anchor="t" anchorCtr="0"/>
          <a:p>
            <a:pPr lvl="0"/>
            <a:endParaRPr lang="zh-CN" altLang="en-US"/>
          </a:p>
        </p:txBody>
      </p:sp>
      <p:sp>
        <p:nvSpPr>
          <p:cNvPr id="614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indent="0" algn="r" eaLnBrk="1" hangingPunct="1">
              <a:buFont typeface="Arial" panose="020B0604020202020204" pitchFamily="34" charset="0"/>
            </a:pPr>
            <a:fld id="{9A0DB2DC-4C9A-4742-B13C-FB6460FD3503}"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幻灯片图像占位符 1"/>
          <p:cNvSpPr>
            <a:spLocks noGrp="1" noRot="1" noChangeAspect="1"/>
          </p:cNvSpPr>
          <p:nvPr>
            <p:ph type="sldImg"/>
          </p:nvPr>
        </p:nvSpPr>
        <p:spPr>
          <a:ln/>
        </p:spPr>
      </p:sp>
      <p:sp>
        <p:nvSpPr>
          <p:cNvPr id="35842" name="备注占位符 2"/>
          <p:cNvSpPr>
            <a:spLocks noGrp="1"/>
          </p:cNvSpPr>
          <p:nvPr>
            <p:ph type="body"/>
          </p:nvPr>
        </p:nvSpPr>
        <p:spPr>
          <a:xfrm>
            <a:off x="0" y="0"/>
            <a:ext cx="0" cy="0"/>
          </a:xfrm>
          <a:prstGeom prst="rect">
            <a:avLst/>
          </a:prstGeom>
          <a:noFill/>
          <a:ln w="9525">
            <a:noFill/>
          </a:ln>
        </p:spPr>
        <p:txBody>
          <a:bodyPr anchor="t" anchorCtr="0"/>
          <a:p>
            <a:pPr lvl="0"/>
            <a:endParaRPr lang="zh-CN" altLang="en-US"/>
          </a:p>
        </p:txBody>
      </p:sp>
      <p:sp>
        <p:nvSpPr>
          <p:cNvPr id="3584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indent="0" algn="r" eaLnBrk="1" hangingPunct="1">
              <a:buFont typeface="Arial" panose="020B0604020202020204" pitchFamily="34" charset="0"/>
            </a:pPr>
            <a:fld id="{9A0DB2DC-4C9A-4742-B13C-FB6460FD3503}"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609600" y="1600200"/>
            <a:ext cx="10972800" cy="452596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2.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0.jpeg"/><Relationship Id="rId4" Type="http://schemas.openxmlformats.org/officeDocument/2006/relationships/image" Target="../media/image12.jpeg"/><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jpe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5.jpe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7.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2.jpeg"/><Relationship Id="rId1" Type="http://schemas.openxmlformats.org/officeDocument/2006/relationships/tags" Target="../tags/tag6.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矩形 13"/>
          <p:cNvSpPr/>
          <p:nvPr/>
        </p:nvSpPr>
        <p:spPr>
          <a:xfrm>
            <a:off x="196850" y="1616075"/>
            <a:ext cx="774700" cy="2301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模板下载：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www.1ppt.com/moban/     </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行业</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模板：</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www.1ppt.com/hangye/ </a:t>
            </a:r>
            <a:endPar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节日</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模板：</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www.1ppt.com/jieri/           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素材下载：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www.1ppt.com/sucai/</a:t>
            </a:r>
            <a:endPar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背景图片：</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www.1ppt.com/beijing/      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图表下载：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www.1ppt.com/tubiao/      </a:t>
            </a:r>
            <a:endPar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优秀</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www.1ppt.com/xiazai/        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教程： </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Word</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教程： </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www.1ppt.com/word/              Excel</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教程：</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www.1ppt.com/excel/  </a:t>
            </a:r>
            <a:endPar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资料下载：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www.1ppt.com/ziliao/                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课件下载：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www.1ppt.com/kejian/ </a:t>
            </a:r>
            <a:endPar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范文下载：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www.1ppt.com/fanwen/             </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试卷下载：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www.1ppt.com/shiti/  </a:t>
            </a:r>
            <a:endPar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教案下载：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www.1ppt.com/jiaoan/  </a:t>
            </a:r>
            <a:r>
              <a:rPr kumimoji="0" lang="en-US" altLang="zh-CN" sz="100" b="0" i="0" u="none" strike="noStrike" kern="0" cap="none" spc="0" normalizeH="0" baseline="0" noProof="0" dirty="0" smtClean="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      PPT</a:t>
            </a:r>
            <a:r>
              <a:rPr kumimoji="0" lang="zh-CN" altLang="en-US" sz="100" b="0" i="0" u="none" strike="noStrike" kern="0" cap="none" spc="0" normalizeH="0" baseline="0" noProof="0" dirty="0" smtClean="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论坛：</a:t>
            </a:r>
            <a:r>
              <a:rPr kumimoji="0" lang="en-US" altLang="zh-CN" sz="100" b="0" i="0" u="none" strike="noStrike" kern="0" cap="none" spc="0" normalizeH="0" baseline="0" noProof="0" dirty="0" smtClean="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www.1ppt.cn</a:t>
            </a:r>
            <a:endPar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 </a:t>
            </a:r>
            <a:endPar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p:txBody>
      </p:sp>
      <p:pic>
        <p:nvPicPr>
          <p:cNvPr id="6" name="PA_图片 5"/>
          <p:cNvPicPr>
            <a:picLocks noChangeAspect="1"/>
          </p:cNvPicPr>
          <p:nvPr>
            <p:custDataLst>
              <p:tags r:id="rId1"/>
            </p:custDataLst>
          </p:nvPr>
        </p:nvPicPr>
        <p:blipFill>
          <a:blip r:embed="rId2"/>
          <a:srcRect l="-2" t="-179" r="-133" b="15334"/>
          <a:stretch>
            <a:fillRect/>
          </a:stretch>
        </p:blipFill>
        <p:spPr>
          <a:xfrm>
            <a:off x="1588" y="-14287"/>
            <a:ext cx="12204700" cy="6894512"/>
          </a:xfrm>
          <a:prstGeom prst="rect">
            <a:avLst/>
          </a:prstGeom>
          <a:noFill/>
          <a:ln w="9525">
            <a:noFill/>
          </a:ln>
        </p:spPr>
      </p:pic>
      <p:sp>
        <p:nvSpPr>
          <p:cNvPr id="8" name="PA_矩形 7"/>
          <p:cNvSpPr/>
          <p:nvPr>
            <p:custDataLst>
              <p:tags r:id="rId3"/>
            </p:custDataLst>
          </p:nvPr>
        </p:nvSpPr>
        <p:spPr>
          <a:xfrm>
            <a:off x="6096000" y="0"/>
            <a:ext cx="6110288" cy="6911975"/>
          </a:xfrm>
          <a:prstGeom prst="rect">
            <a:avLst/>
          </a:prstGeom>
          <a:solidFill>
            <a:schemeClr val="bg1">
              <a:alpha val="54999"/>
            </a:schemeClr>
          </a:solidFill>
          <a:ln w="9525">
            <a:noFill/>
          </a:ln>
        </p:spPr>
        <p:txBody>
          <a:bodyPr wrap="square" anchor="ctr" anchorCtr="0">
            <a:spAutoFit/>
          </a:bodyPr>
          <a:p>
            <a:pPr algn="ctr" eaLnBrk="0" hangingPunct="0"/>
            <a:endParaRPr lang="zh-CN" altLang="en-US" sz="2000">
              <a:solidFill>
                <a:srgbClr val="222B33"/>
              </a:solidFill>
              <a:latin typeface="微软雅黑" panose="020B0503020204020204" pitchFamily="34" charset="-122"/>
              <a:ea typeface="微软雅黑" panose="020B0503020204020204" pitchFamily="34" charset="-122"/>
            </a:endParaRPr>
          </a:p>
        </p:txBody>
      </p:sp>
      <p:sp>
        <p:nvSpPr>
          <p:cNvPr id="10" name="PA_矩形 9"/>
          <p:cNvSpPr/>
          <p:nvPr>
            <p:custDataLst>
              <p:tags r:id="rId4"/>
            </p:custDataLst>
          </p:nvPr>
        </p:nvSpPr>
        <p:spPr>
          <a:xfrm>
            <a:off x="771525" y="873125"/>
            <a:ext cx="10648950" cy="5111750"/>
          </a:xfrm>
          <a:prstGeom prst="rect">
            <a:avLst/>
          </a:prstGeom>
          <a:solidFill>
            <a:srgbClr val="01A991"/>
          </a:solidFill>
          <a:ln w="57150">
            <a:noFill/>
          </a:ln>
        </p:spPr>
        <p:txBody>
          <a:bodyPr wrap="square" anchor="ctr" anchorCtr="0">
            <a:spAutoFit/>
          </a:bodyPr>
          <a:p>
            <a:pPr algn="ctr" eaLnBrk="0" hangingPunct="0"/>
            <a:endParaRPr lang="zh-CN" altLang="en-US" sz="2000">
              <a:solidFill>
                <a:srgbClr val="222B33"/>
              </a:solidFill>
              <a:latin typeface="微软雅黑" panose="020B0503020204020204" pitchFamily="34" charset="-122"/>
              <a:ea typeface="微软雅黑" panose="020B0503020204020204" pitchFamily="34" charset="-122"/>
            </a:endParaRPr>
          </a:p>
        </p:txBody>
      </p:sp>
      <p:sp>
        <p:nvSpPr>
          <p:cNvPr id="13" name="PA_圆角矩形 12"/>
          <p:cNvSpPr/>
          <p:nvPr>
            <p:custDataLst>
              <p:tags r:id="rId5"/>
            </p:custDataLst>
          </p:nvPr>
        </p:nvSpPr>
        <p:spPr>
          <a:xfrm>
            <a:off x="5040313" y="4287743"/>
            <a:ext cx="2111375" cy="651065"/>
          </a:xfrm>
          <a:prstGeom prst="roundRect">
            <a:avLst>
              <a:gd name="adj" fmla="val 50000"/>
            </a:avLst>
          </a:prstGeom>
          <a:solidFill>
            <a:schemeClr val="bg1"/>
          </a:solidFill>
          <a:ln w="9525">
            <a:noFill/>
          </a:ln>
        </p:spPr>
        <p:txBody>
          <a:bodyPr wrap="square" lIns="91440" tIns="45720" rIns="91440" bIns="45720" anchor="ctr" anchorCtr="0">
            <a:spAutoFit/>
          </a:bodyPr>
          <a:p>
            <a:pPr algn="ctr" eaLnBrk="0" hangingPunct="0"/>
            <a:r>
              <a:rPr lang="en-US" altLang="zh-CN" sz="2400">
                <a:solidFill>
                  <a:srgbClr val="01A991"/>
                </a:solidFill>
                <a:latin typeface="微软雅黑" panose="020B0503020204020204" pitchFamily="34" charset="-122"/>
                <a:ea typeface="微软雅黑" panose="020B0503020204020204" pitchFamily="34" charset="-122"/>
              </a:rPr>
              <a:t>PPT</a:t>
            </a:r>
            <a:r>
              <a:rPr lang="zh-CN" altLang="en-US" sz="2400">
                <a:solidFill>
                  <a:srgbClr val="01A991"/>
                </a:solidFill>
                <a:latin typeface="微软雅黑" panose="020B0503020204020204" pitchFamily="34" charset="-122"/>
                <a:ea typeface="微软雅黑" panose="020B0503020204020204" pitchFamily="34" charset="-122"/>
              </a:rPr>
              <a:t>营</a:t>
            </a:r>
            <a:endParaRPr lang="zh-CN" altLang="en-US" sz="2400">
              <a:solidFill>
                <a:srgbClr val="01A991"/>
              </a:solidFill>
              <a:latin typeface="微软雅黑" panose="020B0503020204020204" pitchFamily="34" charset="-122"/>
              <a:ea typeface="微软雅黑" panose="020B0503020204020204" pitchFamily="34" charset="-122"/>
            </a:endParaRPr>
          </a:p>
        </p:txBody>
      </p:sp>
      <p:sp>
        <p:nvSpPr>
          <p:cNvPr id="9" name="PA_矩形 8"/>
          <p:cNvSpPr/>
          <p:nvPr>
            <p:custDataLst>
              <p:tags r:id="rId6"/>
            </p:custDataLst>
          </p:nvPr>
        </p:nvSpPr>
        <p:spPr>
          <a:xfrm>
            <a:off x="1090613" y="1177925"/>
            <a:ext cx="9907587" cy="4502150"/>
          </a:xfrm>
          <a:prstGeom prst="rect">
            <a:avLst/>
          </a:prstGeom>
          <a:noFill/>
          <a:ln w="38100" cap="flat" cmpd="sng">
            <a:solidFill>
              <a:srgbClr val="FEFEFE"/>
            </a:solidFill>
            <a:prstDash val="solid"/>
            <a:round/>
            <a:headEnd type="none" w="med" len="med"/>
            <a:tailEnd type="none" w="med" len="med"/>
          </a:ln>
        </p:spPr>
        <p:txBody>
          <a:bodyPr wrap="square" anchor="ctr" anchorCtr="0">
            <a:spAutoFit/>
          </a:bodyPr>
          <a:p>
            <a:pPr algn="ctr" eaLnBrk="0" hangingPunct="0"/>
            <a:endParaRPr lang="zh-CN" altLang="en-US" sz="2000">
              <a:solidFill>
                <a:srgbClr val="222B33"/>
              </a:solidFill>
              <a:latin typeface="微软雅黑" panose="020B0503020204020204" pitchFamily="34" charset="-122"/>
              <a:ea typeface="微软雅黑" panose="020B0503020204020204" pitchFamily="34" charset="-122"/>
            </a:endParaRPr>
          </a:p>
        </p:txBody>
      </p:sp>
      <p:sp>
        <p:nvSpPr>
          <p:cNvPr id="3079" name="矩形 6"/>
          <p:cNvSpPr/>
          <p:nvPr/>
        </p:nvSpPr>
        <p:spPr>
          <a:xfrm>
            <a:off x="2232025" y="1846263"/>
            <a:ext cx="7726363" cy="584200"/>
          </a:xfrm>
          <a:prstGeom prst="rect">
            <a:avLst/>
          </a:prstGeom>
          <a:noFill/>
          <a:ln w="9525">
            <a:noFill/>
          </a:ln>
        </p:spPr>
        <p:txBody>
          <a:bodyPr wrap="none" anchor="t" anchorCtr="0">
            <a:spAutoFit/>
          </a:bodyPr>
          <a:p>
            <a:pPr algn="r">
              <a:buFont typeface="Arial" panose="020B0604020202020204" pitchFamily="34" charset="0"/>
            </a:pPr>
            <a:r>
              <a:rPr lang="en-US" altLang="zh-CN"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Academic Papers Powerpoint Template</a:t>
            </a:r>
            <a:endParaRPr lang="en-US" altLang="zh-CN"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0" name="矩形 7"/>
          <p:cNvSpPr/>
          <p:nvPr/>
        </p:nvSpPr>
        <p:spPr>
          <a:xfrm>
            <a:off x="2946400" y="2355850"/>
            <a:ext cx="6315075" cy="1660525"/>
          </a:xfrm>
          <a:prstGeom prst="rect">
            <a:avLst/>
          </a:prstGeom>
          <a:noFill/>
          <a:ln w="9525">
            <a:noFill/>
          </a:ln>
        </p:spPr>
        <p:txBody>
          <a:bodyPr wrap="none" anchor="t" anchorCtr="0">
            <a:spAutoFit/>
          </a:bodyPr>
          <a:p>
            <a:pPr>
              <a:buFont typeface="Arial" panose="020B0604020202020204" pitchFamily="34" charset="0"/>
            </a:pPr>
            <a:r>
              <a:rPr lang="zh-CN" altLang="en-US" sz="4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开题报告、论文答辩</a:t>
            </a:r>
            <a:endParaRPr lang="en-US" altLang="zh-CN" sz="4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学术类通用</a:t>
            </a:r>
            <a:r>
              <a:rPr lang="en-US" altLang="zh-CN"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模版</a:t>
            </a:r>
            <a:endPar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1" name="矩形 31"/>
          <p:cNvSpPr/>
          <p:nvPr/>
        </p:nvSpPr>
        <p:spPr>
          <a:xfrm>
            <a:off x="8742363" y="4289425"/>
            <a:ext cx="2235200" cy="1383665"/>
          </a:xfrm>
          <a:prstGeom prst="rect">
            <a:avLst/>
          </a:prstGeom>
          <a:noFill/>
          <a:ln w="9525">
            <a:noFill/>
          </a:ln>
        </p:spPr>
        <p:txBody>
          <a:bodyPr wrap="none" anchor="t" anchorCtr="0">
            <a:spAutoFit/>
          </a:bodyPr>
          <a:p>
            <a:pPr defTabSz="914400">
              <a:lnSpc>
                <a:spcPct val="150000"/>
              </a:lnSpc>
              <a:buFont typeface="Arial" panose="020B0604020202020204" pitchFamily="34" charset="0"/>
              <a:tabLst>
                <a:tab pos="144780" algn="l"/>
                <a:tab pos="1079500" algn="l"/>
              </a:tabLst>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导   师：教授</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buFont typeface="Arial" panose="020B0604020202020204" pitchFamily="34" charset="0"/>
              <a:tabLst>
                <a:tab pos="144780" algn="l"/>
                <a:tab pos="1079500" algn="l"/>
              </a:tabLst>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答辩人：</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营</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buFont typeface="Arial" panose="020B0604020202020204" pitchFamily="34" charset="0"/>
              <a:tabLst>
                <a:tab pos="144780" algn="l"/>
                <a:tab pos="1079500" algn="l"/>
              </a:tabLst>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时   间：</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201811.28</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buFont typeface="Arial" panose="020B0604020202020204" pitchFamily="34" charset="0"/>
              <a:tabLst>
                <a:tab pos="144780" algn="l"/>
                <a:tab pos="1079500" algn="l"/>
              </a:tabLst>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专   业：学校名●财务管理</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0-#ppt_w/2"/>
                                          </p:val>
                                        </p:tav>
                                        <p:tav tm="100000">
                                          <p:val>
                                            <p:strVal val="#ppt_x"/>
                                          </p:val>
                                        </p:tav>
                                      </p:tavLst>
                                    </p:anim>
                                    <p:anim calcmode="lin" valueType="num">
                                      <p:cBhvr>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2" ac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0-#ppt_w/2"/>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ac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ppt_x</p:attrName>
                                        </p:attrNameLst>
                                      </p:cBhvr>
                                      <p:tavLst>
                                        <p:tav tm="0">
                                          <p:val>
                                            <p:strVal val="0-#ppt_w/2"/>
                                          </p:val>
                                        </p:tav>
                                        <p:tav tm="100000">
                                          <p:val>
                                            <p:strVal val="#ppt_x"/>
                                          </p:val>
                                        </p:tav>
                                      </p:tavLst>
                                    </p:anim>
                                    <p:anim calcmode="lin" valueType="num">
                                      <p:cBhvr>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2" accel="10000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ppt_x</p:attrName>
                                        </p:attrNameLst>
                                      </p:cBhvr>
                                      <p:tavLst>
                                        <p:tav tm="0">
                                          <p:val>
                                            <p:strVal val="0-#ppt_w/2"/>
                                          </p:val>
                                        </p:tav>
                                        <p:tav tm="100000">
                                          <p:val>
                                            <p:strVal val="#ppt_x"/>
                                          </p:val>
                                        </p:tav>
                                      </p:tavLst>
                                    </p:anim>
                                    <p:anim calcmode="lin" valueType="num">
                                      <p:cBhvr>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12" accel="100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ppt_x</p:attrName>
                                        </p:attrNameLst>
                                      </p:cBhvr>
                                      <p:tavLst>
                                        <p:tav tm="0">
                                          <p:val>
                                            <p:strVal val="0-#ppt_w/2"/>
                                          </p:val>
                                        </p:tav>
                                        <p:tav tm="100000">
                                          <p:val>
                                            <p:strVal val="#ppt_x"/>
                                          </p:val>
                                        </p:tav>
                                      </p:tavLst>
                                    </p:anim>
                                    <p:anim calcmode="lin" valueType="num">
                                      <p:cBhvr>
                                        <p:cTn id="2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3" grpId="0" bldLvl="0" animBg="1"/>
      <p:bldP spid="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14338" name="组合 19"/>
          <p:cNvGrpSpPr/>
          <p:nvPr/>
        </p:nvGrpSpPr>
        <p:grpSpPr>
          <a:xfrm>
            <a:off x="4905375" y="1027113"/>
            <a:ext cx="6364288" cy="2168525"/>
            <a:chOff x="0" y="0"/>
            <a:chExt cx="12209045" cy="610022"/>
          </a:xfrm>
        </p:grpSpPr>
        <p:sp>
          <p:nvSpPr>
            <p:cNvPr id="14339" name="矩形 20"/>
            <p:cNvSpPr/>
            <p:nvPr/>
          </p:nvSpPr>
          <p:spPr>
            <a:xfrm>
              <a:off x="17045" y="8207"/>
              <a:ext cx="12192000" cy="601815"/>
            </a:xfrm>
            <a:prstGeom prst="rect">
              <a:avLst/>
            </a:prstGeom>
            <a:noFill/>
            <a:ln w="28575" cap="flat" cmpd="sng">
              <a:solidFill>
                <a:srgbClr val="01A991"/>
              </a:solidFill>
              <a:prstDash val="solid"/>
              <a:bevel/>
              <a:headEnd type="none" w="med" len="med"/>
              <a:tailEnd type="none" w="med" len="med"/>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40" name="矩形 21"/>
            <p:cNvSpPr/>
            <p:nvPr/>
          </p:nvSpPr>
          <p:spPr>
            <a:xfrm>
              <a:off x="0" y="0"/>
              <a:ext cx="12209045" cy="17231"/>
            </a:xfrm>
            <a:prstGeom prst="rect">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4341" name="TextBox 15"/>
          <p:cNvSpPr/>
          <p:nvPr/>
        </p:nvSpPr>
        <p:spPr>
          <a:xfrm>
            <a:off x="5033963" y="1687513"/>
            <a:ext cx="5838825" cy="1385887"/>
          </a:xfrm>
          <a:prstGeom prst="rect">
            <a:avLst/>
          </a:prstGeom>
          <a:noFill/>
          <a:ln w="9525">
            <a:noFill/>
          </a:ln>
        </p:spPr>
        <p:txBody>
          <a:bodyPr anchor="t" anchorCtr="0">
            <a:spAutoFit/>
          </a:bodyPr>
          <a:p>
            <a:pP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342" name="组合 29"/>
          <p:cNvGrpSpPr/>
          <p:nvPr/>
        </p:nvGrpSpPr>
        <p:grpSpPr>
          <a:xfrm>
            <a:off x="1743075" y="3824288"/>
            <a:ext cx="4732338" cy="1878012"/>
            <a:chOff x="0" y="0"/>
            <a:chExt cx="12192000" cy="621411"/>
          </a:xfrm>
        </p:grpSpPr>
        <p:sp>
          <p:nvSpPr>
            <p:cNvPr id="14343" name="矩形 30"/>
            <p:cNvSpPr/>
            <p:nvPr/>
          </p:nvSpPr>
          <p:spPr>
            <a:xfrm>
              <a:off x="0" y="19596"/>
              <a:ext cx="12192000" cy="601815"/>
            </a:xfrm>
            <a:prstGeom prst="rect">
              <a:avLst/>
            </a:prstGeom>
            <a:noFill/>
            <a:ln w="28575" cap="flat" cmpd="sng">
              <a:solidFill>
                <a:srgbClr val="FF5D5D"/>
              </a:solidFill>
              <a:prstDash val="solid"/>
              <a:bevel/>
              <a:headEnd type="none" w="med" len="med"/>
              <a:tailEnd type="none" w="med" len="med"/>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44" name="矩形 31"/>
            <p:cNvSpPr/>
            <p:nvPr/>
          </p:nvSpPr>
          <p:spPr>
            <a:xfrm>
              <a:off x="0" y="0"/>
              <a:ext cx="12192000" cy="28562"/>
            </a:xfrm>
            <a:prstGeom prst="rect">
              <a:avLst/>
            </a:prstGeom>
            <a:solidFill>
              <a:srgbClr val="FF5D5D"/>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4345" name="TextBox 15"/>
          <p:cNvSpPr/>
          <p:nvPr/>
        </p:nvSpPr>
        <p:spPr>
          <a:xfrm>
            <a:off x="1954213" y="4505325"/>
            <a:ext cx="4343400" cy="1062038"/>
          </a:xfrm>
          <a:prstGeom prst="rect">
            <a:avLst/>
          </a:prstGeom>
          <a:noFill/>
          <a:ln w="9525">
            <a:noFill/>
          </a:ln>
        </p:spPr>
        <p:txBody>
          <a:bodyPr anchor="t" anchorCtr="0">
            <a:spAutoFit/>
          </a:bodyPr>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6" name="矩形 33"/>
          <p:cNvSpPr/>
          <p:nvPr/>
        </p:nvSpPr>
        <p:spPr>
          <a:xfrm>
            <a:off x="5033963" y="1138238"/>
            <a:ext cx="4699000" cy="584200"/>
          </a:xfrm>
          <a:prstGeom prst="rect">
            <a:avLst/>
          </a:prstGeom>
          <a:noFill/>
          <a:ln w="9525">
            <a:noFill/>
          </a:ln>
        </p:spPr>
        <p:txBody>
          <a:bodyPr wrap="none" anchor="t" anchorCtr="0">
            <a:spAutoFit/>
          </a:bodyPr>
          <a:p>
            <a:pPr>
              <a:buFont typeface="Arial" panose="020B0604020202020204" pitchFamily="34" charset="0"/>
            </a:pPr>
            <a:r>
              <a:rPr lang="zh-CN" altLang="en-US" sz="3200" b="1"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dirty="0">
              <a:solidFill>
                <a:srgbClr val="01A991"/>
              </a:solidFill>
              <a:latin typeface="Calibri" panose="020F0502020204030204" pitchFamily="34" charset="0"/>
              <a:ea typeface="宋体" panose="02010600030101010101" pitchFamily="2" charset="-122"/>
              <a:sym typeface="宋体" panose="02010600030101010101" pitchFamily="2" charset="-122"/>
            </a:endParaRPr>
          </a:p>
        </p:txBody>
      </p:sp>
      <p:sp>
        <p:nvSpPr>
          <p:cNvPr id="14347" name="矩形 34"/>
          <p:cNvSpPr/>
          <p:nvPr/>
        </p:nvSpPr>
        <p:spPr>
          <a:xfrm>
            <a:off x="2727325" y="3984625"/>
            <a:ext cx="3570288" cy="461963"/>
          </a:xfrm>
          <a:prstGeom prst="rect">
            <a:avLst/>
          </a:prstGeom>
          <a:noFill/>
          <a:ln w="9525">
            <a:noFill/>
          </a:ln>
        </p:spPr>
        <p:txBody>
          <a:bodyPr wrap="none" anchor="t" anchorCtr="0">
            <a:spAutoFit/>
          </a:bodyPr>
          <a:p>
            <a:pPr>
              <a:buFont typeface="Arial" panose="020B0604020202020204" pitchFamily="34" charset="0"/>
            </a:pPr>
            <a:r>
              <a:rPr lang="zh-CN" altLang="en-US" sz="2400" b="1" dirty="0">
                <a:solidFill>
                  <a:srgbClr val="FF5D5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400" b="1" dirty="0">
              <a:solidFill>
                <a:srgbClr val="FF5D5D"/>
              </a:solidFill>
              <a:latin typeface="Calibri" panose="020F0502020204030204" pitchFamily="34" charset="0"/>
              <a:ea typeface="宋体" panose="02010600030101010101" pitchFamily="2" charset="-122"/>
              <a:sym typeface="宋体" panose="02010600030101010101" pitchFamily="2" charset="-122"/>
            </a:endParaRPr>
          </a:p>
        </p:txBody>
      </p:sp>
      <p:pic>
        <p:nvPicPr>
          <p:cNvPr id="14348" name="图片 13"/>
          <p:cNvPicPr>
            <a:picLocks noChangeAspect="1"/>
          </p:cNvPicPr>
          <p:nvPr/>
        </p:nvPicPr>
        <p:blipFill>
          <a:blip r:embed="rId2"/>
          <a:srcRect r="795" b="4871"/>
          <a:stretch>
            <a:fillRect/>
          </a:stretch>
        </p:blipFill>
        <p:spPr>
          <a:xfrm>
            <a:off x="790575" y="904875"/>
            <a:ext cx="3505200" cy="2209800"/>
          </a:xfrm>
          <a:prstGeom prst="rect">
            <a:avLst/>
          </a:prstGeom>
          <a:noFill/>
          <a:ln w="9525">
            <a:noFill/>
          </a:ln>
        </p:spPr>
      </p:pic>
      <p:pic>
        <p:nvPicPr>
          <p:cNvPr id="14349" name="图片 14"/>
          <p:cNvPicPr>
            <a:picLocks noChangeAspect="1"/>
          </p:cNvPicPr>
          <p:nvPr/>
        </p:nvPicPr>
        <p:blipFill>
          <a:blip r:embed="rId3"/>
          <a:srcRect r="577" b="4575"/>
          <a:stretch>
            <a:fillRect/>
          </a:stretch>
        </p:blipFill>
        <p:spPr>
          <a:xfrm>
            <a:off x="7050088" y="3622675"/>
            <a:ext cx="3573462" cy="2241550"/>
          </a:xfrm>
          <a:prstGeom prst="rect">
            <a:avLst/>
          </a:prstGeom>
          <a:noFill/>
          <a:ln w="9525">
            <a:noFill/>
          </a:ln>
        </p:spPr>
      </p:pic>
      <p:grpSp>
        <p:nvGrpSpPr>
          <p:cNvPr id="14350" name="组合 13"/>
          <p:cNvGrpSpPr/>
          <p:nvPr/>
        </p:nvGrpSpPr>
        <p:grpSpPr>
          <a:xfrm>
            <a:off x="3546475" y="217488"/>
            <a:ext cx="5099050" cy="681037"/>
            <a:chOff x="4829977" y="638561"/>
            <a:chExt cx="2546715" cy="681990"/>
          </a:xfrm>
        </p:grpSpPr>
        <p:sp>
          <p:nvSpPr>
            <p:cNvPr id="14351"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5362" name="图表 11"/>
          <p:cNvPicPr/>
          <p:nvPr/>
        </p:nvPicPr>
        <p:blipFill>
          <a:blip r:embed="rId2"/>
          <a:stretch>
            <a:fillRect/>
          </a:stretch>
        </p:blipFill>
        <p:spPr>
          <a:xfrm>
            <a:off x="-190500" y="1257300"/>
            <a:ext cx="5116513" cy="3409950"/>
          </a:xfrm>
          <a:prstGeom prst="rect">
            <a:avLst/>
          </a:prstGeom>
          <a:noFill/>
          <a:ln w="9525">
            <a:noFill/>
          </a:ln>
        </p:spPr>
      </p:pic>
      <p:sp>
        <p:nvSpPr>
          <p:cNvPr id="15363" name="五边形 12"/>
          <p:cNvSpPr/>
          <p:nvPr/>
        </p:nvSpPr>
        <p:spPr>
          <a:xfrm>
            <a:off x="4926013" y="1257300"/>
            <a:ext cx="2311400" cy="523875"/>
          </a:xfrm>
          <a:prstGeom prst="homePlate">
            <a:avLst>
              <a:gd name="adj" fmla="val 110282"/>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4" name="五边形 13"/>
          <p:cNvSpPr/>
          <p:nvPr/>
        </p:nvSpPr>
        <p:spPr>
          <a:xfrm>
            <a:off x="8921750" y="1257300"/>
            <a:ext cx="2311400" cy="523875"/>
          </a:xfrm>
          <a:prstGeom prst="homePlate">
            <a:avLst>
              <a:gd name="adj" fmla="val 110282"/>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5" name="五边形 14"/>
          <p:cNvSpPr/>
          <p:nvPr/>
        </p:nvSpPr>
        <p:spPr>
          <a:xfrm>
            <a:off x="4926013" y="3516313"/>
            <a:ext cx="2311400" cy="525462"/>
          </a:xfrm>
          <a:prstGeom prst="homePlate">
            <a:avLst>
              <a:gd name="adj" fmla="val 109949"/>
            </a:avLst>
          </a:prstGeom>
          <a:solidFill>
            <a:srgbClr val="FF5D5D"/>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6" name="五边形 15"/>
          <p:cNvSpPr/>
          <p:nvPr/>
        </p:nvSpPr>
        <p:spPr>
          <a:xfrm>
            <a:off x="8921750" y="3516313"/>
            <a:ext cx="2311400" cy="525462"/>
          </a:xfrm>
          <a:prstGeom prst="homePlate">
            <a:avLst>
              <a:gd name="adj" fmla="val 109949"/>
            </a:avLst>
          </a:prstGeom>
          <a:solidFill>
            <a:srgbClr val="FF5D5D"/>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7" name="矩形 16"/>
          <p:cNvSpPr/>
          <p:nvPr/>
        </p:nvSpPr>
        <p:spPr>
          <a:xfrm>
            <a:off x="5270500" y="1349375"/>
            <a:ext cx="1622425" cy="338138"/>
          </a:xfrm>
          <a:prstGeom prst="rect">
            <a:avLst/>
          </a:prstGeom>
          <a:solidFill>
            <a:srgbClr val="01A991"/>
          </a:solidFill>
          <a:ln w="9525">
            <a:noFill/>
          </a:ln>
        </p:spPr>
        <p:txBody>
          <a:bodyPr wrap="none" anchor="t" anchorCtr="0">
            <a:spAutoFit/>
          </a:bodyPr>
          <a:p>
            <a:pPr>
              <a:buFont typeface="Arial" panose="020B0604020202020204" pitchFamily="34" charset="0"/>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dirty="0">
              <a:solidFill>
                <a:schemeClr val="bg1"/>
              </a:solidFill>
              <a:latin typeface="Calibri" panose="020F0502020204030204" pitchFamily="34" charset="0"/>
              <a:ea typeface="宋体" panose="02010600030101010101" pitchFamily="2" charset="-122"/>
              <a:sym typeface="宋体" panose="02010600030101010101" pitchFamily="2" charset="-122"/>
            </a:endParaRPr>
          </a:p>
        </p:txBody>
      </p:sp>
      <p:sp>
        <p:nvSpPr>
          <p:cNvPr id="15368" name="矩形 17"/>
          <p:cNvSpPr/>
          <p:nvPr/>
        </p:nvSpPr>
        <p:spPr>
          <a:xfrm>
            <a:off x="9267825" y="1368425"/>
            <a:ext cx="1620838" cy="338138"/>
          </a:xfrm>
          <a:prstGeom prst="rect">
            <a:avLst/>
          </a:prstGeom>
          <a:solidFill>
            <a:srgbClr val="01A991"/>
          </a:solidFill>
          <a:ln w="9525">
            <a:noFill/>
          </a:ln>
        </p:spPr>
        <p:txBody>
          <a:bodyPr wrap="none" anchor="t" anchorCtr="0">
            <a:spAutoFit/>
          </a:bodyPr>
          <a:p>
            <a:pPr>
              <a:buFont typeface="Arial" panose="020B0604020202020204" pitchFamily="34" charset="0"/>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dirty="0">
              <a:solidFill>
                <a:schemeClr val="bg1"/>
              </a:solidFill>
              <a:latin typeface="Calibri" panose="020F0502020204030204" pitchFamily="34" charset="0"/>
              <a:ea typeface="宋体" panose="02010600030101010101" pitchFamily="2" charset="-122"/>
              <a:sym typeface="宋体" panose="02010600030101010101" pitchFamily="2" charset="-122"/>
            </a:endParaRPr>
          </a:p>
        </p:txBody>
      </p:sp>
      <p:sp>
        <p:nvSpPr>
          <p:cNvPr id="15369" name="矩形 18"/>
          <p:cNvSpPr/>
          <p:nvPr/>
        </p:nvSpPr>
        <p:spPr>
          <a:xfrm>
            <a:off x="5270500" y="3609975"/>
            <a:ext cx="1622425" cy="338138"/>
          </a:xfrm>
          <a:prstGeom prst="rect">
            <a:avLst/>
          </a:prstGeom>
          <a:noFill/>
          <a:ln w="9525">
            <a:noFill/>
          </a:ln>
        </p:spPr>
        <p:txBody>
          <a:bodyPr wrap="none" anchor="t" anchorCtr="0">
            <a:spAutoFit/>
          </a:bodyPr>
          <a:p>
            <a:pPr>
              <a:buFont typeface="Arial" panose="020B0604020202020204" pitchFamily="34" charset="0"/>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dirty="0">
              <a:solidFill>
                <a:schemeClr val="bg1"/>
              </a:solidFill>
              <a:latin typeface="Calibri" panose="020F0502020204030204" pitchFamily="34" charset="0"/>
              <a:ea typeface="宋体" panose="02010600030101010101" pitchFamily="2" charset="-122"/>
              <a:sym typeface="宋体" panose="02010600030101010101" pitchFamily="2" charset="-122"/>
            </a:endParaRPr>
          </a:p>
        </p:txBody>
      </p:sp>
      <p:sp>
        <p:nvSpPr>
          <p:cNvPr id="15370" name="矩形 19"/>
          <p:cNvSpPr/>
          <p:nvPr/>
        </p:nvSpPr>
        <p:spPr>
          <a:xfrm>
            <a:off x="9267825" y="3609975"/>
            <a:ext cx="1620838" cy="338138"/>
          </a:xfrm>
          <a:prstGeom prst="rect">
            <a:avLst/>
          </a:prstGeom>
          <a:noFill/>
          <a:ln w="9525">
            <a:noFill/>
          </a:ln>
        </p:spPr>
        <p:txBody>
          <a:bodyPr wrap="none" anchor="t" anchorCtr="0">
            <a:spAutoFit/>
          </a:bodyPr>
          <a:p>
            <a:pPr>
              <a:buFont typeface="Arial" panose="020B0604020202020204" pitchFamily="34" charset="0"/>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dirty="0">
              <a:solidFill>
                <a:schemeClr val="bg1"/>
              </a:solidFill>
              <a:latin typeface="Calibri" panose="020F0502020204030204" pitchFamily="34" charset="0"/>
              <a:ea typeface="宋体" panose="02010600030101010101" pitchFamily="2" charset="-122"/>
              <a:sym typeface="宋体" panose="02010600030101010101" pitchFamily="2" charset="-122"/>
            </a:endParaRPr>
          </a:p>
        </p:txBody>
      </p:sp>
      <p:sp>
        <p:nvSpPr>
          <p:cNvPr id="15371" name="TextBox 15"/>
          <p:cNvSpPr/>
          <p:nvPr/>
        </p:nvSpPr>
        <p:spPr>
          <a:xfrm>
            <a:off x="4926013" y="1955800"/>
            <a:ext cx="2243137" cy="1385888"/>
          </a:xfrm>
          <a:prstGeom prst="rect">
            <a:avLst/>
          </a:prstGeom>
          <a:noFill/>
          <a:ln w="9525">
            <a:noFill/>
          </a:ln>
        </p:spPr>
        <p:txBody>
          <a:bodyPr anchor="t" anchorCtr="0">
            <a:spAutoFit/>
          </a:bodyPr>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2" name="TextBox 15"/>
          <p:cNvSpPr/>
          <p:nvPr/>
        </p:nvSpPr>
        <p:spPr>
          <a:xfrm>
            <a:off x="4959350" y="4216400"/>
            <a:ext cx="2244725" cy="1384300"/>
          </a:xfrm>
          <a:prstGeom prst="rect">
            <a:avLst/>
          </a:prstGeom>
          <a:noFill/>
          <a:ln w="9525">
            <a:noFill/>
          </a:ln>
        </p:spPr>
        <p:txBody>
          <a:bodyPr anchor="t" anchorCtr="0">
            <a:spAutoFit/>
          </a:bodyPr>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3" name="TextBox 15"/>
          <p:cNvSpPr/>
          <p:nvPr/>
        </p:nvSpPr>
        <p:spPr>
          <a:xfrm>
            <a:off x="8921750" y="1955800"/>
            <a:ext cx="2243138" cy="1385888"/>
          </a:xfrm>
          <a:prstGeom prst="rect">
            <a:avLst/>
          </a:prstGeom>
          <a:noFill/>
          <a:ln w="9525">
            <a:noFill/>
          </a:ln>
        </p:spPr>
        <p:txBody>
          <a:bodyPr anchor="t" anchorCtr="0">
            <a:spAutoFit/>
          </a:bodyPr>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4" name="TextBox 15"/>
          <p:cNvSpPr/>
          <p:nvPr/>
        </p:nvSpPr>
        <p:spPr>
          <a:xfrm>
            <a:off x="8921750" y="4216400"/>
            <a:ext cx="2243138" cy="1384300"/>
          </a:xfrm>
          <a:prstGeom prst="rect">
            <a:avLst/>
          </a:prstGeom>
          <a:noFill/>
          <a:ln w="9525">
            <a:noFill/>
          </a:ln>
        </p:spPr>
        <p:txBody>
          <a:bodyPr anchor="t" anchorCtr="0">
            <a:spAutoFit/>
          </a:bodyPr>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375" name="组合 13"/>
          <p:cNvGrpSpPr/>
          <p:nvPr/>
        </p:nvGrpSpPr>
        <p:grpSpPr>
          <a:xfrm>
            <a:off x="3546475" y="217488"/>
            <a:ext cx="5099050" cy="681037"/>
            <a:chOff x="4829977" y="638561"/>
            <a:chExt cx="2546715" cy="681990"/>
          </a:xfrm>
        </p:grpSpPr>
        <p:sp>
          <p:nvSpPr>
            <p:cNvPr id="15376"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6386" name="椭圆 2"/>
          <p:cNvSpPr/>
          <p:nvPr/>
        </p:nvSpPr>
        <p:spPr>
          <a:xfrm>
            <a:off x="914400" y="2995613"/>
            <a:ext cx="914400" cy="914400"/>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椭圆 3"/>
          <p:cNvSpPr/>
          <p:nvPr/>
        </p:nvSpPr>
        <p:spPr>
          <a:xfrm>
            <a:off x="914400" y="4483100"/>
            <a:ext cx="914400" cy="914400"/>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椭圆 4"/>
          <p:cNvSpPr/>
          <p:nvPr/>
        </p:nvSpPr>
        <p:spPr>
          <a:xfrm>
            <a:off x="914400" y="1506538"/>
            <a:ext cx="914400" cy="914400"/>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9" name="KSO_Shape"/>
          <p:cNvSpPr/>
          <p:nvPr/>
        </p:nvSpPr>
        <p:spPr>
          <a:xfrm>
            <a:off x="1081088" y="1673225"/>
            <a:ext cx="581025" cy="581025"/>
          </a:xfrm>
          <a:custGeom>
            <a:avLst/>
            <a:gdLst/>
            <a:ahLst/>
            <a:cxnLst>
              <a:cxn ang="0">
                <a:pos x="314" y="188"/>
              </a:cxn>
              <a:cxn ang="0">
                <a:pos x="305" y="206"/>
              </a:cxn>
              <a:cxn ang="0">
                <a:pos x="287" y="215"/>
              </a:cxn>
              <a:cxn ang="0">
                <a:pos x="282" y="308"/>
              </a:cxn>
              <a:cxn ang="0">
                <a:pos x="279" y="332"/>
              </a:cxn>
              <a:cxn ang="0">
                <a:pos x="264" y="346"/>
              </a:cxn>
              <a:cxn ang="0">
                <a:pos x="242" y="348"/>
              </a:cxn>
              <a:cxn ang="0">
                <a:pos x="225" y="335"/>
              </a:cxn>
              <a:cxn ang="0">
                <a:pos x="219" y="315"/>
              </a:cxn>
              <a:cxn ang="0">
                <a:pos x="155" y="285"/>
              </a:cxn>
              <a:cxn ang="0">
                <a:pos x="127" y="262"/>
              </a:cxn>
              <a:cxn ang="0">
                <a:pos x="128" y="241"/>
              </a:cxn>
              <a:cxn ang="0">
                <a:pos x="143" y="226"/>
              </a:cxn>
              <a:cxn ang="0">
                <a:pos x="164" y="222"/>
              </a:cxn>
              <a:cxn ang="0">
                <a:pos x="182" y="233"/>
              </a:cxn>
              <a:cxn ang="0">
                <a:pos x="189" y="254"/>
              </a:cxn>
              <a:cxn ang="0">
                <a:pos x="261" y="207"/>
              </a:cxn>
              <a:cxn ang="0">
                <a:pos x="251" y="184"/>
              </a:cxn>
              <a:cxn ang="0">
                <a:pos x="258" y="163"/>
              </a:cxn>
              <a:cxn ang="0">
                <a:pos x="276" y="153"/>
              </a:cxn>
              <a:cxn ang="0">
                <a:pos x="233" y="46"/>
              </a:cxn>
              <a:cxn ang="0">
                <a:pos x="170" y="58"/>
              </a:cxn>
              <a:cxn ang="0">
                <a:pos x="113" y="92"/>
              </a:cxn>
              <a:cxn ang="0">
                <a:pos x="70" y="144"/>
              </a:cxn>
              <a:cxn ang="0">
                <a:pos x="49" y="205"/>
              </a:cxn>
              <a:cxn ang="0">
                <a:pos x="49" y="269"/>
              </a:cxn>
              <a:cxn ang="0">
                <a:pos x="70" y="331"/>
              </a:cxn>
              <a:cxn ang="0">
                <a:pos x="113" y="382"/>
              </a:cxn>
              <a:cxn ang="0">
                <a:pos x="170" y="416"/>
              </a:cxn>
              <a:cxn ang="0">
                <a:pos x="233" y="429"/>
              </a:cxn>
              <a:cxn ang="0">
                <a:pos x="296" y="419"/>
              </a:cxn>
              <a:cxn ang="0">
                <a:pos x="354" y="389"/>
              </a:cxn>
              <a:cxn ang="0">
                <a:pos x="400" y="339"/>
              </a:cxn>
              <a:cxn ang="0">
                <a:pos x="424" y="278"/>
              </a:cxn>
              <a:cxn ang="0">
                <a:pos x="427" y="214"/>
              </a:cxn>
              <a:cxn ang="0">
                <a:pos x="409" y="152"/>
              </a:cxn>
              <a:cxn ang="0">
                <a:pos x="369" y="98"/>
              </a:cxn>
              <a:cxn ang="0">
                <a:pos x="314" y="62"/>
              </a:cxn>
              <a:cxn ang="0">
                <a:pos x="251" y="46"/>
              </a:cxn>
              <a:cxn ang="0">
                <a:pos x="288" y="5"/>
              </a:cxn>
              <a:cxn ang="0">
                <a:pos x="363" y="36"/>
              </a:cxn>
              <a:cxn ang="0">
                <a:pos x="422" y="88"/>
              </a:cxn>
              <a:cxn ang="0">
                <a:pos x="457" y="147"/>
              </a:cxn>
              <a:cxn ang="0">
                <a:pos x="473" y="211"/>
              </a:cxn>
              <a:cxn ang="0">
                <a:pos x="471" y="277"/>
              </a:cxn>
              <a:cxn ang="0">
                <a:pos x="451" y="340"/>
              </a:cxn>
              <a:cxn ang="0">
                <a:pos x="605" y="522"/>
              </a:cxn>
              <a:cxn ang="0">
                <a:pos x="606" y="562"/>
              </a:cxn>
              <a:cxn ang="0">
                <a:pos x="570" y="603"/>
              </a:cxn>
              <a:cxn ang="0">
                <a:pos x="531" y="607"/>
              </a:cxn>
              <a:cxn ang="0">
                <a:pos x="353" y="445"/>
              </a:cxn>
              <a:cxn ang="0">
                <a:pos x="291" y="468"/>
              </a:cxn>
              <a:cxn ang="0">
                <a:pos x="225" y="474"/>
              </a:cxn>
              <a:cxn ang="0">
                <a:pos x="160" y="462"/>
              </a:cxn>
              <a:cxn ang="0">
                <a:pos x="100" y="431"/>
              </a:cxn>
              <a:cxn ang="0">
                <a:pos x="46" y="378"/>
              </a:cxn>
              <a:cxn ang="0">
                <a:pos x="10" y="305"/>
              </a:cxn>
              <a:cxn ang="0">
                <a:pos x="0" y="226"/>
              </a:cxn>
              <a:cxn ang="0">
                <a:pos x="18" y="148"/>
              </a:cxn>
              <a:cxn ang="0">
                <a:pos x="61" y="78"/>
              </a:cxn>
              <a:cxn ang="0">
                <a:pos x="127" y="27"/>
              </a:cxn>
              <a:cxn ang="0">
                <a:pos x="203" y="3"/>
              </a:cxn>
            </a:cxnLst>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w="9525">
            <a:noFill/>
          </a:ln>
        </p:spPr>
        <p:txBody>
          <a:bodyPr/>
          <a:p>
            <a:endParaRPr lang="zh-CN" altLang="en-US"/>
          </a:p>
        </p:txBody>
      </p:sp>
      <p:sp>
        <p:nvSpPr>
          <p:cNvPr id="16390" name="KSO_Shape"/>
          <p:cNvSpPr/>
          <p:nvPr/>
        </p:nvSpPr>
        <p:spPr>
          <a:xfrm>
            <a:off x="1098550" y="3173413"/>
            <a:ext cx="546100" cy="557212"/>
          </a:xfrm>
          <a:custGeom>
            <a:avLst/>
            <a:gdLst/>
            <a:ahLst/>
            <a:cxnLst>
              <a:cxn ang="0">
                <a:pos x="0" y="0"/>
              </a:cxn>
              <a:cxn ang="0">
                <a:pos x="0" y="0"/>
              </a:cxn>
              <a:cxn ang="0">
                <a:pos x="0" y="0"/>
              </a:cxn>
              <a:cxn ang="0">
                <a:pos x="0" y="0"/>
              </a:cxn>
              <a:cxn ang="0">
                <a:pos x="0" y="1"/>
              </a:cxn>
              <a:cxn ang="0">
                <a:pos x="0" y="1"/>
              </a:cxn>
              <a:cxn ang="0">
                <a:pos x="0" y="1"/>
              </a:cxn>
              <a:cxn ang="0">
                <a:pos x="0" y="1"/>
              </a:cxn>
              <a:cxn ang="0">
                <a:pos x="1" y="1"/>
              </a:cxn>
              <a:cxn ang="0">
                <a:pos x="1" y="1"/>
              </a:cxn>
              <a:cxn ang="0">
                <a:pos x="1" y="1"/>
              </a:cxn>
              <a:cxn ang="0">
                <a:pos x="1" y="1"/>
              </a:cxn>
              <a:cxn ang="0">
                <a:pos x="1" y="1"/>
              </a:cxn>
              <a:cxn ang="0">
                <a:pos x="1" y="1"/>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w="9525">
            <a:noFill/>
          </a:ln>
        </p:spPr>
        <p:txBody>
          <a:bodyPr/>
          <a:p>
            <a:endParaRPr lang="zh-CN" altLang="en-US"/>
          </a:p>
        </p:txBody>
      </p:sp>
      <p:sp>
        <p:nvSpPr>
          <p:cNvPr id="16391" name="KSO_Shape"/>
          <p:cNvSpPr/>
          <p:nvPr/>
        </p:nvSpPr>
        <p:spPr>
          <a:xfrm>
            <a:off x="1189038" y="4638675"/>
            <a:ext cx="363537" cy="604838"/>
          </a:xfrm>
          <a:custGeom>
            <a:avLst/>
            <a:gdLst/>
            <a:ahLst/>
            <a:cxnLst>
              <a:cxn ang="0">
                <a:pos x="6" y="21"/>
              </a:cxn>
              <a:cxn ang="0">
                <a:pos x="6" y="22"/>
              </a:cxn>
              <a:cxn ang="0">
                <a:pos x="9" y="22"/>
              </a:cxn>
              <a:cxn ang="0">
                <a:pos x="9" y="21"/>
              </a:cxn>
              <a:cxn ang="0">
                <a:pos x="6" y="20"/>
              </a:cxn>
              <a:cxn ang="0">
                <a:pos x="6" y="20"/>
              </a:cxn>
              <a:cxn ang="0">
                <a:pos x="9" y="20"/>
              </a:cxn>
              <a:cxn ang="0">
                <a:pos x="9" y="20"/>
              </a:cxn>
              <a:cxn ang="0">
                <a:pos x="4" y="18"/>
              </a:cxn>
              <a:cxn ang="0">
                <a:pos x="11" y="18"/>
              </a:cxn>
              <a:cxn ang="0">
                <a:pos x="12" y="19"/>
              </a:cxn>
              <a:cxn ang="0">
                <a:pos x="11" y="20"/>
              </a:cxn>
              <a:cxn ang="0">
                <a:pos x="12" y="21"/>
              </a:cxn>
              <a:cxn ang="0">
                <a:pos x="11" y="22"/>
              </a:cxn>
              <a:cxn ang="0">
                <a:pos x="12" y="23"/>
              </a:cxn>
              <a:cxn ang="0">
                <a:pos x="11" y="23"/>
              </a:cxn>
              <a:cxn ang="0">
                <a:pos x="9" y="23"/>
              </a:cxn>
              <a:cxn ang="0">
                <a:pos x="9" y="24"/>
              </a:cxn>
              <a:cxn ang="0">
                <a:pos x="8" y="25"/>
              </a:cxn>
              <a:cxn ang="0">
                <a:pos x="6" y="24"/>
              </a:cxn>
              <a:cxn ang="0">
                <a:pos x="6" y="23"/>
              </a:cxn>
              <a:cxn ang="0">
                <a:pos x="4" y="23"/>
              </a:cxn>
              <a:cxn ang="0">
                <a:pos x="3" y="23"/>
              </a:cxn>
              <a:cxn ang="0">
                <a:pos x="4" y="22"/>
              </a:cxn>
              <a:cxn ang="0">
                <a:pos x="3" y="21"/>
              </a:cxn>
              <a:cxn ang="0">
                <a:pos x="4" y="20"/>
              </a:cxn>
              <a:cxn ang="0">
                <a:pos x="3" y="19"/>
              </a:cxn>
              <a:cxn ang="0">
                <a:pos x="4" y="18"/>
              </a:cxn>
              <a:cxn ang="0">
                <a:pos x="8" y="0"/>
              </a:cxn>
              <a:cxn ang="0">
                <a:pos x="15" y="8"/>
              </a:cxn>
              <a:cxn ang="0">
                <a:pos x="15" y="9"/>
              </a:cxn>
              <a:cxn ang="0">
                <a:pos x="15" y="10"/>
              </a:cxn>
              <a:cxn ang="0">
                <a:pos x="15" y="10"/>
              </a:cxn>
              <a:cxn ang="0">
                <a:pos x="11" y="18"/>
              </a:cxn>
              <a:cxn ang="0">
                <a:pos x="4" y="18"/>
              </a:cxn>
              <a:cxn ang="0">
                <a:pos x="0" y="10"/>
              </a:cxn>
              <a:cxn ang="0">
                <a:pos x="0" y="10"/>
              </a:cxn>
              <a:cxn ang="0">
                <a:pos x="0" y="9"/>
              </a:cxn>
              <a:cxn ang="0">
                <a:pos x="0" y="8"/>
              </a:cxn>
              <a:cxn ang="0">
                <a:pos x="8" y="0"/>
              </a:cxn>
            </a:cxnLst>
            <a:pathLst>
              <a:path w="1536700" h="2555648">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w="12700">
            <a:noFill/>
          </a:ln>
        </p:spPr>
        <p:txBody>
          <a:bodyPr/>
          <a:p>
            <a:endParaRPr lang="zh-CN" altLang="en-US"/>
          </a:p>
        </p:txBody>
      </p:sp>
      <p:sp>
        <p:nvSpPr>
          <p:cNvPr id="16392" name="矩形 9"/>
          <p:cNvSpPr/>
          <p:nvPr/>
        </p:nvSpPr>
        <p:spPr>
          <a:xfrm>
            <a:off x="2235200" y="1897063"/>
            <a:ext cx="4535488" cy="523875"/>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393" name="TextBox 4"/>
          <p:cNvSpPr/>
          <p:nvPr/>
        </p:nvSpPr>
        <p:spPr>
          <a:xfrm>
            <a:off x="2173288" y="1387475"/>
            <a:ext cx="1716087" cy="458788"/>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rgbClr val="01A991"/>
                </a:solidFill>
                <a:latin typeface="Franklin Gothic Book" pitchFamily="34" charset="0"/>
                <a:ea typeface="微软雅黑" panose="020B0503020204020204" pitchFamily="34" charset="-122"/>
                <a:sym typeface="Franklin Gothic Book" pitchFamily="34" charset="0"/>
              </a:rPr>
              <a:t>点击添加标题</a:t>
            </a:r>
            <a:endParaRPr lang="zh-CN" altLang="en-US" b="1" dirty="0">
              <a:solidFill>
                <a:srgbClr val="01A991"/>
              </a:solidFill>
              <a:latin typeface="Franklin Gothic Book" pitchFamily="34" charset="0"/>
              <a:ea typeface="微软雅黑" panose="020B0503020204020204" pitchFamily="34" charset="-122"/>
              <a:sym typeface="Franklin Gothic Book" pitchFamily="34" charset="0"/>
            </a:endParaRPr>
          </a:p>
        </p:txBody>
      </p:sp>
      <p:sp>
        <p:nvSpPr>
          <p:cNvPr id="16394" name="矩形 11"/>
          <p:cNvSpPr/>
          <p:nvPr/>
        </p:nvSpPr>
        <p:spPr>
          <a:xfrm>
            <a:off x="2235200" y="3287713"/>
            <a:ext cx="4535488" cy="523875"/>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395" name="TextBox 4"/>
          <p:cNvSpPr/>
          <p:nvPr/>
        </p:nvSpPr>
        <p:spPr>
          <a:xfrm>
            <a:off x="2173288" y="2778125"/>
            <a:ext cx="1716087" cy="458788"/>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rgbClr val="01A991"/>
                </a:solidFill>
                <a:latin typeface="Franklin Gothic Book" pitchFamily="34" charset="0"/>
                <a:ea typeface="微软雅黑" panose="020B0503020204020204" pitchFamily="34" charset="-122"/>
                <a:sym typeface="Franklin Gothic Book" pitchFamily="34" charset="0"/>
              </a:rPr>
              <a:t>点击添加标题</a:t>
            </a:r>
            <a:endParaRPr lang="zh-CN" altLang="en-US" b="1" dirty="0">
              <a:solidFill>
                <a:srgbClr val="01A991"/>
              </a:solidFill>
              <a:latin typeface="Franklin Gothic Book" pitchFamily="34" charset="0"/>
              <a:ea typeface="微软雅黑" panose="020B0503020204020204" pitchFamily="34" charset="-122"/>
              <a:sym typeface="Franklin Gothic Book" pitchFamily="34" charset="0"/>
            </a:endParaRPr>
          </a:p>
        </p:txBody>
      </p:sp>
      <p:sp>
        <p:nvSpPr>
          <p:cNvPr id="16396" name="矩形 13"/>
          <p:cNvSpPr/>
          <p:nvPr/>
        </p:nvSpPr>
        <p:spPr>
          <a:xfrm>
            <a:off x="2235200" y="4733925"/>
            <a:ext cx="4535488" cy="523875"/>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397" name="TextBox 4"/>
          <p:cNvSpPr/>
          <p:nvPr/>
        </p:nvSpPr>
        <p:spPr>
          <a:xfrm>
            <a:off x="2173288" y="4224338"/>
            <a:ext cx="1716087" cy="458787"/>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rgbClr val="01A991"/>
                </a:solidFill>
                <a:latin typeface="Franklin Gothic Book" pitchFamily="34" charset="0"/>
                <a:ea typeface="微软雅黑" panose="020B0503020204020204" pitchFamily="34" charset="-122"/>
                <a:sym typeface="Franklin Gothic Book" pitchFamily="34" charset="0"/>
              </a:rPr>
              <a:t>点击添加标题</a:t>
            </a:r>
            <a:endParaRPr lang="zh-CN" altLang="en-US" b="1" dirty="0">
              <a:solidFill>
                <a:srgbClr val="01A991"/>
              </a:solidFill>
              <a:latin typeface="Franklin Gothic Book" pitchFamily="34" charset="0"/>
              <a:ea typeface="微软雅黑" panose="020B0503020204020204" pitchFamily="34" charset="-122"/>
              <a:sym typeface="Franklin Gothic Book" pitchFamily="34" charset="0"/>
            </a:endParaRPr>
          </a:p>
        </p:txBody>
      </p:sp>
      <p:pic>
        <p:nvPicPr>
          <p:cNvPr id="16398" name="图片 15"/>
          <p:cNvPicPr>
            <a:picLocks noChangeAspect="1"/>
          </p:cNvPicPr>
          <p:nvPr/>
        </p:nvPicPr>
        <p:blipFill>
          <a:blip r:embed="rId2"/>
          <a:srcRect r="795" b="4871"/>
          <a:stretch>
            <a:fillRect/>
          </a:stretch>
        </p:blipFill>
        <p:spPr>
          <a:xfrm>
            <a:off x="7383463" y="2212975"/>
            <a:ext cx="3930650" cy="2478088"/>
          </a:xfrm>
          <a:prstGeom prst="rect">
            <a:avLst/>
          </a:prstGeom>
          <a:noFill/>
          <a:ln w="9525">
            <a:noFill/>
          </a:ln>
        </p:spPr>
      </p:pic>
      <p:grpSp>
        <p:nvGrpSpPr>
          <p:cNvPr id="16399" name="组合 13"/>
          <p:cNvGrpSpPr/>
          <p:nvPr/>
        </p:nvGrpSpPr>
        <p:grpSpPr>
          <a:xfrm>
            <a:off x="3546475" y="217488"/>
            <a:ext cx="5099050" cy="681037"/>
            <a:chOff x="4829977" y="638561"/>
            <a:chExt cx="2546715" cy="681990"/>
          </a:xfrm>
        </p:grpSpPr>
        <p:sp>
          <p:nvSpPr>
            <p:cNvPr id="30" name="矩形 29"/>
            <p:cNvSpPr/>
            <p:nvPr/>
          </p:nvSpPr>
          <p:spPr>
            <a:xfrm>
              <a:off x="5096716" y="638561"/>
              <a:ext cx="1998569" cy="681990"/>
            </a:xfrm>
            <a:prstGeom prst="rect">
              <a:avLst/>
            </a:prstGeom>
            <a:noFill/>
          </p:spPr>
          <p:txBody>
            <a:bodyPr wrap="square">
              <a:spAutoFit/>
            </a:bodyPr>
            <a:p>
              <a:pPr marL="0" marR="0" indent="0" algn="ctr" defTabSz="914400" rtl="0" eaLnBrk="0" fontAlgn="base" latinLnBrk="0" hangingPunct="0">
                <a:lnSpc>
                  <a:spcPct val="120000"/>
                </a:lnSpc>
                <a:spcBef>
                  <a:spcPct val="0"/>
                </a:spcBef>
                <a:spcAft>
                  <a:spcPct val="0"/>
                </a:spcAft>
                <a:buNone/>
              </a:pPr>
              <a:r>
                <a:rPr kumimoji="0" lang="zh-CN" altLang="en-US" sz="3200" b="0" i="0" u="none" strike="noStrike" kern="1200" cap="none" spc="0" normalizeH="0" baseline="0" noProof="1" smtClean="0">
                  <a:solidFill>
                    <a:srgbClr val="01A991"/>
                  </a:solidFill>
                  <a:latin typeface="微软雅黑" panose="020B0503020204020204" pitchFamily="34" charset="-122"/>
                  <a:ea typeface="微软雅黑" panose="020B0503020204020204" pitchFamily="34" charset="-122"/>
                  <a:cs typeface="+mn-cs"/>
                  <a:sym typeface="+mn-ea"/>
                </a:rPr>
                <a:t>这里输入您的标题</a:t>
              </a:r>
              <a:endParaRPr kumimoji="0" lang="zh-CN" altLang="en-US" sz="3200" b="0" i="0" u="none" strike="noStrike" kern="1200" cap="none" spc="0" normalizeH="0" baseline="0" noProof="1" smtClean="0">
                <a:solidFill>
                  <a:srgbClr val="01A991"/>
                </a:solidFill>
                <a:latin typeface="微软雅黑" panose="020B0503020204020204" pitchFamily="34" charset="-122"/>
                <a:ea typeface="微软雅黑" panose="020B0503020204020204" pitchFamily="34" charset="-122"/>
                <a:cs typeface="+mn-cs"/>
                <a:sym typeface="+mn-ea"/>
              </a:endParaRPr>
            </a:p>
          </p:txBody>
        </p:sp>
        <p:cxnSp>
          <p:nvCxnSpPr>
            <p:cNvPr id="28" name="直接连接符 27"/>
            <p:cNvCxnSpPr/>
            <p:nvPr/>
          </p:nvCxnSpPr>
          <p:spPr>
            <a:xfrm>
              <a:off x="7017442" y="977458"/>
              <a:ext cx="359250" cy="0"/>
            </a:xfrm>
            <a:prstGeom prst="line">
              <a:avLst/>
            </a:prstGeom>
            <a:noFill/>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noFill/>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7410" name="文本框 3"/>
          <p:cNvSpPr/>
          <p:nvPr/>
        </p:nvSpPr>
        <p:spPr>
          <a:xfrm>
            <a:off x="173038" y="3524250"/>
            <a:ext cx="1998662" cy="622300"/>
          </a:xfrm>
          <a:prstGeom prst="rect">
            <a:avLst/>
          </a:prstGeom>
          <a:noFill/>
          <a:ln w="9525">
            <a:noFill/>
          </a:ln>
        </p:spPr>
        <p:txBody>
          <a:bodyPr lIns="90000" rIns="90000" anchor="ctr" anchorCtr="0"/>
          <a:p>
            <a:pPr>
              <a:buFont typeface="Arial" panose="020B0604020202020204" pitchFamily="34" charset="0"/>
            </a:pP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添加标题</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a:t>
            </a:r>
            <a:endParaRPr lang="zh-CN" altLang="en-US" sz="1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1" name="文本框 26"/>
          <p:cNvSpPr/>
          <p:nvPr/>
        </p:nvSpPr>
        <p:spPr>
          <a:xfrm>
            <a:off x="5153025" y="944563"/>
            <a:ext cx="2051050" cy="509587"/>
          </a:xfrm>
          <a:prstGeom prst="rect">
            <a:avLst/>
          </a:prstGeom>
          <a:noFill/>
          <a:ln w="9525">
            <a:noFill/>
          </a:ln>
        </p:spPr>
        <p:txBody>
          <a:bodyPr lIns="90000" rIns="90000" anchor="ctr" anchorCtr="0"/>
          <a:p>
            <a:pPr>
              <a:buFont typeface="Arial" panose="020B0604020202020204" pitchFamily="34" charset="0"/>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请在此处输入您的文本</a:t>
            </a: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2" name="文本框 27"/>
          <p:cNvSpPr/>
          <p:nvPr/>
        </p:nvSpPr>
        <p:spPr>
          <a:xfrm>
            <a:off x="5183188" y="6246813"/>
            <a:ext cx="2020887" cy="442912"/>
          </a:xfrm>
          <a:prstGeom prst="rect">
            <a:avLst/>
          </a:prstGeom>
          <a:noFill/>
          <a:ln w="9525">
            <a:noFill/>
          </a:ln>
        </p:spPr>
        <p:txBody>
          <a:bodyPr lIns="90000" rIns="90000" anchor="ctr" anchorCtr="0"/>
          <a:p>
            <a:pPr>
              <a:buFont typeface="Arial" panose="020B0604020202020204" pitchFamily="34" charset="0"/>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请在此处输入您的文本</a:t>
            </a: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3" name="文本框 28"/>
          <p:cNvSpPr/>
          <p:nvPr/>
        </p:nvSpPr>
        <p:spPr>
          <a:xfrm>
            <a:off x="10142538" y="3619500"/>
            <a:ext cx="2049462" cy="527050"/>
          </a:xfrm>
          <a:prstGeom prst="rect">
            <a:avLst/>
          </a:prstGeom>
          <a:noFill/>
          <a:ln w="9525">
            <a:noFill/>
          </a:ln>
        </p:spPr>
        <p:txBody>
          <a:bodyPr lIns="90000" rIns="90000" anchor="ctr" anchorCtr="0"/>
          <a:p>
            <a:pPr>
              <a:buFont typeface="Arial" panose="020B0604020202020204" pitchFamily="34" charset="0"/>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请在此处输入您的文本</a:t>
            </a: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414" name="组合 13"/>
          <p:cNvGrpSpPr/>
          <p:nvPr/>
        </p:nvGrpSpPr>
        <p:grpSpPr>
          <a:xfrm>
            <a:off x="2154238" y="3309938"/>
            <a:ext cx="3824287" cy="1079500"/>
            <a:chOff x="0" y="0"/>
            <a:chExt cx="3002269" cy="846870"/>
          </a:xfrm>
        </p:grpSpPr>
        <p:sp>
          <p:nvSpPr>
            <p:cNvPr id="17415" name="圆角矩形 10"/>
            <p:cNvSpPr/>
            <p:nvPr/>
          </p:nvSpPr>
          <p:spPr>
            <a:xfrm flipH="1">
              <a:off x="11419" y="0"/>
              <a:ext cx="2990850" cy="846870"/>
            </a:xfrm>
            <a:prstGeom prst="roundRect">
              <a:avLst>
                <a:gd name="adj" fmla="val 50000"/>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6" name="椭圆 11"/>
            <p:cNvSpPr/>
            <p:nvPr/>
          </p:nvSpPr>
          <p:spPr>
            <a:xfrm flipH="1">
              <a:off x="0" y="37302"/>
              <a:ext cx="777821" cy="777821"/>
            </a:xfrm>
            <a:prstGeom prst="ellipse">
              <a:avLst/>
            </a:prstGeom>
            <a:solidFill>
              <a:schemeClr val="bg1"/>
            </a:solidFill>
            <a:ln w="12700">
              <a:noFill/>
            </a:ln>
          </p:spPr>
          <p:txBody>
            <a:bodyPr lIns="0" tIns="0" rIns="0" bIns="0" anchor="ctr" anchorCtr="0"/>
            <a:p>
              <a:pPr algn="ctr">
                <a:buFont typeface="Arial" panose="020B0604020202020204" pitchFamily="34" charset="0"/>
              </a:pPr>
              <a:r>
                <a:rPr lang="en-US" altLang="zh-CN" sz="3600" dirty="0">
                  <a:solidFill>
                    <a:srgbClr val="01A991"/>
                  </a:solidFill>
                  <a:latin typeface="Impact" panose="020B0806030902050204" pitchFamily="34" charset="0"/>
                  <a:ea typeface="宋体" panose="02010600030101010101" pitchFamily="2" charset="-122"/>
                  <a:sym typeface="Impact" panose="020B0806030902050204" pitchFamily="34" charset="0"/>
                </a:rPr>
                <a:t>02</a:t>
              </a:r>
              <a:endParaRPr lang="zh-CN" altLang="en-US" sz="3600" dirty="0">
                <a:solidFill>
                  <a:srgbClr val="01A991"/>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17417" name="组合 14"/>
          <p:cNvGrpSpPr/>
          <p:nvPr/>
        </p:nvGrpSpPr>
        <p:grpSpPr>
          <a:xfrm>
            <a:off x="4073525" y="4832350"/>
            <a:ext cx="3810000" cy="1079500"/>
            <a:chOff x="0" y="0"/>
            <a:chExt cx="2990852" cy="846870"/>
          </a:xfrm>
        </p:grpSpPr>
        <p:sp>
          <p:nvSpPr>
            <p:cNvPr id="17418" name="圆角矩形 15"/>
            <p:cNvSpPr/>
            <p:nvPr/>
          </p:nvSpPr>
          <p:spPr>
            <a:xfrm flipH="1">
              <a:off x="2" y="0"/>
              <a:ext cx="2990850" cy="846870"/>
            </a:xfrm>
            <a:prstGeom prst="roundRect">
              <a:avLst>
                <a:gd name="adj" fmla="val 50000"/>
              </a:avLst>
            </a:prstGeom>
            <a:solidFill>
              <a:srgbClr val="FF5D5D"/>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9" name="椭圆 16"/>
            <p:cNvSpPr/>
            <p:nvPr/>
          </p:nvSpPr>
          <p:spPr>
            <a:xfrm flipH="1">
              <a:off x="0" y="47754"/>
              <a:ext cx="777821" cy="777821"/>
            </a:xfrm>
            <a:prstGeom prst="ellipse">
              <a:avLst/>
            </a:prstGeom>
            <a:solidFill>
              <a:schemeClr val="bg1"/>
            </a:solidFill>
            <a:ln w="12700">
              <a:noFill/>
            </a:ln>
          </p:spPr>
          <p:txBody>
            <a:bodyPr lIns="0" tIns="0" rIns="0" bIns="0" anchor="ctr" anchorCtr="0"/>
            <a:p>
              <a:pPr algn="ctr">
                <a:buFont typeface="Arial" panose="020B0604020202020204" pitchFamily="34" charset="0"/>
              </a:pPr>
              <a:r>
                <a:rPr lang="en-US" altLang="zh-CN" sz="3600" dirty="0">
                  <a:solidFill>
                    <a:srgbClr val="FF5D5D"/>
                  </a:solidFill>
                  <a:latin typeface="Impact" panose="020B0806030902050204" pitchFamily="34" charset="0"/>
                  <a:ea typeface="宋体" panose="02010600030101010101" pitchFamily="2" charset="-122"/>
                  <a:sym typeface="Impact" panose="020B0806030902050204" pitchFamily="34" charset="0"/>
                </a:rPr>
                <a:t>04</a:t>
              </a:r>
              <a:endParaRPr lang="zh-CN" altLang="en-US" sz="3600" dirty="0">
                <a:solidFill>
                  <a:srgbClr val="FF5D5D"/>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17420" name="组合 17"/>
          <p:cNvGrpSpPr/>
          <p:nvPr/>
        </p:nvGrpSpPr>
        <p:grpSpPr>
          <a:xfrm>
            <a:off x="4103688" y="1708150"/>
            <a:ext cx="3810000" cy="1079500"/>
            <a:chOff x="0" y="0"/>
            <a:chExt cx="2990850" cy="846870"/>
          </a:xfrm>
        </p:grpSpPr>
        <p:sp>
          <p:nvSpPr>
            <p:cNvPr id="17421" name="圆角矩形 18"/>
            <p:cNvSpPr/>
            <p:nvPr/>
          </p:nvSpPr>
          <p:spPr>
            <a:xfrm flipH="1">
              <a:off x="0" y="0"/>
              <a:ext cx="2990850" cy="846870"/>
            </a:xfrm>
            <a:prstGeom prst="roundRect">
              <a:avLst>
                <a:gd name="adj" fmla="val 50000"/>
              </a:avLst>
            </a:prstGeom>
            <a:solidFill>
              <a:srgbClr val="FF5D5D"/>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22" name="椭圆 19"/>
            <p:cNvSpPr/>
            <p:nvPr/>
          </p:nvSpPr>
          <p:spPr>
            <a:xfrm flipH="1">
              <a:off x="2213029" y="33830"/>
              <a:ext cx="777821" cy="777821"/>
            </a:xfrm>
            <a:prstGeom prst="ellipse">
              <a:avLst/>
            </a:prstGeom>
            <a:solidFill>
              <a:schemeClr val="bg1"/>
            </a:solidFill>
            <a:ln w="12700">
              <a:noFill/>
            </a:ln>
          </p:spPr>
          <p:txBody>
            <a:bodyPr lIns="0" tIns="0" rIns="0" bIns="0" anchor="ctr" anchorCtr="0"/>
            <a:p>
              <a:pPr algn="ctr">
                <a:buFont typeface="Arial" panose="020B0604020202020204" pitchFamily="34" charset="0"/>
              </a:pPr>
              <a:r>
                <a:rPr lang="en-US" altLang="zh-CN" sz="3600" dirty="0">
                  <a:solidFill>
                    <a:srgbClr val="FF5D5D"/>
                  </a:solidFill>
                  <a:latin typeface="Impact" panose="020B0806030902050204" pitchFamily="34" charset="0"/>
                  <a:ea typeface="宋体" panose="02010600030101010101" pitchFamily="2" charset="-122"/>
                  <a:sym typeface="Impact" panose="020B0806030902050204" pitchFamily="34" charset="0"/>
                </a:rPr>
                <a:t>01</a:t>
              </a:r>
              <a:endParaRPr lang="zh-CN" altLang="en-US" sz="3600" dirty="0">
                <a:solidFill>
                  <a:srgbClr val="FF5D5D"/>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17423" name="组合 20"/>
          <p:cNvGrpSpPr/>
          <p:nvPr/>
        </p:nvGrpSpPr>
        <p:grpSpPr>
          <a:xfrm>
            <a:off x="6213475" y="3270250"/>
            <a:ext cx="3822700" cy="1077913"/>
            <a:chOff x="0" y="0"/>
            <a:chExt cx="3000888" cy="846870"/>
          </a:xfrm>
        </p:grpSpPr>
        <p:sp>
          <p:nvSpPr>
            <p:cNvPr id="17424" name="圆角矩形 21"/>
            <p:cNvSpPr/>
            <p:nvPr/>
          </p:nvSpPr>
          <p:spPr>
            <a:xfrm flipH="1">
              <a:off x="0" y="0"/>
              <a:ext cx="2990850" cy="846870"/>
            </a:xfrm>
            <a:prstGeom prst="roundRect">
              <a:avLst>
                <a:gd name="adj" fmla="val 50000"/>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25" name="椭圆 22"/>
            <p:cNvSpPr/>
            <p:nvPr/>
          </p:nvSpPr>
          <p:spPr>
            <a:xfrm flipH="1">
              <a:off x="2223067" y="34524"/>
              <a:ext cx="777821" cy="777821"/>
            </a:xfrm>
            <a:prstGeom prst="ellipse">
              <a:avLst/>
            </a:prstGeom>
            <a:solidFill>
              <a:schemeClr val="bg1"/>
            </a:solidFill>
            <a:ln w="12700">
              <a:noFill/>
            </a:ln>
          </p:spPr>
          <p:txBody>
            <a:bodyPr lIns="0" tIns="0" rIns="0" bIns="0" anchor="ctr" anchorCtr="0"/>
            <a:p>
              <a:pPr algn="ctr">
                <a:buFont typeface="Arial" panose="020B0604020202020204" pitchFamily="34" charset="0"/>
              </a:pPr>
              <a:r>
                <a:rPr lang="en-US" altLang="zh-CN" sz="3600" dirty="0">
                  <a:solidFill>
                    <a:srgbClr val="01A991"/>
                  </a:solidFill>
                  <a:latin typeface="Impact" panose="020B0806030902050204" pitchFamily="34" charset="0"/>
                  <a:ea typeface="宋体" panose="02010600030101010101" pitchFamily="2" charset="-122"/>
                  <a:sym typeface="Impact" panose="020B0806030902050204" pitchFamily="34" charset="0"/>
                </a:rPr>
                <a:t>03</a:t>
              </a:r>
              <a:endParaRPr lang="zh-CN" altLang="en-US" sz="3600" dirty="0">
                <a:solidFill>
                  <a:srgbClr val="01A991"/>
                </a:solidFill>
                <a:latin typeface="Impact" panose="020B0806030902050204" pitchFamily="34" charset="0"/>
                <a:ea typeface="宋体" panose="02010600030101010101" pitchFamily="2" charset="-122"/>
                <a:sym typeface="Impact" panose="020B0806030902050204" pitchFamily="34" charset="0"/>
              </a:endParaRPr>
            </a:p>
          </p:txBody>
        </p:sp>
      </p:grpSp>
      <p:sp>
        <p:nvSpPr>
          <p:cNvPr id="17426" name="矩形 24"/>
          <p:cNvSpPr/>
          <p:nvPr/>
        </p:nvSpPr>
        <p:spPr>
          <a:xfrm>
            <a:off x="5064125" y="1822450"/>
            <a:ext cx="1620838" cy="830263"/>
          </a:xfrm>
          <a:prstGeom prst="rect">
            <a:avLst/>
          </a:prstGeom>
          <a:noFill/>
          <a:ln w="9525">
            <a:noFill/>
          </a:ln>
        </p:spPr>
        <p:txBody>
          <a:bodyPr wrap="none" anchor="t" anchorCtr="0">
            <a:spAutoFit/>
          </a:bodyPr>
          <a:p>
            <a:pPr>
              <a:buFont typeface="Arial" panose="020B0604020202020204" pitchFamily="34" charset="0"/>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dirty="0">
              <a:solidFill>
                <a:schemeClr val="bg1"/>
              </a:solidFill>
              <a:latin typeface="Calibri" panose="020F0502020204030204" pitchFamily="34" charset="0"/>
              <a:ea typeface="宋体" panose="02010600030101010101" pitchFamily="2" charset="-122"/>
              <a:sym typeface="宋体" panose="02010600030101010101" pitchFamily="2" charset="-122"/>
            </a:endParaRPr>
          </a:p>
          <a:p>
            <a:pPr>
              <a:buFont typeface="Arial" panose="020B0604020202020204" pitchFamily="34" charset="0"/>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dirty="0">
              <a:solidFill>
                <a:schemeClr val="bg1"/>
              </a:solidFill>
              <a:latin typeface="Calibri" panose="020F0502020204030204" pitchFamily="34" charset="0"/>
              <a:ea typeface="宋体" panose="02010600030101010101" pitchFamily="2" charset="-122"/>
              <a:sym typeface="宋体" panose="02010600030101010101" pitchFamily="2" charset="-122"/>
            </a:endParaRPr>
          </a:p>
        </p:txBody>
      </p:sp>
      <p:sp>
        <p:nvSpPr>
          <p:cNvPr id="17427" name="矩形 25"/>
          <p:cNvSpPr/>
          <p:nvPr/>
        </p:nvSpPr>
        <p:spPr>
          <a:xfrm>
            <a:off x="3357563" y="3484563"/>
            <a:ext cx="1620837" cy="830262"/>
          </a:xfrm>
          <a:prstGeom prst="rect">
            <a:avLst/>
          </a:prstGeom>
          <a:noFill/>
          <a:ln w="9525">
            <a:noFill/>
          </a:ln>
        </p:spPr>
        <p:txBody>
          <a:bodyPr wrap="none" anchor="t" anchorCtr="0">
            <a:spAutoFit/>
          </a:bodyPr>
          <a:p>
            <a:pPr>
              <a:buFont typeface="Arial" panose="020B0604020202020204" pitchFamily="34" charset="0"/>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a:p>
            <a:pPr>
              <a:buFont typeface="Arial" panose="020B0604020202020204" pitchFamily="34" charset="0"/>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7428" name="矩形 26"/>
          <p:cNvSpPr/>
          <p:nvPr/>
        </p:nvSpPr>
        <p:spPr>
          <a:xfrm>
            <a:off x="7188200" y="3381375"/>
            <a:ext cx="1620838" cy="830263"/>
          </a:xfrm>
          <a:prstGeom prst="rect">
            <a:avLst/>
          </a:prstGeom>
          <a:noFill/>
          <a:ln w="9525">
            <a:noFill/>
          </a:ln>
        </p:spPr>
        <p:txBody>
          <a:bodyPr wrap="none" anchor="t" anchorCtr="0">
            <a:spAutoFit/>
          </a:bodyPr>
          <a:p>
            <a:pPr>
              <a:buFont typeface="Arial" panose="020B0604020202020204" pitchFamily="34" charset="0"/>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a:p>
            <a:pPr>
              <a:buFont typeface="Arial" panose="020B0604020202020204" pitchFamily="34" charset="0"/>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7429" name="矩形 27"/>
          <p:cNvSpPr/>
          <p:nvPr/>
        </p:nvSpPr>
        <p:spPr>
          <a:xfrm>
            <a:off x="5302250" y="4973638"/>
            <a:ext cx="1620838" cy="830262"/>
          </a:xfrm>
          <a:prstGeom prst="rect">
            <a:avLst/>
          </a:prstGeom>
          <a:noFill/>
          <a:ln w="9525">
            <a:noFill/>
          </a:ln>
        </p:spPr>
        <p:txBody>
          <a:bodyPr wrap="none" anchor="t" anchorCtr="0">
            <a:spAutoFit/>
          </a:bodyPr>
          <a:p>
            <a:pPr>
              <a:buFont typeface="Arial" panose="020B0604020202020204" pitchFamily="34" charset="0"/>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dirty="0">
              <a:solidFill>
                <a:schemeClr val="bg1"/>
              </a:solidFill>
              <a:latin typeface="Calibri" panose="020F0502020204030204" pitchFamily="34" charset="0"/>
              <a:ea typeface="宋体" panose="02010600030101010101" pitchFamily="2" charset="-122"/>
              <a:sym typeface="宋体" panose="02010600030101010101" pitchFamily="2" charset="-122"/>
            </a:endParaRPr>
          </a:p>
          <a:p>
            <a:pPr>
              <a:buFont typeface="Arial" panose="020B0604020202020204" pitchFamily="34" charset="0"/>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dirty="0">
              <a:solidFill>
                <a:schemeClr val="bg1"/>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17430" name="组合 13"/>
          <p:cNvGrpSpPr/>
          <p:nvPr/>
        </p:nvGrpSpPr>
        <p:grpSpPr>
          <a:xfrm>
            <a:off x="3546475" y="217488"/>
            <a:ext cx="5099050" cy="681037"/>
            <a:chOff x="4829977" y="638561"/>
            <a:chExt cx="2546715" cy="681990"/>
          </a:xfrm>
        </p:grpSpPr>
        <p:sp>
          <p:nvSpPr>
            <p:cNvPr id="17431"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8434" name="矩形 3"/>
          <p:cNvSpPr/>
          <p:nvPr/>
        </p:nvSpPr>
        <p:spPr>
          <a:xfrm>
            <a:off x="3230563" y="-11112"/>
            <a:ext cx="8974137" cy="6875462"/>
          </a:xfrm>
          <a:custGeom>
            <a:avLst/>
            <a:gdLst/>
            <a:ahLst/>
            <a:cxnLst>
              <a:cxn ang="0">
                <a:pos x="0" y="0"/>
              </a:cxn>
              <a:cxn ang="0">
                <a:pos x="8979913" y="24360"/>
              </a:cxn>
              <a:cxn ang="0">
                <a:pos x="8967712" y="4969563"/>
              </a:cxn>
              <a:cxn ang="0">
                <a:pos x="5807664" y="6869690"/>
              </a:cxn>
              <a:cxn ang="0">
                <a:pos x="0" y="0"/>
              </a:cxn>
            </a:cxnLst>
            <a:pathLst>
              <a:path w="8973312" h="6876288">
                <a:moveTo>
                  <a:pt x="0" y="0"/>
                </a:moveTo>
                <a:lnTo>
                  <a:pt x="8973312" y="24384"/>
                </a:lnTo>
                <a:lnTo>
                  <a:pt x="8961120" y="4974336"/>
                </a:lnTo>
                <a:lnTo>
                  <a:pt x="5803392" y="6876288"/>
                </a:lnTo>
                <a:lnTo>
                  <a:pt x="0" y="0"/>
                </a:lnTo>
                <a:close/>
              </a:path>
            </a:pathLst>
          </a:custGeom>
          <a:solidFill>
            <a:srgbClr val="01A991"/>
          </a:solidFill>
          <a:ln w="12700">
            <a:noFill/>
          </a:ln>
        </p:spPr>
        <p:txBody>
          <a:bodyPr/>
          <a:p>
            <a:endParaRPr lang="zh-CN" altLang="en-US"/>
          </a:p>
        </p:txBody>
      </p:sp>
      <p:pic>
        <p:nvPicPr>
          <p:cNvPr id="18435" name="图片 1"/>
          <p:cNvPicPr>
            <a:picLocks noChangeAspect="1"/>
          </p:cNvPicPr>
          <p:nvPr/>
        </p:nvPicPr>
        <p:blipFill>
          <a:blip r:embed="rId2"/>
          <a:srcRect r="2098" b="7594"/>
          <a:stretch>
            <a:fillRect/>
          </a:stretch>
        </p:blipFill>
        <p:spPr>
          <a:xfrm>
            <a:off x="0" y="1944688"/>
            <a:ext cx="4714875" cy="2968625"/>
          </a:xfrm>
          <a:prstGeom prst="rect">
            <a:avLst/>
          </a:prstGeom>
          <a:noFill/>
          <a:ln w="9525" cap="flat" cmpd="sng">
            <a:solidFill>
              <a:srgbClr val="FF5D5D"/>
            </a:solidFill>
            <a:prstDash val="solid"/>
            <a:bevel/>
            <a:headEnd type="none" w="med" len="med"/>
            <a:tailEnd type="none" w="med" len="med"/>
          </a:ln>
        </p:spPr>
      </p:pic>
      <p:sp>
        <p:nvSpPr>
          <p:cNvPr id="18436" name="矩形 5"/>
          <p:cNvSpPr/>
          <p:nvPr/>
        </p:nvSpPr>
        <p:spPr>
          <a:xfrm>
            <a:off x="7154863" y="2625725"/>
            <a:ext cx="4699000" cy="584200"/>
          </a:xfrm>
          <a:prstGeom prst="rect">
            <a:avLst/>
          </a:prstGeom>
          <a:noFill/>
          <a:ln w="9525">
            <a:noFill/>
          </a:ln>
        </p:spPr>
        <p:txBody>
          <a:bodyPr wrap="none" anchor="t" anchorCtr="0">
            <a:spAutoFit/>
          </a:bodyPr>
          <a:p>
            <a:pPr>
              <a:buFont typeface="Arial" panose="020B0604020202020204" pitchFamily="34" charset="0"/>
            </a:pPr>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37" name="矩形 6"/>
          <p:cNvSpPr/>
          <p:nvPr/>
        </p:nvSpPr>
        <p:spPr>
          <a:xfrm>
            <a:off x="7218363" y="3719513"/>
            <a:ext cx="4535487" cy="523875"/>
          </a:xfrm>
          <a:prstGeom prst="rect">
            <a:avLst/>
          </a:prstGeom>
          <a:noFill/>
          <a:ln w="9525">
            <a:noFill/>
          </a:ln>
        </p:spPr>
        <p:txBody>
          <a:bodyPr anchor="t" anchorCtr="0">
            <a:spAutoFit/>
          </a:bodyPr>
          <a:p>
            <a:pPr>
              <a:buFont typeface="Arial" panose="020B0604020202020204" pitchFamily="34" charset="0"/>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38" name="TextBox 4"/>
          <p:cNvSpPr/>
          <p:nvPr/>
        </p:nvSpPr>
        <p:spPr>
          <a:xfrm>
            <a:off x="7154863" y="3209925"/>
            <a:ext cx="1716087" cy="458788"/>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chemeClr val="bg1"/>
                </a:solidFill>
                <a:latin typeface="Franklin Gothic Book" pitchFamily="34" charset="0"/>
                <a:ea typeface="微软雅黑" panose="020B0503020204020204" pitchFamily="34" charset="-122"/>
                <a:sym typeface="Franklin Gothic Book" pitchFamily="34" charset="0"/>
              </a:rPr>
              <a:t>点击添加标题</a:t>
            </a:r>
            <a:endParaRPr lang="zh-CN" altLang="en-US" b="1" dirty="0">
              <a:solidFill>
                <a:schemeClr val="bg1"/>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9458" name="图片 50"/>
          <p:cNvPicPr>
            <a:picLocks noChangeAspect="1"/>
          </p:cNvPicPr>
          <p:nvPr/>
        </p:nvPicPr>
        <p:blipFill>
          <a:blip r:embed="rId2"/>
          <a:srcRect r="728" b="4532"/>
          <a:stretch>
            <a:fillRect/>
          </a:stretch>
        </p:blipFill>
        <p:spPr>
          <a:xfrm>
            <a:off x="736600" y="1539875"/>
            <a:ext cx="4424363" cy="2787650"/>
          </a:xfrm>
          <a:prstGeom prst="rect">
            <a:avLst/>
          </a:prstGeom>
          <a:noFill/>
          <a:ln w="9525" cap="flat" cmpd="sng">
            <a:solidFill>
              <a:srgbClr val="FF5D5D"/>
            </a:solidFill>
            <a:prstDash val="solid"/>
            <a:bevel/>
            <a:headEnd type="none" w="med" len="med"/>
            <a:tailEnd type="none" w="med" len="med"/>
          </a:ln>
        </p:spPr>
      </p:pic>
      <p:sp>
        <p:nvSpPr>
          <p:cNvPr id="19459" name="矩形 51"/>
          <p:cNvSpPr/>
          <p:nvPr/>
        </p:nvSpPr>
        <p:spPr>
          <a:xfrm>
            <a:off x="736600" y="4965700"/>
            <a:ext cx="4535488" cy="523875"/>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9460" name="TextBox 4"/>
          <p:cNvSpPr/>
          <p:nvPr/>
        </p:nvSpPr>
        <p:spPr>
          <a:xfrm>
            <a:off x="673100" y="4456113"/>
            <a:ext cx="1717675" cy="458787"/>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rgbClr val="01A991"/>
                </a:solidFill>
                <a:latin typeface="Franklin Gothic Book" pitchFamily="34" charset="0"/>
                <a:ea typeface="微软雅黑" panose="020B0503020204020204" pitchFamily="34" charset="-122"/>
                <a:sym typeface="Franklin Gothic Book" pitchFamily="34" charset="0"/>
              </a:rPr>
              <a:t>点击添加标题</a:t>
            </a:r>
            <a:endParaRPr lang="en-US" altLang="zh-CN" b="1" dirty="0">
              <a:solidFill>
                <a:srgbClr val="01A991"/>
              </a:solidFill>
              <a:latin typeface="Franklin Gothic Book" pitchFamily="34" charset="0"/>
              <a:ea typeface="微软雅黑" panose="020B0503020204020204" pitchFamily="34" charset="-122"/>
              <a:sym typeface="Franklin Gothic Book" pitchFamily="34" charset="0"/>
            </a:endParaRPr>
          </a:p>
        </p:txBody>
      </p:sp>
      <p:pic>
        <p:nvPicPr>
          <p:cNvPr id="19461" name="图片 62"/>
          <p:cNvPicPr>
            <a:picLocks noChangeAspect="1"/>
          </p:cNvPicPr>
          <p:nvPr/>
        </p:nvPicPr>
        <p:blipFill>
          <a:blip r:embed="rId3"/>
          <a:srcRect r="795" b="4871"/>
          <a:stretch>
            <a:fillRect/>
          </a:stretch>
        </p:blipFill>
        <p:spPr>
          <a:xfrm>
            <a:off x="7013575" y="1539875"/>
            <a:ext cx="4424363" cy="2787650"/>
          </a:xfrm>
          <a:prstGeom prst="rect">
            <a:avLst/>
          </a:prstGeom>
          <a:noFill/>
          <a:ln w="9525" cap="flat" cmpd="sng">
            <a:solidFill>
              <a:srgbClr val="FF5D5D"/>
            </a:solidFill>
            <a:prstDash val="solid"/>
            <a:bevel/>
            <a:headEnd type="none" w="med" len="med"/>
            <a:tailEnd type="none" w="med" len="med"/>
          </a:ln>
        </p:spPr>
      </p:pic>
      <p:sp>
        <p:nvSpPr>
          <p:cNvPr id="19462" name="矩形 63"/>
          <p:cNvSpPr/>
          <p:nvPr/>
        </p:nvSpPr>
        <p:spPr>
          <a:xfrm>
            <a:off x="7075488" y="4964113"/>
            <a:ext cx="4535487" cy="523875"/>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9463" name="TextBox 4"/>
          <p:cNvSpPr/>
          <p:nvPr/>
        </p:nvSpPr>
        <p:spPr>
          <a:xfrm>
            <a:off x="7013575" y="4454525"/>
            <a:ext cx="1716088" cy="458788"/>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rgbClr val="01A991"/>
                </a:solidFill>
                <a:latin typeface="Franklin Gothic Book" pitchFamily="34" charset="0"/>
                <a:ea typeface="微软雅黑" panose="020B0503020204020204" pitchFamily="34" charset="-122"/>
                <a:sym typeface="Franklin Gothic Book" pitchFamily="34" charset="0"/>
              </a:rPr>
              <a:t>点击添加标题</a:t>
            </a:r>
            <a:endParaRPr lang="en-US" altLang="zh-CN" b="1" dirty="0">
              <a:solidFill>
                <a:srgbClr val="01A991"/>
              </a:solidFill>
              <a:latin typeface="Franklin Gothic Book" pitchFamily="34" charset="0"/>
              <a:ea typeface="微软雅黑" panose="020B0503020204020204" pitchFamily="34" charset="-122"/>
              <a:sym typeface="Franklin Gothic Book" pitchFamily="34" charset="0"/>
            </a:endParaRPr>
          </a:p>
        </p:txBody>
      </p:sp>
      <p:grpSp>
        <p:nvGrpSpPr>
          <p:cNvPr id="19464" name="组合 13"/>
          <p:cNvGrpSpPr/>
          <p:nvPr/>
        </p:nvGrpSpPr>
        <p:grpSpPr>
          <a:xfrm>
            <a:off x="3546475" y="217488"/>
            <a:ext cx="5099050" cy="681037"/>
            <a:chOff x="4829977" y="638561"/>
            <a:chExt cx="2546715" cy="681990"/>
          </a:xfrm>
        </p:grpSpPr>
        <p:sp>
          <p:nvSpPr>
            <p:cNvPr id="19465"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0482" name="图表 16"/>
          <p:cNvPicPr/>
          <p:nvPr/>
        </p:nvPicPr>
        <p:blipFill>
          <a:blip r:embed="rId2"/>
          <a:stretch>
            <a:fillRect/>
          </a:stretch>
        </p:blipFill>
        <p:spPr>
          <a:xfrm>
            <a:off x="1071563" y="1154113"/>
            <a:ext cx="2881312" cy="3030537"/>
          </a:xfrm>
          <a:prstGeom prst="rect">
            <a:avLst/>
          </a:prstGeom>
          <a:noFill/>
          <a:ln w="9525">
            <a:noFill/>
          </a:ln>
        </p:spPr>
      </p:pic>
      <p:pic>
        <p:nvPicPr>
          <p:cNvPr id="20483" name="图表 17"/>
          <p:cNvPicPr/>
          <p:nvPr/>
        </p:nvPicPr>
        <p:blipFill>
          <a:blip r:embed="rId2"/>
          <a:stretch>
            <a:fillRect/>
          </a:stretch>
        </p:blipFill>
        <p:spPr>
          <a:xfrm>
            <a:off x="4749800" y="1098550"/>
            <a:ext cx="2881313" cy="3030538"/>
          </a:xfrm>
          <a:prstGeom prst="rect">
            <a:avLst/>
          </a:prstGeom>
          <a:noFill/>
          <a:ln w="9525">
            <a:noFill/>
          </a:ln>
        </p:spPr>
      </p:pic>
      <p:pic>
        <p:nvPicPr>
          <p:cNvPr id="20484" name="图表 18"/>
          <p:cNvPicPr/>
          <p:nvPr/>
        </p:nvPicPr>
        <p:blipFill>
          <a:blip r:embed="rId2"/>
          <a:stretch>
            <a:fillRect/>
          </a:stretch>
        </p:blipFill>
        <p:spPr>
          <a:xfrm>
            <a:off x="8453438" y="1089025"/>
            <a:ext cx="2881312" cy="3030538"/>
          </a:xfrm>
          <a:prstGeom prst="rect">
            <a:avLst/>
          </a:prstGeom>
          <a:noFill/>
          <a:ln w="9525">
            <a:noFill/>
          </a:ln>
        </p:spPr>
      </p:pic>
      <p:sp>
        <p:nvSpPr>
          <p:cNvPr id="20485" name="TextBox 15"/>
          <p:cNvSpPr/>
          <p:nvPr/>
        </p:nvSpPr>
        <p:spPr>
          <a:xfrm>
            <a:off x="2117725" y="5119688"/>
            <a:ext cx="8042275" cy="1062037"/>
          </a:xfrm>
          <a:prstGeom prst="rect">
            <a:avLst/>
          </a:prstGeom>
          <a:noFill/>
          <a:ln w="9525">
            <a:noFill/>
          </a:ln>
        </p:spPr>
        <p:txBody>
          <a:bodyPr anchor="t" anchorCtr="0">
            <a:spAutoFit/>
          </a:bodyPr>
          <a:p>
            <a:pP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6" name="矩形 20"/>
          <p:cNvSpPr/>
          <p:nvPr/>
        </p:nvSpPr>
        <p:spPr>
          <a:xfrm>
            <a:off x="3754438" y="4456113"/>
            <a:ext cx="4699000" cy="585787"/>
          </a:xfrm>
          <a:prstGeom prst="rect">
            <a:avLst/>
          </a:prstGeom>
          <a:noFill/>
          <a:ln w="9525">
            <a:noFill/>
          </a:ln>
        </p:spPr>
        <p:txBody>
          <a:bodyPr wrap="none" anchor="t" anchorCtr="0">
            <a:spAutoFit/>
          </a:bodyPr>
          <a:p>
            <a:pPr>
              <a:buFont typeface="Arial" panose="020B0604020202020204" pitchFamily="34" charset="0"/>
            </a:pPr>
            <a:r>
              <a:rPr lang="zh-CN" altLang="en-US" sz="3200" b="1"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dirty="0">
              <a:solidFill>
                <a:srgbClr val="01A991"/>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20487" name="组合 13"/>
          <p:cNvGrpSpPr/>
          <p:nvPr/>
        </p:nvGrpSpPr>
        <p:grpSpPr>
          <a:xfrm>
            <a:off x="3546475" y="217488"/>
            <a:ext cx="5099050" cy="681037"/>
            <a:chOff x="4829977" y="638561"/>
            <a:chExt cx="2546715" cy="681990"/>
          </a:xfrm>
        </p:grpSpPr>
        <p:sp>
          <p:nvSpPr>
            <p:cNvPr id="20488"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1506" name="矩形 42"/>
          <p:cNvSpPr/>
          <p:nvPr/>
        </p:nvSpPr>
        <p:spPr>
          <a:xfrm>
            <a:off x="593725" y="4657725"/>
            <a:ext cx="4533900" cy="523875"/>
          </a:xfrm>
          <a:prstGeom prst="rect">
            <a:avLst/>
          </a:prstGeom>
          <a:noFill/>
          <a:ln w="9525">
            <a:noFill/>
          </a:ln>
        </p:spPr>
        <p:txBody>
          <a:bodyPr anchor="t" anchorCtr="0">
            <a:spAutoFit/>
          </a:bodyPr>
          <a:p>
            <a:pPr>
              <a:buFont typeface="Arial" panose="020B0604020202020204" pitchFamily="34" charset="0"/>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chemeClr val="bg1"/>
              </a:solidFill>
              <a:latin typeface="Calibri" panose="020F0502020204030204" pitchFamily="34" charset="0"/>
              <a:ea typeface="宋体" panose="02010600030101010101" pitchFamily="2" charset="-122"/>
              <a:sym typeface="宋体" panose="02010600030101010101" pitchFamily="2" charset="-122"/>
            </a:endParaRPr>
          </a:p>
        </p:txBody>
      </p:sp>
      <p:sp>
        <p:nvSpPr>
          <p:cNvPr id="21507" name="TextBox 4"/>
          <p:cNvSpPr/>
          <p:nvPr/>
        </p:nvSpPr>
        <p:spPr>
          <a:xfrm>
            <a:off x="593725" y="1443038"/>
            <a:ext cx="1716088" cy="458787"/>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rgbClr val="FF5D5D"/>
                </a:solidFill>
                <a:latin typeface="Franklin Gothic Book" pitchFamily="34" charset="0"/>
                <a:ea typeface="微软雅黑" panose="020B0503020204020204" pitchFamily="34" charset="-122"/>
                <a:sym typeface="Franklin Gothic Book" pitchFamily="34" charset="0"/>
              </a:rPr>
              <a:t>点击添加标题</a:t>
            </a:r>
            <a:endParaRPr lang="en-US" altLang="zh-CN" b="1" dirty="0">
              <a:solidFill>
                <a:srgbClr val="FF5D5D"/>
              </a:solidFill>
              <a:latin typeface="Franklin Gothic Book" pitchFamily="34" charset="0"/>
              <a:ea typeface="微软雅黑" panose="020B0503020204020204" pitchFamily="34" charset="-122"/>
              <a:sym typeface="Franklin Gothic Book" pitchFamily="34" charset="0"/>
            </a:endParaRPr>
          </a:p>
        </p:txBody>
      </p:sp>
      <p:grpSp>
        <p:nvGrpSpPr>
          <p:cNvPr id="21508" name="组合 7"/>
          <p:cNvGrpSpPr/>
          <p:nvPr/>
        </p:nvGrpSpPr>
        <p:grpSpPr>
          <a:xfrm>
            <a:off x="5781675" y="2095500"/>
            <a:ext cx="5594350" cy="542925"/>
            <a:chOff x="0" y="0"/>
            <a:chExt cx="5594888" cy="542441"/>
          </a:xfrm>
        </p:grpSpPr>
        <p:sp>
          <p:nvSpPr>
            <p:cNvPr id="21509" name="矩形 3"/>
            <p:cNvSpPr/>
            <p:nvPr/>
          </p:nvSpPr>
          <p:spPr>
            <a:xfrm>
              <a:off x="0" y="0"/>
              <a:ext cx="5594888" cy="542441"/>
            </a:xfrm>
            <a:prstGeom prst="rect">
              <a:avLst/>
            </a:prstGeom>
            <a:solidFill>
              <a:srgbClr val="01A991">
                <a:alpha val="29803"/>
              </a:srgbClr>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0" name="矩形 4"/>
            <p:cNvSpPr/>
            <p:nvPr/>
          </p:nvSpPr>
          <p:spPr>
            <a:xfrm>
              <a:off x="0" y="0"/>
              <a:ext cx="3006671" cy="542441"/>
            </a:xfrm>
            <a:prstGeom prst="rect">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1511" name="组合 6"/>
          <p:cNvGrpSpPr/>
          <p:nvPr/>
        </p:nvGrpSpPr>
        <p:grpSpPr>
          <a:xfrm>
            <a:off x="5781675" y="3367088"/>
            <a:ext cx="5594350" cy="542925"/>
            <a:chOff x="0" y="0"/>
            <a:chExt cx="5594888" cy="542442"/>
          </a:xfrm>
        </p:grpSpPr>
        <p:sp>
          <p:nvSpPr>
            <p:cNvPr id="21512" name="矩形 40"/>
            <p:cNvSpPr/>
            <p:nvPr/>
          </p:nvSpPr>
          <p:spPr>
            <a:xfrm>
              <a:off x="0" y="1"/>
              <a:ext cx="5594888" cy="542441"/>
            </a:xfrm>
            <a:prstGeom prst="rect">
              <a:avLst/>
            </a:prstGeom>
            <a:solidFill>
              <a:srgbClr val="FF5D5D">
                <a:alpha val="39999"/>
              </a:srgbClr>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3" name="矩形 44"/>
            <p:cNvSpPr/>
            <p:nvPr/>
          </p:nvSpPr>
          <p:spPr>
            <a:xfrm>
              <a:off x="0" y="0"/>
              <a:ext cx="3967567" cy="542441"/>
            </a:xfrm>
            <a:prstGeom prst="rect">
              <a:avLst/>
            </a:prstGeom>
            <a:solidFill>
              <a:srgbClr val="FF5D5D"/>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1514" name="组合 5"/>
          <p:cNvGrpSpPr/>
          <p:nvPr/>
        </p:nvGrpSpPr>
        <p:grpSpPr>
          <a:xfrm>
            <a:off x="5781675" y="4638675"/>
            <a:ext cx="5594350" cy="542925"/>
            <a:chOff x="0" y="0"/>
            <a:chExt cx="5594888" cy="542442"/>
          </a:xfrm>
        </p:grpSpPr>
        <p:sp>
          <p:nvSpPr>
            <p:cNvPr id="21515" name="矩形 34"/>
            <p:cNvSpPr/>
            <p:nvPr/>
          </p:nvSpPr>
          <p:spPr>
            <a:xfrm>
              <a:off x="0" y="1"/>
              <a:ext cx="5594888" cy="542441"/>
            </a:xfrm>
            <a:prstGeom prst="rect">
              <a:avLst/>
            </a:prstGeom>
            <a:solidFill>
              <a:srgbClr val="7F7F7F">
                <a:alpha val="39999"/>
              </a:srgbClr>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6" name="矩形 45"/>
            <p:cNvSpPr/>
            <p:nvPr/>
          </p:nvSpPr>
          <p:spPr>
            <a:xfrm>
              <a:off x="0" y="0"/>
              <a:ext cx="1952787" cy="542441"/>
            </a:xfrm>
            <a:prstGeom prst="rect">
              <a:avLst/>
            </a:prstGeom>
            <a:solidFill>
              <a:srgbClr val="7F7F7F"/>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1517" name="TextBox 4"/>
          <p:cNvSpPr/>
          <p:nvPr/>
        </p:nvSpPr>
        <p:spPr>
          <a:xfrm>
            <a:off x="5613400" y="1587500"/>
            <a:ext cx="1717675" cy="458788"/>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rgbClr val="01A991"/>
                </a:solidFill>
                <a:latin typeface="Franklin Gothic Book" pitchFamily="34" charset="0"/>
                <a:ea typeface="微软雅黑" panose="020B0503020204020204" pitchFamily="34" charset="-122"/>
                <a:sym typeface="Franklin Gothic Book" pitchFamily="34" charset="0"/>
              </a:rPr>
              <a:t>点击添加标题</a:t>
            </a:r>
            <a:endParaRPr lang="en-US" altLang="zh-CN" b="1" dirty="0">
              <a:solidFill>
                <a:srgbClr val="01A991"/>
              </a:solidFill>
              <a:latin typeface="Franklin Gothic Book" pitchFamily="34" charset="0"/>
              <a:ea typeface="微软雅黑" panose="020B0503020204020204" pitchFamily="34" charset="-122"/>
              <a:sym typeface="Franklin Gothic Book" pitchFamily="34" charset="0"/>
            </a:endParaRPr>
          </a:p>
        </p:txBody>
      </p:sp>
      <p:sp>
        <p:nvSpPr>
          <p:cNvPr id="21518" name="TextBox 4"/>
          <p:cNvSpPr/>
          <p:nvPr/>
        </p:nvSpPr>
        <p:spPr>
          <a:xfrm>
            <a:off x="5638800" y="2841625"/>
            <a:ext cx="1717675" cy="458788"/>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rgbClr val="FF5D5D"/>
                </a:solidFill>
                <a:latin typeface="Franklin Gothic Book" pitchFamily="34" charset="0"/>
                <a:ea typeface="微软雅黑" panose="020B0503020204020204" pitchFamily="34" charset="-122"/>
                <a:sym typeface="Franklin Gothic Book" pitchFamily="34" charset="0"/>
              </a:rPr>
              <a:t>点击添加标题</a:t>
            </a:r>
            <a:endParaRPr lang="en-US" altLang="zh-CN" b="1" dirty="0">
              <a:solidFill>
                <a:srgbClr val="FF5D5D"/>
              </a:solidFill>
              <a:latin typeface="Franklin Gothic Book" pitchFamily="34" charset="0"/>
              <a:ea typeface="微软雅黑" panose="020B0503020204020204" pitchFamily="34" charset="-122"/>
              <a:sym typeface="Franklin Gothic Book" pitchFamily="34" charset="0"/>
            </a:endParaRPr>
          </a:p>
        </p:txBody>
      </p:sp>
      <p:sp>
        <p:nvSpPr>
          <p:cNvPr id="21519" name="TextBox 4"/>
          <p:cNvSpPr/>
          <p:nvPr/>
        </p:nvSpPr>
        <p:spPr>
          <a:xfrm>
            <a:off x="5654675" y="4130675"/>
            <a:ext cx="1716088" cy="458788"/>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latin typeface="Franklin Gothic Book" pitchFamily="34" charset="0"/>
                <a:ea typeface="微软雅黑" panose="020B0503020204020204" pitchFamily="34" charset="-122"/>
                <a:sym typeface="Franklin Gothic Book" pitchFamily="34" charset="0"/>
              </a:rPr>
              <a:t>点击添加标题</a:t>
            </a:r>
            <a:endParaRPr lang="en-US" altLang="zh-CN" b="1" dirty="0">
              <a:latin typeface="Franklin Gothic Book" pitchFamily="34" charset="0"/>
              <a:ea typeface="微软雅黑" panose="020B0503020204020204" pitchFamily="34" charset="-122"/>
              <a:sym typeface="Franklin Gothic Book" pitchFamily="34" charset="0"/>
            </a:endParaRPr>
          </a:p>
        </p:txBody>
      </p:sp>
      <p:sp>
        <p:nvSpPr>
          <p:cNvPr id="21520" name="TextBox 4"/>
          <p:cNvSpPr/>
          <p:nvPr/>
        </p:nvSpPr>
        <p:spPr>
          <a:xfrm>
            <a:off x="10529888" y="1384300"/>
            <a:ext cx="846137" cy="738188"/>
          </a:xfrm>
          <a:prstGeom prst="rect">
            <a:avLst/>
          </a:prstGeom>
          <a:noFill/>
          <a:ln w="9525">
            <a:noFill/>
          </a:ln>
        </p:spPr>
        <p:txBody>
          <a:bodyPr anchor="t" anchorCtr="0">
            <a:spAutoFit/>
          </a:bodyPr>
          <a:p>
            <a:pPr algn="ctr">
              <a:lnSpc>
                <a:spcPct val="150000"/>
              </a:lnSpc>
              <a:buFont typeface="Arial" panose="020B0604020202020204" pitchFamily="34" charset="0"/>
            </a:pPr>
            <a:r>
              <a:rPr lang="en-US" altLang="zh-CN" sz="2800" b="1" dirty="0">
                <a:solidFill>
                  <a:srgbClr val="01A991"/>
                </a:solidFill>
                <a:latin typeface="Franklin Gothic Book" pitchFamily="34" charset="0"/>
                <a:ea typeface="微软雅黑" panose="020B0503020204020204" pitchFamily="34" charset="-122"/>
                <a:sym typeface="Franklin Gothic Book" pitchFamily="34" charset="0"/>
              </a:rPr>
              <a:t>47%</a:t>
            </a:r>
            <a:endParaRPr lang="zh-CN" altLang="en-US" dirty="0">
              <a:latin typeface="Arial" panose="020B0604020202020204" pitchFamily="34" charset="0"/>
              <a:ea typeface="宋体" panose="02010600030101010101" pitchFamily="2" charset="-122"/>
            </a:endParaRPr>
          </a:p>
        </p:txBody>
      </p:sp>
      <p:sp>
        <p:nvSpPr>
          <p:cNvPr id="21521" name="TextBox 4"/>
          <p:cNvSpPr/>
          <p:nvPr/>
        </p:nvSpPr>
        <p:spPr>
          <a:xfrm>
            <a:off x="10588625" y="2684463"/>
            <a:ext cx="846138" cy="738187"/>
          </a:xfrm>
          <a:prstGeom prst="rect">
            <a:avLst/>
          </a:prstGeom>
          <a:noFill/>
          <a:ln w="9525">
            <a:noFill/>
          </a:ln>
        </p:spPr>
        <p:txBody>
          <a:bodyPr anchor="t" anchorCtr="0">
            <a:spAutoFit/>
          </a:bodyPr>
          <a:p>
            <a:pPr algn="ctr">
              <a:lnSpc>
                <a:spcPct val="150000"/>
              </a:lnSpc>
              <a:buFont typeface="Arial" panose="020B0604020202020204" pitchFamily="34" charset="0"/>
            </a:pPr>
            <a:r>
              <a:rPr lang="en-US" altLang="zh-CN" sz="2800" b="1" dirty="0">
                <a:solidFill>
                  <a:srgbClr val="FF5D5D"/>
                </a:solidFill>
                <a:latin typeface="Franklin Gothic Book" pitchFamily="34" charset="0"/>
                <a:ea typeface="微软雅黑" panose="020B0503020204020204" pitchFamily="34" charset="-122"/>
                <a:sym typeface="Franklin Gothic Book" pitchFamily="34" charset="0"/>
              </a:rPr>
              <a:t>87%</a:t>
            </a:r>
            <a:endParaRPr lang="zh-CN" altLang="en-US" dirty="0">
              <a:latin typeface="Arial" panose="020B0604020202020204" pitchFamily="34" charset="0"/>
              <a:ea typeface="宋体" panose="02010600030101010101" pitchFamily="2" charset="-122"/>
            </a:endParaRPr>
          </a:p>
        </p:txBody>
      </p:sp>
      <p:sp>
        <p:nvSpPr>
          <p:cNvPr id="21522" name="TextBox 4"/>
          <p:cNvSpPr/>
          <p:nvPr/>
        </p:nvSpPr>
        <p:spPr>
          <a:xfrm>
            <a:off x="10529888" y="3919538"/>
            <a:ext cx="912812" cy="738187"/>
          </a:xfrm>
          <a:prstGeom prst="rect">
            <a:avLst/>
          </a:prstGeom>
          <a:noFill/>
          <a:ln w="9525">
            <a:noFill/>
          </a:ln>
        </p:spPr>
        <p:txBody>
          <a:bodyPr anchor="t" anchorCtr="0">
            <a:spAutoFit/>
          </a:bodyPr>
          <a:p>
            <a:pPr algn="ctr">
              <a:lnSpc>
                <a:spcPct val="150000"/>
              </a:lnSpc>
              <a:buFont typeface="Arial" panose="020B0604020202020204" pitchFamily="34" charset="0"/>
            </a:pPr>
            <a:r>
              <a:rPr lang="en-US" altLang="zh-CN" sz="2800" b="1" dirty="0">
                <a:solidFill>
                  <a:srgbClr val="7F7F7F"/>
                </a:solidFill>
                <a:latin typeface="Franklin Gothic Book" pitchFamily="34" charset="0"/>
                <a:ea typeface="微软雅黑" panose="020B0503020204020204" pitchFamily="34" charset="-122"/>
                <a:sym typeface="Franklin Gothic Book" pitchFamily="34" charset="0"/>
              </a:rPr>
              <a:t>23%</a:t>
            </a:r>
            <a:endParaRPr lang="zh-CN" altLang="en-US" dirty="0">
              <a:latin typeface="Arial" panose="020B0604020202020204" pitchFamily="34" charset="0"/>
              <a:ea typeface="宋体" panose="02010600030101010101" pitchFamily="2" charset="-122"/>
            </a:endParaRPr>
          </a:p>
        </p:txBody>
      </p:sp>
      <p:pic>
        <p:nvPicPr>
          <p:cNvPr id="21523" name="图片 53"/>
          <p:cNvPicPr>
            <a:picLocks noChangeAspect="1"/>
          </p:cNvPicPr>
          <p:nvPr/>
        </p:nvPicPr>
        <p:blipFill>
          <a:blip r:embed="rId2"/>
          <a:srcRect r="795" b="4871"/>
          <a:stretch>
            <a:fillRect/>
          </a:stretch>
        </p:blipFill>
        <p:spPr>
          <a:xfrm>
            <a:off x="636588" y="2089150"/>
            <a:ext cx="3854450" cy="2430463"/>
          </a:xfrm>
          <a:prstGeom prst="rect">
            <a:avLst/>
          </a:prstGeom>
          <a:noFill/>
          <a:ln w="9525">
            <a:noFill/>
          </a:ln>
        </p:spPr>
      </p:pic>
      <p:grpSp>
        <p:nvGrpSpPr>
          <p:cNvPr id="21524" name="组合 13"/>
          <p:cNvGrpSpPr/>
          <p:nvPr/>
        </p:nvGrpSpPr>
        <p:grpSpPr>
          <a:xfrm>
            <a:off x="3546475" y="217488"/>
            <a:ext cx="5099050" cy="681037"/>
            <a:chOff x="4829977" y="638561"/>
            <a:chExt cx="2546715" cy="681990"/>
          </a:xfrm>
        </p:grpSpPr>
        <p:sp>
          <p:nvSpPr>
            <p:cNvPr id="21525"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2530" name="KSO_Shape"/>
          <p:cNvSpPr/>
          <p:nvPr/>
        </p:nvSpPr>
        <p:spPr>
          <a:xfrm>
            <a:off x="4910138" y="1285875"/>
            <a:ext cx="2371725" cy="4286250"/>
          </a:xfrm>
          <a:custGeom>
            <a:avLst/>
            <a:gdLst/>
            <a:ahLst/>
            <a:cxnLst>
              <a:cxn ang="0">
                <a:pos x="363385" y="1222279"/>
              </a:cxn>
              <a:cxn ang="0">
                <a:pos x="326115" y="1259348"/>
              </a:cxn>
              <a:cxn ang="0">
                <a:pos x="363385" y="1296417"/>
              </a:cxn>
              <a:cxn ang="0">
                <a:pos x="400655" y="1259348"/>
              </a:cxn>
              <a:cxn ang="0">
                <a:pos x="363385" y="1222279"/>
              </a:cxn>
              <a:cxn ang="0">
                <a:pos x="14016" y="95793"/>
              </a:cxn>
              <a:cxn ang="0">
                <a:pos x="14016" y="1211453"/>
              </a:cxn>
              <a:cxn ang="0">
                <a:pos x="712754" y="1211453"/>
              </a:cxn>
              <a:cxn ang="0">
                <a:pos x="712754" y="95793"/>
              </a:cxn>
              <a:cxn ang="0">
                <a:pos x="299722" y="43263"/>
              </a:cxn>
              <a:cxn ang="0">
                <a:pos x="298169" y="44808"/>
              </a:cxn>
              <a:cxn ang="0">
                <a:pos x="298169" y="50985"/>
              </a:cxn>
              <a:cxn ang="0">
                <a:pos x="299722" y="52530"/>
              </a:cxn>
              <a:cxn ang="0">
                <a:pos x="427048" y="52530"/>
              </a:cxn>
              <a:cxn ang="0">
                <a:pos x="428601" y="50985"/>
              </a:cxn>
              <a:cxn ang="0">
                <a:pos x="428601" y="44808"/>
              </a:cxn>
              <a:cxn ang="0">
                <a:pos x="427048" y="43263"/>
              </a:cxn>
              <a:cxn ang="0">
                <a:pos x="82758" y="0"/>
              </a:cxn>
              <a:cxn ang="0">
                <a:pos x="644013" y="0"/>
              </a:cxn>
              <a:cxn ang="0">
                <a:pos x="726770" y="82311"/>
              </a:cxn>
              <a:cxn ang="0">
                <a:pos x="726770" y="1224933"/>
              </a:cxn>
              <a:cxn ang="0">
                <a:pos x="644013" y="1307245"/>
              </a:cxn>
              <a:cxn ang="0">
                <a:pos x="82758" y="1307245"/>
              </a:cxn>
              <a:cxn ang="0">
                <a:pos x="0" y="1224933"/>
              </a:cxn>
              <a:cxn ang="0">
                <a:pos x="0" y="82311"/>
              </a:cxn>
              <a:cxn ang="0">
                <a:pos x="82758" y="0"/>
              </a:cxn>
            </a:cxnLst>
            <a:pathLst>
              <a:path w="2808312" h="5078692">
                <a:moveTo>
                  <a:pt x="1404156" y="4748597"/>
                </a:moveTo>
                <a:cubicBezTo>
                  <a:pt x="1324618" y="4748597"/>
                  <a:pt x="1260140" y="4813075"/>
                  <a:pt x="1260140" y="4892613"/>
                </a:cubicBezTo>
                <a:cubicBezTo>
                  <a:pt x="1260140" y="4972151"/>
                  <a:pt x="1324618" y="5036629"/>
                  <a:pt x="1404156" y="5036629"/>
                </a:cubicBezTo>
                <a:cubicBezTo>
                  <a:pt x="1483694" y="5036629"/>
                  <a:pt x="1548172" y="4972151"/>
                  <a:pt x="1548172" y="4892613"/>
                </a:cubicBezTo>
                <a:cubicBezTo>
                  <a:pt x="1548172" y="4813075"/>
                  <a:pt x="1483694" y="4748597"/>
                  <a:pt x="1404156" y="4748597"/>
                </a:cubicBezTo>
                <a:close/>
                <a:moveTo>
                  <a:pt x="54156" y="372159"/>
                </a:moveTo>
                <a:lnTo>
                  <a:pt x="54156" y="4706534"/>
                </a:lnTo>
                <a:lnTo>
                  <a:pt x="2754156" y="4706534"/>
                </a:lnTo>
                <a:lnTo>
                  <a:pt x="2754156" y="372159"/>
                </a:lnTo>
                <a:lnTo>
                  <a:pt x="54156" y="372159"/>
                </a:lnTo>
                <a:close/>
                <a:moveTo>
                  <a:pt x="1158156" y="168079"/>
                </a:moveTo>
                <a:cubicBezTo>
                  <a:pt x="1154842" y="168079"/>
                  <a:pt x="1152156" y="170765"/>
                  <a:pt x="1152156" y="174079"/>
                </a:cubicBezTo>
                <a:lnTo>
                  <a:pt x="1152156" y="198079"/>
                </a:lnTo>
                <a:cubicBezTo>
                  <a:pt x="1152156" y="201393"/>
                  <a:pt x="1154842" y="204079"/>
                  <a:pt x="1158156" y="204079"/>
                </a:cubicBezTo>
                <a:lnTo>
                  <a:pt x="1650156" y="204079"/>
                </a:lnTo>
                <a:cubicBezTo>
                  <a:pt x="1653470" y="204079"/>
                  <a:pt x="1656156" y="201393"/>
                  <a:pt x="1656156" y="198079"/>
                </a:cubicBezTo>
                <a:lnTo>
                  <a:pt x="1656156" y="174079"/>
                </a:lnTo>
                <a:cubicBezTo>
                  <a:pt x="1656156" y="170765"/>
                  <a:pt x="1653470" y="168079"/>
                  <a:pt x="1650156" y="168079"/>
                </a:cubicBezTo>
                <a:lnTo>
                  <a:pt x="1158156" y="168079"/>
                </a:lnTo>
                <a:close/>
                <a:moveTo>
                  <a:pt x="319782" y="0"/>
                </a:moveTo>
                <a:lnTo>
                  <a:pt x="2488530" y="0"/>
                </a:lnTo>
                <a:cubicBezTo>
                  <a:pt x="2665141" y="0"/>
                  <a:pt x="2808312" y="143171"/>
                  <a:pt x="2808312" y="319782"/>
                </a:cubicBezTo>
                <a:lnTo>
                  <a:pt x="2808312" y="4758910"/>
                </a:lnTo>
                <a:cubicBezTo>
                  <a:pt x="2808312" y="4935521"/>
                  <a:pt x="2665141" y="5078692"/>
                  <a:pt x="2488530" y="5078692"/>
                </a:cubicBezTo>
                <a:lnTo>
                  <a:pt x="319782" y="5078692"/>
                </a:lnTo>
                <a:cubicBezTo>
                  <a:pt x="143171" y="5078692"/>
                  <a:pt x="0" y="4935521"/>
                  <a:pt x="0" y="4758910"/>
                </a:cubicBezTo>
                <a:lnTo>
                  <a:pt x="0" y="319782"/>
                </a:lnTo>
                <a:cubicBezTo>
                  <a:pt x="0" y="143171"/>
                  <a:pt x="143171" y="0"/>
                  <a:pt x="319782" y="0"/>
                </a:cubicBezTo>
                <a:close/>
              </a:path>
            </a:pathLst>
          </a:custGeom>
          <a:solidFill>
            <a:schemeClr val="bg1"/>
          </a:solidFill>
          <a:ln w="12700">
            <a:noFill/>
          </a:ln>
        </p:spPr>
        <p:txBody>
          <a:bodyPr/>
          <a:p>
            <a:endParaRPr lang="zh-CN" altLang="en-US"/>
          </a:p>
        </p:txBody>
      </p:sp>
      <p:sp>
        <p:nvSpPr>
          <p:cNvPr id="22531" name="TextBox 15"/>
          <p:cNvSpPr/>
          <p:nvPr/>
        </p:nvSpPr>
        <p:spPr>
          <a:xfrm>
            <a:off x="5153025" y="1858963"/>
            <a:ext cx="1884363" cy="3140075"/>
          </a:xfrm>
          <a:prstGeom prst="rect">
            <a:avLst/>
          </a:prstGeom>
          <a:noFill/>
          <a:ln w="9525">
            <a:noFill/>
          </a:ln>
        </p:spPr>
        <p:txBody>
          <a:bodyPr anchor="t" anchorCtr="0">
            <a:spAutoFit/>
          </a:bodyPr>
          <a:p>
            <a:pPr>
              <a:lnSpc>
                <a:spcPct val="150000"/>
              </a:lnSpc>
              <a:buFont typeface="Arial" panose="020B0604020202020204" pitchFamily="34" charset="0"/>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32" name="燕尾形 1"/>
          <p:cNvSpPr/>
          <p:nvPr/>
        </p:nvSpPr>
        <p:spPr>
          <a:xfrm>
            <a:off x="7815263" y="1616075"/>
            <a:ext cx="2949575" cy="485775"/>
          </a:xfrm>
          <a:prstGeom prst="chevron">
            <a:avLst>
              <a:gd name="adj" fmla="val 49812"/>
            </a:avLst>
          </a:prstGeom>
          <a:solidFill>
            <a:srgbClr val="01A991"/>
          </a:solidFill>
          <a:ln w="12700">
            <a:noFill/>
          </a:ln>
        </p:spPr>
        <p:txBody>
          <a:bodyPr anchor="ctr" anchorCtr="0"/>
          <a:p>
            <a:pPr algn="ctr">
              <a:buFont typeface="Arial" panose="020B0604020202020204" pitchFamily="34" charset="0"/>
            </a:pPr>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sp>
        <p:nvSpPr>
          <p:cNvPr id="22533" name="燕尾形 50"/>
          <p:cNvSpPr/>
          <p:nvPr/>
        </p:nvSpPr>
        <p:spPr>
          <a:xfrm flipH="1">
            <a:off x="1425575" y="1616075"/>
            <a:ext cx="2951163" cy="485775"/>
          </a:xfrm>
          <a:prstGeom prst="chevron">
            <a:avLst>
              <a:gd name="adj" fmla="val 49838"/>
            </a:avLst>
          </a:prstGeom>
          <a:solidFill>
            <a:srgbClr val="01A991"/>
          </a:solidFill>
          <a:ln w="12700">
            <a:noFill/>
          </a:ln>
        </p:spPr>
        <p:txBody>
          <a:bodyPr anchor="ctr" anchorCtr="0"/>
          <a:p>
            <a:pPr algn="ctr">
              <a:buFont typeface="Arial" panose="020B0604020202020204" pitchFamily="34" charset="0"/>
            </a:pPr>
            <a:endParaRPr lang="zh-CN" altLang="zh-CN" dirty="0">
              <a:latin typeface="宋体" panose="02010600030101010101" pitchFamily="2" charset="-122"/>
              <a:ea typeface="宋体" panose="02010600030101010101" pitchFamily="2" charset="-122"/>
              <a:sym typeface="宋体" panose="02010600030101010101" pitchFamily="2" charset="-122"/>
            </a:endParaRPr>
          </a:p>
        </p:txBody>
      </p:sp>
      <p:sp>
        <p:nvSpPr>
          <p:cNvPr id="22534" name="矩形 51"/>
          <p:cNvSpPr/>
          <p:nvPr/>
        </p:nvSpPr>
        <p:spPr>
          <a:xfrm>
            <a:off x="1885950" y="1690688"/>
            <a:ext cx="2032000" cy="338137"/>
          </a:xfrm>
          <a:prstGeom prst="rect">
            <a:avLst/>
          </a:prstGeom>
          <a:noFill/>
          <a:ln w="9525">
            <a:noFill/>
          </a:ln>
        </p:spPr>
        <p:txBody>
          <a:bodyPr wrap="none" anchor="t" anchorCtr="0">
            <a:spAutoFit/>
          </a:bodyPr>
          <a:p>
            <a:pPr>
              <a:buFont typeface="Arial" panose="020B0604020202020204" pitchFamily="34" charset="0"/>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a:t>
            </a:r>
            <a:endParaRPr lang="zh-CN" altLang="en-US" sz="1600" b="1" dirty="0">
              <a:solidFill>
                <a:schemeClr val="bg1"/>
              </a:solidFill>
              <a:latin typeface="Calibri" panose="020F0502020204030204" pitchFamily="34" charset="0"/>
              <a:ea typeface="宋体" panose="02010600030101010101" pitchFamily="2" charset="-122"/>
              <a:sym typeface="宋体" panose="02010600030101010101" pitchFamily="2" charset="-122"/>
            </a:endParaRPr>
          </a:p>
        </p:txBody>
      </p:sp>
      <p:sp>
        <p:nvSpPr>
          <p:cNvPr id="22535" name="矩形 52"/>
          <p:cNvSpPr/>
          <p:nvPr/>
        </p:nvSpPr>
        <p:spPr>
          <a:xfrm>
            <a:off x="8274050" y="1690688"/>
            <a:ext cx="2032000" cy="338137"/>
          </a:xfrm>
          <a:prstGeom prst="rect">
            <a:avLst/>
          </a:prstGeom>
          <a:noFill/>
          <a:ln w="9525">
            <a:noFill/>
          </a:ln>
        </p:spPr>
        <p:txBody>
          <a:bodyPr wrap="none" anchor="t" anchorCtr="0">
            <a:spAutoFit/>
          </a:bodyPr>
          <a:p>
            <a:pPr>
              <a:buFont typeface="Arial" panose="020B0604020202020204" pitchFamily="34" charset="0"/>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a:t>
            </a:r>
            <a:endParaRPr lang="zh-CN" altLang="en-US" sz="1600" b="1" dirty="0">
              <a:solidFill>
                <a:schemeClr val="bg1"/>
              </a:solidFill>
              <a:latin typeface="Calibri" panose="020F0502020204030204" pitchFamily="34" charset="0"/>
              <a:ea typeface="宋体" panose="02010600030101010101" pitchFamily="2" charset="-122"/>
              <a:sym typeface="宋体" panose="02010600030101010101" pitchFamily="2" charset="-122"/>
            </a:endParaRPr>
          </a:p>
        </p:txBody>
      </p:sp>
      <p:sp>
        <p:nvSpPr>
          <p:cNvPr id="22536" name="TextBox 15"/>
          <p:cNvSpPr/>
          <p:nvPr/>
        </p:nvSpPr>
        <p:spPr>
          <a:xfrm>
            <a:off x="1841500" y="3176588"/>
            <a:ext cx="1868488" cy="1477962"/>
          </a:xfrm>
          <a:prstGeom prst="rect">
            <a:avLst/>
          </a:prstGeom>
          <a:noFill/>
          <a:ln w="9525">
            <a:noFill/>
          </a:ln>
        </p:spPr>
        <p:txBody>
          <a:bodyPr anchor="t" anchorCtr="0">
            <a:spAutoFit/>
          </a:bodyPr>
          <a:p>
            <a:pPr algn="r">
              <a:lnSpc>
                <a:spcPct val="150000"/>
              </a:lnSpc>
              <a:buFont typeface="Arial" panose="020B0604020202020204" pitchFamily="34" charset="0"/>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37" name="TextBox 15"/>
          <p:cNvSpPr/>
          <p:nvPr/>
        </p:nvSpPr>
        <p:spPr>
          <a:xfrm>
            <a:off x="8289925" y="3176588"/>
            <a:ext cx="1870075" cy="1477962"/>
          </a:xfrm>
          <a:prstGeom prst="rect">
            <a:avLst/>
          </a:prstGeom>
          <a:noFill/>
          <a:ln w="9525">
            <a:noFill/>
          </a:ln>
        </p:spPr>
        <p:txBody>
          <a:bodyPr anchor="t" anchorCtr="0">
            <a:spAutoFit/>
          </a:bodyPr>
          <a:p>
            <a:pPr algn="r">
              <a:lnSpc>
                <a:spcPct val="150000"/>
              </a:lnSpc>
              <a:buFont typeface="Arial" panose="020B0604020202020204" pitchFamily="34" charset="0"/>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38" name="TextBox 4"/>
          <p:cNvSpPr/>
          <p:nvPr/>
        </p:nvSpPr>
        <p:spPr>
          <a:xfrm>
            <a:off x="1936750" y="2382838"/>
            <a:ext cx="1717675" cy="500062"/>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sz="2000" b="1" dirty="0">
                <a:solidFill>
                  <a:srgbClr val="FF5D5D"/>
                </a:solidFill>
                <a:latin typeface="Franklin Gothic Book" pitchFamily="34" charset="0"/>
                <a:ea typeface="微软雅黑" panose="020B0503020204020204" pitchFamily="34" charset="-122"/>
                <a:sym typeface="Franklin Gothic Book" pitchFamily="34" charset="0"/>
              </a:rPr>
              <a:t>点击添加标题</a:t>
            </a:r>
            <a:endParaRPr lang="en-US" altLang="zh-CN" sz="2000" b="1" dirty="0">
              <a:solidFill>
                <a:srgbClr val="FF5D5D"/>
              </a:solidFill>
              <a:latin typeface="Franklin Gothic Book" pitchFamily="34" charset="0"/>
              <a:ea typeface="微软雅黑" panose="020B0503020204020204" pitchFamily="34" charset="-122"/>
              <a:sym typeface="Franklin Gothic Book" pitchFamily="34" charset="0"/>
            </a:endParaRPr>
          </a:p>
        </p:txBody>
      </p:sp>
      <p:sp>
        <p:nvSpPr>
          <p:cNvPr id="22539" name="TextBox 4"/>
          <p:cNvSpPr/>
          <p:nvPr/>
        </p:nvSpPr>
        <p:spPr>
          <a:xfrm>
            <a:off x="8326438" y="2382838"/>
            <a:ext cx="1716087" cy="500062"/>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sz="2000" b="1" dirty="0">
                <a:solidFill>
                  <a:srgbClr val="FF5D5D"/>
                </a:solidFill>
                <a:latin typeface="Franklin Gothic Book" pitchFamily="34" charset="0"/>
                <a:ea typeface="微软雅黑" panose="020B0503020204020204" pitchFamily="34" charset="-122"/>
                <a:sym typeface="Franklin Gothic Book" pitchFamily="34" charset="0"/>
              </a:rPr>
              <a:t>点击添加标题</a:t>
            </a:r>
            <a:endParaRPr lang="en-US" altLang="zh-CN" sz="2000" b="1" dirty="0">
              <a:solidFill>
                <a:srgbClr val="FF5D5D"/>
              </a:solidFill>
              <a:latin typeface="Franklin Gothic Book" pitchFamily="34" charset="0"/>
              <a:ea typeface="微软雅黑" panose="020B0503020204020204" pitchFamily="34" charset="-122"/>
              <a:sym typeface="Franklin Gothic Book" pitchFamily="34" charset="0"/>
            </a:endParaRPr>
          </a:p>
        </p:txBody>
      </p:sp>
      <p:grpSp>
        <p:nvGrpSpPr>
          <p:cNvPr id="22540" name="组合 13"/>
          <p:cNvGrpSpPr/>
          <p:nvPr/>
        </p:nvGrpSpPr>
        <p:grpSpPr>
          <a:xfrm>
            <a:off x="3546475" y="217488"/>
            <a:ext cx="5099050" cy="681037"/>
            <a:chOff x="4829977" y="638561"/>
            <a:chExt cx="2546715" cy="681990"/>
          </a:xfrm>
        </p:grpSpPr>
        <p:sp>
          <p:nvSpPr>
            <p:cNvPr id="22541"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3554" name="图片 1"/>
          <p:cNvPicPr>
            <a:picLocks noChangeAspect="1"/>
          </p:cNvPicPr>
          <p:nvPr/>
        </p:nvPicPr>
        <p:blipFill>
          <a:blip r:embed="rId2"/>
          <a:srcRect r="645" b="5499"/>
          <a:stretch>
            <a:fillRect/>
          </a:stretch>
        </p:blipFill>
        <p:spPr>
          <a:xfrm>
            <a:off x="0" y="1766888"/>
            <a:ext cx="5238750" cy="3322637"/>
          </a:xfrm>
          <a:prstGeom prst="rect">
            <a:avLst/>
          </a:prstGeom>
          <a:noFill/>
          <a:ln w="9525" cap="flat" cmpd="sng">
            <a:solidFill>
              <a:srgbClr val="01A991"/>
            </a:solidFill>
            <a:prstDash val="solid"/>
            <a:bevel/>
            <a:headEnd type="none" w="med" len="med"/>
            <a:tailEnd type="none" w="med" len="med"/>
          </a:ln>
        </p:spPr>
      </p:pic>
      <p:sp>
        <p:nvSpPr>
          <p:cNvPr id="23555" name="矩形 5"/>
          <p:cNvSpPr/>
          <p:nvPr/>
        </p:nvSpPr>
        <p:spPr>
          <a:xfrm>
            <a:off x="7154863" y="2625725"/>
            <a:ext cx="4699000" cy="584200"/>
          </a:xfrm>
          <a:prstGeom prst="rect">
            <a:avLst/>
          </a:prstGeom>
          <a:noFill/>
          <a:ln w="9525">
            <a:noFill/>
          </a:ln>
        </p:spPr>
        <p:txBody>
          <a:bodyPr wrap="none" anchor="t" anchorCtr="0">
            <a:spAutoFit/>
          </a:bodyPr>
          <a:p>
            <a:pPr>
              <a:buFont typeface="Arial" panose="020B0604020202020204" pitchFamily="34" charset="0"/>
            </a:pPr>
            <a:r>
              <a:rPr lang="zh-CN" altLang="en-US" sz="3200" b="1"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dirty="0">
              <a:solidFill>
                <a:srgbClr val="01A991"/>
              </a:solidFill>
              <a:latin typeface="Calibri" panose="020F0502020204030204" pitchFamily="34" charset="0"/>
              <a:ea typeface="宋体" panose="02010600030101010101" pitchFamily="2" charset="-122"/>
              <a:sym typeface="宋体" panose="02010600030101010101" pitchFamily="2" charset="-122"/>
            </a:endParaRPr>
          </a:p>
        </p:txBody>
      </p:sp>
      <p:sp>
        <p:nvSpPr>
          <p:cNvPr id="23556" name="矩形 6"/>
          <p:cNvSpPr/>
          <p:nvPr/>
        </p:nvSpPr>
        <p:spPr>
          <a:xfrm>
            <a:off x="7218363" y="3719513"/>
            <a:ext cx="4535487" cy="523875"/>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23557" name="TextBox 4"/>
          <p:cNvSpPr/>
          <p:nvPr/>
        </p:nvSpPr>
        <p:spPr>
          <a:xfrm>
            <a:off x="7154863" y="3209925"/>
            <a:ext cx="1716087" cy="458788"/>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rgbClr val="FF5D5D"/>
                </a:solidFill>
                <a:latin typeface="Franklin Gothic Book" pitchFamily="34" charset="0"/>
                <a:ea typeface="微软雅黑" panose="020B0503020204020204" pitchFamily="34" charset="-122"/>
                <a:sym typeface="Franklin Gothic Book" pitchFamily="34" charset="0"/>
              </a:rPr>
              <a:t>点击添加标题</a:t>
            </a:r>
            <a:endParaRPr lang="en-US" altLang="zh-CN" b="1" dirty="0">
              <a:solidFill>
                <a:srgbClr val="FF5D5D"/>
              </a:solidFill>
              <a:latin typeface="Franklin Gothic Book" pitchFamily="34" charset="0"/>
              <a:ea typeface="微软雅黑" panose="020B0503020204020204" pitchFamily="34" charset="-122"/>
              <a:sym typeface="Franklin Gothic Book" pitchFamily="34" charset="0"/>
            </a:endParaRPr>
          </a:p>
        </p:txBody>
      </p:sp>
      <p:grpSp>
        <p:nvGrpSpPr>
          <p:cNvPr id="23558" name="组合 13"/>
          <p:cNvGrpSpPr/>
          <p:nvPr/>
        </p:nvGrpSpPr>
        <p:grpSpPr>
          <a:xfrm>
            <a:off x="3546475" y="217488"/>
            <a:ext cx="5099050" cy="681037"/>
            <a:chOff x="4829977" y="638561"/>
            <a:chExt cx="2546715" cy="681990"/>
          </a:xfrm>
        </p:grpSpPr>
        <p:sp>
          <p:nvSpPr>
            <p:cNvPr id="23559"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2"/>
          <p:cNvSpPr/>
          <p:nvPr/>
        </p:nvSpPr>
        <p:spPr>
          <a:xfrm>
            <a:off x="8137525" y="2181225"/>
            <a:ext cx="2495550" cy="2495550"/>
          </a:xfrm>
          <a:prstGeom prst="rect">
            <a:avLst/>
          </a:prstGeom>
          <a:solidFill>
            <a:schemeClr val="bg1"/>
          </a:solidFill>
          <a:ln w="76200" cap="rnd" cmpd="sng">
            <a:solidFill>
              <a:srgbClr val="01A991"/>
            </a:solidFill>
            <a:prstDash val="solid"/>
            <a:miter/>
            <a:headEnd type="none" w="med" len="med"/>
            <a:tailEnd type="none" w="med" len="med"/>
          </a:ln>
        </p:spPr>
        <p:txBody>
          <a:bodyPr wrap="square" anchor="ctr" anchorCtr="0">
            <a:spAutoFit/>
          </a:bodyPr>
          <a:p>
            <a:pPr algn="ctr" eaLnBrk="0" hangingPunct="0"/>
            <a:endParaRPr lang="zh-CN" altLang="en-US" sz="2000">
              <a:solidFill>
                <a:srgbClr val="222B33"/>
              </a:solidFill>
              <a:latin typeface="微软雅黑" panose="020B0503020204020204" pitchFamily="34" charset="-122"/>
              <a:ea typeface="微软雅黑" panose="020B0503020204020204" pitchFamily="34" charset="-122"/>
            </a:endParaRPr>
          </a:p>
        </p:txBody>
      </p:sp>
      <p:pic>
        <p:nvPicPr>
          <p:cNvPr id="5122" name="图片 3"/>
          <p:cNvPicPr>
            <a:picLocks noChangeAspect="1"/>
          </p:cNvPicPr>
          <p:nvPr/>
        </p:nvPicPr>
        <p:blipFill>
          <a:blip r:embed="rId1"/>
          <a:srcRect l="15408" t="19823" r="20663" b="269"/>
          <a:stretch>
            <a:fillRect/>
          </a:stretch>
        </p:blipFill>
        <p:spPr>
          <a:xfrm>
            <a:off x="0" y="0"/>
            <a:ext cx="6848475" cy="6858000"/>
          </a:xfrm>
          <a:prstGeom prst="rect">
            <a:avLst/>
          </a:prstGeom>
          <a:noFill/>
          <a:ln w="9525">
            <a:noFill/>
          </a:ln>
        </p:spPr>
      </p:pic>
      <p:sp>
        <p:nvSpPr>
          <p:cNvPr id="5123" name="矩形 1"/>
          <p:cNvSpPr/>
          <p:nvPr/>
        </p:nvSpPr>
        <p:spPr>
          <a:xfrm>
            <a:off x="0" y="0"/>
            <a:ext cx="6848475" cy="6858000"/>
          </a:xfrm>
          <a:prstGeom prst="rect">
            <a:avLst/>
          </a:prstGeom>
          <a:solidFill>
            <a:srgbClr val="01A991">
              <a:alpha val="92999"/>
            </a:srgbClr>
          </a:solidFill>
          <a:ln w="9525">
            <a:noFill/>
          </a:ln>
        </p:spPr>
        <p:txBody>
          <a:bodyPr wrap="square" anchor="ctr" anchorCtr="0">
            <a:spAutoFit/>
          </a:bodyPr>
          <a:p>
            <a:pPr algn="ctr" eaLnBrk="0" hangingPunct="0"/>
            <a:endParaRPr lang="zh-CN" altLang="en-US" sz="2000">
              <a:solidFill>
                <a:srgbClr val="222B33"/>
              </a:solidFill>
              <a:latin typeface="微软雅黑" panose="020B0503020204020204" pitchFamily="34" charset="-122"/>
              <a:ea typeface="微软雅黑" panose="020B0503020204020204" pitchFamily="34" charset="-122"/>
            </a:endParaRPr>
          </a:p>
        </p:txBody>
      </p:sp>
      <p:sp>
        <p:nvSpPr>
          <p:cNvPr id="5124" name="文本框 20"/>
          <p:cNvSpPr txBox="1"/>
          <p:nvPr/>
        </p:nvSpPr>
        <p:spPr>
          <a:xfrm>
            <a:off x="8315325" y="2828925"/>
            <a:ext cx="2138363" cy="1200150"/>
          </a:xfrm>
          <a:prstGeom prst="rect">
            <a:avLst/>
          </a:prstGeom>
          <a:noFill/>
          <a:ln w="9525">
            <a:noFill/>
          </a:ln>
        </p:spPr>
        <p:txBody>
          <a:bodyPr wrap="square" anchor="t" anchorCtr="0">
            <a:spAutoFit/>
          </a:bodyPr>
          <a:p>
            <a:pPr algn="ctr" eaLnBrk="0" hangingPunct="0">
              <a:buFont typeface="Arial" panose="020B0604020202020204" pitchFamily="34" charset="0"/>
            </a:pPr>
            <a:r>
              <a:rPr lang="zh-CN" altLang="en-US" sz="7200" b="1">
                <a:solidFill>
                  <a:srgbClr val="01A991"/>
                </a:solidFill>
                <a:latin typeface="微软雅黑" panose="020B0503020204020204" pitchFamily="34" charset="-122"/>
                <a:ea typeface="微软雅黑" panose="020B0503020204020204" pitchFamily="34" charset="-122"/>
              </a:rPr>
              <a:t>目录</a:t>
            </a:r>
            <a:endParaRPr lang="zh-CN" altLang="en-US" sz="7200" b="1">
              <a:solidFill>
                <a:srgbClr val="01A991"/>
              </a:solidFill>
              <a:latin typeface="微软雅黑" panose="020B0503020204020204" pitchFamily="34" charset="-122"/>
              <a:ea typeface="微软雅黑" panose="020B0503020204020204" pitchFamily="34" charset="-122"/>
            </a:endParaRPr>
          </a:p>
        </p:txBody>
      </p:sp>
      <p:grpSp>
        <p:nvGrpSpPr>
          <p:cNvPr id="5125" name="组合 8"/>
          <p:cNvGrpSpPr/>
          <p:nvPr/>
        </p:nvGrpSpPr>
        <p:grpSpPr>
          <a:xfrm>
            <a:off x="809625" y="1527175"/>
            <a:ext cx="3230563" cy="584200"/>
            <a:chOff x="6153150" y="1581346"/>
            <a:chExt cx="3230379" cy="584775"/>
          </a:xfrm>
        </p:grpSpPr>
        <p:sp>
          <p:nvSpPr>
            <p:cNvPr id="5126" name="文本框 20"/>
            <p:cNvSpPr txBox="1"/>
            <p:nvPr/>
          </p:nvSpPr>
          <p:spPr>
            <a:xfrm>
              <a:off x="7445060" y="1581346"/>
              <a:ext cx="1938469" cy="584775"/>
            </a:xfrm>
            <a:prstGeom prst="rect">
              <a:avLst/>
            </a:prstGeom>
            <a:noFill/>
            <a:ln w="9525">
              <a:noFill/>
            </a:ln>
          </p:spPr>
          <p:txBody>
            <a:bodyPr wrap="square" anchor="t" anchorCtr="0">
              <a:spAutoFit/>
            </a:bodyPr>
            <a:p>
              <a:pPr eaLnBrk="0" hangingPunct="0">
                <a:buFont typeface="Arial" panose="020B0604020202020204" pitchFamily="34" charset="0"/>
              </a:pPr>
              <a:r>
                <a:rPr lang="zh-CN" altLang="en-US" sz="3200">
                  <a:solidFill>
                    <a:srgbClr val="FFFFFF"/>
                  </a:solidFill>
                  <a:latin typeface="微软雅黑 Light" panose="020B0502040204020203" pitchFamily="34" charset="-122"/>
                  <a:ea typeface="微软雅黑 Light" panose="020B0502040204020203" pitchFamily="34" charset="-122"/>
                </a:rPr>
                <a:t>绪论</a:t>
              </a:r>
              <a:endParaRPr lang="zh-CN" altLang="en-US" sz="3200">
                <a:solidFill>
                  <a:srgbClr val="FFFFFF"/>
                </a:solidFill>
                <a:latin typeface="微软雅黑 Light" panose="020B0502040204020203" pitchFamily="34" charset="-122"/>
                <a:ea typeface="微软雅黑 Light" panose="020B0502040204020203" pitchFamily="34" charset="-122"/>
              </a:endParaRPr>
            </a:p>
          </p:txBody>
        </p:sp>
        <p:sp>
          <p:nvSpPr>
            <p:cNvPr id="5127" name="文本框 6"/>
            <p:cNvSpPr txBox="1"/>
            <p:nvPr/>
          </p:nvSpPr>
          <p:spPr>
            <a:xfrm>
              <a:off x="6153150" y="1581346"/>
              <a:ext cx="1441450" cy="584775"/>
            </a:xfrm>
            <a:prstGeom prst="rect">
              <a:avLst/>
            </a:prstGeom>
            <a:noFill/>
            <a:ln w="9525">
              <a:noFill/>
            </a:ln>
          </p:spPr>
          <p:txBody>
            <a:bodyPr wrap="square" anchor="t" anchorCtr="0">
              <a:spAutoFit/>
            </a:bodyPr>
            <a:p>
              <a:pPr eaLnBrk="0" hangingPunct="0"/>
              <a:r>
                <a:rPr lang="en-US" altLang="zh-CN" sz="3200" b="1">
                  <a:solidFill>
                    <a:srgbClr val="FFFFFF"/>
                  </a:solidFill>
                  <a:latin typeface="Arial" panose="020B0604020202020204" pitchFamily="34" charset="0"/>
                  <a:ea typeface="宋体" panose="02010600030101010101" pitchFamily="2" charset="-122"/>
                </a:rPr>
                <a:t>PART 1</a:t>
              </a:r>
              <a:endParaRPr lang="zh-CN" altLang="en-US" sz="3200" b="1">
                <a:solidFill>
                  <a:srgbClr val="FFFFFF"/>
                </a:solidFill>
                <a:latin typeface="Arial" panose="020B0604020202020204" pitchFamily="34" charset="0"/>
                <a:ea typeface="宋体" panose="02010600030101010101" pitchFamily="2" charset="-122"/>
              </a:endParaRPr>
            </a:p>
          </p:txBody>
        </p:sp>
      </p:grpSp>
      <p:grpSp>
        <p:nvGrpSpPr>
          <p:cNvPr id="5128" name="组合 10"/>
          <p:cNvGrpSpPr/>
          <p:nvPr/>
        </p:nvGrpSpPr>
        <p:grpSpPr>
          <a:xfrm>
            <a:off x="809625" y="2409825"/>
            <a:ext cx="4689475" cy="584200"/>
            <a:chOff x="6153150" y="2467102"/>
            <a:chExt cx="4689474" cy="584775"/>
          </a:xfrm>
        </p:grpSpPr>
        <p:sp>
          <p:nvSpPr>
            <p:cNvPr id="5129" name="文本框 73"/>
            <p:cNvSpPr txBox="1"/>
            <p:nvPr/>
          </p:nvSpPr>
          <p:spPr>
            <a:xfrm>
              <a:off x="7445059" y="2467102"/>
              <a:ext cx="3397565" cy="584775"/>
            </a:xfrm>
            <a:prstGeom prst="rect">
              <a:avLst/>
            </a:prstGeom>
            <a:noFill/>
            <a:ln w="9525">
              <a:noFill/>
            </a:ln>
          </p:spPr>
          <p:txBody>
            <a:bodyPr wrap="square" anchor="t" anchorCtr="0">
              <a:spAutoFit/>
            </a:bodyPr>
            <a:p>
              <a:pPr eaLnBrk="0" hangingPunct="0">
                <a:buFont typeface="Arial" panose="020B0604020202020204" pitchFamily="34" charset="0"/>
              </a:pPr>
              <a:r>
                <a:rPr lang="zh-CN" altLang="en-US" sz="3200">
                  <a:solidFill>
                    <a:srgbClr val="FFFFFF"/>
                  </a:solidFill>
                  <a:latin typeface="微软雅黑 Light" panose="020B0502040204020203" pitchFamily="34" charset="-122"/>
                  <a:ea typeface="微软雅黑 Light" panose="020B0502040204020203" pitchFamily="34" charset="-122"/>
                </a:rPr>
                <a:t>研究思路与方法</a:t>
              </a:r>
              <a:endParaRPr lang="zh-CN" altLang="en-US" sz="3200">
                <a:solidFill>
                  <a:srgbClr val="FFFFFF"/>
                </a:solidFill>
                <a:latin typeface="微软雅黑 Light" panose="020B0502040204020203" pitchFamily="34" charset="-122"/>
                <a:ea typeface="微软雅黑 Light" panose="020B0502040204020203" pitchFamily="34" charset="-122"/>
              </a:endParaRPr>
            </a:p>
          </p:txBody>
        </p:sp>
        <p:sp>
          <p:nvSpPr>
            <p:cNvPr id="5130" name="文本框 16"/>
            <p:cNvSpPr txBox="1"/>
            <p:nvPr/>
          </p:nvSpPr>
          <p:spPr>
            <a:xfrm>
              <a:off x="6153150" y="2467102"/>
              <a:ext cx="1441450" cy="584775"/>
            </a:xfrm>
            <a:prstGeom prst="rect">
              <a:avLst/>
            </a:prstGeom>
            <a:noFill/>
            <a:ln w="9525">
              <a:noFill/>
            </a:ln>
          </p:spPr>
          <p:txBody>
            <a:bodyPr wrap="square" anchor="t" anchorCtr="0">
              <a:spAutoFit/>
            </a:bodyPr>
            <a:p>
              <a:pPr eaLnBrk="0" hangingPunct="0"/>
              <a:r>
                <a:rPr lang="en-US" altLang="zh-CN" sz="3200" b="1">
                  <a:solidFill>
                    <a:srgbClr val="FFFFFF"/>
                  </a:solidFill>
                  <a:latin typeface="Arial" panose="020B0604020202020204" pitchFamily="34" charset="0"/>
                  <a:ea typeface="宋体" panose="02010600030101010101" pitchFamily="2" charset="-122"/>
                </a:rPr>
                <a:t>PART 2</a:t>
              </a:r>
              <a:endParaRPr lang="zh-CN" altLang="en-US" sz="3200" b="1">
                <a:solidFill>
                  <a:srgbClr val="FFFFFF"/>
                </a:solidFill>
                <a:latin typeface="Arial" panose="020B0604020202020204" pitchFamily="34" charset="0"/>
                <a:ea typeface="宋体" panose="02010600030101010101" pitchFamily="2" charset="-122"/>
              </a:endParaRPr>
            </a:p>
          </p:txBody>
        </p:sp>
      </p:grpSp>
      <p:grpSp>
        <p:nvGrpSpPr>
          <p:cNvPr id="5131" name="组合 13"/>
          <p:cNvGrpSpPr/>
          <p:nvPr/>
        </p:nvGrpSpPr>
        <p:grpSpPr>
          <a:xfrm>
            <a:off x="809625" y="3290888"/>
            <a:ext cx="5502275" cy="585787"/>
            <a:chOff x="6153150" y="3299464"/>
            <a:chExt cx="5500939" cy="584775"/>
          </a:xfrm>
        </p:grpSpPr>
        <p:sp>
          <p:nvSpPr>
            <p:cNvPr id="5132" name="文本框 81"/>
            <p:cNvSpPr txBox="1"/>
            <p:nvPr/>
          </p:nvSpPr>
          <p:spPr>
            <a:xfrm>
              <a:off x="7445060" y="3299464"/>
              <a:ext cx="4209029" cy="584775"/>
            </a:xfrm>
            <a:prstGeom prst="rect">
              <a:avLst/>
            </a:prstGeom>
            <a:noFill/>
            <a:ln w="9525">
              <a:noFill/>
            </a:ln>
          </p:spPr>
          <p:txBody>
            <a:bodyPr wrap="square" anchor="t" anchorCtr="0">
              <a:spAutoFit/>
            </a:bodyPr>
            <a:p>
              <a:pPr eaLnBrk="0" hangingPunct="0">
                <a:buFont typeface="Arial" panose="020B0604020202020204" pitchFamily="34" charset="0"/>
              </a:pPr>
              <a:r>
                <a:rPr lang="zh-CN" altLang="en-US" sz="3200">
                  <a:solidFill>
                    <a:srgbClr val="FFFFFF"/>
                  </a:solidFill>
                  <a:latin typeface="微软雅黑 Light" panose="020B0502040204020203" pitchFamily="34" charset="-122"/>
                  <a:ea typeface="微软雅黑 Light" panose="020B0502040204020203" pitchFamily="34" charset="-122"/>
                </a:rPr>
                <a:t>关键技术与实践难点</a:t>
              </a:r>
              <a:endParaRPr lang="zh-CN" altLang="en-US" sz="3200">
                <a:solidFill>
                  <a:srgbClr val="FFFFFF"/>
                </a:solidFill>
                <a:latin typeface="微软雅黑 Light" panose="020B0502040204020203" pitchFamily="34" charset="-122"/>
                <a:ea typeface="微软雅黑 Light" panose="020B0502040204020203" pitchFamily="34" charset="-122"/>
              </a:endParaRPr>
            </a:p>
          </p:txBody>
        </p:sp>
        <p:sp>
          <p:nvSpPr>
            <p:cNvPr id="5133" name="文本框 17"/>
            <p:cNvSpPr txBox="1"/>
            <p:nvPr/>
          </p:nvSpPr>
          <p:spPr>
            <a:xfrm>
              <a:off x="6153150" y="3299464"/>
              <a:ext cx="1441450" cy="584775"/>
            </a:xfrm>
            <a:prstGeom prst="rect">
              <a:avLst/>
            </a:prstGeom>
            <a:noFill/>
            <a:ln w="9525">
              <a:noFill/>
            </a:ln>
          </p:spPr>
          <p:txBody>
            <a:bodyPr wrap="square" anchor="t" anchorCtr="0">
              <a:spAutoFit/>
            </a:bodyPr>
            <a:p>
              <a:pPr eaLnBrk="0" hangingPunct="0"/>
              <a:r>
                <a:rPr lang="en-US" altLang="zh-CN" sz="3200" b="1">
                  <a:solidFill>
                    <a:srgbClr val="FFFFFF"/>
                  </a:solidFill>
                  <a:latin typeface="Arial" panose="020B0604020202020204" pitchFamily="34" charset="0"/>
                  <a:ea typeface="宋体" panose="02010600030101010101" pitchFamily="2" charset="-122"/>
                </a:rPr>
                <a:t>PART 3</a:t>
              </a:r>
              <a:endParaRPr lang="zh-CN" altLang="en-US" sz="3200" b="1">
                <a:solidFill>
                  <a:srgbClr val="FFFFFF"/>
                </a:solidFill>
                <a:latin typeface="Arial" panose="020B0604020202020204" pitchFamily="34" charset="0"/>
                <a:ea typeface="宋体" panose="02010600030101010101" pitchFamily="2" charset="-122"/>
              </a:endParaRPr>
            </a:p>
          </p:txBody>
        </p:sp>
      </p:grpSp>
      <p:grpSp>
        <p:nvGrpSpPr>
          <p:cNvPr id="5134" name="组合 14"/>
          <p:cNvGrpSpPr/>
          <p:nvPr/>
        </p:nvGrpSpPr>
        <p:grpSpPr>
          <a:xfrm>
            <a:off x="809625" y="4173538"/>
            <a:ext cx="4689475" cy="585787"/>
            <a:chOff x="6153150" y="4191300"/>
            <a:chExt cx="4689474" cy="584775"/>
          </a:xfrm>
        </p:grpSpPr>
        <p:sp>
          <p:nvSpPr>
            <p:cNvPr id="5135" name="文本框 133"/>
            <p:cNvSpPr txBox="1"/>
            <p:nvPr/>
          </p:nvSpPr>
          <p:spPr>
            <a:xfrm>
              <a:off x="7445059" y="4191300"/>
              <a:ext cx="3397565" cy="584775"/>
            </a:xfrm>
            <a:prstGeom prst="rect">
              <a:avLst/>
            </a:prstGeom>
            <a:noFill/>
            <a:ln w="9525">
              <a:noFill/>
            </a:ln>
          </p:spPr>
          <p:txBody>
            <a:bodyPr wrap="square" anchor="t" anchorCtr="0">
              <a:spAutoFit/>
            </a:bodyPr>
            <a:p>
              <a:pPr eaLnBrk="0" hangingPunct="0">
                <a:buFont typeface="Arial" panose="020B0604020202020204" pitchFamily="34" charset="0"/>
              </a:pPr>
              <a:r>
                <a:rPr lang="zh-CN" altLang="en-US" sz="3200">
                  <a:solidFill>
                    <a:srgbClr val="FFFFFF"/>
                  </a:solidFill>
                  <a:latin typeface="微软雅黑 Light" panose="020B0502040204020203" pitchFamily="34" charset="-122"/>
                  <a:ea typeface="微软雅黑 Light" panose="020B0502040204020203" pitchFamily="34" charset="-122"/>
                </a:rPr>
                <a:t>研究成果与应用</a:t>
              </a:r>
              <a:endParaRPr lang="zh-CN" altLang="en-US" sz="3200">
                <a:solidFill>
                  <a:srgbClr val="FFFFFF"/>
                </a:solidFill>
                <a:latin typeface="微软雅黑 Light" panose="020B0502040204020203" pitchFamily="34" charset="-122"/>
                <a:ea typeface="微软雅黑 Light" panose="020B0502040204020203" pitchFamily="34" charset="-122"/>
              </a:endParaRPr>
            </a:p>
          </p:txBody>
        </p:sp>
        <p:sp>
          <p:nvSpPr>
            <p:cNvPr id="5136" name="文本框 19"/>
            <p:cNvSpPr txBox="1"/>
            <p:nvPr/>
          </p:nvSpPr>
          <p:spPr>
            <a:xfrm>
              <a:off x="6153150" y="4191300"/>
              <a:ext cx="1441450" cy="584775"/>
            </a:xfrm>
            <a:prstGeom prst="rect">
              <a:avLst/>
            </a:prstGeom>
            <a:noFill/>
            <a:ln w="9525">
              <a:noFill/>
            </a:ln>
          </p:spPr>
          <p:txBody>
            <a:bodyPr wrap="square" anchor="t" anchorCtr="0">
              <a:spAutoFit/>
            </a:bodyPr>
            <a:p>
              <a:pPr eaLnBrk="0" hangingPunct="0"/>
              <a:r>
                <a:rPr lang="en-US" altLang="zh-CN" sz="3200" b="1">
                  <a:solidFill>
                    <a:srgbClr val="FFFFFF"/>
                  </a:solidFill>
                  <a:latin typeface="Arial" panose="020B0604020202020204" pitchFamily="34" charset="0"/>
                  <a:ea typeface="宋体" panose="02010600030101010101" pitchFamily="2" charset="-122"/>
                </a:rPr>
                <a:t>PART 4</a:t>
              </a:r>
              <a:endParaRPr lang="zh-CN" altLang="en-US" sz="3200" b="1">
                <a:solidFill>
                  <a:srgbClr val="FFFFFF"/>
                </a:solidFill>
                <a:latin typeface="Arial" panose="020B0604020202020204" pitchFamily="34" charset="0"/>
                <a:ea typeface="宋体" panose="02010600030101010101" pitchFamily="2" charset="-122"/>
              </a:endParaRPr>
            </a:p>
          </p:txBody>
        </p:sp>
      </p:grpSp>
      <p:grpSp>
        <p:nvGrpSpPr>
          <p:cNvPr id="5137" name="组合 15"/>
          <p:cNvGrpSpPr/>
          <p:nvPr/>
        </p:nvGrpSpPr>
        <p:grpSpPr>
          <a:xfrm>
            <a:off x="809625" y="5056188"/>
            <a:ext cx="5502275" cy="585787"/>
            <a:chOff x="6153150" y="5111530"/>
            <a:chExt cx="5500939" cy="584775"/>
          </a:xfrm>
        </p:grpSpPr>
        <p:sp>
          <p:nvSpPr>
            <p:cNvPr id="5138" name="文本框 119"/>
            <p:cNvSpPr txBox="1"/>
            <p:nvPr/>
          </p:nvSpPr>
          <p:spPr>
            <a:xfrm>
              <a:off x="7445060" y="5111530"/>
              <a:ext cx="4209029" cy="584775"/>
            </a:xfrm>
            <a:prstGeom prst="rect">
              <a:avLst/>
            </a:prstGeom>
            <a:noFill/>
            <a:ln w="9525">
              <a:noFill/>
            </a:ln>
          </p:spPr>
          <p:txBody>
            <a:bodyPr wrap="square" anchor="t" anchorCtr="0">
              <a:spAutoFit/>
            </a:bodyPr>
            <a:p>
              <a:pPr eaLnBrk="0" hangingPunct="0">
                <a:buFont typeface="Arial" panose="020B0604020202020204" pitchFamily="34" charset="0"/>
              </a:pPr>
              <a:r>
                <a:rPr lang="zh-CN" altLang="en-US" sz="3200">
                  <a:solidFill>
                    <a:srgbClr val="FFFFFF"/>
                  </a:solidFill>
                  <a:latin typeface="微软雅黑 Light" panose="020B0502040204020203" pitchFamily="34" charset="-122"/>
                  <a:ea typeface="微软雅黑 Light" panose="020B0502040204020203" pitchFamily="34" charset="-122"/>
                </a:rPr>
                <a:t>相关建议及论文结论</a:t>
              </a:r>
              <a:endParaRPr lang="zh-CN" altLang="en-US" sz="3200">
                <a:solidFill>
                  <a:srgbClr val="FFFFFF"/>
                </a:solidFill>
                <a:latin typeface="微软雅黑 Light" panose="020B0502040204020203" pitchFamily="34" charset="-122"/>
                <a:ea typeface="微软雅黑 Light" panose="020B0502040204020203" pitchFamily="34" charset="-122"/>
              </a:endParaRPr>
            </a:p>
          </p:txBody>
        </p:sp>
        <p:sp>
          <p:nvSpPr>
            <p:cNvPr id="5139" name="文本框 20"/>
            <p:cNvSpPr txBox="1"/>
            <p:nvPr/>
          </p:nvSpPr>
          <p:spPr>
            <a:xfrm>
              <a:off x="6153150" y="5111530"/>
              <a:ext cx="1441450" cy="584775"/>
            </a:xfrm>
            <a:prstGeom prst="rect">
              <a:avLst/>
            </a:prstGeom>
            <a:noFill/>
            <a:ln w="9525">
              <a:noFill/>
            </a:ln>
          </p:spPr>
          <p:txBody>
            <a:bodyPr wrap="square" anchor="t" anchorCtr="0">
              <a:spAutoFit/>
            </a:bodyPr>
            <a:p>
              <a:pPr eaLnBrk="0" hangingPunct="0"/>
              <a:r>
                <a:rPr lang="en-US" altLang="zh-CN" sz="3200" b="1">
                  <a:solidFill>
                    <a:srgbClr val="FFFFFF"/>
                  </a:solidFill>
                  <a:latin typeface="Arial" panose="020B0604020202020204" pitchFamily="34" charset="0"/>
                  <a:ea typeface="宋体" panose="02010600030101010101" pitchFamily="2" charset="-122"/>
                </a:rPr>
                <a:t>PART 5</a:t>
              </a:r>
              <a:endParaRPr lang="zh-CN" altLang="en-US" sz="3200" b="1">
                <a:solidFill>
                  <a:srgbClr val="FFFFFF"/>
                </a:solidFill>
                <a:latin typeface="Arial" panose="020B0604020202020204" pitchFamily="34" charset="0"/>
                <a:ea typeface="宋体" panose="02010600030101010101" pitchFamily="2" charset="-122"/>
              </a:endParaRPr>
            </a:p>
          </p:txBody>
        </p:sp>
      </p:grpSp>
    </p:spTree>
  </p:cSld>
  <p:clrMapOvr>
    <a:masterClrMapping/>
  </p:clrMapOvr>
  <p:transition spd="slow" advClick="0" advTm="3000">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4578" name="矩形 6"/>
          <p:cNvSpPr/>
          <p:nvPr/>
        </p:nvSpPr>
        <p:spPr>
          <a:xfrm>
            <a:off x="5176838" y="1120775"/>
            <a:ext cx="2257425" cy="879475"/>
          </a:xfrm>
          <a:prstGeom prst="rect">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4D1F10"/>
              </a:solidFill>
              <a:latin typeface="宋体" panose="02010600030101010101" pitchFamily="2" charset="-122"/>
              <a:ea typeface="宋体" panose="02010600030101010101" pitchFamily="2" charset="-122"/>
              <a:sym typeface="宋体" panose="02010600030101010101" pitchFamily="2" charset="-122"/>
            </a:endParaRPr>
          </a:p>
        </p:txBody>
      </p:sp>
      <p:cxnSp>
        <p:nvCxnSpPr>
          <p:cNvPr id="24579" name="直接箭头连接符 8"/>
          <p:cNvCxnSpPr/>
          <p:nvPr/>
        </p:nvCxnSpPr>
        <p:spPr>
          <a:xfrm flipH="1">
            <a:off x="2641600" y="2000250"/>
            <a:ext cx="2535238" cy="1052513"/>
          </a:xfrm>
          <a:prstGeom prst="straightConnector1">
            <a:avLst/>
          </a:prstGeom>
          <a:ln w="6350" cap="flat" cmpd="sng">
            <a:solidFill>
              <a:srgbClr val="BFBFBF"/>
            </a:solidFill>
            <a:prstDash val="solid"/>
            <a:bevel/>
            <a:headEnd type="none" w="med" len="med"/>
            <a:tailEnd type="triangle" w="med" len="med"/>
          </a:ln>
        </p:spPr>
      </p:cxnSp>
      <p:cxnSp>
        <p:nvCxnSpPr>
          <p:cNvPr id="24580" name="直接箭头连接符 10"/>
          <p:cNvCxnSpPr/>
          <p:nvPr/>
        </p:nvCxnSpPr>
        <p:spPr>
          <a:xfrm>
            <a:off x="7418388" y="1984375"/>
            <a:ext cx="2368550" cy="1068388"/>
          </a:xfrm>
          <a:prstGeom prst="straightConnector1">
            <a:avLst/>
          </a:prstGeom>
          <a:ln w="6350" cap="flat" cmpd="sng">
            <a:solidFill>
              <a:srgbClr val="BFBFBF"/>
            </a:solidFill>
            <a:prstDash val="solid"/>
            <a:bevel/>
            <a:headEnd type="none" w="med" len="med"/>
            <a:tailEnd type="triangle" w="med" len="med"/>
          </a:ln>
        </p:spPr>
      </p:cxnSp>
      <p:cxnSp>
        <p:nvCxnSpPr>
          <p:cNvPr id="24581" name="直接箭头连接符 12"/>
          <p:cNvCxnSpPr/>
          <p:nvPr/>
        </p:nvCxnSpPr>
        <p:spPr>
          <a:xfrm flipH="1">
            <a:off x="5176838" y="2000250"/>
            <a:ext cx="549275" cy="1052513"/>
          </a:xfrm>
          <a:prstGeom prst="straightConnector1">
            <a:avLst/>
          </a:prstGeom>
          <a:ln w="6350" cap="flat" cmpd="sng">
            <a:solidFill>
              <a:srgbClr val="BFBFBF"/>
            </a:solidFill>
            <a:prstDash val="solid"/>
            <a:bevel/>
            <a:headEnd type="none" w="med" len="med"/>
            <a:tailEnd type="triangle" w="med" len="med"/>
          </a:ln>
        </p:spPr>
      </p:cxnSp>
      <p:cxnSp>
        <p:nvCxnSpPr>
          <p:cNvPr id="24582" name="直接箭头连接符 14"/>
          <p:cNvCxnSpPr/>
          <p:nvPr/>
        </p:nvCxnSpPr>
        <p:spPr>
          <a:xfrm>
            <a:off x="6811963" y="2000250"/>
            <a:ext cx="606425" cy="1052513"/>
          </a:xfrm>
          <a:prstGeom prst="straightConnector1">
            <a:avLst/>
          </a:prstGeom>
          <a:ln w="6350" cap="flat" cmpd="sng">
            <a:solidFill>
              <a:srgbClr val="BFBFBF"/>
            </a:solidFill>
            <a:prstDash val="solid"/>
            <a:bevel/>
            <a:headEnd type="none" w="med" len="med"/>
            <a:tailEnd type="triangle" w="med" len="med"/>
          </a:ln>
        </p:spPr>
      </p:cxnSp>
      <p:sp>
        <p:nvSpPr>
          <p:cNvPr id="24583" name="矩形 34"/>
          <p:cNvSpPr/>
          <p:nvPr/>
        </p:nvSpPr>
        <p:spPr>
          <a:xfrm>
            <a:off x="2092325" y="3108325"/>
            <a:ext cx="936625" cy="936625"/>
          </a:xfrm>
          <a:prstGeom prst="rect">
            <a:avLst/>
          </a:prstGeom>
          <a:solidFill>
            <a:srgbClr val="FF5D5D"/>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4" name="矩形 62"/>
          <p:cNvSpPr/>
          <p:nvPr/>
        </p:nvSpPr>
        <p:spPr>
          <a:xfrm>
            <a:off x="4521200" y="3065463"/>
            <a:ext cx="936625" cy="935037"/>
          </a:xfrm>
          <a:prstGeom prst="rect">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5" name="矩形 70"/>
          <p:cNvSpPr/>
          <p:nvPr/>
        </p:nvSpPr>
        <p:spPr>
          <a:xfrm>
            <a:off x="6950075" y="3108325"/>
            <a:ext cx="936625" cy="936625"/>
          </a:xfrm>
          <a:prstGeom prst="rect">
            <a:avLst/>
          </a:prstGeom>
          <a:solidFill>
            <a:srgbClr val="FF5D5D"/>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6" name="矩形 71"/>
          <p:cNvSpPr/>
          <p:nvPr/>
        </p:nvSpPr>
        <p:spPr>
          <a:xfrm>
            <a:off x="9148763" y="3108325"/>
            <a:ext cx="935037" cy="935038"/>
          </a:xfrm>
          <a:prstGeom prst="rect">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7" name="KSO_Shape"/>
          <p:cNvSpPr/>
          <p:nvPr/>
        </p:nvSpPr>
        <p:spPr>
          <a:xfrm>
            <a:off x="2232025" y="3300413"/>
            <a:ext cx="655638" cy="550862"/>
          </a:xfrm>
          <a:custGeom>
            <a:avLst/>
            <a:gdLst/>
            <a:ahLst/>
            <a:cxnLst>
              <a:cxn ang="0">
                <a:pos x="1" y="0"/>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0"/>
              </a:cxn>
              <a:cxn ang="0">
                <a:pos x="1" y="0"/>
              </a:cxn>
              <a:cxn ang="0">
                <a:pos x="1" y="0"/>
              </a:cxn>
              <a:cxn ang="0">
                <a:pos x="1" y="0"/>
              </a:cxn>
              <a:cxn ang="0">
                <a:pos x="1" y="0"/>
              </a:cxn>
              <a:cxn ang="0">
                <a:pos x="1" y="0"/>
              </a:cxn>
              <a:cxn ang="0">
                <a:pos x="1" y="0"/>
              </a:cxn>
              <a:cxn ang="0">
                <a:pos x="1" y="0"/>
              </a:cxn>
              <a:cxn ang="0">
                <a:pos x="2" y="1"/>
              </a:cxn>
              <a:cxn ang="0">
                <a:pos x="2" y="1"/>
              </a:cxn>
              <a:cxn ang="0">
                <a:pos x="0" y="1"/>
              </a:cxn>
              <a:cxn ang="0">
                <a:pos x="0" y="1"/>
              </a:cxn>
              <a:cxn ang="0">
                <a:pos x="0" y="0"/>
              </a:cxn>
              <a:cxn ang="0">
                <a:pos x="0" y="0"/>
              </a:cxn>
            </a:cxnLst>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lnTo>
                  <a:pt x="2733675"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lnTo>
                  <a:pt x="2077933" y="438148"/>
                </a:ln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w="12700">
            <a:noFill/>
          </a:ln>
        </p:spPr>
        <p:txBody>
          <a:bodyPr/>
          <a:p>
            <a:endParaRPr lang="zh-CN" altLang="en-US"/>
          </a:p>
        </p:txBody>
      </p:sp>
      <p:sp>
        <p:nvSpPr>
          <p:cNvPr id="24588" name="KSO_Shape"/>
          <p:cNvSpPr/>
          <p:nvPr/>
        </p:nvSpPr>
        <p:spPr>
          <a:xfrm>
            <a:off x="4768850" y="3167063"/>
            <a:ext cx="441325" cy="731837"/>
          </a:xfrm>
          <a:custGeom>
            <a:avLst/>
            <a:gdLst/>
            <a:ahLst/>
            <a:cxnLst>
              <a:cxn ang="0">
                <a:pos x="27" y="98"/>
              </a:cxn>
              <a:cxn ang="0">
                <a:pos x="27" y="101"/>
              </a:cxn>
              <a:cxn ang="0">
                <a:pos x="44" y="101"/>
              </a:cxn>
              <a:cxn ang="0">
                <a:pos x="44" y="98"/>
              </a:cxn>
              <a:cxn ang="0">
                <a:pos x="27" y="91"/>
              </a:cxn>
              <a:cxn ang="0">
                <a:pos x="27" y="94"/>
              </a:cxn>
              <a:cxn ang="0">
                <a:pos x="44" y="94"/>
              </a:cxn>
              <a:cxn ang="0">
                <a:pos x="44" y="91"/>
              </a:cxn>
              <a:cxn ang="0">
                <a:pos x="20" y="84"/>
              </a:cxn>
              <a:cxn ang="0">
                <a:pos x="51" y="84"/>
              </a:cxn>
              <a:cxn ang="0">
                <a:pos x="55" y="88"/>
              </a:cxn>
              <a:cxn ang="0">
                <a:pos x="51" y="92"/>
              </a:cxn>
              <a:cxn ang="0">
                <a:pos x="55" y="96"/>
              </a:cxn>
              <a:cxn ang="0">
                <a:pos x="51" y="100"/>
              </a:cxn>
              <a:cxn ang="0">
                <a:pos x="55" y="104"/>
              </a:cxn>
              <a:cxn ang="0">
                <a:pos x="51" y="108"/>
              </a:cxn>
              <a:cxn ang="0">
                <a:pos x="44" y="108"/>
              </a:cxn>
              <a:cxn ang="0">
                <a:pos x="43" y="111"/>
              </a:cxn>
              <a:cxn ang="0">
                <a:pos x="36" y="115"/>
              </a:cxn>
              <a:cxn ang="0">
                <a:pos x="28" y="111"/>
              </a:cxn>
              <a:cxn ang="0">
                <a:pos x="27" y="108"/>
              </a:cxn>
              <a:cxn ang="0">
                <a:pos x="20" y="108"/>
              </a:cxn>
              <a:cxn ang="0">
                <a:pos x="16" y="104"/>
              </a:cxn>
              <a:cxn ang="0">
                <a:pos x="20" y="100"/>
              </a:cxn>
              <a:cxn ang="0">
                <a:pos x="16" y="96"/>
              </a:cxn>
              <a:cxn ang="0">
                <a:pos x="20" y="92"/>
              </a:cxn>
              <a:cxn ang="0">
                <a:pos x="16" y="88"/>
              </a:cxn>
              <a:cxn ang="0">
                <a:pos x="20" y="84"/>
              </a:cxn>
              <a:cxn ang="0">
                <a:pos x="36" y="0"/>
              </a:cxn>
              <a:cxn ang="0">
                <a:pos x="71" y="35"/>
              </a:cxn>
              <a:cxn ang="0">
                <a:pos x="70" y="42"/>
              </a:cxn>
              <a:cxn ang="0">
                <a:pos x="69" y="46"/>
              </a:cxn>
              <a:cxn ang="0">
                <a:pos x="69" y="46"/>
              </a:cxn>
              <a:cxn ang="0">
                <a:pos x="53" y="82"/>
              </a:cxn>
              <a:cxn ang="0">
                <a:pos x="18" y="82"/>
              </a:cxn>
              <a:cxn ang="0">
                <a:pos x="2" y="46"/>
              </a:cxn>
              <a:cxn ang="0">
                <a:pos x="2" y="46"/>
              </a:cxn>
              <a:cxn ang="0">
                <a:pos x="1" y="42"/>
              </a:cxn>
              <a:cxn ang="0">
                <a:pos x="0" y="35"/>
              </a:cxn>
              <a:cxn ang="0">
                <a:pos x="36" y="0"/>
              </a:cxn>
            </a:cxnLst>
            <a:pathLst>
              <a:path w="1536700" h="2555648">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w="12700">
            <a:noFill/>
          </a:ln>
        </p:spPr>
        <p:txBody>
          <a:bodyPr/>
          <a:p>
            <a:endParaRPr lang="zh-CN" altLang="en-US"/>
          </a:p>
        </p:txBody>
      </p:sp>
      <p:sp>
        <p:nvSpPr>
          <p:cNvPr id="24589" name="KSO_Shape"/>
          <p:cNvSpPr/>
          <p:nvPr/>
        </p:nvSpPr>
        <p:spPr>
          <a:xfrm>
            <a:off x="7219950" y="3198813"/>
            <a:ext cx="428625" cy="749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045" h="5323">
                <a:moveTo>
                  <a:pt x="1969" y="0"/>
                </a:moveTo>
                <a:lnTo>
                  <a:pt x="1969" y="1206"/>
                </a:lnTo>
                <a:lnTo>
                  <a:pt x="1967" y="1229"/>
                </a:lnTo>
                <a:lnTo>
                  <a:pt x="1965" y="1253"/>
                </a:lnTo>
                <a:lnTo>
                  <a:pt x="1963" y="1275"/>
                </a:lnTo>
                <a:lnTo>
                  <a:pt x="1959" y="1297"/>
                </a:lnTo>
                <a:lnTo>
                  <a:pt x="1954" y="1318"/>
                </a:lnTo>
                <a:lnTo>
                  <a:pt x="1949" y="1339"/>
                </a:lnTo>
                <a:lnTo>
                  <a:pt x="1941" y="1360"/>
                </a:lnTo>
                <a:lnTo>
                  <a:pt x="1933" y="1380"/>
                </a:lnTo>
                <a:lnTo>
                  <a:pt x="1924" y="1400"/>
                </a:lnTo>
                <a:lnTo>
                  <a:pt x="1915" y="1420"/>
                </a:lnTo>
                <a:lnTo>
                  <a:pt x="1903" y="1438"/>
                </a:lnTo>
                <a:lnTo>
                  <a:pt x="1892" y="1455"/>
                </a:lnTo>
                <a:lnTo>
                  <a:pt x="1879" y="1473"/>
                </a:lnTo>
                <a:lnTo>
                  <a:pt x="1867" y="1490"/>
                </a:lnTo>
                <a:lnTo>
                  <a:pt x="1853" y="1507"/>
                </a:lnTo>
                <a:lnTo>
                  <a:pt x="1838" y="1522"/>
                </a:lnTo>
                <a:lnTo>
                  <a:pt x="1822" y="1536"/>
                </a:lnTo>
                <a:lnTo>
                  <a:pt x="1806" y="1551"/>
                </a:lnTo>
                <a:lnTo>
                  <a:pt x="1789" y="1564"/>
                </a:lnTo>
                <a:lnTo>
                  <a:pt x="1772" y="1576"/>
                </a:lnTo>
                <a:lnTo>
                  <a:pt x="1754" y="1588"/>
                </a:lnTo>
                <a:lnTo>
                  <a:pt x="1735" y="1598"/>
                </a:lnTo>
                <a:lnTo>
                  <a:pt x="1716" y="1609"/>
                </a:lnTo>
                <a:lnTo>
                  <a:pt x="1696" y="1617"/>
                </a:lnTo>
                <a:lnTo>
                  <a:pt x="1676" y="1626"/>
                </a:lnTo>
                <a:lnTo>
                  <a:pt x="1655" y="1632"/>
                </a:lnTo>
                <a:lnTo>
                  <a:pt x="1634" y="1638"/>
                </a:lnTo>
                <a:lnTo>
                  <a:pt x="1612" y="1644"/>
                </a:lnTo>
                <a:lnTo>
                  <a:pt x="1590" y="1648"/>
                </a:lnTo>
                <a:lnTo>
                  <a:pt x="1568" y="1650"/>
                </a:lnTo>
                <a:lnTo>
                  <a:pt x="1546" y="1652"/>
                </a:lnTo>
                <a:lnTo>
                  <a:pt x="1523" y="1653"/>
                </a:lnTo>
                <a:lnTo>
                  <a:pt x="1500" y="1652"/>
                </a:lnTo>
                <a:lnTo>
                  <a:pt x="1477" y="1650"/>
                </a:lnTo>
                <a:lnTo>
                  <a:pt x="1455" y="1648"/>
                </a:lnTo>
                <a:lnTo>
                  <a:pt x="1432" y="1644"/>
                </a:lnTo>
                <a:lnTo>
                  <a:pt x="1411" y="1638"/>
                </a:lnTo>
                <a:lnTo>
                  <a:pt x="1390" y="1632"/>
                </a:lnTo>
                <a:lnTo>
                  <a:pt x="1369" y="1626"/>
                </a:lnTo>
                <a:lnTo>
                  <a:pt x="1349" y="1617"/>
                </a:lnTo>
                <a:lnTo>
                  <a:pt x="1329" y="1609"/>
                </a:lnTo>
                <a:lnTo>
                  <a:pt x="1310" y="1598"/>
                </a:lnTo>
                <a:lnTo>
                  <a:pt x="1292" y="1588"/>
                </a:lnTo>
                <a:lnTo>
                  <a:pt x="1274" y="1576"/>
                </a:lnTo>
                <a:lnTo>
                  <a:pt x="1256" y="1564"/>
                </a:lnTo>
                <a:lnTo>
                  <a:pt x="1239" y="1551"/>
                </a:lnTo>
                <a:lnTo>
                  <a:pt x="1223" y="1536"/>
                </a:lnTo>
                <a:lnTo>
                  <a:pt x="1207" y="1522"/>
                </a:lnTo>
                <a:lnTo>
                  <a:pt x="1193" y="1507"/>
                </a:lnTo>
                <a:lnTo>
                  <a:pt x="1179" y="1490"/>
                </a:lnTo>
                <a:lnTo>
                  <a:pt x="1165" y="1473"/>
                </a:lnTo>
                <a:lnTo>
                  <a:pt x="1153" y="1455"/>
                </a:lnTo>
                <a:lnTo>
                  <a:pt x="1141" y="1438"/>
                </a:lnTo>
                <a:lnTo>
                  <a:pt x="1131" y="1420"/>
                </a:lnTo>
                <a:lnTo>
                  <a:pt x="1121" y="1400"/>
                </a:lnTo>
                <a:lnTo>
                  <a:pt x="1112" y="1380"/>
                </a:lnTo>
                <a:lnTo>
                  <a:pt x="1104" y="1360"/>
                </a:lnTo>
                <a:lnTo>
                  <a:pt x="1097" y="1339"/>
                </a:lnTo>
                <a:lnTo>
                  <a:pt x="1091" y="1318"/>
                </a:lnTo>
                <a:lnTo>
                  <a:pt x="1087" y="1297"/>
                </a:lnTo>
                <a:lnTo>
                  <a:pt x="1082" y="1275"/>
                </a:lnTo>
                <a:lnTo>
                  <a:pt x="1079" y="1253"/>
                </a:lnTo>
                <a:lnTo>
                  <a:pt x="1077" y="1229"/>
                </a:lnTo>
                <a:lnTo>
                  <a:pt x="1077" y="1206"/>
                </a:lnTo>
                <a:lnTo>
                  <a:pt x="1077" y="0"/>
                </a:lnTo>
                <a:lnTo>
                  <a:pt x="1019" y="19"/>
                </a:lnTo>
                <a:lnTo>
                  <a:pt x="963" y="41"/>
                </a:lnTo>
                <a:lnTo>
                  <a:pt x="907" y="64"/>
                </a:lnTo>
                <a:lnTo>
                  <a:pt x="852" y="89"/>
                </a:lnTo>
                <a:lnTo>
                  <a:pt x="799" y="116"/>
                </a:lnTo>
                <a:lnTo>
                  <a:pt x="746" y="147"/>
                </a:lnTo>
                <a:lnTo>
                  <a:pt x="696" y="178"/>
                </a:lnTo>
                <a:lnTo>
                  <a:pt x="646" y="212"/>
                </a:lnTo>
                <a:lnTo>
                  <a:pt x="598" y="247"/>
                </a:lnTo>
                <a:lnTo>
                  <a:pt x="550" y="285"/>
                </a:lnTo>
                <a:lnTo>
                  <a:pt x="505" y="323"/>
                </a:lnTo>
                <a:lnTo>
                  <a:pt x="462" y="363"/>
                </a:lnTo>
                <a:lnTo>
                  <a:pt x="420" y="407"/>
                </a:lnTo>
                <a:lnTo>
                  <a:pt x="380" y="450"/>
                </a:lnTo>
                <a:lnTo>
                  <a:pt x="341" y="496"/>
                </a:lnTo>
                <a:lnTo>
                  <a:pt x="305" y="542"/>
                </a:lnTo>
                <a:lnTo>
                  <a:pt x="270" y="591"/>
                </a:lnTo>
                <a:lnTo>
                  <a:pt x="236" y="641"/>
                </a:lnTo>
                <a:lnTo>
                  <a:pt x="206" y="692"/>
                </a:lnTo>
                <a:lnTo>
                  <a:pt x="176" y="745"/>
                </a:lnTo>
                <a:lnTo>
                  <a:pt x="149" y="799"/>
                </a:lnTo>
                <a:lnTo>
                  <a:pt x="124" y="853"/>
                </a:lnTo>
                <a:lnTo>
                  <a:pt x="102" y="909"/>
                </a:lnTo>
                <a:lnTo>
                  <a:pt x="81" y="967"/>
                </a:lnTo>
                <a:lnTo>
                  <a:pt x="62" y="1025"/>
                </a:lnTo>
                <a:lnTo>
                  <a:pt x="46" y="1083"/>
                </a:lnTo>
                <a:lnTo>
                  <a:pt x="32" y="1143"/>
                </a:lnTo>
                <a:lnTo>
                  <a:pt x="26" y="1174"/>
                </a:lnTo>
                <a:lnTo>
                  <a:pt x="21" y="1204"/>
                </a:lnTo>
                <a:lnTo>
                  <a:pt x="15" y="1236"/>
                </a:lnTo>
                <a:lnTo>
                  <a:pt x="11" y="1266"/>
                </a:lnTo>
                <a:lnTo>
                  <a:pt x="8" y="1298"/>
                </a:lnTo>
                <a:lnTo>
                  <a:pt x="5" y="1329"/>
                </a:lnTo>
                <a:lnTo>
                  <a:pt x="3" y="1361"/>
                </a:lnTo>
                <a:lnTo>
                  <a:pt x="1" y="1392"/>
                </a:lnTo>
                <a:lnTo>
                  <a:pt x="0" y="1424"/>
                </a:lnTo>
                <a:lnTo>
                  <a:pt x="0" y="1457"/>
                </a:lnTo>
                <a:lnTo>
                  <a:pt x="0" y="1489"/>
                </a:lnTo>
                <a:lnTo>
                  <a:pt x="1" y="1522"/>
                </a:lnTo>
                <a:lnTo>
                  <a:pt x="3" y="1553"/>
                </a:lnTo>
                <a:lnTo>
                  <a:pt x="5" y="1586"/>
                </a:lnTo>
                <a:lnTo>
                  <a:pt x="8" y="1617"/>
                </a:lnTo>
                <a:lnTo>
                  <a:pt x="12" y="1650"/>
                </a:lnTo>
                <a:lnTo>
                  <a:pt x="16" y="1681"/>
                </a:lnTo>
                <a:lnTo>
                  <a:pt x="22" y="1712"/>
                </a:lnTo>
                <a:lnTo>
                  <a:pt x="27" y="1743"/>
                </a:lnTo>
                <a:lnTo>
                  <a:pt x="33" y="1774"/>
                </a:lnTo>
                <a:lnTo>
                  <a:pt x="41" y="1804"/>
                </a:lnTo>
                <a:lnTo>
                  <a:pt x="48" y="1835"/>
                </a:lnTo>
                <a:lnTo>
                  <a:pt x="55" y="1865"/>
                </a:lnTo>
                <a:lnTo>
                  <a:pt x="65" y="1895"/>
                </a:lnTo>
                <a:lnTo>
                  <a:pt x="74" y="1924"/>
                </a:lnTo>
                <a:lnTo>
                  <a:pt x="84" y="1954"/>
                </a:lnTo>
                <a:lnTo>
                  <a:pt x="94" y="1983"/>
                </a:lnTo>
                <a:lnTo>
                  <a:pt x="106" y="2011"/>
                </a:lnTo>
                <a:lnTo>
                  <a:pt x="117" y="2040"/>
                </a:lnTo>
                <a:lnTo>
                  <a:pt x="129" y="2068"/>
                </a:lnTo>
                <a:lnTo>
                  <a:pt x="155" y="2124"/>
                </a:lnTo>
                <a:lnTo>
                  <a:pt x="184" y="2178"/>
                </a:lnTo>
                <a:lnTo>
                  <a:pt x="214" y="2231"/>
                </a:lnTo>
                <a:lnTo>
                  <a:pt x="246" y="2283"/>
                </a:lnTo>
                <a:lnTo>
                  <a:pt x="280" y="2332"/>
                </a:lnTo>
                <a:lnTo>
                  <a:pt x="316" y="2381"/>
                </a:lnTo>
                <a:lnTo>
                  <a:pt x="355" y="2428"/>
                </a:lnTo>
                <a:lnTo>
                  <a:pt x="395" y="2474"/>
                </a:lnTo>
                <a:lnTo>
                  <a:pt x="436" y="2517"/>
                </a:lnTo>
                <a:lnTo>
                  <a:pt x="480" y="2560"/>
                </a:lnTo>
                <a:lnTo>
                  <a:pt x="525" y="2600"/>
                </a:lnTo>
                <a:lnTo>
                  <a:pt x="572" y="2639"/>
                </a:lnTo>
                <a:lnTo>
                  <a:pt x="620" y="2676"/>
                </a:lnTo>
                <a:lnTo>
                  <a:pt x="669" y="2710"/>
                </a:lnTo>
                <a:lnTo>
                  <a:pt x="721" y="2744"/>
                </a:lnTo>
                <a:lnTo>
                  <a:pt x="773" y="2775"/>
                </a:lnTo>
                <a:lnTo>
                  <a:pt x="827" y="2804"/>
                </a:lnTo>
                <a:lnTo>
                  <a:pt x="883" y="2830"/>
                </a:lnTo>
                <a:lnTo>
                  <a:pt x="938" y="2855"/>
                </a:lnTo>
                <a:lnTo>
                  <a:pt x="996" y="2878"/>
                </a:lnTo>
                <a:lnTo>
                  <a:pt x="1054" y="2899"/>
                </a:lnTo>
                <a:lnTo>
                  <a:pt x="1084" y="2908"/>
                </a:lnTo>
                <a:lnTo>
                  <a:pt x="1114" y="2916"/>
                </a:lnTo>
                <a:lnTo>
                  <a:pt x="1114" y="5323"/>
                </a:lnTo>
                <a:lnTo>
                  <a:pt x="1931" y="5323"/>
                </a:lnTo>
                <a:lnTo>
                  <a:pt x="1931" y="2916"/>
                </a:lnTo>
                <a:lnTo>
                  <a:pt x="1961" y="2908"/>
                </a:lnTo>
                <a:lnTo>
                  <a:pt x="1991" y="2899"/>
                </a:lnTo>
                <a:lnTo>
                  <a:pt x="2049" y="2878"/>
                </a:lnTo>
                <a:lnTo>
                  <a:pt x="2107" y="2855"/>
                </a:lnTo>
                <a:lnTo>
                  <a:pt x="2163" y="2830"/>
                </a:lnTo>
                <a:lnTo>
                  <a:pt x="2219" y="2804"/>
                </a:lnTo>
                <a:lnTo>
                  <a:pt x="2272" y="2775"/>
                </a:lnTo>
                <a:lnTo>
                  <a:pt x="2325" y="2744"/>
                </a:lnTo>
                <a:lnTo>
                  <a:pt x="2376" y="2710"/>
                </a:lnTo>
                <a:lnTo>
                  <a:pt x="2426" y="2676"/>
                </a:lnTo>
                <a:lnTo>
                  <a:pt x="2474" y="2639"/>
                </a:lnTo>
                <a:lnTo>
                  <a:pt x="2520" y="2600"/>
                </a:lnTo>
                <a:lnTo>
                  <a:pt x="2566" y="2560"/>
                </a:lnTo>
                <a:lnTo>
                  <a:pt x="2609" y="2517"/>
                </a:lnTo>
                <a:lnTo>
                  <a:pt x="2651" y="2474"/>
                </a:lnTo>
                <a:lnTo>
                  <a:pt x="2691" y="2428"/>
                </a:lnTo>
                <a:lnTo>
                  <a:pt x="2729" y="2381"/>
                </a:lnTo>
                <a:lnTo>
                  <a:pt x="2765" y="2332"/>
                </a:lnTo>
                <a:lnTo>
                  <a:pt x="2799" y="2283"/>
                </a:lnTo>
                <a:lnTo>
                  <a:pt x="2832" y="2231"/>
                </a:lnTo>
                <a:lnTo>
                  <a:pt x="2862" y="2178"/>
                </a:lnTo>
                <a:lnTo>
                  <a:pt x="2890" y="2124"/>
                </a:lnTo>
                <a:lnTo>
                  <a:pt x="2917" y="2068"/>
                </a:lnTo>
                <a:lnTo>
                  <a:pt x="2928" y="2040"/>
                </a:lnTo>
                <a:lnTo>
                  <a:pt x="2940" y="2011"/>
                </a:lnTo>
                <a:lnTo>
                  <a:pt x="2951" y="1983"/>
                </a:lnTo>
                <a:lnTo>
                  <a:pt x="2962" y="1954"/>
                </a:lnTo>
                <a:lnTo>
                  <a:pt x="2971" y="1924"/>
                </a:lnTo>
                <a:lnTo>
                  <a:pt x="2981" y="1895"/>
                </a:lnTo>
                <a:lnTo>
                  <a:pt x="2989" y="1865"/>
                </a:lnTo>
                <a:lnTo>
                  <a:pt x="2998" y="1835"/>
                </a:lnTo>
                <a:lnTo>
                  <a:pt x="3005" y="1804"/>
                </a:lnTo>
                <a:lnTo>
                  <a:pt x="3012" y="1774"/>
                </a:lnTo>
                <a:lnTo>
                  <a:pt x="3019" y="1743"/>
                </a:lnTo>
                <a:lnTo>
                  <a:pt x="3024" y="1712"/>
                </a:lnTo>
                <a:lnTo>
                  <a:pt x="3029" y="1681"/>
                </a:lnTo>
                <a:lnTo>
                  <a:pt x="3033" y="1650"/>
                </a:lnTo>
                <a:lnTo>
                  <a:pt x="3037" y="1617"/>
                </a:lnTo>
                <a:lnTo>
                  <a:pt x="3040" y="1586"/>
                </a:lnTo>
                <a:lnTo>
                  <a:pt x="3042" y="1553"/>
                </a:lnTo>
                <a:lnTo>
                  <a:pt x="3044" y="1522"/>
                </a:lnTo>
                <a:lnTo>
                  <a:pt x="3045" y="1489"/>
                </a:lnTo>
                <a:lnTo>
                  <a:pt x="3045" y="1457"/>
                </a:lnTo>
                <a:lnTo>
                  <a:pt x="3045" y="1424"/>
                </a:lnTo>
                <a:lnTo>
                  <a:pt x="3044" y="1392"/>
                </a:lnTo>
                <a:lnTo>
                  <a:pt x="3043" y="1361"/>
                </a:lnTo>
                <a:lnTo>
                  <a:pt x="3040" y="1329"/>
                </a:lnTo>
                <a:lnTo>
                  <a:pt x="3038" y="1298"/>
                </a:lnTo>
                <a:lnTo>
                  <a:pt x="3033" y="1266"/>
                </a:lnTo>
                <a:lnTo>
                  <a:pt x="3029" y="1236"/>
                </a:lnTo>
                <a:lnTo>
                  <a:pt x="3025" y="1204"/>
                </a:lnTo>
                <a:lnTo>
                  <a:pt x="3020" y="1174"/>
                </a:lnTo>
                <a:lnTo>
                  <a:pt x="3013" y="1143"/>
                </a:lnTo>
                <a:lnTo>
                  <a:pt x="3000" y="1083"/>
                </a:lnTo>
                <a:lnTo>
                  <a:pt x="2983" y="1025"/>
                </a:lnTo>
                <a:lnTo>
                  <a:pt x="2965" y="967"/>
                </a:lnTo>
                <a:lnTo>
                  <a:pt x="2944" y="909"/>
                </a:lnTo>
                <a:lnTo>
                  <a:pt x="2921" y="853"/>
                </a:lnTo>
                <a:lnTo>
                  <a:pt x="2896" y="799"/>
                </a:lnTo>
                <a:lnTo>
                  <a:pt x="2869" y="745"/>
                </a:lnTo>
                <a:lnTo>
                  <a:pt x="2840" y="692"/>
                </a:lnTo>
                <a:lnTo>
                  <a:pt x="2808" y="641"/>
                </a:lnTo>
                <a:lnTo>
                  <a:pt x="2776" y="591"/>
                </a:lnTo>
                <a:lnTo>
                  <a:pt x="2740" y="542"/>
                </a:lnTo>
                <a:lnTo>
                  <a:pt x="2703" y="496"/>
                </a:lnTo>
                <a:lnTo>
                  <a:pt x="2665" y="450"/>
                </a:lnTo>
                <a:lnTo>
                  <a:pt x="2624" y="407"/>
                </a:lnTo>
                <a:lnTo>
                  <a:pt x="2583" y="363"/>
                </a:lnTo>
                <a:lnTo>
                  <a:pt x="2539" y="323"/>
                </a:lnTo>
                <a:lnTo>
                  <a:pt x="2494" y="285"/>
                </a:lnTo>
                <a:lnTo>
                  <a:pt x="2448" y="247"/>
                </a:lnTo>
                <a:lnTo>
                  <a:pt x="2400" y="212"/>
                </a:lnTo>
                <a:lnTo>
                  <a:pt x="2350" y="178"/>
                </a:lnTo>
                <a:lnTo>
                  <a:pt x="2299" y="147"/>
                </a:lnTo>
                <a:lnTo>
                  <a:pt x="2247" y="116"/>
                </a:lnTo>
                <a:lnTo>
                  <a:pt x="2193" y="89"/>
                </a:lnTo>
                <a:lnTo>
                  <a:pt x="2139" y="64"/>
                </a:lnTo>
                <a:lnTo>
                  <a:pt x="2083" y="41"/>
                </a:lnTo>
                <a:lnTo>
                  <a:pt x="2026" y="19"/>
                </a:lnTo>
                <a:lnTo>
                  <a:pt x="1969" y="0"/>
                </a:lnTo>
                <a:close/>
              </a:path>
            </a:pathLst>
          </a:custGeom>
          <a:solidFill>
            <a:schemeClr val="bg1"/>
          </a:solidFill>
          <a:ln w="9525">
            <a:noFill/>
          </a:ln>
        </p:spPr>
        <p:txBody>
          <a:bodyPr/>
          <a:p>
            <a:endParaRPr lang="zh-CN" altLang="en-US"/>
          </a:p>
        </p:txBody>
      </p:sp>
      <p:sp>
        <p:nvSpPr>
          <p:cNvPr id="24590" name="KSO_Shape"/>
          <p:cNvSpPr/>
          <p:nvPr/>
        </p:nvSpPr>
        <p:spPr>
          <a:xfrm>
            <a:off x="9434513" y="3254375"/>
            <a:ext cx="360362" cy="614363"/>
          </a:xfrm>
          <a:custGeom>
            <a:avLst/>
            <a:gdLst/>
            <a:ahLst/>
            <a:cxnLst>
              <a:cxn ang="0">
                <a:pos x="2147483646" y="2147483646"/>
              </a:cxn>
              <a:cxn ang="0">
                <a:pos x="2147483646" y="0"/>
              </a:cxn>
              <a:cxn ang="0">
                <a:pos x="2147483646" y="0"/>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991" h="5101">
                <a:moveTo>
                  <a:pt x="2200" y="527"/>
                </a:moveTo>
                <a:lnTo>
                  <a:pt x="2200" y="0"/>
                </a:lnTo>
                <a:lnTo>
                  <a:pt x="792" y="0"/>
                </a:lnTo>
                <a:lnTo>
                  <a:pt x="792" y="527"/>
                </a:lnTo>
                <a:lnTo>
                  <a:pt x="0" y="527"/>
                </a:lnTo>
                <a:lnTo>
                  <a:pt x="0" y="5101"/>
                </a:lnTo>
                <a:lnTo>
                  <a:pt x="2991" y="5101"/>
                </a:lnTo>
                <a:lnTo>
                  <a:pt x="2991" y="527"/>
                </a:lnTo>
                <a:lnTo>
                  <a:pt x="2200" y="527"/>
                </a:lnTo>
                <a:close/>
                <a:moveTo>
                  <a:pt x="352" y="2022"/>
                </a:moveTo>
                <a:lnTo>
                  <a:pt x="352" y="879"/>
                </a:lnTo>
                <a:lnTo>
                  <a:pt x="1144" y="879"/>
                </a:lnTo>
                <a:lnTo>
                  <a:pt x="1144" y="352"/>
                </a:lnTo>
                <a:lnTo>
                  <a:pt x="1848" y="352"/>
                </a:lnTo>
                <a:lnTo>
                  <a:pt x="1848" y="879"/>
                </a:lnTo>
                <a:lnTo>
                  <a:pt x="2639" y="879"/>
                </a:lnTo>
                <a:lnTo>
                  <a:pt x="2639" y="2022"/>
                </a:lnTo>
                <a:lnTo>
                  <a:pt x="352" y="2022"/>
                </a:lnTo>
                <a:close/>
              </a:path>
            </a:pathLst>
          </a:custGeom>
          <a:solidFill>
            <a:schemeClr val="bg1"/>
          </a:solidFill>
          <a:ln w="9525">
            <a:noFill/>
          </a:ln>
        </p:spPr>
        <p:txBody>
          <a:bodyPr/>
          <a:p>
            <a:endParaRPr lang="zh-CN" altLang="en-US"/>
          </a:p>
        </p:txBody>
      </p:sp>
      <p:sp>
        <p:nvSpPr>
          <p:cNvPr id="24591" name="TextBox 4"/>
          <p:cNvSpPr/>
          <p:nvPr/>
        </p:nvSpPr>
        <p:spPr>
          <a:xfrm>
            <a:off x="5203825" y="1177925"/>
            <a:ext cx="2201863" cy="581025"/>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sz="2400" b="1" dirty="0">
                <a:solidFill>
                  <a:schemeClr val="bg1"/>
                </a:solidFill>
                <a:latin typeface="Franklin Gothic Book" pitchFamily="34" charset="0"/>
                <a:ea typeface="微软雅黑" panose="020B0503020204020204" pitchFamily="34" charset="-122"/>
                <a:sym typeface="Franklin Gothic Book" pitchFamily="34" charset="0"/>
              </a:rPr>
              <a:t>点击添加标题</a:t>
            </a:r>
            <a:endParaRPr lang="en-US" altLang="zh-CN" sz="2400" b="1" dirty="0">
              <a:solidFill>
                <a:schemeClr val="bg1"/>
              </a:solidFill>
              <a:latin typeface="Franklin Gothic Book" pitchFamily="34" charset="0"/>
              <a:ea typeface="微软雅黑" panose="020B0503020204020204" pitchFamily="34" charset="-122"/>
              <a:sym typeface="Franklin Gothic Book" pitchFamily="34" charset="0"/>
            </a:endParaRPr>
          </a:p>
        </p:txBody>
      </p:sp>
      <p:sp>
        <p:nvSpPr>
          <p:cNvPr id="24592" name="矩形 48"/>
          <p:cNvSpPr/>
          <p:nvPr/>
        </p:nvSpPr>
        <p:spPr>
          <a:xfrm>
            <a:off x="1038225" y="4524375"/>
            <a:ext cx="2541588" cy="1168400"/>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概述这里输入简单简单的</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里输入简单的文字</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文字概述这里</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3" name="矩形 78"/>
          <p:cNvSpPr/>
          <p:nvPr/>
        </p:nvSpPr>
        <p:spPr>
          <a:xfrm>
            <a:off x="3625850" y="4524375"/>
            <a:ext cx="2541588" cy="1168400"/>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概述这里输入简单简单的</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里输入简单的文字</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文字概述这里</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4" name="矩形 79"/>
          <p:cNvSpPr/>
          <p:nvPr/>
        </p:nvSpPr>
        <p:spPr>
          <a:xfrm>
            <a:off x="6146800" y="4524375"/>
            <a:ext cx="2541588" cy="1168400"/>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概述这里输入简单简单的</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里输入简单的文字</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文字概述这里</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5" name="矩形 80"/>
          <p:cNvSpPr/>
          <p:nvPr/>
        </p:nvSpPr>
        <p:spPr>
          <a:xfrm>
            <a:off x="8658225" y="4522788"/>
            <a:ext cx="2541588" cy="1169987"/>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概述这里输入简单简单的</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里输入简单的文字</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文字概述这里</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596" name="组合 13"/>
          <p:cNvGrpSpPr/>
          <p:nvPr/>
        </p:nvGrpSpPr>
        <p:grpSpPr>
          <a:xfrm>
            <a:off x="3546475" y="217488"/>
            <a:ext cx="5099050" cy="681037"/>
            <a:chOff x="4829977" y="638561"/>
            <a:chExt cx="2546715" cy="681990"/>
          </a:xfrm>
        </p:grpSpPr>
        <p:sp>
          <p:nvSpPr>
            <p:cNvPr id="24597"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5602" name="图片 49"/>
          <p:cNvPicPr>
            <a:picLocks noChangeAspect="1"/>
          </p:cNvPicPr>
          <p:nvPr/>
        </p:nvPicPr>
        <p:blipFill>
          <a:blip r:embed="rId2"/>
          <a:srcRect r="795" b="4871"/>
          <a:stretch>
            <a:fillRect/>
          </a:stretch>
        </p:blipFill>
        <p:spPr>
          <a:xfrm>
            <a:off x="2289175" y="993775"/>
            <a:ext cx="2552700" cy="1609725"/>
          </a:xfrm>
          <a:prstGeom prst="rect">
            <a:avLst/>
          </a:prstGeom>
          <a:noFill/>
          <a:ln w="9525">
            <a:noFill/>
          </a:ln>
        </p:spPr>
      </p:pic>
      <p:pic>
        <p:nvPicPr>
          <p:cNvPr id="25603" name="图片 50"/>
          <p:cNvPicPr>
            <a:picLocks noChangeAspect="1"/>
          </p:cNvPicPr>
          <p:nvPr/>
        </p:nvPicPr>
        <p:blipFill>
          <a:blip r:embed="rId3"/>
          <a:srcRect r="728" b="4532"/>
          <a:stretch>
            <a:fillRect/>
          </a:stretch>
        </p:blipFill>
        <p:spPr>
          <a:xfrm>
            <a:off x="7607300" y="993775"/>
            <a:ext cx="2552700" cy="1609725"/>
          </a:xfrm>
          <a:prstGeom prst="rect">
            <a:avLst/>
          </a:prstGeom>
          <a:noFill/>
          <a:ln w="9525">
            <a:noFill/>
          </a:ln>
        </p:spPr>
      </p:pic>
      <p:pic>
        <p:nvPicPr>
          <p:cNvPr id="25604" name="图片 51"/>
          <p:cNvPicPr>
            <a:picLocks noChangeAspect="1"/>
          </p:cNvPicPr>
          <p:nvPr/>
        </p:nvPicPr>
        <p:blipFill>
          <a:blip r:embed="rId4"/>
          <a:srcRect r="645" b="5499"/>
          <a:stretch>
            <a:fillRect/>
          </a:stretch>
        </p:blipFill>
        <p:spPr>
          <a:xfrm>
            <a:off x="3565525" y="2714625"/>
            <a:ext cx="2536825" cy="1608138"/>
          </a:xfrm>
          <a:prstGeom prst="rect">
            <a:avLst/>
          </a:prstGeom>
          <a:noFill/>
          <a:ln w="9525">
            <a:noFill/>
          </a:ln>
        </p:spPr>
      </p:pic>
      <p:pic>
        <p:nvPicPr>
          <p:cNvPr id="25605" name="图片 1"/>
          <p:cNvPicPr>
            <a:picLocks noChangeAspect="1"/>
          </p:cNvPicPr>
          <p:nvPr/>
        </p:nvPicPr>
        <p:blipFill>
          <a:blip r:embed="rId5"/>
          <a:srcRect r="2098" b="7594"/>
          <a:stretch>
            <a:fillRect/>
          </a:stretch>
        </p:blipFill>
        <p:spPr>
          <a:xfrm>
            <a:off x="4946650" y="993775"/>
            <a:ext cx="2555875" cy="1609725"/>
          </a:xfrm>
          <a:prstGeom prst="rect">
            <a:avLst/>
          </a:prstGeom>
          <a:noFill/>
          <a:ln w="9525">
            <a:noFill/>
          </a:ln>
        </p:spPr>
      </p:pic>
      <p:pic>
        <p:nvPicPr>
          <p:cNvPr id="25606" name="图片 3"/>
          <p:cNvPicPr>
            <a:picLocks noChangeAspect="1"/>
          </p:cNvPicPr>
          <p:nvPr/>
        </p:nvPicPr>
        <p:blipFill>
          <a:blip r:embed="rId6"/>
          <a:srcRect r="577" b="4575"/>
          <a:stretch>
            <a:fillRect/>
          </a:stretch>
        </p:blipFill>
        <p:spPr>
          <a:xfrm>
            <a:off x="6457950" y="2714625"/>
            <a:ext cx="2554288" cy="1600200"/>
          </a:xfrm>
          <a:prstGeom prst="rect">
            <a:avLst/>
          </a:prstGeom>
          <a:noFill/>
          <a:ln w="9525">
            <a:noFill/>
          </a:ln>
        </p:spPr>
      </p:pic>
      <p:sp>
        <p:nvSpPr>
          <p:cNvPr id="25607" name="TextBox 15"/>
          <p:cNvSpPr/>
          <p:nvPr/>
        </p:nvSpPr>
        <p:spPr>
          <a:xfrm>
            <a:off x="2117725" y="5395913"/>
            <a:ext cx="8042275" cy="1062037"/>
          </a:xfrm>
          <a:prstGeom prst="rect">
            <a:avLst/>
          </a:prstGeom>
          <a:noFill/>
          <a:ln w="9525">
            <a:noFill/>
          </a:ln>
        </p:spPr>
        <p:txBody>
          <a:bodyPr anchor="t" anchorCtr="0">
            <a:spAutoFit/>
          </a:bodyPr>
          <a:p>
            <a:pP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08" name="矩形 53"/>
          <p:cNvSpPr/>
          <p:nvPr/>
        </p:nvSpPr>
        <p:spPr>
          <a:xfrm>
            <a:off x="3754438" y="4732338"/>
            <a:ext cx="4699000" cy="585787"/>
          </a:xfrm>
          <a:prstGeom prst="rect">
            <a:avLst/>
          </a:prstGeom>
          <a:noFill/>
          <a:ln w="9525">
            <a:noFill/>
          </a:ln>
        </p:spPr>
        <p:txBody>
          <a:bodyPr wrap="none" anchor="t" anchorCtr="0">
            <a:spAutoFit/>
          </a:bodyPr>
          <a:p>
            <a:pPr>
              <a:buFont typeface="Arial" panose="020B0604020202020204" pitchFamily="34" charset="0"/>
            </a:pPr>
            <a:r>
              <a:rPr lang="zh-CN" altLang="en-US" sz="3200" b="1"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dirty="0">
              <a:solidFill>
                <a:srgbClr val="01A991"/>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25609" name="组合 13"/>
          <p:cNvGrpSpPr/>
          <p:nvPr/>
        </p:nvGrpSpPr>
        <p:grpSpPr>
          <a:xfrm>
            <a:off x="3546475" y="217488"/>
            <a:ext cx="5099050" cy="681037"/>
            <a:chOff x="4829977" y="638561"/>
            <a:chExt cx="2546715" cy="681990"/>
          </a:xfrm>
        </p:grpSpPr>
        <p:sp>
          <p:nvSpPr>
            <p:cNvPr id="25610"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6626" name="图表 8"/>
          <p:cNvPicPr/>
          <p:nvPr/>
        </p:nvPicPr>
        <p:blipFill>
          <a:blip r:embed="rId2"/>
          <a:stretch>
            <a:fillRect/>
          </a:stretch>
        </p:blipFill>
        <p:spPr>
          <a:xfrm>
            <a:off x="1539875" y="744538"/>
            <a:ext cx="9112250" cy="3805237"/>
          </a:xfrm>
          <a:prstGeom prst="rect">
            <a:avLst/>
          </a:prstGeom>
          <a:noFill/>
          <a:ln w="9525">
            <a:noFill/>
          </a:ln>
        </p:spPr>
      </p:pic>
      <p:sp>
        <p:nvSpPr>
          <p:cNvPr id="26627" name="TextBox 15"/>
          <p:cNvSpPr/>
          <p:nvPr/>
        </p:nvSpPr>
        <p:spPr>
          <a:xfrm>
            <a:off x="2147888" y="5211763"/>
            <a:ext cx="8043862" cy="1062037"/>
          </a:xfrm>
          <a:prstGeom prst="rect">
            <a:avLst/>
          </a:prstGeom>
          <a:noFill/>
          <a:ln w="9525">
            <a:noFill/>
          </a:ln>
        </p:spPr>
        <p:txBody>
          <a:bodyPr anchor="t" anchorCtr="0">
            <a:spAutoFit/>
          </a:bodyPr>
          <a:p>
            <a:pP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28" name="矩形 66"/>
          <p:cNvSpPr/>
          <p:nvPr/>
        </p:nvSpPr>
        <p:spPr>
          <a:xfrm>
            <a:off x="4029075" y="4549775"/>
            <a:ext cx="4133850" cy="523875"/>
          </a:xfrm>
          <a:prstGeom prst="rect">
            <a:avLst/>
          </a:prstGeom>
          <a:noFill/>
          <a:ln w="9525">
            <a:noFill/>
          </a:ln>
        </p:spPr>
        <p:txBody>
          <a:bodyPr wrap="none" anchor="t" anchorCtr="0">
            <a:spAutoFit/>
          </a:bodyPr>
          <a:p>
            <a:pPr>
              <a:buFont typeface="Arial" panose="020B0604020202020204" pitchFamily="34" charset="0"/>
            </a:pPr>
            <a:r>
              <a:rPr lang="zh-CN" altLang="en-US" sz="2800" b="1" dirty="0">
                <a:solidFill>
                  <a:srgbClr val="FF5D5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800" b="1" dirty="0">
              <a:solidFill>
                <a:srgbClr val="FF5D5D"/>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26629" name="组合 13"/>
          <p:cNvGrpSpPr/>
          <p:nvPr/>
        </p:nvGrpSpPr>
        <p:grpSpPr>
          <a:xfrm>
            <a:off x="3546475" y="217488"/>
            <a:ext cx="5099050" cy="681037"/>
            <a:chOff x="4829977" y="638561"/>
            <a:chExt cx="2546715" cy="681990"/>
          </a:xfrm>
        </p:grpSpPr>
        <p:sp>
          <p:nvSpPr>
            <p:cNvPr id="26630"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7650" name="等腰三角形 6"/>
          <p:cNvSpPr/>
          <p:nvPr/>
        </p:nvSpPr>
        <p:spPr>
          <a:xfrm>
            <a:off x="1863725" y="514350"/>
            <a:ext cx="1730375" cy="3394075"/>
          </a:xfrm>
          <a:custGeom>
            <a:avLst/>
            <a:gdLst/>
            <a:ahLst/>
            <a:cxnLst>
              <a:cxn ang="0">
                <a:pos x="0" y="1275899"/>
              </a:cxn>
              <a:cxn ang="0">
                <a:pos x="339906" y="0"/>
              </a:cxn>
              <a:cxn ang="0">
                <a:pos x="644496" y="1275899"/>
              </a:cxn>
              <a:cxn ang="0">
                <a:pos x="0" y="1275899"/>
              </a:cxn>
            </a:cxnLst>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01A991"/>
          </a:solidFill>
          <a:ln w="12700">
            <a:noFill/>
          </a:ln>
        </p:spPr>
        <p:txBody>
          <a:bodyPr/>
          <a:p>
            <a:endParaRPr lang="zh-CN" altLang="en-US"/>
          </a:p>
        </p:txBody>
      </p:sp>
      <p:sp>
        <p:nvSpPr>
          <p:cNvPr id="27651" name="等腰三角形 6"/>
          <p:cNvSpPr/>
          <p:nvPr/>
        </p:nvSpPr>
        <p:spPr>
          <a:xfrm>
            <a:off x="5294313" y="1079500"/>
            <a:ext cx="1719262" cy="2828925"/>
          </a:xfrm>
          <a:custGeom>
            <a:avLst/>
            <a:gdLst/>
            <a:ahLst/>
            <a:cxnLst>
              <a:cxn ang="0">
                <a:pos x="0" y="297178"/>
              </a:cxn>
              <a:cxn ang="0">
                <a:pos x="322830" y="0"/>
              </a:cxn>
              <a:cxn ang="0">
                <a:pos x="612118" y="297178"/>
              </a:cxn>
              <a:cxn ang="0">
                <a:pos x="0" y="297178"/>
              </a:cxn>
            </a:cxnLst>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01A991"/>
          </a:solidFill>
          <a:ln w="12700">
            <a:noFill/>
          </a:ln>
        </p:spPr>
        <p:txBody>
          <a:bodyPr/>
          <a:p>
            <a:endParaRPr lang="zh-CN" altLang="en-US"/>
          </a:p>
        </p:txBody>
      </p:sp>
      <p:sp>
        <p:nvSpPr>
          <p:cNvPr id="27652" name="等腰三角形 6"/>
          <p:cNvSpPr/>
          <p:nvPr/>
        </p:nvSpPr>
        <p:spPr>
          <a:xfrm>
            <a:off x="3584575" y="1666875"/>
            <a:ext cx="1720850" cy="2241550"/>
          </a:xfrm>
          <a:custGeom>
            <a:avLst/>
            <a:gdLst/>
            <a:ahLst/>
            <a:cxnLst>
              <a:cxn ang="0">
                <a:pos x="0" y="46178"/>
              </a:cxn>
              <a:cxn ang="0">
                <a:pos x="325222" y="0"/>
              </a:cxn>
              <a:cxn ang="0">
                <a:pos x="616655" y="46178"/>
              </a:cxn>
              <a:cxn ang="0">
                <a:pos x="0" y="46178"/>
              </a:cxn>
            </a:cxnLst>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01A991"/>
          </a:solidFill>
          <a:ln w="12700">
            <a:noFill/>
          </a:ln>
        </p:spPr>
        <p:txBody>
          <a:bodyPr/>
          <a:p>
            <a:endParaRPr lang="zh-CN" altLang="en-US"/>
          </a:p>
        </p:txBody>
      </p:sp>
      <p:sp>
        <p:nvSpPr>
          <p:cNvPr id="27653" name="等腰三角形 6"/>
          <p:cNvSpPr/>
          <p:nvPr/>
        </p:nvSpPr>
        <p:spPr>
          <a:xfrm>
            <a:off x="7019925" y="1354138"/>
            <a:ext cx="1709738" cy="2554287"/>
          </a:xfrm>
          <a:custGeom>
            <a:avLst/>
            <a:gdLst/>
            <a:ahLst/>
            <a:cxnLst>
              <a:cxn ang="0">
                <a:pos x="0" y="131281"/>
              </a:cxn>
              <a:cxn ang="0">
                <a:pos x="308798" y="0"/>
              </a:cxn>
              <a:cxn ang="0">
                <a:pos x="585511" y="131281"/>
              </a:cxn>
              <a:cxn ang="0">
                <a:pos x="0" y="131281"/>
              </a:cxn>
            </a:cxnLst>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01A991"/>
          </a:solidFill>
          <a:ln w="12700">
            <a:noFill/>
          </a:ln>
        </p:spPr>
        <p:txBody>
          <a:bodyPr/>
          <a:p>
            <a:endParaRPr lang="zh-CN" altLang="en-US"/>
          </a:p>
        </p:txBody>
      </p:sp>
      <p:sp>
        <p:nvSpPr>
          <p:cNvPr id="27654" name="等腰三角形 6"/>
          <p:cNvSpPr/>
          <p:nvPr/>
        </p:nvSpPr>
        <p:spPr>
          <a:xfrm>
            <a:off x="8729663" y="514350"/>
            <a:ext cx="1704975" cy="3394075"/>
          </a:xfrm>
          <a:custGeom>
            <a:avLst/>
            <a:gdLst/>
            <a:ahLst/>
            <a:cxnLst>
              <a:cxn ang="0">
                <a:pos x="0" y="1275899"/>
              </a:cxn>
              <a:cxn ang="0">
                <a:pos x="301982" y="0"/>
              </a:cxn>
              <a:cxn ang="0">
                <a:pos x="572589" y="1275899"/>
              </a:cxn>
              <a:cxn ang="0">
                <a:pos x="0" y="1275899"/>
              </a:cxn>
            </a:cxnLst>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01A991"/>
          </a:solidFill>
          <a:ln w="12700">
            <a:noFill/>
          </a:ln>
        </p:spPr>
        <p:txBody>
          <a:bodyPr/>
          <a:p>
            <a:endParaRPr lang="zh-CN" altLang="en-US"/>
          </a:p>
        </p:txBody>
      </p:sp>
      <p:sp>
        <p:nvSpPr>
          <p:cNvPr id="27655" name="文本框 20"/>
          <p:cNvSpPr/>
          <p:nvPr/>
        </p:nvSpPr>
        <p:spPr>
          <a:xfrm>
            <a:off x="4070350" y="3332163"/>
            <a:ext cx="1076325" cy="461962"/>
          </a:xfrm>
          <a:prstGeom prst="rect">
            <a:avLst/>
          </a:prstGeom>
          <a:noFill/>
          <a:ln w="9525">
            <a:noFill/>
          </a:ln>
        </p:spPr>
        <p:txBody>
          <a:bodyPr anchor="t" anchorCtr="0">
            <a:spAutoFit/>
          </a:bodyPr>
          <a:p>
            <a:pPr>
              <a:buFont typeface="Arial" panose="020B0604020202020204" pitchFamily="34" charset="0"/>
            </a:pPr>
            <a:r>
              <a:rPr lang="en-US" altLang="zh-CN" sz="2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26%</a:t>
            </a:r>
            <a:endParaRPr lang="zh-CN" altLang="en-US" sz="2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7656" name="文本框 22"/>
          <p:cNvSpPr/>
          <p:nvPr/>
        </p:nvSpPr>
        <p:spPr>
          <a:xfrm>
            <a:off x="7510463" y="3332163"/>
            <a:ext cx="1077912" cy="461962"/>
          </a:xfrm>
          <a:prstGeom prst="rect">
            <a:avLst/>
          </a:prstGeom>
          <a:noFill/>
          <a:ln w="9525">
            <a:noFill/>
          </a:ln>
        </p:spPr>
        <p:txBody>
          <a:bodyPr anchor="t" anchorCtr="0">
            <a:spAutoFit/>
          </a:bodyPr>
          <a:p>
            <a:pPr>
              <a:buFont typeface="Arial" panose="020B0604020202020204" pitchFamily="34" charset="0"/>
            </a:pPr>
            <a:r>
              <a:rPr lang="en-US" altLang="zh-CN" sz="2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31%</a:t>
            </a:r>
            <a:endParaRPr lang="zh-CN" altLang="en-US" sz="2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7657" name="文本框 24"/>
          <p:cNvSpPr/>
          <p:nvPr/>
        </p:nvSpPr>
        <p:spPr>
          <a:xfrm>
            <a:off x="5770563" y="3306763"/>
            <a:ext cx="1076325" cy="461962"/>
          </a:xfrm>
          <a:prstGeom prst="rect">
            <a:avLst/>
          </a:prstGeom>
          <a:noFill/>
          <a:ln w="9525">
            <a:noFill/>
          </a:ln>
        </p:spPr>
        <p:txBody>
          <a:bodyPr anchor="t" anchorCtr="0">
            <a:spAutoFit/>
          </a:bodyPr>
          <a:p>
            <a:pPr>
              <a:buFont typeface="Arial" panose="020B0604020202020204" pitchFamily="34" charset="0"/>
            </a:pPr>
            <a:r>
              <a:rPr lang="en-US" altLang="zh-CN" sz="2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43%</a:t>
            </a:r>
            <a:endParaRPr lang="zh-CN" altLang="en-US" sz="2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7658" name="文本框 26"/>
          <p:cNvSpPr/>
          <p:nvPr/>
        </p:nvSpPr>
        <p:spPr>
          <a:xfrm>
            <a:off x="9205913" y="3306763"/>
            <a:ext cx="1076325" cy="461962"/>
          </a:xfrm>
          <a:prstGeom prst="rect">
            <a:avLst/>
          </a:prstGeom>
          <a:noFill/>
          <a:ln w="9525">
            <a:noFill/>
          </a:ln>
        </p:spPr>
        <p:txBody>
          <a:bodyPr anchor="t" anchorCtr="0">
            <a:spAutoFit/>
          </a:bodyPr>
          <a:p>
            <a:pPr>
              <a:buFont typeface="Arial" panose="020B0604020202020204" pitchFamily="34" charset="0"/>
            </a:pPr>
            <a:r>
              <a:rPr lang="en-US" altLang="zh-CN" sz="2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51%</a:t>
            </a:r>
            <a:endParaRPr lang="zh-CN" altLang="en-US" sz="2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7659" name="文本框 27"/>
          <p:cNvSpPr/>
          <p:nvPr/>
        </p:nvSpPr>
        <p:spPr>
          <a:xfrm>
            <a:off x="2363788" y="3332163"/>
            <a:ext cx="1076325" cy="461962"/>
          </a:xfrm>
          <a:prstGeom prst="rect">
            <a:avLst/>
          </a:prstGeom>
          <a:noFill/>
          <a:ln w="9525">
            <a:noFill/>
          </a:ln>
        </p:spPr>
        <p:txBody>
          <a:bodyPr anchor="t" anchorCtr="0">
            <a:spAutoFit/>
          </a:bodyPr>
          <a:p>
            <a:pPr>
              <a:buFont typeface="Arial" panose="020B0604020202020204" pitchFamily="34" charset="0"/>
            </a:pPr>
            <a:r>
              <a:rPr lang="en-US" altLang="zh-CN" sz="2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62%</a:t>
            </a:r>
            <a:endParaRPr lang="zh-CN" altLang="en-US" sz="2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7660" name="文本框 28"/>
          <p:cNvSpPr/>
          <p:nvPr/>
        </p:nvSpPr>
        <p:spPr>
          <a:xfrm>
            <a:off x="2133600" y="3954463"/>
            <a:ext cx="1149350" cy="338137"/>
          </a:xfrm>
          <a:prstGeom prst="rect">
            <a:avLst/>
          </a:prstGeom>
          <a:noFill/>
          <a:ln w="9525">
            <a:noFill/>
          </a:ln>
        </p:spPr>
        <p:txBody>
          <a:bodyPr anchor="t" anchorCtr="0">
            <a:spAutoFit/>
          </a:bodyPr>
          <a:p>
            <a:pPr>
              <a:buFont typeface="Arial" panose="020B0604020202020204" pitchFamily="34" charset="0"/>
            </a:pPr>
            <a:r>
              <a:rPr lang="zh-CN" altLang="en-US" sz="16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661" name="文本框 29"/>
          <p:cNvSpPr/>
          <p:nvPr/>
        </p:nvSpPr>
        <p:spPr>
          <a:xfrm>
            <a:off x="3859213" y="3954463"/>
            <a:ext cx="1149350" cy="338137"/>
          </a:xfrm>
          <a:prstGeom prst="rect">
            <a:avLst/>
          </a:prstGeom>
          <a:noFill/>
          <a:ln w="9525">
            <a:noFill/>
          </a:ln>
        </p:spPr>
        <p:txBody>
          <a:bodyPr anchor="t" anchorCtr="0">
            <a:spAutoFit/>
          </a:bodyPr>
          <a:p>
            <a:pPr>
              <a:buFont typeface="Arial" panose="020B0604020202020204" pitchFamily="34" charset="0"/>
            </a:pPr>
            <a:r>
              <a:rPr lang="zh-CN" altLang="en-US" sz="16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662" name="文本框 30"/>
          <p:cNvSpPr/>
          <p:nvPr/>
        </p:nvSpPr>
        <p:spPr>
          <a:xfrm>
            <a:off x="5627688" y="3954463"/>
            <a:ext cx="1149350" cy="338137"/>
          </a:xfrm>
          <a:prstGeom prst="rect">
            <a:avLst/>
          </a:prstGeom>
          <a:noFill/>
          <a:ln w="9525">
            <a:noFill/>
          </a:ln>
        </p:spPr>
        <p:txBody>
          <a:bodyPr anchor="t" anchorCtr="0">
            <a:spAutoFit/>
          </a:bodyPr>
          <a:p>
            <a:pPr>
              <a:buFont typeface="Arial" panose="020B0604020202020204" pitchFamily="34" charset="0"/>
            </a:pPr>
            <a:r>
              <a:rPr lang="zh-CN" altLang="en-US" sz="16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663" name="文本框 31"/>
          <p:cNvSpPr/>
          <p:nvPr/>
        </p:nvSpPr>
        <p:spPr>
          <a:xfrm>
            <a:off x="7351713" y="3954463"/>
            <a:ext cx="1149350" cy="338137"/>
          </a:xfrm>
          <a:prstGeom prst="rect">
            <a:avLst/>
          </a:prstGeom>
          <a:noFill/>
          <a:ln w="9525">
            <a:noFill/>
          </a:ln>
        </p:spPr>
        <p:txBody>
          <a:bodyPr anchor="t" anchorCtr="0">
            <a:spAutoFit/>
          </a:bodyPr>
          <a:p>
            <a:pPr>
              <a:buFont typeface="Arial" panose="020B0604020202020204" pitchFamily="34" charset="0"/>
            </a:pPr>
            <a:r>
              <a:rPr lang="zh-CN" altLang="en-US" sz="16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664" name="文本框 32"/>
          <p:cNvSpPr/>
          <p:nvPr/>
        </p:nvSpPr>
        <p:spPr>
          <a:xfrm>
            <a:off x="9077325" y="3938588"/>
            <a:ext cx="1149350" cy="338137"/>
          </a:xfrm>
          <a:prstGeom prst="rect">
            <a:avLst/>
          </a:prstGeom>
          <a:noFill/>
          <a:ln w="9525">
            <a:noFill/>
          </a:ln>
        </p:spPr>
        <p:txBody>
          <a:bodyPr anchor="t" anchorCtr="0">
            <a:spAutoFit/>
          </a:bodyPr>
          <a:p>
            <a:pPr>
              <a:buFont typeface="Arial" panose="020B0604020202020204" pitchFamily="34" charset="0"/>
            </a:pPr>
            <a:r>
              <a:rPr lang="zh-CN" altLang="en-US" sz="16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665" name="TextBox 15"/>
          <p:cNvSpPr/>
          <p:nvPr/>
        </p:nvSpPr>
        <p:spPr>
          <a:xfrm>
            <a:off x="2147888" y="5211763"/>
            <a:ext cx="8043862" cy="1062037"/>
          </a:xfrm>
          <a:prstGeom prst="rect">
            <a:avLst/>
          </a:prstGeom>
          <a:noFill/>
          <a:ln w="9525">
            <a:noFill/>
          </a:ln>
        </p:spPr>
        <p:txBody>
          <a:bodyPr anchor="t" anchorCtr="0">
            <a:spAutoFit/>
          </a:bodyPr>
          <a:p>
            <a:pP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6" name="矩形 23"/>
          <p:cNvSpPr/>
          <p:nvPr/>
        </p:nvSpPr>
        <p:spPr>
          <a:xfrm>
            <a:off x="3786188" y="4549775"/>
            <a:ext cx="4699000" cy="584200"/>
          </a:xfrm>
          <a:prstGeom prst="rect">
            <a:avLst/>
          </a:prstGeom>
          <a:noFill/>
          <a:ln w="9525">
            <a:noFill/>
          </a:ln>
        </p:spPr>
        <p:txBody>
          <a:bodyPr wrap="none" anchor="t" anchorCtr="0">
            <a:spAutoFit/>
          </a:bodyPr>
          <a:p>
            <a:pPr>
              <a:buFont typeface="Arial" panose="020B0604020202020204" pitchFamily="34" charset="0"/>
            </a:pPr>
            <a:r>
              <a:rPr lang="zh-CN" altLang="en-US" sz="3200" b="1" dirty="0">
                <a:solidFill>
                  <a:srgbClr val="FF5D5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dirty="0">
              <a:solidFill>
                <a:srgbClr val="FF5D5D"/>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27667" name="组合 13"/>
          <p:cNvGrpSpPr/>
          <p:nvPr/>
        </p:nvGrpSpPr>
        <p:grpSpPr>
          <a:xfrm>
            <a:off x="3546475" y="217488"/>
            <a:ext cx="5099050" cy="681037"/>
            <a:chOff x="4829977" y="638561"/>
            <a:chExt cx="2546715" cy="681990"/>
          </a:xfrm>
        </p:grpSpPr>
        <p:sp>
          <p:nvSpPr>
            <p:cNvPr id="27668"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8674" name="矩形 3"/>
          <p:cNvSpPr/>
          <p:nvPr/>
        </p:nvSpPr>
        <p:spPr>
          <a:xfrm>
            <a:off x="3230563" y="-11112"/>
            <a:ext cx="8974137" cy="6875462"/>
          </a:xfrm>
          <a:custGeom>
            <a:avLst/>
            <a:gdLst/>
            <a:ahLst/>
            <a:cxnLst>
              <a:cxn ang="0">
                <a:pos x="0" y="0"/>
              </a:cxn>
              <a:cxn ang="0">
                <a:pos x="8979913" y="24360"/>
              </a:cxn>
              <a:cxn ang="0">
                <a:pos x="8967712" y="4969563"/>
              </a:cxn>
              <a:cxn ang="0">
                <a:pos x="5807664" y="6869690"/>
              </a:cxn>
              <a:cxn ang="0">
                <a:pos x="0" y="0"/>
              </a:cxn>
            </a:cxnLst>
            <a:pathLst>
              <a:path w="8973312" h="6876288">
                <a:moveTo>
                  <a:pt x="0" y="0"/>
                </a:moveTo>
                <a:lnTo>
                  <a:pt x="8973312" y="24384"/>
                </a:lnTo>
                <a:lnTo>
                  <a:pt x="8961120" y="4974336"/>
                </a:lnTo>
                <a:lnTo>
                  <a:pt x="5803392" y="6876288"/>
                </a:lnTo>
                <a:lnTo>
                  <a:pt x="0" y="0"/>
                </a:lnTo>
                <a:close/>
              </a:path>
            </a:pathLst>
          </a:custGeom>
          <a:solidFill>
            <a:srgbClr val="01A991"/>
          </a:solidFill>
          <a:ln w="12700">
            <a:noFill/>
          </a:ln>
        </p:spPr>
        <p:txBody>
          <a:bodyPr/>
          <a:p>
            <a:endParaRPr lang="zh-CN" altLang="en-US"/>
          </a:p>
        </p:txBody>
      </p:sp>
      <p:pic>
        <p:nvPicPr>
          <p:cNvPr id="28675" name="图片 2"/>
          <p:cNvPicPr>
            <a:picLocks noChangeAspect="1"/>
          </p:cNvPicPr>
          <p:nvPr/>
        </p:nvPicPr>
        <p:blipFill>
          <a:blip r:embed="rId2"/>
          <a:srcRect r="728" b="4532"/>
          <a:stretch>
            <a:fillRect/>
          </a:stretch>
        </p:blipFill>
        <p:spPr>
          <a:xfrm>
            <a:off x="0" y="1822450"/>
            <a:ext cx="5099050" cy="3213100"/>
          </a:xfrm>
          <a:prstGeom prst="rect">
            <a:avLst/>
          </a:prstGeom>
          <a:noFill/>
          <a:ln w="9525" cap="flat" cmpd="sng">
            <a:solidFill>
              <a:srgbClr val="01A991"/>
            </a:solidFill>
            <a:prstDash val="solid"/>
            <a:bevel/>
            <a:headEnd type="none" w="med" len="med"/>
            <a:tailEnd type="none" w="med" len="med"/>
          </a:ln>
        </p:spPr>
      </p:pic>
      <p:sp>
        <p:nvSpPr>
          <p:cNvPr id="28676" name="矩形 6"/>
          <p:cNvSpPr/>
          <p:nvPr/>
        </p:nvSpPr>
        <p:spPr>
          <a:xfrm>
            <a:off x="7154863" y="2625725"/>
            <a:ext cx="4699000" cy="584200"/>
          </a:xfrm>
          <a:prstGeom prst="rect">
            <a:avLst/>
          </a:prstGeom>
          <a:noFill/>
          <a:ln w="9525">
            <a:noFill/>
          </a:ln>
        </p:spPr>
        <p:txBody>
          <a:bodyPr wrap="none" anchor="t" anchorCtr="0">
            <a:spAutoFit/>
          </a:bodyPr>
          <a:p>
            <a:pPr>
              <a:buFont typeface="Arial" panose="020B0604020202020204" pitchFamily="34" charset="0"/>
            </a:pPr>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7" name="矩形 7"/>
          <p:cNvSpPr/>
          <p:nvPr/>
        </p:nvSpPr>
        <p:spPr>
          <a:xfrm>
            <a:off x="7218363" y="3719513"/>
            <a:ext cx="4535487" cy="523875"/>
          </a:xfrm>
          <a:prstGeom prst="rect">
            <a:avLst/>
          </a:prstGeom>
          <a:noFill/>
          <a:ln w="9525">
            <a:noFill/>
          </a:ln>
        </p:spPr>
        <p:txBody>
          <a:bodyPr anchor="t" anchorCtr="0">
            <a:spAutoFit/>
          </a:bodyPr>
          <a:p>
            <a:pPr>
              <a:buFont typeface="Arial" panose="020B0604020202020204" pitchFamily="34" charset="0"/>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8" name="TextBox 4"/>
          <p:cNvSpPr/>
          <p:nvPr/>
        </p:nvSpPr>
        <p:spPr>
          <a:xfrm>
            <a:off x="7154863" y="3209925"/>
            <a:ext cx="1716087" cy="458788"/>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chemeClr val="bg1"/>
                </a:solidFill>
                <a:latin typeface="Franklin Gothic Book" pitchFamily="34" charset="0"/>
                <a:ea typeface="微软雅黑" panose="020B0503020204020204" pitchFamily="34" charset="-122"/>
                <a:sym typeface="Franklin Gothic Book" pitchFamily="34" charset="0"/>
              </a:rPr>
              <a:t>点击添加标题</a:t>
            </a:r>
            <a:endParaRPr lang="zh-CN" altLang="en-US" b="1" dirty="0">
              <a:solidFill>
                <a:schemeClr val="bg1"/>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9698" name="文本框 4"/>
          <p:cNvSpPr/>
          <p:nvPr/>
        </p:nvSpPr>
        <p:spPr>
          <a:xfrm>
            <a:off x="7431088" y="2217738"/>
            <a:ext cx="3868737" cy="793750"/>
          </a:xfrm>
          <a:prstGeom prst="rect">
            <a:avLst/>
          </a:prstGeom>
          <a:noFill/>
          <a:ln w="9525">
            <a:noFill/>
          </a:ln>
        </p:spPr>
        <p:txBody>
          <a:bodyPr anchor="t" anchorCtr="0"/>
          <a:p>
            <a:pPr>
              <a:lnSpc>
                <a:spcPct val="130000"/>
              </a:lnSpc>
              <a:buFont typeface="Arial" panose="020B0604020202020204" pitchFamily="34" charset="0"/>
            </a:pPr>
            <a:r>
              <a:rPr lang="zh-CN" altLang="en-US" sz="1600" dirty="0">
                <a:solidFill>
                  <a:srgbClr val="FF5D5D"/>
                </a:solidFill>
                <a:latin typeface="Arial" panose="020B0604020202020204" pitchFamily="34" charset="0"/>
                <a:ea typeface="微软雅黑" panose="020B0503020204020204" pitchFamily="34" charset="-122"/>
                <a:sym typeface="Arial" panose="020B0604020202020204" pitchFamily="34" charset="0"/>
              </a:rPr>
              <a:t>标题：</a:t>
            </a:r>
            <a:endParaRPr lang="en-US" altLang="zh-CN" sz="1600" dirty="0">
              <a:solidFill>
                <a:srgbClr val="FF5D5D"/>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buFont typeface="Arial" panose="020B0604020202020204" pitchFamily="34" charset="0"/>
            </a:pPr>
            <a:r>
              <a:rPr lang="zh-CN" altLang="en-US" sz="1600" dirty="0">
                <a:latin typeface="Arial" panose="020B0604020202020204" pitchFamily="34" charset="0"/>
                <a:ea typeface="微软雅黑" panose="020B0503020204020204" pitchFamily="34" charset="-122"/>
                <a:sym typeface="Arial" panose="020B0604020202020204" pitchFamily="34" charset="0"/>
              </a:rPr>
              <a:t>添加内容添加内容添加内容添加内容</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29699" name="文本框 4"/>
          <p:cNvSpPr/>
          <p:nvPr/>
        </p:nvSpPr>
        <p:spPr>
          <a:xfrm>
            <a:off x="7245350" y="2676525"/>
            <a:ext cx="3868738" cy="615950"/>
          </a:xfrm>
          <a:prstGeom prst="rect">
            <a:avLst/>
          </a:prstGeom>
          <a:noFill/>
          <a:ln w="9525">
            <a:noFill/>
          </a:ln>
        </p:spPr>
        <p:txBody>
          <a:bodyPr anchor="t" anchorCtr="0"/>
          <a:p>
            <a:pPr>
              <a:lnSpc>
                <a:spcPct val="130000"/>
              </a:lnSpc>
              <a:buFont typeface="Arial" panose="020B0604020202020204" pitchFamily="34" charset="0"/>
            </a:pPr>
            <a:endParaRPr lang="zh-CN" altLang="zh-CN" sz="1000" dirty="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00" name="椭圆 11"/>
          <p:cNvSpPr/>
          <p:nvPr/>
        </p:nvSpPr>
        <p:spPr>
          <a:xfrm>
            <a:off x="6457950" y="3232150"/>
            <a:ext cx="787400" cy="788988"/>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8BE900"/>
              </a:solidFill>
              <a:latin typeface="宋体" panose="02010600030101010101" pitchFamily="2" charset="-122"/>
              <a:ea typeface="宋体" panose="02010600030101010101" pitchFamily="2" charset="-122"/>
              <a:sym typeface="宋体" panose="02010600030101010101" pitchFamily="2" charset="-122"/>
            </a:endParaRPr>
          </a:p>
        </p:txBody>
      </p:sp>
      <p:sp>
        <p:nvSpPr>
          <p:cNvPr id="29701" name="椭圆 13"/>
          <p:cNvSpPr/>
          <p:nvPr/>
        </p:nvSpPr>
        <p:spPr>
          <a:xfrm>
            <a:off x="6457950" y="2255838"/>
            <a:ext cx="787400" cy="785812"/>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8BE900"/>
              </a:solidFill>
              <a:latin typeface="宋体" panose="02010600030101010101" pitchFamily="2" charset="-122"/>
              <a:ea typeface="宋体" panose="02010600030101010101" pitchFamily="2" charset="-122"/>
              <a:sym typeface="宋体" panose="02010600030101010101" pitchFamily="2" charset="-122"/>
            </a:endParaRPr>
          </a:p>
        </p:txBody>
      </p:sp>
      <p:sp>
        <p:nvSpPr>
          <p:cNvPr id="29702" name="椭圆 15"/>
          <p:cNvSpPr/>
          <p:nvPr/>
        </p:nvSpPr>
        <p:spPr>
          <a:xfrm>
            <a:off x="6457950" y="4210050"/>
            <a:ext cx="787400" cy="788988"/>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8BE900"/>
              </a:solidFill>
              <a:latin typeface="宋体" panose="02010600030101010101" pitchFamily="2" charset="-122"/>
              <a:ea typeface="宋体" panose="02010600030101010101" pitchFamily="2" charset="-122"/>
              <a:sym typeface="宋体" panose="02010600030101010101" pitchFamily="2" charset="-122"/>
            </a:endParaRPr>
          </a:p>
        </p:txBody>
      </p:sp>
      <p:sp>
        <p:nvSpPr>
          <p:cNvPr id="29703" name="椭圆 17"/>
          <p:cNvSpPr/>
          <p:nvPr/>
        </p:nvSpPr>
        <p:spPr>
          <a:xfrm>
            <a:off x="6457950" y="5187950"/>
            <a:ext cx="787400" cy="787400"/>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8BE900"/>
              </a:solidFill>
              <a:latin typeface="宋体" panose="02010600030101010101" pitchFamily="2" charset="-122"/>
              <a:ea typeface="宋体" panose="02010600030101010101" pitchFamily="2" charset="-122"/>
              <a:sym typeface="宋体" panose="02010600030101010101" pitchFamily="2" charset="-122"/>
            </a:endParaRPr>
          </a:p>
        </p:txBody>
      </p:sp>
      <p:sp>
        <p:nvSpPr>
          <p:cNvPr id="29704" name="TextBox 15"/>
          <p:cNvSpPr/>
          <p:nvPr/>
        </p:nvSpPr>
        <p:spPr>
          <a:xfrm>
            <a:off x="1144588" y="903288"/>
            <a:ext cx="9872662" cy="1062037"/>
          </a:xfrm>
          <a:prstGeom prst="rect">
            <a:avLst/>
          </a:prstGeom>
          <a:noFill/>
          <a:ln w="9525">
            <a:noFill/>
          </a:ln>
        </p:spPr>
        <p:txBody>
          <a:bodyPr anchor="t" anchorCtr="0">
            <a:spAutoFit/>
          </a:bodyPr>
          <a:p>
            <a:pPr>
              <a:lnSpc>
                <a:spcPct val="150000"/>
              </a:lnSpc>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9705" name="图片 20"/>
          <p:cNvPicPr>
            <a:picLocks noChangeAspect="1"/>
          </p:cNvPicPr>
          <p:nvPr/>
        </p:nvPicPr>
        <p:blipFill>
          <a:blip r:embed="rId2"/>
          <a:srcRect r="635" b="10454"/>
          <a:stretch>
            <a:fillRect/>
          </a:stretch>
        </p:blipFill>
        <p:spPr>
          <a:xfrm>
            <a:off x="987425" y="2590800"/>
            <a:ext cx="5118100" cy="3238500"/>
          </a:xfrm>
          <a:prstGeom prst="rect">
            <a:avLst/>
          </a:prstGeom>
          <a:noFill/>
          <a:ln w="9525">
            <a:noFill/>
          </a:ln>
        </p:spPr>
      </p:pic>
      <p:sp>
        <p:nvSpPr>
          <p:cNvPr id="29706" name="文本框 4"/>
          <p:cNvSpPr/>
          <p:nvPr/>
        </p:nvSpPr>
        <p:spPr>
          <a:xfrm>
            <a:off x="7431088" y="3259138"/>
            <a:ext cx="3868737" cy="795337"/>
          </a:xfrm>
          <a:prstGeom prst="rect">
            <a:avLst/>
          </a:prstGeom>
          <a:noFill/>
          <a:ln w="9525">
            <a:noFill/>
          </a:ln>
        </p:spPr>
        <p:txBody>
          <a:bodyPr anchor="t" anchorCtr="0"/>
          <a:p>
            <a:pPr>
              <a:lnSpc>
                <a:spcPct val="130000"/>
              </a:lnSpc>
              <a:buFont typeface="Arial" panose="020B0604020202020204" pitchFamily="34" charset="0"/>
            </a:pPr>
            <a:r>
              <a:rPr lang="zh-CN" altLang="en-US" sz="1600" dirty="0">
                <a:solidFill>
                  <a:srgbClr val="FF5D5D"/>
                </a:solidFill>
                <a:latin typeface="Arial" panose="020B0604020202020204" pitchFamily="34" charset="0"/>
                <a:ea typeface="微软雅黑" panose="020B0503020204020204" pitchFamily="34" charset="-122"/>
                <a:sym typeface="Arial" panose="020B0604020202020204" pitchFamily="34" charset="0"/>
              </a:rPr>
              <a:t>标题：</a:t>
            </a:r>
            <a:endParaRPr lang="en-US" altLang="zh-CN" sz="1600" dirty="0">
              <a:solidFill>
                <a:srgbClr val="FF5D5D"/>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buFont typeface="Arial" panose="020B0604020202020204" pitchFamily="34" charset="0"/>
            </a:pPr>
            <a:r>
              <a:rPr lang="zh-CN" altLang="en-US" sz="1600" dirty="0">
                <a:latin typeface="Arial" panose="020B0604020202020204" pitchFamily="34" charset="0"/>
                <a:ea typeface="微软雅黑" panose="020B0503020204020204" pitchFamily="34" charset="-122"/>
                <a:sym typeface="Arial" panose="020B0604020202020204" pitchFamily="34" charset="0"/>
              </a:rPr>
              <a:t>添加内容添加内容添加内容添加内容</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29707" name="文本框 4"/>
          <p:cNvSpPr/>
          <p:nvPr/>
        </p:nvSpPr>
        <p:spPr>
          <a:xfrm>
            <a:off x="7431088" y="4210050"/>
            <a:ext cx="3868737" cy="793750"/>
          </a:xfrm>
          <a:prstGeom prst="rect">
            <a:avLst/>
          </a:prstGeom>
          <a:noFill/>
          <a:ln w="9525">
            <a:noFill/>
          </a:ln>
        </p:spPr>
        <p:txBody>
          <a:bodyPr anchor="t" anchorCtr="0"/>
          <a:p>
            <a:pPr>
              <a:lnSpc>
                <a:spcPct val="130000"/>
              </a:lnSpc>
              <a:buFont typeface="Arial" panose="020B0604020202020204" pitchFamily="34" charset="0"/>
            </a:pPr>
            <a:r>
              <a:rPr lang="zh-CN" altLang="en-US" sz="1600" dirty="0">
                <a:solidFill>
                  <a:srgbClr val="FF5D5D"/>
                </a:solidFill>
                <a:latin typeface="Arial" panose="020B0604020202020204" pitchFamily="34" charset="0"/>
                <a:ea typeface="微软雅黑" panose="020B0503020204020204" pitchFamily="34" charset="-122"/>
                <a:sym typeface="Arial" panose="020B0604020202020204" pitchFamily="34" charset="0"/>
              </a:rPr>
              <a:t>标题：</a:t>
            </a:r>
            <a:endParaRPr lang="en-US" altLang="zh-CN" sz="1600" dirty="0">
              <a:solidFill>
                <a:srgbClr val="FF5D5D"/>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buFont typeface="Arial" panose="020B0604020202020204" pitchFamily="34" charset="0"/>
            </a:pPr>
            <a:r>
              <a:rPr lang="zh-CN" altLang="en-US" sz="1600" dirty="0">
                <a:latin typeface="Arial" panose="020B0604020202020204" pitchFamily="34" charset="0"/>
                <a:ea typeface="微软雅黑" panose="020B0503020204020204" pitchFamily="34" charset="-122"/>
                <a:sym typeface="Arial" panose="020B0604020202020204" pitchFamily="34" charset="0"/>
              </a:rPr>
              <a:t>添加内容添加内容添加内容添加内容</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29708" name="文本框 4"/>
          <p:cNvSpPr/>
          <p:nvPr/>
        </p:nvSpPr>
        <p:spPr>
          <a:xfrm>
            <a:off x="7431088" y="5187950"/>
            <a:ext cx="3868737" cy="795338"/>
          </a:xfrm>
          <a:prstGeom prst="rect">
            <a:avLst/>
          </a:prstGeom>
          <a:noFill/>
          <a:ln w="9525">
            <a:noFill/>
          </a:ln>
        </p:spPr>
        <p:txBody>
          <a:bodyPr anchor="t" anchorCtr="0"/>
          <a:p>
            <a:pPr>
              <a:lnSpc>
                <a:spcPct val="130000"/>
              </a:lnSpc>
              <a:buFont typeface="Arial" panose="020B0604020202020204" pitchFamily="34" charset="0"/>
            </a:pPr>
            <a:r>
              <a:rPr lang="zh-CN" altLang="en-US" sz="1600" dirty="0">
                <a:solidFill>
                  <a:srgbClr val="FF5D5D"/>
                </a:solidFill>
                <a:latin typeface="Arial" panose="020B0604020202020204" pitchFamily="34" charset="0"/>
                <a:ea typeface="微软雅黑" panose="020B0503020204020204" pitchFamily="34" charset="-122"/>
                <a:sym typeface="Arial" panose="020B0604020202020204" pitchFamily="34" charset="0"/>
              </a:rPr>
              <a:t>标题：</a:t>
            </a:r>
            <a:endParaRPr lang="en-US" altLang="zh-CN" sz="1600" dirty="0">
              <a:solidFill>
                <a:srgbClr val="FF5D5D"/>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buFont typeface="Arial" panose="020B0604020202020204" pitchFamily="34" charset="0"/>
            </a:pPr>
            <a:r>
              <a:rPr lang="zh-CN" altLang="en-US" sz="1600" dirty="0">
                <a:latin typeface="Arial" panose="020B0604020202020204" pitchFamily="34" charset="0"/>
                <a:ea typeface="微软雅黑" panose="020B0503020204020204" pitchFamily="34" charset="-122"/>
                <a:sym typeface="Arial" panose="020B0604020202020204" pitchFamily="34" charset="0"/>
              </a:rPr>
              <a:t>添加内容添加内容添加内容添加内容</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29709" name="矩形 1"/>
          <p:cNvSpPr/>
          <p:nvPr/>
        </p:nvSpPr>
        <p:spPr>
          <a:xfrm>
            <a:off x="6594475" y="2384425"/>
            <a:ext cx="512763" cy="522288"/>
          </a:xfrm>
          <a:prstGeom prst="rect">
            <a:avLst/>
          </a:prstGeom>
          <a:noFill/>
          <a:ln w="9525">
            <a:noFill/>
          </a:ln>
        </p:spPr>
        <p:txBody>
          <a:bodyPr wrap="none" anchor="t" anchorCtr="0">
            <a:spAutoFit/>
          </a:bodyPr>
          <a:p>
            <a:pPr algn="ctr">
              <a:buFont typeface="Arial" panose="020B0604020202020204" pitchFamily="34" charset="0"/>
            </a:pPr>
            <a:r>
              <a:rPr lang="en-US" altLang="zh-CN" sz="2800" dirty="0">
                <a:solidFill>
                  <a:schemeClr val="bg1"/>
                </a:solidFill>
                <a:latin typeface="Impact" panose="020B0806030902050204" pitchFamily="34" charset="0"/>
                <a:ea typeface="宋体" panose="02010600030101010101" pitchFamily="2" charset="-122"/>
                <a:sym typeface="Impact" panose="020B0806030902050204" pitchFamily="34" charset="0"/>
              </a:rPr>
              <a:t>01</a:t>
            </a:r>
            <a:endParaRPr lang="zh-CN" altLang="en-US" sz="2800" dirty="0">
              <a:solidFill>
                <a:schemeClr val="bg1"/>
              </a:solidFill>
              <a:latin typeface="Impact" panose="020B0806030902050204" pitchFamily="34" charset="0"/>
              <a:ea typeface="宋体" panose="02010600030101010101" pitchFamily="2" charset="-122"/>
              <a:sym typeface="Impact" panose="020B0806030902050204" pitchFamily="34" charset="0"/>
            </a:endParaRPr>
          </a:p>
        </p:txBody>
      </p:sp>
      <p:sp>
        <p:nvSpPr>
          <p:cNvPr id="29710" name="矩形 14"/>
          <p:cNvSpPr/>
          <p:nvPr/>
        </p:nvSpPr>
        <p:spPr>
          <a:xfrm>
            <a:off x="6572250" y="3365500"/>
            <a:ext cx="557213" cy="522288"/>
          </a:xfrm>
          <a:prstGeom prst="rect">
            <a:avLst/>
          </a:prstGeom>
          <a:noFill/>
          <a:ln w="9525">
            <a:noFill/>
          </a:ln>
        </p:spPr>
        <p:txBody>
          <a:bodyPr wrap="none" anchor="t" anchorCtr="0">
            <a:spAutoFit/>
          </a:bodyPr>
          <a:p>
            <a:pPr algn="ctr">
              <a:buFont typeface="Arial" panose="020B0604020202020204" pitchFamily="34" charset="0"/>
            </a:pPr>
            <a:r>
              <a:rPr lang="en-US" altLang="zh-CN" sz="2800" dirty="0">
                <a:solidFill>
                  <a:schemeClr val="bg1"/>
                </a:solidFill>
                <a:latin typeface="Impact" panose="020B0806030902050204" pitchFamily="34" charset="0"/>
                <a:ea typeface="宋体" panose="02010600030101010101" pitchFamily="2" charset="-122"/>
                <a:sym typeface="Impact" panose="020B0806030902050204" pitchFamily="34" charset="0"/>
              </a:rPr>
              <a:t>02</a:t>
            </a:r>
            <a:endParaRPr lang="zh-CN" altLang="en-US" sz="2800" dirty="0">
              <a:solidFill>
                <a:schemeClr val="bg1"/>
              </a:solidFill>
              <a:latin typeface="Impact" panose="020B0806030902050204" pitchFamily="34" charset="0"/>
              <a:ea typeface="宋体" panose="02010600030101010101" pitchFamily="2" charset="-122"/>
              <a:sym typeface="Impact" panose="020B0806030902050204" pitchFamily="34" charset="0"/>
            </a:endParaRPr>
          </a:p>
        </p:txBody>
      </p:sp>
      <p:sp>
        <p:nvSpPr>
          <p:cNvPr id="29711" name="矩形 16"/>
          <p:cNvSpPr/>
          <p:nvPr/>
        </p:nvSpPr>
        <p:spPr>
          <a:xfrm>
            <a:off x="6562725" y="4343400"/>
            <a:ext cx="566738" cy="522288"/>
          </a:xfrm>
          <a:prstGeom prst="rect">
            <a:avLst/>
          </a:prstGeom>
          <a:noFill/>
          <a:ln w="9525">
            <a:noFill/>
          </a:ln>
        </p:spPr>
        <p:txBody>
          <a:bodyPr wrap="none" anchor="t" anchorCtr="0">
            <a:spAutoFit/>
          </a:bodyPr>
          <a:p>
            <a:pPr algn="ctr">
              <a:buFont typeface="Arial" panose="020B0604020202020204" pitchFamily="34" charset="0"/>
            </a:pPr>
            <a:r>
              <a:rPr lang="en-US" altLang="zh-CN" sz="2800" dirty="0">
                <a:solidFill>
                  <a:schemeClr val="bg1"/>
                </a:solidFill>
                <a:latin typeface="Impact" panose="020B0806030902050204" pitchFamily="34" charset="0"/>
                <a:ea typeface="宋体" panose="02010600030101010101" pitchFamily="2" charset="-122"/>
                <a:sym typeface="Impact" panose="020B0806030902050204" pitchFamily="34" charset="0"/>
              </a:rPr>
              <a:t>03</a:t>
            </a:r>
            <a:endParaRPr lang="zh-CN" altLang="en-US" sz="2800" dirty="0">
              <a:solidFill>
                <a:schemeClr val="bg1"/>
              </a:solidFill>
              <a:latin typeface="Impact" panose="020B0806030902050204" pitchFamily="34" charset="0"/>
              <a:ea typeface="宋体" panose="02010600030101010101" pitchFamily="2" charset="-122"/>
              <a:sym typeface="Impact" panose="020B0806030902050204" pitchFamily="34" charset="0"/>
            </a:endParaRPr>
          </a:p>
        </p:txBody>
      </p:sp>
      <p:sp>
        <p:nvSpPr>
          <p:cNvPr id="29712" name="矩形 18"/>
          <p:cNvSpPr/>
          <p:nvPr/>
        </p:nvSpPr>
        <p:spPr>
          <a:xfrm>
            <a:off x="6572250" y="5332413"/>
            <a:ext cx="557213" cy="522287"/>
          </a:xfrm>
          <a:prstGeom prst="rect">
            <a:avLst/>
          </a:prstGeom>
          <a:noFill/>
          <a:ln w="9525">
            <a:noFill/>
          </a:ln>
        </p:spPr>
        <p:txBody>
          <a:bodyPr wrap="none" anchor="t" anchorCtr="0">
            <a:spAutoFit/>
          </a:bodyPr>
          <a:p>
            <a:pPr algn="ctr">
              <a:buFont typeface="Arial" panose="020B0604020202020204" pitchFamily="34" charset="0"/>
            </a:pPr>
            <a:r>
              <a:rPr lang="en-US" altLang="zh-CN" sz="2800" dirty="0">
                <a:solidFill>
                  <a:schemeClr val="bg1"/>
                </a:solidFill>
                <a:latin typeface="Impact" panose="020B0806030902050204" pitchFamily="34" charset="0"/>
                <a:ea typeface="宋体" panose="02010600030101010101" pitchFamily="2" charset="-122"/>
                <a:sym typeface="Impact" panose="020B0806030902050204" pitchFamily="34" charset="0"/>
              </a:rPr>
              <a:t>04</a:t>
            </a:r>
            <a:endParaRPr lang="zh-CN" altLang="en-US" sz="2800" dirty="0">
              <a:solidFill>
                <a:schemeClr val="bg1"/>
              </a:solidFill>
              <a:latin typeface="Impact" panose="020B0806030902050204" pitchFamily="34" charset="0"/>
              <a:ea typeface="宋体" panose="02010600030101010101" pitchFamily="2" charset="-122"/>
              <a:sym typeface="Impact" panose="020B0806030902050204" pitchFamily="34" charset="0"/>
            </a:endParaRPr>
          </a:p>
        </p:txBody>
      </p:sp>
      <p:grpSp>
        <p:nvGrpSpPr>
          <p:cNvPr id="29713" name="组合 13"/>
          <p:cNvGrpSpPr/>
          <p:nvPr/>
        </p:nvGrpSpPr>
        <p:grpSpPr>
          <a:xfrm>
            <a:off x="3546475" y="217488"/>
            <a:ext cx="5099050" cy="681037"/>
            <a:chOff x="4829977" y="638561"/>
            <a:chExt cx="2546715" cy="681990"/>
          </a:xfrm>
        </p:grpSpPr>
        <p:sp>
          <p:nvSpPr>
            <p:cNvPr id="29714"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0722" name="任意多边形 7"/>
          <p:cNvSpPr/>
          <p:nvPr/>
        </p:nvSpPr>
        <p:spPr>
          <a:xfrm rot="5400000">
            <a:off x="4000500" y="1830388"/>
            <a:ext cx="2379663" cy="1190625"/>
          </a:xfrm>
          <a:custGeom>
            <a:avLst/>
            <a:gdLst/>
            <a:ahLst/>
            <a:cxnLst>
              <a:cxn ang="0">
                <a:pos x="0" y="18975"/>
              </a:cxn>
              <a:cxn ang="0">
                <a:pos x="18874" y="0"/>
              </a:cxn>
              <a:cxn ang="0">
                <a:pos x="358600" y="0"/>
              </a:cxn>
              <a:cxn ang="0">
                <a:pos x="377473" y="18975"/>
              </a:cxn>
              <a:cxn ang="0">
                <a:pos x="377473" y="170771"/>
              </a:cxn>
              <a:cxn ang="0">
                <a:pos x="358600" y="189746"/>
              </a:cxn>
              <a:cxn ang="0">
                <a:pos x="18874" y="189746"/>
              </a:cxn>
              <a:cxn ang="0">
                <a:pos x="0" y="170771"/>
              </a:cxn>
              <a:cxn ang="0">
                <a:pos x="0" y="18975"/>
              </a:cxn>
            </a:cxnLst>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solidFill>
            <a:srgbClr val="01A991"/>
          </a:solidFill>
          <a:ln w="12700">
            <a:noFill/>
          </a:ln>
        </p:spPr>
        <p:txBody>
          <a:bodyPr/>
          <a:p>
            <a:endParaRPr lang="zh-CN" altLang="en-US"/>
          </a:p>
        </p:txBody>
      </p:sp>
      <p:sp>
        <p:nvSpPr>
          <p:cNvPr id="30723" name="任意多边形 8"/>
          <p:cNvSpPr/>
          <p:nvPr/>
        </p:nvSpPr>
        <p:spPr>
          <a:xfrm rot="5400000">
            <a:off x="4032250" y="1149350"/>
            <a:ext cx="238125" cy="892175"/>
          </a:xfrm>
          <a:custGeom>
            <a:avLst/>
            <a:gdLst/>
            <a:ahLst/>
            <a:cxnLst>
              <a:cxn ang="0">
                <a:pos x="0" y="0"/>
              </a:cxn>
              <a:cxn ang="0">
                <a:pos x="0" y="1154270"/>
              </a:cxn>
              <a:cxn ang="0">
                <a:pos x="309562" y="1154270"/>
              </a:cxn>
            </a:cxnLst>
            <a:pathLst>
              <a:path w="238125" h="892810">
                <a:moveTo>
                  <a:pt x="0" y="0"/>
                </a:moveTo>
                <a:lnTo>
                  <a:pt x="0" y="1160859"/>
                </a:lnTo>
                <a:lnTo>
                  <a:pt x="309562" y="1160859"/>
                </a:lnTo>
              </a:path>
            </a:pathLst>
          </a:custGeom>
          <a:noFill/>
          <a:ln w="12700" cap="flat" cmpd="sng">
            <a:solidFill>
              <a:schemeClr val="tx1"/>
            </a:solidFill>
            <a:prstDash val="solid"/>
            <a:bevel/>
            <a:headEnd type="none" w="med" len="med"/>
            <a:tailEnd type="none" w="med" len="med"/>
          </a:ln>
        </p:spPr>
        <p:txBody>
          <a:bodyPr/>
          <a:p>
            <a:endParaRPr lang="zh-CN" altLang="en-US"/>
          </a:p>
        </p:txBody>
      </p:sp>
      <p:sp>
        <p:nvSpPr>
          <p:cNvPr id="30724" name="任意多边形 9"/>
          <p:cNvSpPr/>
          <p:nvPr/>
        </p:nvSpPr>
        <p:spPr>
          <a:xfrm rot="5400000">
            <a:off x="2752725" y="2139950"/>
            <a:ext cx="1903413" cy="1189038"/>
          </a:xfrm>
          <a:custGeom>
            <a:avLst/>
            <a:gdLst/>
            <a:ahLst/>
            <a:cxnLst>
              <a:cxn ang="0">
                <a:pos x="0" y="18773"/>
              </a:cxn>
              <a:cxn ang="0">
                <a:pos x="18848" y="0"/>
              </a:cxn>
              <a:cxn ang="0">
                <a:pos x="282727" y="0"/>
              </a:cxn>
              <a:cxn ang="0">
                <a:pos x="301575" y="18773"/>
              </a:cxn>
              <a:cxn ang="0">
                <a:pos x="301575" y="168958"/>
              </a:cxn>
              <a:cxn ang="0">
                <a:pos x="282727" y="187731"/>
              </a:cxn>
              <a:cxn ang="0">
                <a:pos x="18848" y="187731"/>
              </a:cxn>
              <a:cxn ang="0">
                <a:pos x="0" y="168958"/>
              </a:cxn>
              <a:cxn ang="0">
                <a:pos x="0" y="18773"/>
              </a:cxn>
            </a:cxnLst>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solidFill>
            <a:srgbClr val="7F7F7F"/>
          </a:solidFill>
          <a:ln w="12700">
            <a:noFill/>
          </a:ln>
        </p:spPr>
        <p:txBody>
          <a:bodyPr/>
          <a:p>
            <a:endParaRPr lang="zh-CN" altLang="en-US"/>
          </a:p>
        </p:txBody>
      </p:sp>
      <p:sp>
        <p:nvSpPr>
          <p:cNvPr id="30725" name="任意多边形 10"/>
          <p:cNvSpPr/>
          <p:nvPr/>
        </p:nvSpPr>
        <p:spPr>
          <a:xfrm rot="5400000">
            <a:off x="3287713" y="404813"/>
            <a:ext cx="238125" cy="2381250"/>
          </a:xfrm>
          <a:custGeom>
            <a:avLst/>
            <a:gdLst/>
            <a:ahLst/>
            <a:cxnLst>
              <a:cxn ang="0">
                <a:pos x="0" y="0"/>
              </a:cxn>
              <a:cxn ang="0">
                <a:pos x="0" y="3102236"/>
              </a:cxn>
              <a:cxn ang="0">
                <a:pos x="309562" y="3102236"/>
              </a:cxn>
            </a:cxnLst>
            <a:pathLst>
              <a:path w="238125" h="2380615">
                <a:moveTo>
                  <a:pt x="0" y="0"/>
                </a:moveTo>
                <a:lnTo>
                  <a:pt x="0" y="3095624"/>
                </a:lnTo>
                <a:lnTo>
                  <a:pt x="309562" y="3095624"/>
                </a:lnTo>
              </a:path>
            </a:pathLst>
          </a:custGeom>
          <a:noFill/>
          <a:ln w="12700" cap="flat" cmpd="sng">
            <a:solidFill>
              <a:schemeClr val="tx1"/>
            </a:solidFill>
            <a:prstDash val="solid"/>
            <a:bevel/>
            <a:headEnd type="none" w="med" len="med"/>
            <a:tailEnd type="none" w="med" len="med"/>
          </a:ln>
        </p:spPr>
        <p:txBody>
          <a:bodyPr/>
          <a:p>
            <a:endParaRPr lang="zh-CN" altLang="en-US"/>
          </a:p>
        </p:txBody>
      </p:sp>
      <p:sp>
        <p:nvSpPr>
          <p:cNvPr id="30726" name="任意多边形 11"/>
          <p:cNvSpPr/>
          <p:nvPr/>
        </p:nvSpPr>
        <p:spPr>
          <a:xfrm rot="5400000">
            <a:off x="874713" y="2152650"/>
            <a:ext cx="1905000" cy="1190625"/>
          </a:xfrm>
          <a:custGeom>
            <a:avLst/>
            <a:gdLst/>
            <a:ahLst/>
            <a:cxnLst>
              <a:cxn ang="0">
                <a:pos x="0" y="18975"/>
              </a:cxn>
              <a:cxn ang="0">
                <a:pos x="18975" y="0"/>
              </a:cxn>
              <a:cxn ang="0">
                <a:pos x="284619" y="0"/>
              </a:cxn>
              <a:cxn ang="0">
                <a:pos x="303594" y="18975"/>
              </a:cxn>
              <a:cxn ang="0">
                <a:pos x="303594" y="170771"/>
              </a:cxn>
              <a:cxn ang="0">
                <a:pos x="284619" y="189746"/>
              </a:cxn>
              <a:cxn ang="0">
                <a:pos x="18975" y="189746"/>
              </a:cxn>
              <a:cxn ang="0">
                <a:pos x="0" y="170771"/>
              </a:cxn>
              <a:cxn ang="0">
                <a:pos x="0" y="18975"/>
              </a:cxn>
            </a:cxnLst>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solidFill>
            <a:srgbClr val="FF5D5D"/>
          </a:solidFill>
          <a:ln w="12700">
            <a:noFill/>
          </a:ln>
        </p:spPr>
        <p:txBody>
          <a:bodyPr/>
          <a:p>
            <a:endParaRPr lang="zh-CN" altLang="en-US"/>
          </a:p>
        </p:txBody>
      </p:sp>
      <p:sp>
        <p:nvSpPr>
          <p:cNvPr id="30727" name="任意多边形 12"/>
          <p:cNvSpPr/>
          <p:nvPr/>
        </p:nvSpPr>
        <p:spPr>
          <a:xfrm rot="5400000" flipV="1">
            <a:off x="5711825" y="1820863"/>
            <a:ext cx="2379663" cy="1214437"/>
          </a:xfrm>
          <a:custGeom>
            <a:avLst/>
            <a:gdLst/>
            <a:ahLst/>
            <a:cxnLst>
              <a:cxn ang="0">
                <a:pos x="0" y="22232"/>
              </a:cxn>
              <a:cxn ang="0">
                <a:pos x="18874" y="0"/>
              </a:cxn>
              <a:cxn ang="0">
                <a:pos x="358600" y="0"/>
              </a:cxn>
              <a:cxn ang="0">
                <a:pos x="377473" y="22232"/>
              </a:cxn>
              <a:cxn ang="0">
                <a:pos x="377473" y="200086"/>
              </a:cxn>
              <a:cxn ang="0">
                <a:pos x="358600" y="222316"/>
              </a:cxn>
              <a:cxn ang="0">
                <a:pos x="18874" y="222316"/>
              </a:cxn>
              <a:cxn ang="0">
                <a:pos x="0" y="200086"/>
              </a:cxn>
              <a:cxn ang="0">
                <a:pos x="0" y="22232"/>
              </a:cxn>
            </a:cxnLst>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solidFill>
            <a:srgbClr val="01A991"/>
          </a:solidFill>
          <a:ln w="12700">
            <a:noFill/>
          </a:ln>
        </p:spPr>
        <p:txBody>
          <a:bodyPr/>
          <a:p>
            <a:endParaRPr lang="zh-CN" altLang="en-US"/>
          </a:p>
        </p:txBody>
      </p:sp>
      <p:sp>
        <p:nvSpPr>
          <p:cNvPr id="30728" name="任意多边形 16"/>
          <p:cNvSpPr/>
          <p:nvPr/>
        </p:nvSpPr>
        <p:spPr>
          <a:xfrm rot="5400000" flipV="1">
            <a:off x="7845425" y="1139825"/>
            <a:ext cx="238125" cy="911225"/>
          </a:xfrm>
          <a:custGeom>
            <a:avLst/>
            <a:gdLst/>
            <a:ahLst/>
            <a:cxnLst>
              <a:cxn ang="0">
                <a:pos x="0" y="0"/>
              </a:cxn>
              <a:cxn ang="0">
                <a:pos x="0" y="1160859"/>
              </a:cxn>
              <a:cxn ang="0">
                <a:pos x="309562" y="1160859"/>
              </a:cxn>
            </a:cxnLst>
            <a:pathLst>
              <a:path w="238125" h="911225">
                <a:moveTo>
                  <a:pt x="0" y="0"/>
                </a:moveTo>
                <a:lnTo>
                  <a:pt x="0" y="1160859"/>
                </a:lnTo>
                <a:lnTo>
                  <a:pt x="309562" y="1160859"/>
                </a:lnTo>
              </a:path>
            </a:pathLst>
          </a:custGeom>
          <a:noFill/>
          <a:ln w="12700" cap="flat" cmpd="sng">
            <a:solidFill>
              <a:schemeClr val="tx1"/>
            </a:solidFill>
            <a:prstDash val="solid"/>
            <a:bevel/>
            <a:headEnd type="none" w="med" len="med"/>
            <a:tailEnd type="none" w="med" len="med"/>
          </a:ln>
        </p:spPr>
        <p:txBody>
          <a:bodyPr/>
          <a:p>
            <a:endParaRPr lang="zh-CN" altLang="en-US"/>
          </a:p>
        </p:txBody>
      </p:sp>
      <p:sp>
        <p:nvSpPr>
          <p:cNvPr id="30729" name="任意多边形 17"/>
          <p:cNvSpPr/>
          <p:nvPr/>
        </p:nvSpPr>
        <p:spPr>
          <a:xfrm rot="5400000" flipV="1">
            <a:off x="7466013" y="2124075"/>
            <a:ext cx="1905000" cy="1214438"/>
          </a:xfrm>
          <a:custGeom>
            <a:avLst/>
            <a:gdLst/>
            <a:ahLst/>
            <a:cxnLst>
              <a:cxn ang="0">
                <a:pos x="0" y="22232"/>
              </a:cxn>
              <a:cxn ang="0">
                <a:pos x="18975" y="0"/>
              </a:cxn>
              <a:cxn ang="0">
                <a:pos x="284619" y="0"/>
              </a:cxn>
              <a:cxn ang="0">
                <a:pos x="303594" y="22232"/>
              </a:cxn>
              <a:cxn ang="0">
                <a:pos x="303594" y="200086"/>
              </a:cxn>
              <a:cxn ang="0">
                <a:pos x="284619" y="222318"/>
              </a:cxn>
              <a:cxn ang="0">
                <a:pos x="18975" y="222318"/>
              </a:cxn>
              <a:cxn ang="0">
                <a:pos x="0" y="200086"/>
              </a:cxn>
              <a:cxn ang="0">
                <a:pos x="0" y="22232"/>
              </a:cxn>
            </a:cxnLst>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solidFill>
            <a:srgbClr val="7F7F7F"/>
          </a:solidFill>
          <a:ln w="12700">
            <a:noFill/>
          </a:ln>
        </p:spPr>
        <p:txBody>
          <a:bodyPr/>
          <a:p>
            <a:endParaRPr lang="zh-CN" altLang="en-US"/>
          </a:p>
        </p:txBody>
      </p:sp>
      <p:sp>
        <p:nvSpPr>
          <p:cNvPr id="30730" name="任意多边形 18"/>
          <p:cNvSpPr/>
          <p:nvPr/>
        </p:nvSpPr>
        <p:spPr>
          <a:xfrm rot="5400000" flipV="1">
            <a:off x="8602663" y="377825"/>
            <a:ext cx="238125" cy="2430463"/>
          </a:xfrm>
          <a:custGeom>
            <a:avLst/>
            <a:gdLst/>
            <a:ahLst/>
            <a:cxnLst>
              <a:cxn ang="0">
                <a:pos x="0" y="0"/>
              </a:cxn>
              <a:cxn ang="0">
                <a:pos x="0" y="3098864"/>
              </a:cxn>
              <a:cxn ang="0">
                <a:pos x="309562" y="3098864"/>
              </a:cxn>
            </a:cxnLst>
            <a:pathLst>
              <a:path w="238125" h="2430145">
                <a:moveTo>
                  <a:pt x="0" y="0"/>
                </a:moveTo>
                <a:lnTo>
                  <a:pt x="0" y="3095624"/>
                </a:lnTo>
                <a:lnTo>
                  <a:pt x="309562" y="3095624"/>
                </a:lnTo>
              </a:path>
            </a:pathLst>
          </a:custGeom>
          <a:noFill/>
          <a:ln w="12700" cap="flat" cmpd="sng">
            <a:solidFill>
              <a:schemeClr val="tx1"/>
            </a:solidFill>
            <a:prstDash val="solid"/>
            <a:bevel/>
            <a:headEnd type="none" w="med" len="med"/>
            <a:tailEnd type="none" w="med" len="med"/>
          </a:ln>
        </p:spPr>
        <p:txBody>
          <a:bodyPr/>
          <a:p>
            <a:endParaRPr lang="zh-CN" altLang="en-US"/>
          </a:p>
        </p:txBody>
      </p:sp>
      <p:sp>
        <p:nvSpPr>
          <p:cNvPr id="30731" name="任意多边形 33"/>
          <p:cNvSpPr/>
          <p:nvPr/>
        </p:nvSpPr>
        <p:spPr>
          <a:xfrm rot="5400000" flipV="1">
            <a:off x="9290050" y="2139950"/>
            <a:ext cx="1905000" cy="1216025"/>
          </a:xfrm>
          <a:custGeom>
            <a:avLst/>
            <a:gdLst/>
            <a:ahLst/>
            <a:cxnLst>
              <a:cxn ang="0">
                <a:pos x="0" y="22232"/>
              </a:cxn>
              <a:cxn ang="0">
                <a:pos x="18975" y="0"/>
              </a:cxn>
              <a:cxn ang="0">
                <a:pos x="284619" y="0"/>
              </a:cxn>
              <a:cxn ang="0">
                <a:pos x="303594" y="22232"/>
              </a:cxn>
              <a:cxn ang="0">
                <a:pos x="303594" y="200086"/>
              </a:cxn>
              <a:cxn ang="0">
                <a:pos x="284619" y="222318"/>
              </a:cxn>
              <a:cxn ang="0">
                <a:pos x="18975" y="222318"/>
              </a:cxn>
              <a:cxn ang="0">
                <a:pos x="0" y="200086"/>
              </a:cxn>
              <a:cxn ang="0">
                <a:pos x="0" y="22232"/>
              </a:cxn>
            </a:cxnLst>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solidFill>
            <a:srgbClr val="FF5D5D"/>
          </a:solidFill>
          <a:ln w="12700">
            <a:noFill/>
          </a:ln>
        </p:spPr>
        <p:txBody>
          <a:bodyPr/>
          <a:p>
            <a:endParaRPr lang="zh-CN" altLang="en-US"/>
          </a:p>
        </p:txBody>
      </p:sp>
      <p:sp>
        <p:nvSpPr>
          <p:cNvPr id="30732" name="TextBox 15"/>
          <p:cNvSpPr/>
          <p:nvPr/>
        </p:nvSpPr>
        <p:spPr>
          <a:xfrm>
            <a:off x="3552825" y="4821238"/>
            <a:ext cx="4343400" cy="1062037"/>
          </a:xfrm>
          <a:prstGeom prst="rect">
            <a:avLst/>
          </a:prstGeom>
          <a:noFill/>
          <a:ln w="9525">
            <a:noFill/>
          </a:ln>
        </p:spPr>
        <p:txBody>
          <a:bodyPr anchor="t" anchorCtr="0">
            <a:spAutoFit/>
          </a:bodyPr>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33" name="矩形 40"/>
          <p:cNvSpPr/>
          <p:nvPr/>
        </p:nvSpPr>
        <p:spPr>
          <a:xfrm>
            <a:off x="4305300" y="4333875"/>
            <a:ext cx="3568700" cy="460375"/>
          </a:xfrm>
          <a:prstGeom prst="rect">
            <a:avLst/>
          </a:prstGeom>
          <a:noFill/>
          <a:ln w="9525">
            <a:noFill/>
          </a:ln>
        </p:spPr>
        <p:txBody>
          <a:bodyPr wrap="none" anchor="t" anchorCtr="0">
            <a:spAutoFit/>
          </a:bodyPr>
          <a:p>
            <a:pPr>
              <a:buFont typeface="Arial" panose="020B0604020202020204" pitchFamily="34" charset="0"/>
            </a:pPr>
            <a:r>
              <a:rPr lang="zh-CN" altLang="en-US" sz="2400" b="1"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400" b="1" dirty="0">
              <a:solidFill>
                <a:srgbClr val="01A991"/>
              </a:solidFill>
              <a:latin typeface="Calibri" panose="020F0502020204030204" pitchFamily="34" charset="0"/>
              <a:ea typeface="宋体" panose="02010600030101010101" pitchFamily="2" charset="-122"/>
              <a:sym typeface="宋体" panose="02010600030101010101" pitchFamily="2" charset="-122"/>
            </a:endParaRPr>
          </a:p>
        </p:txBody>
      </p:sp>
      <p:sp>
        <p:nvSpPr>
          <p:cNvPr id="30734" name="文本框 41"/>
          <p:cNvSpPr/>
          <p:nvPr/>
        </p:nvSpPr>
        <p:spPr>
          <a:xfrm>
            <a:off x="4953000" y="1295400"/>
            <a:ext cx="431800" cy="2308225"/>
          </a:xfrm>
          <a:prstGeom prst="rect">
            <a:avLst/>
          </a:prstGeom>
          <a:noFill/>
          <a:ln w="9525">
            <a:noFill/>
          </a:ln>
        </p:spPr>
        <p:txBody>
          <a:bodyPr anchor="t" anchorCtr="0">
            <a:spAutoFit/>
          </a:bodyPr>
          <a:p>
            <a:pPr>
              <a:buFont typeface="Arial" panose="020B0604020202020204" pitchFamily="34" charset="0"/>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a:t>
            </a:r>
            <a:endPar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击</a:t>
            </a:r>
            <a:endPar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a:t>
            </a:r>
            <a:endPar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加</a:t>
            </a:r>
            <a:endPar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a:t>
            </a:r>
            <a:endPar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题</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35" name="文本框 42"/>
          <p:cNvSpPr/>
          <p:nvPr/>
        </p:nvSpPr>
        <p:spPr>
          <a:xfrm>
            <a:off x="6616700" y="1295400"/>
            <a:ext cx="430213" cy="2308225"/>
          </a:xfrm>
          <a:prstGeom prst="rect">
            <a:avLst/>
          </a:prstGeom>
          <a:noFill/>
          <a:ln w="9525">
            <a:noFill/>
          </a:ln>
        </p:spPr>
        <p:txBody>
          <a:bodyPr anchor="t" anchorCtr="0">
            <a:spAutoFit/>
          </a:bodyPr>
          <a:p>
            <a:pPr>
              <a:buFont typeface="Arial" panose="020B0604020202020204" pitchFamily="34" charset="0"/>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a:t>
            </a:r>
            <a:endPar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击</a:t>
            </a:r>
            <a:endPar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a:t>
            </a:r>
            <a:endPar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加</a:t>
            </a:r>
            <a:endPar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a:t>
            </a:r>
            <a:endPar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题</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36" name="文本框 43"/>
          <p:cNvSpPr/>
          <p:nvPr/>
        </p:nvSpPr>
        <p:spPr>
          <a:xfrm>
            <a:off x="9636125" y="2071688"/>
            <a:ext cx="1333500" cy="1354137"/>
          </a:xfrm>
          <a:prstGeom prst="rect">
            <a:avLst/>
          </a:prstGeom>
          <a:noFill/>
          <a:ln w="9525">
            <a:noFill/>
          </a:ln>
        </p:spPr>
        <p:txBody>
          <a:bodyPr anchor="t" anchorCtr="0">
            <a:spAutoFit/>
          </a:bodyPr>
          <a:p>
            <a:pPr>
              <a:buFont typeface="Arial" panose="020B0604020202020204" pitchFamily="34" charset="0"/>
            </a:pPr>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buFont typeface="Arial" panose="020B0604020202020204" pitchFamily="34" charset="0"/>
            </a:pP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altLang="zh-CN"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buFont typeface="Arial" panose="020B0604020202020204" pitchFamily="34" charset="0"/>
            </a:pP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altLang="zh-CN"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0737" name="文本框 44"/>
          <p:cNvSpPr/>
          <p:nvPr/>
        </p:nvSpPr>
        <p:spPr>
          <a:xfrm>
            <a:off x="7831138" y="2139950"/>
            <a:ext cx="1333500" cy="1354138"/>
          </a:xfrm>
          <a:prstGeom prst="rect">
            <a:avLst/>
          </a:prstGeom>
          <a:noFill/>
          <a:ln w="9525">
            <a:noFill/>
          </a:ln>
        </p:spPr>
        <p:txBody>
          <a:bodyPr anchor="t" anchorCtr="0">
            <a:spAutoFit/>
          </a:bodyPr>
          <a:p>
            <a:pPr>
              <a:buFont typeface="Arial" panose="020B0604020202020204" pitchFamily="34" charset="0"/>
            </a:pPr>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buFont typeface="Arial" panose="020B0604020202020204" pitchFamily="34" charset="0"/>
            </a:pP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altLang="zh-CN"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buFont typeface="Arial" panose="020B0604020202020204" pitchFamily="34" charset="0"/>
            </a:pP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altLang="zh-CN"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0738" name="文本框 45"/>
          <p:cNvSpPr/>
          <p:nvPr/>
        </p:nvSpPr>
        <p:spPr>
          <a:xfrm>
            <a:off x="3114675" y="2139950"/>
            <a:ext cx="1333500" cy="1354138"/>
          </a:xfrm>
          <a:prstGeom prst="rect">
            <a:avLst/>
          </a:prstGeom>
          <a:noFill/>
          <a:ln w="9525">
            <a:noFill/>
          </a:ln>
        </p:spPr>
        <p:txBody>
          <a:bodyPr anchor="t" anchorCtr="0">
            <a:spAutoFit/>
          </a:bodyPr>
          <a:p>
            <a:pPr>
              <a:buFont typeface="Arial" panose="020B0604020202020204" pitchFamily="34" charset="0"/>
            </a:pPr>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buFont typeface="Arial" panose="020B0604020202020204" pitchFamily="34" charset="0"/>
            </a:pP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altLang="zh-CN"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buFont typeface="Arial" panose="020B0604020202020204" pitchFamily="34" charset="0"/>
            </a:pP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altLang="zh-CN"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0739" name="文本框 46"/>
          <p:cNvSpPr/>
          <p:nvPr/>
        </p:nvSpPr>
        <p:spPr>
          <a:xfrm>
            <a:off x="1235075" y="2071688"/>
            <a:ext cx="1333500" cy="1354137"/>
          </a:xfrm>
          <a:prstGeom prst="rect">
            <a:avLst/>
          </a:prstGeom>
          <a:noFill/>
          <a:ln w="9525">
            <a:noFill/>
          </a:ln>
        </p:spPr>
        <p:txBody>
          <a:bodyPr anchor="t" anchorCtr="0">
            <a:spAutoFit/>
          </a:bodyPr>
          <a:p>
            <a:pPr>
              <a:buFont typeface="Arial" panose="020B0604020202020204" pitchFamily="34" charset="0"/>
            </a:pPr>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buFont typeface="Arial" panose="020B0604020202020204" pitchFamily="34" charset="0"/>
            </a:pP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altLang="zh-CN"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buFont typeface="Arial" panose="020B0604020202020204" pitchFamily="34" charset="0"/>
            </a:pP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altLang="zh-CN"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0740" name="组合 13"/>
          <p:cNvGrpSpPr/>
          <p:nvPr/>
        </p:nvGrpSpPr>
        <p:grpSpPr>
          <a:xfrm>
            <a:off x="3546475" y="217488"/>
            <a:ext cx="5099050" cy="681037"/>
            <a:chOff x="4829977" y="638561"/>
            <a:chExt cx="2546715" cy="681990"/>
          </a:xfrm>
        </p:grpSpPr>
        <p:sp>
          <p:nvSpPr>
            <p:cNvPr id="30741"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31746" name="组合 30"/>
          <p:cNvGrpSpPr/>
          <p:nvPr/>
        </p:nvGrpSpPr>
        <p:grpSpPr>
          <a:xfrm>
            <a:off x="2254250" y="1901825"/>
            <a:ext cx="7554913" cy="1443038"/>
            <a:chOff x="0" y="0"/>
            <a:chExt cx="6032665" cy="1152128"/>
          </a:xfrm>
        </p:grpSpPr>
        <p:sp>
          <p:nvSpPr>
            <p:cNvPr id="31747" name="直接连接符 31"/>
            <p:cNvSpPr/>
            <p:nvPr/>
          </p:nvSpPr>
          <p:spPr>
            <a:xfrm>
              <a:off x="0" y="504056"/>
              <a:ext cx="6032665" cy="1"/>
            </a:xfrm>
            <a:prstGeom prst="line">
              <a:avLst/>
            </a:prstGeom>
            <a:ln w="6350" cap="flat" cmpd="sng">
              <a:solidFill>
                <a:schemeClr val="bg1"/>
              </a:solidFill>
              <a:prstDash val="solid"/>
              <a:bevel/>
              <a:headEnd type="none" w="med" len="med"/>
              <a:tailEnd type="none" w="med" len="med"/>
            </a:ln>
          </p:spPr>
        </p:sp>
        <p:cxnSp>
          <p:nvCxnSpPr>
            <p:cNvPr id="31748" name="直接箭头连接符 32"/>
            <p:cNvCxnSpPr/>
            <p:nvPr/>
          </p:nvCxnSpPr>
          <p:spPr>
            <a:xfrm>
              <a:off x="0" y="504056"/>
              <a:ext cx="1" cy="648072"/>
            </a:xfrm>
            <a:prstGeom prst="straightConnector1">
              <a:avLst/>
            </a:prstGeom>
            <a:ln w="6350" cap="flat" cmpd="sng">
              <a:solidFill>
                <a:schemeClr val="bg1"/>
              </a:solidFill>
              <a:prstDash val="solid"/>
              <a:bevel/>
              <a:headEnd type="none" w="med" len="med"/>
              <a:tailEnd type="arrow" w="med" len="med"/>
            </a:ln>
          </p:spPr>
        </p:cxnSp>
        <p:cxnSp>
          <p:nvCxnSpPr>
            <p:cNvPr id="31749" name="直接箭头连接符 33"/>
            <p:cNvCxnSpPr/>
            <p:nvPr/>
          </p:nvCxnSpPr>
          <p:spPr>
            <a:xfrm>
              <a:off x="2031485" y="504056"/>
              <a:ext cx="1" cy="648072"/>
            </a:xfrm>
            <a:prstGeom prst="straightConnector1">
              <a:avLst/>
            </a:prstGeom>
            <a:ln w="6350" cap="flat" cmpd="sng">
              <a:solidFill>
                <a:schemeClr val="bg1"/>
              </a:solidFill>
              <a:prstDash val="solid"/>
              <a:bevel/>
              <a:headEnd type="none" w="med" len="med"/>
              <a:tailEnd type="arrow" w="med" len="med"/>
            </a:ln>
          </p:spPr>
        </p:cxnSp>
        <p:cxnSp>
          <p:nvCxnSpPr>
            <p:cNvPr id="31750" name="直接箭头连接符 34"/>
            <p:cNvCxnSpPr/>
            <p:nvPr/>
          </p:nvCxnSpPr>
          <p:spPr>
            <a:xfrm>
              <a:off x="4144450" y="504056"/>
              <a:ext cx="1" cy="648072"/>
            </a:xfrm>
            <a:prstGeom prst="straightConnector1">
              <a:avLst/>
            </a:prstGeom>
            <a:ln w="6350" cap="flat" cmpd="sng">
              <a:solidFill>
                <a:schemeClr val="bg1"/>
              </a:solidFill>
              <a:prstDash val="solid"/>
              <a:bevel/>
              <a:headEnd type="none" w="med" len="med"/>
              <a:tailEnd type="arrow" w="med" len="med"/>
            </a:ln>
          </p:spPr>
        </p:cxnSp>
        <p:cxnSp>
          <p:nvCxnSpPr>
            <p:cNvPr id="31751" name="直接箭头连接符 35"/>
            <p:cNvCxnSpPr/>
            <p:nvPr/>
          </p:nvCxnSpPr>
          <p:spPr>
            <a:xfrm>
              <a:off x="6030758" y="504056"/>
              <a:ext cx="1" cy="648072"/>
            </a:xfrm>
            <a:prstGeom prst="straightConnector1">
              <a:avLst/>
            </a:prstGeom>
            <a:ln w="6350" cap="flat" cmpd="sng">
              <a:solidFill>
                <a:schemeClr val="bg1"/>
              </a:solidFill>
              <a:prstDash val="solid"/>
              <a:bevel/>
              <a:headEnd type="none" w="med" len="med"/>
              <a:tailEnd type="arrow" w="med" len="med"/>
            </a:ln>
          </p:spPr>
        </p:cxnSp>
        <p:sp>
          <p:nvSpPr>
            <p:cNvPr id="31752" name="直接连接符 36"/>
            <p:cNvSpPr/>
            <p:nvPr/>
          </p:nvSpPr>
          <p:spPr>
            <a:xfrm flipH="1">
              <a:off x="3080337" y="0"/>
              <a:ext cx="1" cy="504056"/>
            </a:xfrm>
            <a:prstGeom prst="line">
              <a:avLst/>
            </a:prstGeom>
            <a:ln w="6350" cap="flat" cmpd="sng">
              <a:solidFill>
                <a:schemeClr val="bg1"/>
              </a:solidFill>
              <a:prstDash val="solid"/>
              <a:bevel/>
              <a:headEnd type="none" w="med" len="med"/>
              <a:tailEnd type="none" w="med" len="med"/>
            </a:ln>
          </p:spPr>
        </p:sp>
      </p:grpSp>
      <p:sp>
        <p:nvSpPr>
          <p:cNvPr id="31753" name="TextBox 29"/>
          <p:cNvSpPr/>
          <p:nvPr/>
        </p:nvSpPr>
        <p:spPr>
          <a:xfrm>
            <a:off x="911225" y="4141788"/>
            <a:ext cx="2524125" cy="738187"/>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dirty="0">
              <a:latin typeface="Arial" panose="020B0604020202020204" pitchFamily="34" charset="0"/>
              <a:ea typeface="宋体" panose="02010600030101010101" pitchFamily="2" charset="-122"/>
            </a:endParaRPr>
          </a:p>
        </p:txBody>
      </p:sp>
      <p:sp>
        <p:nvSpPr>
          <p:cNvPr id="31754" name="TextBox 30"/>
          <p:cNvSpPr/>
          <p:nvPr/>
        </p:nvSpPr>
        <p:spPr>
          <a:xfrm>
            <a:off x="3435350" y="4141788"/>
            <a:ext cx="2525713" cy="738187"/>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dirty="0">
              <a:latin typeface="Arial" panose="020B0604020202020204" pitchFamily="34" charset="0"/>
              <a:ea typeface="宋体" panose="02010600030101010101" pitchFamily="2" charset="-122"/>
            </a:endParaRPr>
          </a:p>
        </p:txBody>
      </p:sp>
      <p:sp>
        <p:nvSpPr>
          <p:cNvPr id="31755" name="TextBox 31"/>
          <p:cNvSpPr/>
          <p:nvPr/>
        </p:nvSpPr>
        <p:spPr>
          <a:xfrm>
            <a:off x="6051550" y="4141788"/>
            <a:ext cx="2524125" cy="738187"/>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dirty="0">
              <a:latin typeface="Arial" panose="020B0604020202020204" pitchFamily="34" charset="0"/>
              <a:ea typeface="宋体" panose="02010600030101010101" pitchFamily="2" charset="-122"/>
            </a:endParaRPr>
          </a:p>
        </p:txBody>
      </p:sp>
      <p:sp>
        <p:nvSpPr>
          <p:cNvPr id="31756" name="TextBox 32"/>
          <p:cNvSpPr/>
          <p:nvPr/>
        </p:nvSpPr>
        <p:spPr>
          <a:xfrm>
            <a:off x="8756650" y="4141788"/>
            <a:ext cx="2524125" cy="738187"/>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dirty="0">
              <a:latin typeface="Arial" panose="020B0604020202020204" pitchFamily="34" charset="0"/>
              <a:ea typeface="宋体" panose="02010600030101010101" pitchFamily="2" charset="-122"/>
            </a:endParaRPr>
          </a:p>
        </p:txBody>
      </p:sp>
      <p:sp>
        <p:nvSpPr>
          <p:cNvPr id="31757" name="等腰三角形 41"/>
          <p:cNvSpPr/>
          <p:nvPr/>
        </p:nvSpPr>
        <p:spPr>
          <a:xfrm rot="5400000">
            <a:off x="3551238" y="5519738"/>
            <a:ext cx="360362" cy="311150"/>
          </a:xfrm>
          <a:prstGeom prst="triangle">
            <a:avLst>
              <a:gd name="adj" fmla="val 50000"/>
            </a:avLst>
          </a:prstGeom>
          <a:solidFill>
            <a:srgbClr val="FF5D5D"/>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1758" name="组合 43"/>
          <p:cNvGrpSpPr/>
          <p:nvPr/>
        </p:nvGrpSpPr>
        <p:grpSpPr>
          <a:xfrm>
            <a:off x="4643438" y="1181100"/>
            <a:ext cx="2905125" cy="720725"/>
            <a:chOff x="0" y="0"/>
            <a:chExt cx="2320263" cy="576064"/>
          </a:xfrm>
        </p:grpSpPr>
        <p:sp>
          <p:nvSpPr>
            <p:cNvPr id="31759" name="矩形 44"/>
            <p:cNvSpPr/>
            <p:nvPr/>
          </p:nvSpPr>
          <p:spPr>
            <a:xfrm>
              <a:off x="0" y="0"/>
              <a:ext cx="2320263" cy="576064"/>
            </a:xfrm>
            <a:prstGeom prst="rect">
              <a:avLst/>
            </a:prstGeom>
            <a:solidFill>
              <a:srgbClr val="A5A5A5"/>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60" name="TextBox 35"/>
            <p:cNvSpPr/>
            <p:nvPr/>
          </p:nvSpPr>
          <p:spPr>
            <a:xfrm>
              <a:off x="370029" y="128274"/>
              <a:ext cx="1560715" cy="319516"/>
            </a:xfrm>
            <a:prstGeom prst="rect">
              <a:avLst/>
            </a:prstGeom>
            <a:solidFill>
              <a:srgbClr val="A5A5A5"/>
            </a:solidFill>
            <a:ln w="9525">
              <a:noFill/>
            </a:ln>
          </p:spPr>
          <p:txBody>
            <a:bodyPr wrap="none" anchor="t" anchorCtr="0">
              <a:spAutoFit/>
            </a:bodyPr>
            <a:p>
              <a:pPr algn="ctr">
                <a:buFont typeface="Arial" panose="020B0604020202020204" pitchFamily="34" charset="0"/>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761" name="组合 46"/>
          <p:cNvGrpSpPr/>
          <p:nvPr/>
        </p:nvGrpSpPr>
        <p:grpSpPr>
          <a:xfrm>
            <a:off x="1001713" y="3344863"/>
            <a:ext cx="2384425" cy="722312"/>
            <a:chOff x="0" y="0"/>
            <a:chExt cx="1904222" cy="576064"/>
          </a:xfrm>
        </p:grpSpPr>
        <p:sp>
          <p:nvSpPr>
            <p:cNvPr id="31762" name="矩形 47"/>
            <p:cNvSpPr/>
            <p:nvPr/>
          </p:nvSpPr>
          <p:spPr>
            <a:xfrm>
              <a:off x="0" y="0"/>
              <a:ext cx="1904222" cy="576064"/>
            </a:xfrm>
            <a:prstGeom prst="rect">
              <a:avLst/>
            </a:prstGeom>
            <a:solidFill>
              <a:srgbClr val="FF5D5D"/>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63" name="TextBox 36"/>
            <p:cNvSpPr/>
            <p:nvPr/>
          </p:nvSpPr>
          <p:spPr>
            <a:xfrm>
              <a:off x="325367" y="140563"/>
              <a:ext cx="1253487" cy="294938"/>
            </a:xfrm>
            <a:prstGeom prst="rect">
              <a:avLst/>
            </a:prstGeom>
            <a:solidFill>
              <a:srgbClr val="FF5D5D"/>
            </a:solidFill>
            <a:ln w="9525">
              <a:noFill/>
            </a:ln>
          </p:spPr>
          <p:txBody>
            <a:bodyPr wrap="none" anchor="t" anchorCtr="0">
              <a:spAutoFit/>
            </a:bodyPr>
            <a:p>
              <a:pPr algn="ctr">
                <a:buFont typeface="Arial" panose="020B0604020202020204" pitchFamily="34" charset="0"/>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764" name="组合 49"/>
          <p:cNvGrpSpPr/>
          <p:nvPr/>
        </p:nvGrpSpPr>
        <p:grpSpPr>
          <a:xfrm>
            <a:off x="3576638" y="3344863"/>
            <a:ext cx="2384425" cy="722312"/>
            <a:chOff x="0" y="0"/>
            <a:chExt cx="1904222" cy="576064"/>
          </a:xfrm>
        </p:grpSpPr>
        <p:sp>
          <p:nvSpPr>
            <p:cNvPr id="31765" name="矩形 50"/>
            <p:cNvSpPr/>
            <p:nvPr/>
          </p:nvSpPr>
          <p:spPr>
            <a:xfrm>
              <a:off x="0" y="0"/>
              <a:ext cx="1904222" cy="576064"/>
            </a:xfrm>
            <a:prstGeom prst="rect">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66" name="TextBox 37"/>
            <p:cNvSpPr/>
            <p:nvPr/>
          </p:nvSpPr>
          <p:spPr>
            <a:xfrm>
              <a:off x="325367" y="140563"/>
              <a:ext cx="1253487" cy="294938"/>
            </a:xfrm>
            <a:prstGeom prst="rect">
              <a:avLst/>
            </a:prstGeom>
            <a:solidFill>
              <a:srgbClr val="01A991"/>
            </a:solidFill>
            <a:ln w="9525">
              <a:noFill/>
            </a:ln>
          </p:spPr>
          <p:txBody>
            <a:bodyPr wrap="none" anchor="t" anchorCtr="0">
              <a:spAutoFit/>
            </a:bodyPr>
            <a:p>
              <a:pPr algn="ctr">
                <a:buFont typeface="Arial" panose="020B0604020202020204" pitchFamily="34" charset="0"/>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767" name="组合 52"/>
          <p:cNvGrpSpPr/>
          <p:nvPr/>
        </p:nvGrpSpPr>
        <p:grpSpPr>
          <a:xfrm>
            <a:off x="6191250" y="3344863"/>
            <a:ext cx="2384425" cy="722312"/>
            <a:chOff x="0" y="0"/>
            <a:chExt cx="1904222" cy="576064"/>
          </a:xfrm>
        </p:grpSpPr>
        <p:sp>
          <p:nvSpPr>
            <p:cNvPr id="31768" name="矩形 53"/>
            <p:cNvSpPr/>
            <p:nvPr/>
          </p:nvSpPr>
          <p:spPr>
            <a:xfrm>
              <a:off x="0" y="0"/>
              <a:ext cx="1904222" cy="576064"/>
            </a:xfrm>
            <a:prstGeom prst="rect">
              <a:avLst/>
            </a:prstGeom>
            <a:solidFill>
              <a:srgbClr val="FF5D5D"/>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69" name="TextBox 38"/>
            <p:cNvSpPr/>
            <p:nvPr/>
          </p:nvSpPr>
          <p:spPr>
            <a:xfrm>
              <a:off x="325367" y="140563"/>
              <a:ext cx="1253487" cy="294938"/>
            </a:xfrm>
            <a:prstGeom prst="rect">
              <a:avLst/>
            </a:prstGeom>
            <a:solidFill>
              <a:srgbClr val="FF5D5D"/>
            </a:solidFill>
            <a:ln w="9525">
              <a:noFill/>
            </a:ln>
          </p:spPr>
          <p:txBody>
            <a:bodyPr wrap="none" anchor="t" anchorCtr="0">
              <a:spAutoFit/>
            </a:bodyPr>
            <a:p>
              <a:pPr algn="ctr">
                <a:buFont typeface="Arial" panose="020B0604020202020204" pitchFamily="34" charset="0"/>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770" name="组合 55"/>
          <p:cNvGrpSpPr/>
          <p:nvPr/>
        </p:nvGrpSpPr>
        <p:grpSpPr>
          <a:xfrm>
            <a:off x="8805863" y="3344863"/>
            <a:ext cx="2384425" cy="722312"/>
            <a:chOff x="0" y="0"/>
            <a:chExt cx="1904222" cy="576064"/>
          </a:xfrm>
        </p:grpSpPr>
        <p:sp>
          <p:nvSpPr>
            <p:cNvPr id="31771" name="矩形 56"/>
            <p:cNvSpPr/>
            <p:nvPr/>
          </p:nvSpPr>
          <p:spPr>
            <a:xfrm>
              <a:off x="0" y="0"/>
              <a:ext cx="1904222" cy="576064"/>
            </a:xfrm>
            <a:prstGeom prst="rect">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72" name="TextBox 39"/>
            <p:cNvSpPr/>
            <p:nvPr/>
          </p:nvSpPr>
          <p:spPr>
            <a:xfrm>
              <a:off x="325367" y="140563"/>
              <a:ext cx="1253487" cy="294938"/>
            </a:xfrm>
            <a:prstGeom prst="rect">
              <a:avLst/>
            </a:prstGeom>
            <a:solidFill>
              <a:srgbClr val="01A991"/>
            </a:solidFill>
            <a:ln w="9525">
              <a:noFill/>
            </a:ln>
          </p:spPr>
          <p:txBody>
            <a:bodyPr wrap="none" anchor="t" anchorCtr="0">
              <a:spAutoFit/>
            </a:bodyPr>
            <a:p>
              <a:pPr algn="ctr">
                <a:buFont typeface="Arial" panose="020B0604020202020204" pitchFamily="34" charset="0"/>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1773" name="矩形 29"/>
          <p:cNvSpPr/>
          <p:nvPr/>
        </p:nvSpPr>
        <p:spPr>
          <a:xfrm>
            <a:off x="4103688" y="5413375"/>
            <a:ext cx="4535487" cy="523875"/>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01A991"/>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31774" name="组合 13"/>
          <p:cNvGrpSpPr/>
          <p:nvPr/>
        </p:nvGrpSpPr>
        <p:grpSpPr>
          <a:xfrm>
            <a:off x="3546475" y="217488"/>
            <a:ext cx="5099050" cy="681037"/>
            <a:chOff x="4829977" y="638561"/>
            <a:chExt cx="2546715" cy="681990"/>
          </a:xfrm>
        </p:grpSpPr>
        <p:sp>
          <p:nvSpPr>
            <p:cNvPr id="31775"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2770" name="任意多边形 27"/>
          <p:cNvSpPr/>
          <p:nvPr/>
        </p:nvSpPr>
        <p:spPr>
          <a:xfrm>
            <a:off x="503238" y="4670425"/>
            <a:ext cx="11344275" cy="1517650"/>
          </a:xfrm>
          <a:custGeom>
            <a:avLst/>
            <a:gdLst/>
            <a:ahLst/>
            <a:cxnLst>
              <a:cxn ang="0">
                <a:pos x="0" y="151835"/>
              </a:cxn>
              <a:cxn ang="0">
                <a:pos x="151843" y="0"/>
              </a:cxn>
              <a:cxn ang="0">
                <a:pos x="11198049" y="0"/>
              </a:cxn>
              <a:cxn ang="0">
                <a:pos x="11349889" y="151835"/>
              </a:cxn>
              <a:cxn ang="0">
                <a:pos x="11349889" y="1366515"/>
              </a:cxn>
              <a:cxn ang="0">
                <a:pos x="11198049" y="1518350"/>
              </a:cxn>
              <a:cxn ang="0">
                <a:pos x="151843" y="1518350"/>
              </a:cxn>
              <a:cxn ang="0">
                <a:pos x="0" y="1366515"/>
              </a:cxn>
              <a:cxn ang="0">
                <a:pos x="0" y="151835"/>
              </a:cxn>
            </a:cxnLst>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FF5D5D">
              <a:alpha val="9804"/>
            </a:srgbClr>
          </a:solidFill>
          <a:ln w="9525">
            <a:noFill/>
          </a:ln>
        </p:spPr>
        <p:txBody>
          <a:bodyPr/>
          <a:p>
            <a:endParaRPr lang="zh-CN" altLang="en-US"/>
          </a:p>
        </p:txBody>
      </p:sp>
      <p:sp>
        <p:nvSpPr>
          <p:cNvPr id="32771" name="任意多边形 31"/>
          <p:cNvSpPr/>
          <p:nvPr/>
        </p:nvSpPr>
        <p:spPr>
          <a:xfrm>
            <a:off x="503238" y="2898775"/>
            <a:ext cx="11344275" cy="1517650"/>
          </a:xfrm>
          <a:custGeom>
            <a:avLst/>
            <a:gdLst/>
            <a:ahLst/>
            <a:cxnLst>
              <a:cxn ang="0">
                <a:pos x="0" y="151835"/>
              </a:cxn>
              <a:cxn ang="0">
                <a:pos x="151843" y="0"/>
              </a:cxn>
              <a:cxn ang="0">
                <a:pos x="11198049" y="0"/>
              </a:cxn>
              <a:cxn ang="0">
                <a:pos x="11349889" y="151835"/>
              </a:cxn>
              <a:cxn ang="0">
                <a:pos x="11349889" y="1366515"/>
              </a:cxn>
              <a:cxn ang="0">
                <a:pos x="11198049" y="1518350"/>
              </a:cxn>
              <a:cxn ang="0">
                <a:pos x="151843" y="1518350"/>
              </a:cxn>
              <a:cxn ang="0">
                <a:pos x="0" y="1366515"/>
              </a:cxn>
              <a:cxn ang="0">
                <a:pos x="0" y="151835"/>
              </a:cxn>
            </a:cxnLst>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FF5D5D">
              <a:alpha val="9804"/>
            </a:srgbClr>
          </a:solidFill>
          <a:ln w="9525">
            <a:noFill/>
          </a:ln>
        </p:spPr>
        <p:txBody>
          <a:bodyPr/>
          <a:p>
            <a:endParaRPr lang="zh-CN" altLang="en-US"/>
          </a:p>
        </p:txBody>
      </p:sp>
      <p:sp>
        <p:nvSpPr>
          <p:cNvPr id="32772" name="任意多边形 34"/>
          <p:cNvSpPr/>
          <p:nvPr/>
        </p:nvSpPr>
        <p:spPr>
          <a:xfrm>
            <a:off x="503238" y="1127125"/>
            <a:ext cx="11344275" cy="1517650"/>
          </a:xfrm>
          <a:custGeom>
            <a:avLst/>
            <a:gdLst/>
            <a:ahLst/>
            <a:cxnLst>
              <a:cxn ang="0">
                <a:pos x="0" y="151835"/>
              </a:cxn>
              <a:cxn ang="0">
                <a:pos x="151843" y="0"/>
              </a:cxn>
              <a:cxn ang="0">
                <a:pos x="11198049" y="0"/>
              </a:cxn>
              <a:cxn ang="0">
                <a:pos x="11349889" y="151835"/>
              </a:cxn>
              <a:cxn ang="0">
                <a:pos x="11349889" y="1366515"/>
              </a:cxn>
              <a:cxn ang="0">
                <a:pos x="11198049" y="1518350"/>
              </a:cxn>
              <a:cxn ang="0">
                <a:pos x="151843" y="1518350"/>
              </a:cxn>
              <a:cxn ang="0">
                <a:pos x="0" y="1366515"/>
              </a:cxn>
              <a:cxn ang="0">
                <a:pos x="0" y="151835"/>
              </a:cxn>
            </a:cxnLst>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FF5D5D">
              <a:alpha val="9804"/>
            </a:srgbClr>
          </a:solidFill>
          <a:ln w="9525">
            <a:noFill/>
          </a:ln>
        </p:spPr>
        <p:txBody>
          <a:bodyPr/>
          <a:p>
            <a:endParaRPr lang="zh-CN" altLang="en-US"/>
          </a:p>
        </p:txBody>
      </p:sp>
      <p:sp>
        <p:nvSpPr>
          <p:cNvPr id="32773" name="任意多边形 35"/>
          <p:cNvSpPr/>
          <p:nvPr/>
        </p:nvSpPr>
        <p:spPr>
          <a:xfrm>
            <a:off x="7589838" y="1254125"/>
            <a:ext cx="1908175" cy="1271588"/>
          </a:xfrm>
          <a:custGeom>
            <a:avLst/>
            <a:gdLst/>
            <a:ahLst/>
            <a:cxnLst>
              <a:cxn ang="0">
                <a:pos x="0" y="126816"/>
              </a:cxn>
              <a:cxn ang="0">
                <a:pos x="127240" y="0"/>
              </a:cxn>
              <a:cxn ang="0">
                <a:pos x="1781334" y="0"/>
              </a:cxn>
              <a:cxn ang="0">
                <a:pos x="1908574" y="126816"/>
              </a:cxn>
              <a:cxn ang="0">
                <a:pos x="1908574" y="1141347"/>
              </a:cxn>
              <a:cxn ang="0">
                <a:pos x="1781334" y="1268163"/>
              </a:cxn>
              <a:cxn ang="0">
                <a:pos x="127240" y="1268163"/>
              </a:cxn>
              <a:cxn ang="0">
                <a:pos x="0" y="1141347"/>
              </a:cxn>
              <a:cxn ang="0">
                <a:pos x="0" y="126816"/>
              </a:cxn>
            </a:cxnLst>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01A991"/>
          </a:solidFill>
          <a:ln w="12700">
            <a:noFill/>
          </a:ln>
        </p:spPr>
        <p:txBody>
          <a:bodyPr/>
          <a:p>
            <a:endParaRPr lang="zh-CN" altLang="en-US"/>
          </a:p>
        </p:txBody>
      </p:sp>
      <p:sp>
        <p:nvSpPr>
          <p:cNvPr id="32774" name="任意多边形 36"/>
          <p:cNvSpPr/>
          <p:nvPr/>
        </p:nvSpPr>
        <p:spPr>
          <a:xfrm>
            <a:off x="6683375" y="2525713"/>
            <a:ext cx="1860550" cy="508000"/>
          </a:xfrm>
          <a:custGeom>
            <a:avLst/>
            <a:gdLst/>
            <a:ahLst/>
            <a:cxnLst>
              <a:cxn ang="0">
                <a:pos x="1860415" y="0"/>
              </a:cxn>
              <a:cxn ang="0">
                <a:pos x="1860415" y="251885"/>
              </a:cxn>
              <a:cxn ang="0">
                <a:pos x="0" y="251885"/>
              </a:cxn>
              <a:cxn ang="0">
                <a:pos x="0" y="503771"/>
              </a:cxn>
            </a:cxnLst>
            <a:pathLst>
              <a:path w="1860550" h="508635">
                <a:moveTo>
                  <a:pt x="1860415" y="0"/>
                </a:moveTo>
                <a:lnTo>
                  <a:pt x="1860415" y="254415"/>
                </a:lnTo>
                <a:lnTo>
                  <a:pt x="0" y="254415"/>
                </a:lnTo>
                <a:lnTo>
                  <a:pt x="0" y="508831"/>
                </a:lnTo>
              </a:path>
            </a:pathLst>
          </a:custGeom>
          <a:noFill/>
          <a:ln w="28575" cap="flat" cmpd="sng">
            <a:solidFill>
              <a:srgbClr val="7F7F7F"/>
            </a:solidFill>
            <a:prstDash val="solid"/>
            <a:bevel/>
            <a:headEnd type="none" w="med" len="med"/>
            <a:tailEnd type="none" w="med" len="med"/>
          </a:ln>
        </p:spPr>
        <p:txBody>
          <a:bodyPr/>
          <a:p>
            <a:endParaRPr lang="zh-CN" altLang="en-US"/>
          </a:p>
        </p:txBody>
      </p:sp>
      <p:sp>
        <p:nvSpPr>
          <p:cNvPr id="32775" name="任意多边形 37"/>
          <p:cNvSpPr/>
          <p:nvPr/>
        </p:nvSpPr>
        <p:spPr>
          <a:xfrm>
            <a:off x="5729288" y="3035300"/>
            <a:ext cx="1908175" cy="1271588"/>
          </a:xfrm>
          <a:custGeom>
            <a:avLst/>
            <a:gdLst/>
            <a:ahLst/>
            <a:cxnLst>
              <a:cxn ang="0">
                <a:pos x="0" y="126816"/>
              </a:cxn>
              <a:cxn ang="0">
                <a:pos x="127240" y="0"/>
              </a:cxn>
              <a:cxn ang="0">
                <a:pos x="1781334" y="0"/>
              </a:cxn>
              <a:cxn ang="0">
                <a:pos x="1908574" y="126816"/>
              </a:cxn>
              <a:cxn ang="0">
                <a:pos x="1908574" y="1141347"/>
              </a:cxn>
              <a:cxn ang="0">
                <a:pos x="1781334" y="1268163"/>
              </a:cxn>
              <a:cxn ang="0">
                <a:pos x="127240" y="1268163"/>
              </a:cxn>
              <a:cxn ang="0">
                <a:pos x="0" y="1141347"/>
              </a:cxn>
              <a:cxn ang="0">
                <a:pos x="0" y="126816"/>
              </a:cxn>
            </a:cxnLst>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01A991"/>
          </a:solidFill>
          <a:ln w="12700">
            <a:noFill/>
          </a:ln>
        </p:spPr>
        <p:txBody>
          <a:bodyPr/>
          <a:p>
            <a:endParaRPr lang="zh-CN" altLang="en-US"/>
          </a:p>
        </p:txBody>
      </p:sp>
      <p:sp>
        <p:nvSpPr>
          <p:cNvPr id="32776" name="任意多边形 38"/>
          <p:cNvSpPr/>
          <p:nvPr/>
        </p:nvSpPr>
        <p:spPr>
          <a:xfrm>
            <a:off x="5443538" y="4306888"/>
            <a:ext cx="1239837" cy="508000"/>
          </a:xfrm>
          <a:custGeom>
            <a:avLst/>
            <a:gdLst/>
            <a:ahLst/>
            <a:cxnLst>
              <a:cxn ang="0">
                <a:pos x="1237733" y="0"/>
              </a:cxn>
              <a:cxn ang="0">
                <a:pos x="1237733" y="251885"/>
              </a:cxn>
              <a:cxn ang="0">
                <a:pos x="0" y="251885"/>
              </a:cxn>
              <a:cxn ang="0">
                <a:pos x="0" y="503771"/>
              </a:cxn>
            </a:cxnLst>
            <a:pathLst>
              <a:path w="1240155" h="508635">
                <a:moveTo>
                  <a:pt x="1240276" y="0"/>
                </a:moveTo>
                <a:lnTo>
                  <a:pt x="1240276" y="254415"/>
                </a:lnTo>
                <a:lnTo>
                  <a:pt x="0" y="254415"/>
                </a:lnTo>
                <a:lnTo>
                  <a:pt x="0" y="508831"/>
                </a:lnTo>
              </a:path>
            </a:pathLst>
          </a:custGeom>
          <a:noFill/>
          <a:ln w="28575" cap="flat" cmpd="sng">
            <a:solidFill>
              <a:srgbClr val="7F7F7F"/>
            </a:solidFill>
            <a:prstDash val="solid"/>
            <a:bevel/>
            <a:headEnd type="none" w="med" len="med"/>
            <a:tailEnd type="none" w="med" len="med"/>
          </a:ln>
        </p:spPr>
        <p:txBody>
          <a:bodyPr/>
          <a:p>
            <a:endParaRPr lang="zh-CN" altLang="en-US"/>
          </a:p>
        </p:txBody>
      </p:sp>
      <p:sp>
        <p:nvSpPr>
          <p:cNvPr id="32777" name="任意多边形 39"/>
          <p:cNvSpPr/>
          <p:nvPr/>
        </p:nvSpPr>
        <p:spPr>
          <a:xfrm>
            <a:off x="4489450" y="4814888"/>
            <a:ext cx="1908175" cy="1271587"/>
          </a:xfrm>
          <a:custGeom>
            <a:avLst/>
            <a:gdLst>
              <a:gd name="txL" fmla="*/ 0 w 1908118"/>
              <a:gd name="txT" fmla="*/ 0 h 1272078"/>
              <a:gd name="txR" fmla="*/ 1908118 w 1908118"/>
              <a:gd name="txB" fmla="*/ 1272078 h 1272078"/>
            </a:gdLst>
            <a:ahLst/>
            <a:cxnLst>
              <a:cxn ang="0">
                <a:pos x="0" y="126816"/>
              </a:cxn>
              <a:cxn ang="0">
                <a:pos x="127240" y="0"/>
              </a:cxn>
              <a:cxn ang="0">
                <a:pos x="1781334" y="0"/>
              </a:cxn>
              <a:cxn ang="0">
                <a:pos x="1908574" y="126816"/>
              </a:cxn>
              <a:cxn ang="0">
                <a:pos x="1908574" y="1141339"/>
              </a:cxn>
              <a:cxn ang="0">
                <a:pos x="1781334" y="1268155"/>
              </a:cxn>
              <a:cxn ang="0">
                <a:pos x="127240" y="1268155"/>
              </a:cxn>
              <a:cxn ang="0">
                <a:pos x="0" y="1141339"/>
              </a:cxn>
              <a:cxn ang="0">
                <a:pos x="0" y="126816"/>
              </a:cxn>
            </a:cxnLst>
            <a:rect l="txL" t="txT" r="txR" b="tx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01A991"/>
          </a:solidFill>
          <a:ln w="12700">
            <a:noFill/>
          </a:ln>
        </p:spPr>
        <p:txBody>
          <a:bodyPr lIns="223948" tIns="223948" rIns="223948" bIns="223948" anchor="ctr" anchorCtr="0"/>
          <a:p>
            <a:pPr algn="ctr">
              <a:lnSpc>
                <a:spcPct val="90000"/>
              </a:lnSpc>
              <a:spcAft>
                <a:spcPct val="35000"/>
              </a:spcAft>
              <a:buFont typeface="Arial" panose="020B0604020202020204" pitchFamily="34" charset="0"/>
            </a:pP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78" name="任意多边形 40"/>
          <p:cNvSpPr/>
          <p:nvPr/>
        </p:nvSpPr>
        <p:spPr>
          <a:xfrm>
            <a:off x="6683375" y="4306888"/>
            <a:ext cx="1241425" cy="508000"/>
          </a:xfrm>
          <a:custGeom>
            <a:avLst/>
            <a:gdLst/>
            <a:ahLst/>
            <a:cxnLst>
              <a:cxn ang="0">
                <a:pos x="0" y="0"/>
              </a:cxn>
              <a:cxn ang="0">
                <a:pos x="0" y="251885"/>
              </a:cxn>
              <a:cxn ang="0">
                <a:pos x="1250473" y="251885"/>
              </a:cxn>
              <a:cxn ang="0">
                <a:pos x="1250473" y="503771"/>
              </a:cxn>
            </a:cxnLst>
            <a:pathLst>
              <a:path w="1240155" h="508635">
                <a:moveTo>
                  <a:pt x="0" y="0"/>
                </a:moveTo>
                <a:lnTo>
                  <a:pt x="0" y="254415"/>
                </a:lnTo>
                <a:lnTo>
                  <a:pt x="1240276" y="254415"/>
                </a:lnTo>
                <a:lnTo>
                  <a:pt x="1240276" y="508831"/>
                </a:lnTo>
              </a:path>
            </a:pathLst>
          </a:custGeom>
          <a:noFill/>
          <a:ln w="28575" cap="flat" cmpd="sng">
            <a:solidFill>
              <a:srgbClr val="7F7F7F"/>
            </a:solidFill>
            <a:prstDash val="solid"/>
            <a:bevel/>
            <a:headEnd type="none" w="med" len="med"/>
            <a:tailEnd type="none" w="med" len="med"/>
          </a:ln>
        </p:spPr>
        <p:txBody>
          <a:bodyPr/>
          <a:p>
            <a:endParaRPr lang="zh-CN" altLang="en-US"/>
          </a:p>
        </p:txBody>
      </p:sp>
      <p:sp>
        <p:nvSpPr>
          <p:cNvPr id="32779" name="任意多边形 41"/>
          <p:cNvSpPr/>
          <p:nvPr/>
        </p:nvSpPr>
        <p:spPr>
          <a:xfrm>
            <a:off x="6969125" y="4814888"/>
            <a:ext cx="1908175" cy="1271587"/>
          </a:xfrm>
          <a:custGeom>
            <a:avLst/>
            <a:gdLst>
              <a:gd name="txL" fmla="*/ 0 w 1908118"/>
              <a:gd name="txT" fmla="*/ 0 h 1272078"/>
              <a:gd name="txR" fmla="*/ 1908118 w 1908118"/>
              <a:gd name="txB" fmla="*/ 1272078 h 1272078"/>
            </a:gdLst>
            <a:ahLst/>
            <a:cxnLst>
              <a:cxn ang="0">
                <a:pos x="0" y="126816"/>
              </a:cxn>
              <a:cxn ang="0">
                <a:pos x="127240" y="0"/>
              </a:cxn>
              <a:cxn ang="0">
                <a:pos x="1781334" y="0"/>
              </a:cxn>
              <a:cxn ang="0">
                <a:pos x="1908574" y="126816"/>
              </a:cxn>
              <a:cxn ang="0">
                <a:pos x="1908574" y="1141339"/>
              </a:cxn>
              <a:cxn ang="0">
                <a:pos x="1781334" y="1268155"/>
              </a:cxn>
              <a:cxn ang="0">
                <a:pos x="127240" y="1268155"/>
              </a:cxn>
              <a:cxn ang="0">
                <a:pos x="0" y="1141339"/>
              </a:cxn>
              <a:cxn ang="0">
                <a:pos x="0" y="126816"/>
              </a:cxn>
            </a:cxnLst>
            <a:rect l="txL" t="txT" r="txR" b="tx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01A991"/>
          </a:solidFill>
          <a:ln w="12700">
            <a:noFill/>
          </a:ln>
        </p:spPr>
        <p:txBody>
          <a:bodyPr lIns="223948" tIns="223948" rIns="223948" bIns="223948" anchor="ctr" anchorCtr="0"/>
          <a:p>
            <a:pPr algn="ctr">
              <a:lnSpc>
                <a:spcPct val="90000"/>
              </a:lnSpc>
              <a:spcAft>
                <a:spcPct val="35000"/>
              </a:spcAft>
              <a:buFont typeface="Arial" panose="020B0604020202020204" pitchFamily="34" charset="0"/>
            </a:pP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80" name="任意多边形 42"/>
          <p:cNvSpPr/>
          <p:nvPr/>
        </p:nvSpPr>
        <p:spPr>
          <a:xfrm>
            <a:off x="8543925" y="2525713"/>
            <a:ext cx="1860550" cy="508000"/>
          </a:xfrm>
          <a:custGeom>
            <a:avLst/>
            <a:gdLst/>
            <a:ahLst/>
            <a:cxnLst>
              <a:cxn ang="0">
                <a:pos x="0" y="0"/>
              </a:cxn>
              <a:cxn ang="0">
                <a:pos x="0" y="251885"/>
              </a:cxn>
              <a:cxn ang="0">
                <a:pos x="1860415" y="251885"/>
              </a:cxn>
              <a:cxn ang="0">
                <a:pos x="1860415" y="503771"/>
              </a:cxn>
            </a:cxnLst>
            <a:pathLst>
              <a:path w="1860550" h="508635">
                <a:moveTo>
                  <a:pt x="0" y="0"/>
                </a:moveTo>
                <a:lnTo>
                  <a:pt x="0" y="254415"/>
                </a:lnTo>
                <a:lnTo>
                  <a:pt x="1860415" y="254415"/>
                </a:lnTo>
                <a:lnTo>
                  <a:pt x="1860415" y="508831"/>
                </a:lnTo>
              </a:path>
            </a:pathLst>
          </a:custGeom>
          <a:noFill/>
          <a:ln w="28575" cap="flat" cmpd="sng">
            <a:solidFill>
              <a:srgbClr val="7F7F7F"/>
            </a:solidFill>
            <a:prstDash val="solid"/>
            <a:bevel/>
            <a:headEnd type="none" w="med" len="med"/>
            <a:tailEnd type="none" w="med" len="med"/>
          </a:ln>
        </p:spPr>
        <p:txBody>
          <a:bodyPr/>
          <a:p>
            <a:endParaRPr lang="zh-CN" altLang="en-US"/>
          </a:p>
        </p:txBody>
      </p:sp>
      <p:sp>
        <p:nvSpPr>
          <p:cNvPr id="32781" name="任意多边形 43"/>
          <p:cNvSpPr/>
          <p:nvPr/>
        </p:nvSpPr>
        <p:spPr>
          <a:xfrm>
            <a:off x="9450388" y="3035300"/>
            <a:ext cx="1908175" cy="1271588"/>
          </a:xfrm>
          <a:custGeom>
            <a:avLst/>
            <a:gdLst/>
            <a:ahLst/>
            <a:cxnLst>
              <a:cxn ang="0">
                <a:pos x="0" y="126816"/>
              </a:cxn>
              <a:cxn ang="0">
                <a:pos x="127240" y="0"/>
              </a:cxn>
              <a:cxn ang="0">
                <a:pos x="1781334" y="0"/>
              </a:cxn>
              <a:cxn ang="0">
                <a:pos x="1908574" y="126816"/>
              </a:cxn>
              <a:cxn ang="0">
                <a:pos x="1908574" y="1141347"/>
              </a:cxn>
              <a:cxn ang="0">
                <a:pos x="1781334" y="1268163"/>
              </a:cxn>
              <a:cxn ang="0">
                <a:pos x="127240" y="1268163"/>
              </a:cxn>
              <a:cxn ang="0">
                <a:pos x="0" y="1141347"/>
              </a:cxn>
              <a:cxn ang="0">
                <a:pos x="0" y="126816"/>
              </a:cxn>
            </a:cxnLst>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01A991"/>
          </a:solidFill>
          <a:ln w="12700">
            <a:noFill/>
          </a:ln>
        </p:spPr>
        <p:txBody>
          <a:bodyPr/>
          <a:p>
            <a:endParaRPr lang="zh-CN" altLang="en-US"/>
          </a:p>
        </p:txBody>
      </p:sp>
      <p:sp>
        <p:nvSpPr>
          <p:cNvPr id="32782" name="任意多边形 44"/>
          <p:cNvSpPr/>
          <p:nvPr/>
        </p:nvSpPr>
        <p:spPr>
          <a:xfrm>
            <a:off x="10358438" y="4306888"/>
            <a:ext cx="92075" cy="508000"/>
          </a:xfrm>
          <a:custGeom>
            <a:avLst/>
            <a:gdLst/>
            <a:ahLst/>
            <a:cxnLst>
              <a:cxn ang="0">
                <a:pos x="48323" y="0"/>
              </a:cxn>
              <a:cxn ang="0">
                <a:pos x="48323" y="503771"/>
              </a:cxn>
            </a:cxnLst>
            <a:pathLst>
              <a:path w="91440" h="508635">
                <a:moveTo>
                  <a:pt x="45720" y="0"/>
                </a:moveTo>
                <a:lnTo>
                  <a:pt x="45720" y="508831"/>
                </a:lnTo>
              </a:path>
            </a:pathLst>
          </a:custGeom>
          <a:noFill/>
          <a:ln w="28575" cap="flat" cmpd="sng">
            <a:solidFill>
              <a:srgbClr val="7F7F7F"/>
            </a:solidFill>
            <a:prstDash val="solid"/>
            <a:bevel/>
            <a:headEnd type="none" w="med" len="med"/>
            <a:tailEnd type="none" w="med" len="med"/>
          </a:ln>
        </p:spPr>
        <p:txBody>
          <a:bodyPr/>
          <a:p>
            <a:endParaRPr lang="zh-CN" altLang="en-US"/>
          </a:p>
        </p:txBody>
      </p:sp>
      <p:sp>
        <p:nvSpPr>
          <p:cNvPr id="32783" name="任意多边形 45"/>
          <p:cNvSpPr/>
          <p:nvPr/>
        </p:nvSpPr>
        <p:spPr>
          <a:xfrm>
            <a:off x="9450388" y="4814888"/>
            <a:ext cx="1908175" cy="1271587"/>
          </a:xfrm>
          <a:custGeom>
            <a:avLst/>
            <a:gdLst>
              <a:gd name="txL" fmla="*/ 0 w 1908118"/>
              <a:gd name="txT" fmla="*/ 0 h 1272078"/>
              <a:gd name="txR" fmla="*/ 1908118 w 1908118"/>
              <a:gd name="txB" fmla="*/ 1272078 h 1272078"/>
            </a:gdLst>
            <a:ahLst/>
            <a:cxnLst>
              <a:cxn ang="0">
                <a:pos x="0" y="126816"/>
              </a:cxn>
              <a:cxn ang="0">
                <a:pos x="127240" y="0"/>
              </a:cxn>
              <a:cxn ang="0">
                <a:pos x="1781334" y="0"/>
              </a:cxn>
              <a:cxn ang="0">
                <a:pos x="1908574" y="126816"/>
              </a:cxn>
              <a:cxn ang="0">
                <a:pos x="1908574" y="1141339"/>
              </a:cxn>
              <a:cxn ang="0">
                <a:pos x="1781334" y="1268155"/>
              </a:cxn>
              <a:cxn ang="0">
                <a:pos x="127240" y="1268155"/>
              </a:cxn>
              <a:cxn ang="0">
                <a:pos x="0" y="1141339"/>
              </a:cxn>
              <a:cxn ang="0">
                <a:pos x="0" y="126816"/>
              </a:cxn>
            </a:cxnLst>
            <a:rect l="txL" t="txT" r="txR" b="tx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01A991"/>
          </a:solidFill>
          <a:ln w="12700">
            <a:noFill/>
          </a:ln>
        </p:spPr>
        <p:txBody>
          <a:bodyPr lIns="223948" tIns="223948" rIns="223948" bIns="223948" anchor="ctr" anchorCtr="0"/>
          <a:p>
            <a:pPr algn="ctr">
              <a:lnSpc>
                <a:spcPct val="90000"/>
              </a:lnSpc>
              <a:spcAft>
                <a:spcPct val="35000"/>
              </a:spcAft>
              <a:buFont typeface="Arial" panose="020B0604020202020204" pitchFamily="34" charset="0"/>
            </a:pP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84" name="KSO_Shape"/>
          <p:cNvSpPr/>
          <p:nvPr/>
        </p:nvSpPr>
        <p:spPr>
          <a:xfrm>
            <a:off x="803275" y="1555750"/>
            <a:ext cx="552450" cy="552450"/>
          </a:xfrm>
          <a:custGeom>
            <a:avLst/>
            <a:gdLst/>
            <a:ahLst/>
            <a:cxnLst>
              <a:cxn ang="0">
                <a:pos x="39927" y="19386"/>
              </a:cxn>
              <a:cxn ang="0">
                <a:pos x="42363" y="20395"/>
              </a:cxn>
              <a:cxn ang="0">
                <a:pos x="54050" y="32081"/>
              </a:cxn>
              <a:cxn ang="0">
                <a:pos x="54501" y="32628"/>
              </a:cxn>
              <a:cxn ang="0">
                <a:pos x="54557" y="32727"/>
              </a:cxn>
              <a:cxn ang="0">
                <a:pos x="54776" y="33136"/>
              </a:cxn>
              <a:cxn ang="0">
                <a:pos x="55125" y="34891"/>
              </a:cxn>
              <a:cxn ang="0">
                <a:pos x="54776" y="36646"/>
              </a:cxn>
              <a:cxn ang="0">
                <a:pos x="54643" y="36955"/>
              </a:cxn>
              <a:cxn ang="0">
                <a:pos x="54465" y="37181"/>
              </a:cxn>
              <a:cxn ang="0">
                <a:pos x="53954" y="37711"/>
              </a:cxn>
              <a:cxn ang="0">
                <a:pos x="42268" y="49397"/>
              </a:cxn>
              <a:cxn ang="0">
                <a:pos x="37396" y="49397"/>
              </a:cxn>
              <a:cxn ang="0">
                <a:pos x="37396" y="44525"/>
              </a:cxn>
              <a:cxn ang="0">
                <a:pos x="43510" y="38411"/>
              </a:cxn>
              <a:cxn ang="0">
                <a:pos x="18112" y="38411"/>
              </a:cxn>
              <a:cxn ang="0">
                <a:pos x="14667" y="34966"/>
              </a:cxn>
              <a:cxn ang="0">
                <a:pos x="18112" y="31522"/>
              </a:cxn>
              <a:cxn ang="0">
                <a:pos x="43746" y="31522"/>
              </a:cxn>
              <a:cxn ang="0">
                <a:pos x="37491" y="25267"/>
              </a:cxn>
              <a:cxn ang="0">
                <a:pos x="37491" y="20395"/>
              </a:cxn>
              <a:cxn ang="0">
                <a:pos x="39927" y="19386"/>
              </a:cxn>
              <a:cxn ang="0">
                <a:pos x="34896" y="6391"/>
              </a:cxn>
              <a:cxn ang="0">
                <a:pos x="6391" y="34896"/>
              </a:cxn>
              <a:cxn ang="0">
                <a:pos x="34896" y="63401"/>
              </a:cxn>
              <a:cxn ang="0">
                <a:pos x="63401" y="34896"/>
              </a:cxn>
              <a:cxn ang="0">
                <a:pos x="34896" y="6391"/>
              </a:cxn>
              <a:cxn ang="0">
                <a:pos x="34896" y="0"/>
              </a:cxn>
              <a:cxn ang="0">
                <a:pos x="69792" y="34896"/>
              </a:cxn>
              <a:cxn ang="0">
                <a:pos x="34896" y="69792"/>
              </a:cxn>
              <a:cxn ang="0">
                <a:pos x="0" y="34896"/>
              </a:cxn>
              <a:cxn ang="0">
                <a:pos x="34896" y="0"/>
              </a:cxn>
            </a:cxnLst>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01A991"/>
          </a:solidFill>
          <a:ln w="12700">
            <a:noFill/>
          </a:ln>
        </p:spPr>
        <p:txBody>
          <a:bodyPr/>
          <a:p>
            <a:endParaRPr lang="zh-CN" altLang="en-US"/>
          </a:p>
        </p:txBody>
      </p:sp>
      <p:sp>
        <p:nvSpPr>
          <p:cNvPr id="32785" name="KSO_Shape"/>
          <p:cNvSpPr/>
          <p:nvPr/>
        </p:nvSpPr>
        <p:spPr>
          <a:xfrm>
            <a:off x="803275" y="3365500"/>
            <a:ext cx="552450" cy="552450"/>
          </a:xfrm>
          <a:custGeom>
            <a:avLst/>
            <a:gdLst/>
            <a:ahLst/>
            <a:cxnLst>
              <a:cxn ang="0">
                <a:pos x="39927" y="19386"/>
              </a:cxn>
              <a:cxn ang="0">
                <a:pos x="42363" y="20395"/>
              </a:cxn>
              <a:cxn ang="0">
                <a:pos x="54050" y="32081"/>
              </a:cxn>
              <a:cxn ang="0">
                <a:pos x="54501" y="32628"/>
              </a:cxn>
              <a:cxn ang="0">
                <a:pos x="54557" y="32727"/>
              </a:cxn>
              <a:cxn ang="0">
                <a:pos x="54776" y="33136"/>
              </a:cxn>
              <a:cxn ang="0">
                <a:pos x="55125" y="34891"/>
              </a:cxn>
              <a:cxn ang="0">
                <a:pos x="54776" y="36646"/>
              </a:cxn>
              <a:cxn ang="0">
                <a:pos x="54643" y="36955"/>
              </a:cxn>
              <a:cxn ang="0">
                <a:pos x="54465" y="37181"/>
              </a:cxn>
              <a:cxn ang="0">
                <a:pos x="53954" y="37711"/>
              </a:cxn>
              <a:cxn ang="0">
                <a:pos x="42268" y="49397"/>
              </a:cxn>
              <a:cxn ang="0">
                <a:pos x="37396" y="49397"/>
              </a:cxn>
              <a:cxn ang="0">
                <a:pos x="37396" y="44525"/>
              </a:cxn>
              <a:cxn ang="0">
                <a:pos x="43510" y="38411"/>
              </a:cxn>
              <a:cxn ang="0">
                <a:pos x="18112" y="38411"/>
              </a:cxn>
              <a:cxn ang="0">
                <a:pos x="14667" y="34966"/>
              </a:cxn>
              <a:cxn ang="0">
                <a:pos x="18112" y="31522"/>
              </a:cxn>
              <a:cxn ang="0">
                <a:pos x="43746" y="31522"/>
              </a:cxn>
              <a:cxn ang="0">
                <a:pos x="37491" y="25267"/>
              </a:cxn>
              <a:cxn ang="0">
                <a:pos x="37491" y="20395"/>
              </a:cxn>
              <a:cxn ang="0">
                <a:pos x="39927" y="19386"/>
              </a:cxn>
              <a:cxn ang="0">
                <a:pos x="34896" y="6391"/>
              </a:cxn>
              <a:cxn ang="0">
                <a:pos x="6391" y="34896"/>
              </a:cxn>
              <a:cxn ang="0">
                <a:pos x="34896" y="63401"/>
              </a:cxn>
              <a:cxn ang="0">
                <a:pos x="63401" y="34896"/>
              </a:cxn>
              <a:cxn ang="0">
                <a:pos x="34896" y="6391"/>
              </a:cxn>
              <a:cxn ang="0">
                <a:pos x="34896" y="0"/>
              </a:cxn>
              <a:cxn ang="0">
                <a:pos x="69792" y="34896"/>
              </a:cxn>
              <a:cxn ang="0">
                <a:pos x="34896" y="69792"/>
              </a:cxn>
              <a:cxn ang="0">
                <a:pos x="0" y="34896"/>
              </a:cxn>
              <a:cxn ang="0">
                <a:pos x="34896" y="0"/>
              </a:cxn>
            </a:cxnLst>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01A991"/>
          </a:solidFill>
          <a:ln w="12700">
            <a:noFill/>
          </a:ln>
        </p:spPr>
        <p:txBody>
          <a:bodyPr/>
          <a:p>
            <a:endParaRPr lang="zh-CN" altLang="en-US"/>
          </a:p>
        </p:txBody>
      </p:sp>
      <p:sp>
        <p:nvSpPr>
          <p:cNvPr id="32786" name="KSO_Shape"/>
          <p:cNvSpPr/>
          <p:nvPr/>
        </p:nvSpPr>
        <p:spPr>
          <a:xfrm>
            <a:off x="803275" y="5175250"/>
            <a:ext cx="552450" cy="552450"/>
          </a:xfrm>
          <a:custGeom>
            <a:avLst/>
            <a:gdLst/>
            <a:ahLst/>
            <a:cxnLst>
              <a:cxn ang="0">
                <a:pos x="39927" y="19386"/>
              </a:cxn>
              <a:cxn ang="0">
                <a:pos x="42363" y="20395"/>
              </a:cxn>
              <a:cxn ang="0">
                <a:pos x="54050" y="32081"/>
              </a:cxn>
              <a:cxn ang="0">
                <a:pos x="54501" y="32628"/>
              </a:cxn>
              <a:cxn ang="0">
                <a:pos x="54557" y="32727"/>
              </a:cxn>
              <a:cxn ang="0">
                <a:pos x="54776" y="33136"/>
              </a:cxn>
              <a:cxn ang="0">
                <a:pos x="55125" y="34891"/>
              </a:cxn>
              <a:cxn ang="0">
                <a:pos x="54776" y="36646"/>
              </a:cxn>
              <a:cxn ang="0">
                <a:pos x="54643" y="36955"/>
              </a:cxn>
              <a:cxn ang="0">
                <a:pos x="54465" y="37181"/>
              </a:cxn>
              <a:cxn ang="0">
                <a:pos x="53954" y="37711"/>
              </a:cxn>
              <a:cxn ang="0">
                <a:pos x="42268" y="49397"/>
              </a:cxn>
              <a:cxn ang="0">
                <a:pos x="37396" y="49397"/>
              </a:cxn>
              <a:cxn ang="0">
                <a:pos x="37396" y="44525"/>
              </a:cxn>
              <a:cxn ang="0">
                <a:pos x="43510" y="38411"/>
              </a:cxn>
              <a:cxn ang="0">
                <a:pos x="18112" y="38411"/>
              </a:cxn>
              <a:cxn ang="0">
                <a:pos x="14667" y="34966"/>
              </a:cxn>
              <a:cxn ang="0">
                <a:pos x="18112" y="31522"/>
              </a:cxn>
              <a:cxn ang="0">
                <a:pos x="43746" y="31522"/>
              </a:cxn>
              <a:cxn ang="0">
                <a:pos x="37491" y="25267"/>
              </a:cxn>
              <a:cxn ang="0">
                <a:pos x="37491" y="20395"/>
              </a:cxn>
              <a:cxn ang="0">
                <a:pos x="39927" y="19386"/>
              </a:cxn>
              <a:cxn ang="0">
                <a:pos x="34896" y="6391"/>
              </a:cxn>
              <a:cxn ang="0">
                <a:pos x="6391" y="34896"/>
              </a:cxn>
              <a:cxn ang="0">
                <a:pos x="34896" y="63401"/>
              </a:cxn>
              <a:cxn ang="0">
                <a:pos x="63401" y="34896"/>
              </a:cxn>
              <a:cxn ang="0">
                <a:pos x="34896" y="6391"/>
              </a:cxn>
              <a:cxn ang="0">
                <a:pos x="34896" y="0"/>
              </a:cxn>
              <a:cxn ang="0">
                <a:pos x="69792" y="34896"/>
              </a:cxn>
              <a:cxn ang="0">
                <a:pos x="34896" y="69792"/>
              </a:cxn>
              <a:cxn ang="0">
                <a:pos x="0" y="34896"/>
              </a:cxn>
              <a:cxn ang="0">
                <a:pos x="34896" y="0"/>
              </a:cxn>
            </a:cxnLst>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01A991"/>
          </a:solidFill>
          <a:ln w="12700">
            <a:noFill/>
          </a:ln>
        </p:spPr>
        <p:txBody>
          <a:bodyPr/>
          <a:p>
            <a:endParaRPr lang="zh-CN" altLang="en-US"/>
          </a:p>
        </p:txBody>
      </p:sp>
      <p:sp>
        <p:nvSpPr>
          <p:cNvPr id="32787" name="KSO_Shape"/>
          <p:cNvSpPr/>
          <p:nvPr/>
        </p:nvSpPr>
        <p:spPr>
          <a:xfrm>
            <a:off x="8081963" y="1449388"/>
            <a:ext cx="795337" cy="852487"/>
          </a:xfrm>
          <a:custGeom>
            <a:avLst/>
            <a:gdLst/>
            <a:ahLst/>
            <a:cxnLst>
              <a:cxn ang="0">
                <a:pos x="154335" y="22868"/>
              </a:cxn>
              <a:cxn ang="0">
                <a:pos x="158733" y="23874"/>
              </a:cxn>
              <a:cxn ang="0">
                <a:pos x="156814" y="25606"/>
              </a:cxn>
              <a:cxn ang="0">
                <a:pos x="149797" y="26093"/>
              </a:cxn>
              <a:cxn ang="0">
                <a:pos x="107829" y="25944"/>
              </a:cxn>
              <a:cxn ang="0">
                <a:pos x="103103" y="25061"/>
              </a:cxn>
              <a:cxn ang="0">
                <a:pos x="104461" y="23229"/>
              </a:cxn>
              <a:cxn ang="0">
                <a:pos x="111057" y="22697"/>
              </a:cxn>
              <a:cxn ang="0">
                <a:pos x="167734" y="18499"/>
              </a:cxn>
              <a:cxn ang="0">
                <a:pos x="172910" y="19158"/>
              </a:cxn>
              <a:cxn ang="0">
                <a:pos x="172676" y="21172"/>
              </a:cxn>
              <a:cxn ang="0">
                <a:pos x="167080" y="21790"/>
              </a:cxn>
              <a:cxn ang="0">
                <a:pos x="100118" y="21790"/>
              </a:cxn>
              <a:cxn ang="0">
                <a:pos x="94476" y="21172"/>
              </a:cxn>
              <a:cxn ang="0">
                <a:pos x="94242" y="19158"/>
              </a:cxn>
              <a:cxn ang="0">
                <a:pos x="99511" y="18499"/>
              </a:cxn>
              <a:cxn ang="0">
                <a:pos x="171297" y="14264"/>
              </a:cxn>
              <a:cxn ang="0">
                <a:pos x="177857" y="14792"/>
              </a:cxn>
              <a:cxn ang="0">
                <a:pos x="179206" y="16630"/>
              </a:cxn>
              <a:cxn ang="0">
                <a:pos x="174508" y="17516"/>
              </a:cxn>
              <a:cxn ang="0">
                <a:pos x="92775" y="17664"/>
              </a:cxn>
              <a:cxn ang="0">
                <a:pos x="85797" y="17177"/>
              </a:cxn>
              <a:cxn ang="0">
                <a:pos x="83890" y="15438"/>
              </a:cxn>
              <a:cxn ang="0">
                <a:pos x="88263" y="14435"/>
              </a:cxn>
              <a:cxn ang="0">
                <a:pos x="160460" y="10093"/>
              </a:cxn>
              <a:cxn ang="0">
                <a:pos x="168386" y="10493"/>
              </a:cxn>
              <a:cxn ang="0">
                <a:pos x="171231" y="12011"/>
              </a:cxn>
              <a:cxn ang="0">
                <a:pos x="167594" y="13275"/>
              </a:cxn>
              <a:cxn ang="0">
                <a:pos x="105155" y="13575"/>
              </a:cxn>
              <a:cxn ang="0">
                <a:pos x="96667" y="13229"/>
              </a:cxn>
              <a:cxn ang="0">
                <a:pos x="93449" y="11838"/>
              </a:cxn>
              <a:cxn ang="0">
                <a:pos x="96667" y="10443"/>
              </a:cxn>
              <a:cxn ang="0">
                <a:pos x="100991" y="0"/>
              </a:cxn>
              <a:cxn ang="0">
                <a:pos x="123148" y="486"/>
              </a:cxn>
              <a:cxn ang="0">
                <a:pos x="134158" y="1464"/>
              </a:cxn>
              <a:cxn ang="0">
                <a:pos x="139288" y="3251"/>
              </a:cxn>
              <a:cxn ang="0">
                <a:pos x="132990" y="6447"/>
              </a:cxn>
              <a:cxn ang="0">
                <a:pos x="116152" y="9213"/>
              </a:cxn>
              <a:cxn ang="0">
                <a:pos x="93061" y="9807"/>
              </a:cxn>
              <a:cxn ang="0">
                <a:pos x="86624" y="10959"/>
              </a:cxn>
              <a:cxn ang="0">
                <a:pos x="88490" y="13289"/>
              </a:cxn>
              <a:cxn ang="0">
                <a:pos x="83032" y="13937"/>
              </a:cxn>
              <a:cxn ang="0">
                <a:pos x="76781" y="15076"/>
              </a:cxn>
              <a:cxn ang="0">
                <a:pos x="78600" y="17397"/>
              </a:cxn>
              <a:cxn ang="0">
                <a:pos x="86437" y="18167"/>
              </a:cxn>
              <a:cxn ang="0">
                <a:pos x="86904" y="19070"/>
              </a:cxn>
              <a:cxn ang="0">
                <a:pos x="87977" y="21500"/>
              </a:cxn>
              <a:cxn ang="0">
                <a:pos x="95533" y="22312"/>
              </a:cxn>
              <a:cxn ang="0">
                <a:pos x="96886" y="23164"/>
              </a:cxn>
              <a:cxn ang="0">
                <a:pos x="97166" y="25690"/>
              </a:cxn>
              <a:cxn ang="0">
                <a:pos x="46601" y="25975"/>
              </a:cxn>
              <a:cxn ang="0">
                <a:pos x="29621" y="25400"/>
              </a:cxn>
              <a:cxn ang="0">
                <a:pos x="8910" y="23531"/>
              </a:cxn>
              <a:cxn ang="0">
                <a:pos x="1819" y="21935"/>
              </a:cxn>
              <a:cxn ang="0">
                <a:pos x="187" y="14332"/>
              </a:cxn>
              <a:cxn ang="0">
                <a:pos x="6344" y="12214"/>
              </a:cxn>
              <a:cxn ang="0">
                <a:pos x="20852" y="10659"/>
              </a:cxn>
              <a:cxn ang="0">
                <a:pos x="61575" y="7218"/>
              </a:cxn>
              <a:cxn ang="0">
                <a:pos x="91755" y="3605"/>
              </a:cxn>
              <a:cxn ang="0">
                <a:pos x="100991" y="0"/>
              </a:cxn>
            </a:cxnLst>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rgbClr val="FF5D5D"/>
          </a:solidFill>
          <a:ln w="9525">
            <a:noFill/>
          </a:ln>
        </p:spPr>
        <p:txBody>
          <a:bodyPr/>
          <a:p>
            <a:endParaRPr lang="zh-CN" altLang="en-US"/>
          </a:p>
        </p:txBody>
      </p:sp>
      <p:sp>
        <p:nvSpPr>
          <p:cNvPr id="32788" name="KSO_Shape"/>
          <p:cNvSpPr/>
          <p:nvPr/>
        </p:nvSpPr>
        <p:spPr>
          <a:xfrm>
            <a:off x="6273800" y="3321050"/>
            <a:ext cx="820738" cy="698500"/>
          </a:xfrm>
          <a:custGeom>
            <a:avLst/>
            <a:gdLst/>
            <a:ahLst/>
            <a:cxnLst>
              <a:cxn ang="0">
                <a:pos x="10" y="11"/>
              </a:cxn>
              <a:cxn ang="0">
                <a:pos x="10" y="12"/>
              </a:cxn>
              <a:cxn ang="0">
                <a:pos x="10" y="12"/>
              </a:cxn>
              <a:cxn ang="0">
                <a:pos x="10" y="12"/>
              </a:cxn>
              <a:cxn ang="0">
                <a:pos x="10" y="12"/>
              </a:cxn>
              <a:cxn ang="0">
                <a:pos x="11" y="13"/>
              </a:cxn>
              <a:cxn ang="0">
                <a:pos x="11" y="13"/>
              </a:cxn>
              <a:cxn ang="0">
                <a:pos x="11" y="13"/>
              </a:cxn>
              <a:cxn ang="0">
                <a:pos x="11" y="13"/>
              </a:cxn>
              <a:cxn ang="0">
                <a:pos x="11" y="13"/>
              </a:cxn>
              <a:cxn ang="0">
                <a:pos x="11" y="13"/>
              </a:cxn>
              <a:cxn ang="0">
                <a:pos x="11" y="13"/>
              </a:cxn>
              <a:cxn ang="0">
                <a:pos x="11" y="14"/>
              </a:cxn>
              <a:cxn ang="0">
                <a:pos x="5" y="13"/>
              </a:cxn>
              <a:cxn ang="0">
                <a:pos x="5" y="13"/>
              </a:cxn>
              <a:cxn ang="0">
                <a:pos x="5" y="13"/>
              </a:cxn>
              <a:cxn ang="0">
                <a:pos x="5" y="13"/>
              </a:cxn>
              <a:cxn ang="0">
                <a:pos x="5" y="13"/>
              </a:cxn>
              <a:cxn ang="0">
                <a:pos x="5" y="13"/>
              </a:cxn>
              <a:cxn ang="0">
                <a:pos x="6" y="13"/>
              </a:cxn>
              <a:cxn ang="0">
                <a:pos x="6" y="13"/>
              </a:cxn>
              <a:cxn ang="0">
                <a:pos x="6" y="12"/>
              </a:cxn>
              <a:cxn ang="0">
                <a:pos x="6" y="12"/>
              </a:cxn>
              <a:cxn ang="0">
                <a:pos x="6" y="12"/>
              </a:cxn>
              <a:cxn ang="0">
                <a:pos x="6" y="11"/>
              </a:cxn>
              <a:cxn ang="0">
                <a:pos x="15" y="10"/>
              </a:cxn>
              <a:cxn ang="0">
                <a:pos x="0" y="0"/>
              </a:cxn>
              <a:cxn ang="0">
                <a:pos x="16" y="0"/>
              </a:cxn>
              <a:cxn ang="0">
                <a:pos x="16" y="0"/>
              </a:cxn>
              <a:cxn ang="0">
                <a:pos x="16" y="0"/>
              </a:cxn>
              <a:cxn ang="0">
                <a:pos x="16" y="0"/>
              </a:cxn>
              <a:cxn ang="0">
                <a:pos x="16" y="0"/>
              </a:cxn>
              <a:cxn ang="0">
                <a:pos x="16" y="10"/>
              </a:cxn>
              <a:cxn ang="0">
                <a:pos x="16" y="10"/>
              </a:cxn>
              <a:cxn ang="0">
                <a:pos x="16" y="10"/>
              </a:cxn>
              <a:cxn ang="0">
                <a:pos x="16" y="11"/>
              </a:cxn>
              <a:cxn ang="0">
                <a:pos x="16" y="11"/>
              </a:cxn>
              <a:cxn ang="0">
                <a:pos x="16" y="11"/>
              </a:cxn>
              <a:cxn ang="0">
                <a:pos x="0" y="11"/>
              </a:cxn>
              <a:cxn ang="0">
                <a:pos x="0" y="11"/>
              </a:cxn>
              <a:cxn ang="0">
                <a:pos x="0" y="11"/>
              </a:cxn>
              <a:cxn ang="0">
                <a:pos x="0" y="10"/>
              </a:cxn>
              <a:cxn ang="0">
                <a:pos x="0" y="10"/>
              </a:cxn>
              <a:cxn ang="0">
                <a:pos x="0" y="10"/>
              </a:cxn>
              <a:cxn ang="0">
                <a:pos x="0" y="0"/>
              </a:cxn>
              <a:cxn ang="0">
                <a:pos x="0" y="0"/>
              </a:cxn>
              <a:cxn ang="0">
                <a:pos x="0" y="0"/>
              </a:cxn>
              <a:cxn ang="0">
                <a:pos x="0" y="0"/>
              </a:cxn>
              <a:cxn ang="0">
                <a:pos x="0" y="0"/>
              </a:cxn>
            </a:cxnLst>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FF5D5D"/>
          </a:solidFill>
          <a:ln w="9525">
            <a:noFill/>
          </a:ln>
        </p:spPr>
        <p:txBody>
          <a:bodyPr/>
          <a:p>
            <a:endParaRPr lang="zh-CN" altLang="en-US"/>
          </a:p>
        </p:txBody>
      </p:sp>
      <p:sp>
        <p:nvSpPr>
          <p:cNvPr id="32789" name="KSO_Shape"/>
          <p:cNvSpPr/>
          <p:nvPr/>
        </p:nvSpPr>
        <p:spPr>
          <a:xfrm>
            <a:off x="9979025" y="3276600"/>
            <a:ext cx="852488" cy="787400"/>
          </a:xfrm>
          <a:custGeom>
            <a:avLst/>
            <a:gdLst/>
            <a:ahLst/>
            <a:cxnLst>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rgbClr val="FF5D5D"/>
          </a:solidFill>
          <a:ln w="9525">
            <a:noFill/>
          </a:ln>
        </p:spPr>
        <p:txBody>
          <a:bodyPr/>
          <a:p>
            <a:endParaRPr lang="zh-CN" altLang="en-US"/>
          </a:p>
        </p:txBody>
      </p:sp>
      <p:sp>
        <p:nvSpPr>
          <p:cNvPr id="32790" name="TextBox 15"/>
          <p:cNvSpPr/>
          <p:nvPr/>
        </p:nvSpPr>
        <p:spPr>
          <a:xfrm>
            <a:off x="1411288" y="1390650"/>
            <a:ext cx="5522912" cy="1062038"/>
          </a:xfrm>
          <a:prstGeom prst="rect">
            <a:avLst/>
          </a:prstGeom>
          <a:noFill/>
          <a:ln w="9525">
            <a:noFill/>
          </a:ln>
        </p:spPr>
        <p:txBody>
          <a:bodyPr anchor="t" anchorCtr="0">
            <a:spAutoFit/>
          </a:bodyPr>
          <a:p>
            <a:pP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91" name="TextBox 15"/>
          <p:cNvSpPr/>
          <p:nvPr/>
        </p:nvSpPr>
        <p:spPr>
          <a:xfrm>
            <a:off x="1411288" y="3200400"/>
            <a:ext cx="3930650" cy="1062038"/>
          </a:xfrm>
          <a:prstGeom prst="rect">
            <a:avLst/>
          </a:prstGeom>
          <a:noFill/>
          <a:ln w="9525">
            <a:noFill/>
          </a:ln>
        </p:spPr>
        <p:txBody>
          <a:bodyPr anchor="t" anchorCtr="0">
            <a:spAutoFit/>
          </a:bodyPr>
          <a:p>
            <a:pP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92" name="TextBox 15"/>
          <p:cNvSpPr/>
          <p:nvPr/>
        </p:nvSpPr>
        <p:spPr>
          <a:xfrm>
            <a:off x="1411288" y="5011738"/>
            <a:ext cx="2917825" cy="700087"/>
          </a:xfrm>
          <a:prstGeom prst="rect">
            <a:avLst/>
          </a:prstGeom>
          <a:noFill/>
          <a:ln w="9525">
            <a:noFill/>
          </a:ln>
        </p:spPr>
        <p:txBody>
          <a:bodyPr anchor="t" anchorCtr="0">
            <a:spAutoFit/>
          </a:bodyPr>
          <a:p>
            <a:pP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793" name="组合 13"/>
          <p:cNvGrpSpPr/>
          <p:nvPr/>
        </p:nvGrpSpPr>
        <p:grpSpPr>
          <a:xfrm>
            <a:off x="3546475" y="217488"/>
            <a:ext cx="5099050" cy="681037"/>
            <a:chOff x="4829977" y="638561"/>
            <a:chExt cx="2546715" cy="681990"/>
          </a:xfrm>
        </p:grpSpPr>
        <p:sp>
          <p:nvSpPr>
            <p:cNvPr id="32794"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3794" name="KSO_Shape"/>
          <p:cNvSpPr/>
          <p:nvPr/>
        </p:nvSpPr>
        <p:spPr>
          <a:xfrm>
            <a:off x="381000" y="1600200"/>
            <a:ext cx="4532313" cy="33924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1A991"/>
          </a:solidFill>
          <a:ln w="9525">
            <a:noFill/>
          </a:ln>
        </p:spPr>
        <p:txBody>
          <a:bodyPr/>
          <a:p>
            <a:endParaRPr lang="zh-CN" altLang="en-US"/>
          </a:p>
        </p:txBody>
      </p:sp>
      <p:sp>
        <p:nvSpPr>
          <p:cNvPr id="33795" name="TextBox 15"/>
          <p:cNvSpPr/>
          <p:nvPr/>
        </p:nvSpPr>
        <p:spPr>
          <a:xfrm>
            <a:off x="1560513" y="2547938"/>
            <a:ext cx="2243137" cy="1062037"/>
          </a:xfrm>
          <a:prstGeom prst="rect">
            <a:avLst/>
          </a:prstGeom>
          <a:noFill/>
          <a:ln w="9525">
            <a:noFill/>
          </a:ln>
        </p:spPr>
        <p:txBody>
          <a:bodyPr anchor="t" anchorCtr="0">
            <a:spAutoFit/>
          </a:bodyPr>
          <a:p>
            <a:pPr algn="r">
              <a:lnSpc>
                <a:spcPct val="150000"/>
              </a:lnSpc>
              <a:buFont typeface="Arial" panose="020B0604020202020204" pitchFamily="34" charset="0"/>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796" name="TextBox 4"/>
          <p:cNvSpPr/>
          <p:nvPr/>
        </p:nvSpPr>
        <p:spPr>
          <a:xfrm>
            <a:off x="1849438" y="2039938"/>
            <a:ext cx="1716087" cy="498475"/>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sz="2000" b="1" dirty="0">
                <a:solidFill>
                  <a:schemeClr val="bg1"/>
                </a:solidFill>
                <a:latin typeface="Franklin Gothic Book" pitchFamily="34" charset="0"/>
                <a:ea typeface="微软雅黑" panose="020B0503020204020204" pitchFamily="34" charset="-122"/>
                <a:sym typeface="Franklin Gothic Book" pitchFamily="34" charset="0"/>
              </a:rPr>
              <a:t>点击添加标题</a:t>
            </a:r>
            <a:endParaRPr lang="en-US" altLang="zh-CN" sz="2000" b="1" dirty="0">
              <a:solidFill>
                <a:schemeClr val="bg1"/>
              </a:solidFill>
              <a:latin typeface="Franklin Gothic Book" pitchFamily="34" charset="0"/>
              <a:ea typeface="微软雅黑" panose="020B0503020204020204" pitchFamily="34" charset="-122"/>
              <a:sym typeface="Franklin Gothic Book" pitchFamily="34" charset="0"/>
            </a:endParaRPr>
          </a:p>
        </p:txBody>
      </p:sp>
      <p:sp>
        <p:nvSpPr>
          <p:cNvPr id="33797" name="椭圆 2"/>
          <p:cNvSpPr/>
          <p:nvPr/>
        </p:nvSpPr>
        <p:spPr>
          <a:xfrm>
            <a:off x="6135688" y="1538288"/>
            <a:ext cx="738187" cy="738187"/>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798" name="椭圆 25"/>
          <p:cNvSpPr/>
          <p:nvPr/>
        </p:nvSpPr>
        <p:spPr>
          <a:xfrm>
            <a:off x="6135688" y="4394200"/>
            <a:ext cx="738187" cy="738188"/>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799" name="椭圆 26"/>
          <p:cNvSpPr/>
          <p:nvPr/>
        </p:nvSpPr>
        <p:spPr>
          <a:xfrm>
            <a:off x="6135688" y="2965450"/>
            <a:ext cx="738187" cy="738188"/>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00" name="矩形 27"/>
          <p:cNvSpPr/>
          <p:nvPr/>
        </p:nvSpPr>
        <p:spPr>
          <a:xfrm>
            <a:off x="7288213" y="1885950"/>
            <a:ext cx="4535487" cy="523875"/>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FF5D5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FF5D5D"/>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FF5D5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FF5D5D"/>
              </a:solidFill>
              <a:latin typeface="Calibri" panose="020F0502020204030204" pitchFamily="34" charset="0"/>
              <a:ea typeface="宋体" panose="02010600030101010101" pitchFamily="2" charset="-122"/>
              <a:sym typeface="宋体" panose="02010600030101010101" pitchFamily="2" charset="-122"/>
            </a:endParaRPr>
          </a:p>
        </p:txBody>
      </p:sp>
      <p:sp>
        <p:nvSpPr>
          <p:cNvPr id="33801" name="TextBox 4"/>
          <p:cNvSpPr/>
          <p:nvPr/>
        </p:nvSpPr>
        <p:spPr>
          <a:xfrm>
            <a:off x="7226300" y="1376363"/>
            <a:ext cx="1716088" cy="458787"/>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latin typeface="Franklin Gothic Book" pitchFamily="34" charset="0"/>
                <a:ea typeface="微软雅黑" panose="020B0503020204020204" pitchFamily="34" charset="-122"/>
                <a:sym typeface="Franklin Gothic Book" pitchFamily="34" charset="0"/>
              </a:rPr>
              <a:t>点击添加标题</a:t>
            </a:r>
            <a:endParaRPr lang="en-US" altLang="zh-CN" b="1" dirty="0">
              <a:latin typeface="Franklin Gothic Book" pitchFamily="34" charset="0"/>
              <a:ea typeface="微软雅黑" panose="020B0503020204020204" pitchFamily="34" charset="-122"/>
              <a:sym typeface="Franklin Gothic Book" pitchFamily="34" charset="0"/>
            </a:endParaRPr>
          </a:p>
        </p:txBody>
      </p:sp>
      <p:sp>
        <p:nvSpPr>
          <p:cNvPr id="33802" name="矩形 29"/>
          <p:cNvSpPr/>
          <p:nvPr/>
        </p:nvSpPr>
        <p:spPr>
          <a:xfrm>
            <a:off x="7351713" y="3289300"/>
            <a:ext cx="4535487" cy="523875"/>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FF5D5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FF5D5D"/>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FF5D5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FF5D5D"/>
              </a:solidFill>
              <a:latin typeface="Calibri" panose="020F0502020204030204" pitchFamily="34" charset="0"/>
              <a:ea typeface="宋体" panose="02010600030101010101" pitchFamily="2" charset="-122"/>
              <a:sym typeface="宋体" panose="02010600030101010101" pitchFamily="2" charset="-122"/>
            </a:endParaRPr>
          </a:p>
        </p:txBody>
      </p:sp>
      <p:sp>
        <p:nvSpPr>
          <p:cNvPr id="33803" name="TextBox 4"/>
          <p:cNvSpPr/>
          <p:nvPr/>
        </p:nvSpPr>
        <p:spPr>
          <a:xfrm>
            <a:off x="7288213" y="2779713"/>
            <a:ext cx="1716087" cy="458787"/>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latin typeface="Franklin Gothic Book" pitchFamily="34" charset="0"/>
                <a:ea typeface="微软雅黑" panose="020B0503020204020204" pitchFamily="34" charset="-122"/>
                <a:sym typeface="Franklin Gothic Book" pitchFamily="34" charset="0"/>
              </a:rPr>
              <a:t>点击添加标题</a:t>
            </a:r>
            <a:endParaRPr lang="en-US" altLang="zh-CN" b="1" dirty="0">
              <a:latin typeface="Franklin Gothic Book" pitchFamily="34" charset="0"/>
              <a:ea typeface="微软雅黑" panose="020B0503020204020204" pitchFamily="34" charset="-122"/>
              <a:sym typeface="Franklin Gothic Book" pitchFamily="34" charset="0"/>
            </a:endParaRPr>
          </a:p>
        </p:txBody>
      </p:sp>
      <p:sp>
        <p:nvSpPr>
          <p:cNvPr id="33804" name="矩形 31"/>
          <p:cNvSpPr/>
          <p:nvPr/>
        </p:nvSpPr>
        <p:spPr>
          <a:xfrm>
            <a:off x="7288213" y="4716463"/>
            <a:ext cx="4535487" cy="523875"/>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FF5D5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FF5D5D"/>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FF5D5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FF5D5D"/>
              </a:solidFill>
              <a:latin typeface="Calibri" panose="020F0502020204030204" pitchFamily="34" charset="0"/>
              <a:ea typeface="宋体" panose="02010600030101010101" pitchFamily="2" charset="-122"/>
              <a:sym typeface="宋体" panose="02010600030101010101" pitchFamily="2" charset="-122"/>
            </a:endParaRPr>
          </a:p>
        </p:txBody>
      </p:sp>
      <p:sp>
        <p:nvSpPr>
          <p:cNvPr id="33805" name="TextBox 4"/>
          <p:cNvSpPr/>
          <p:nvPr/>
        </p:nvSpPr>
        <p:spPr>
          <a:xfrm>
            <a:off x="7226300" y="4206875"/>
            <a:ext cx="1716088" cy="458788"/>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latin typeface="Franklin Gothic Book" pitchFamily="34" charset="0"/>
                <a:ea typeface="微软雅黑" panose="020B0503020204020204" pitchFamily="34" charset="-122"/>
                <a:sym typeface="Franklin Gothic Book" pitchFamily="34" charset="0"/>
              </a:rPr>
              <a:t>点击添加标题</a:t>
            </a:r>
            <a:endParaRPr lang="en-US" altLang="zh-CN" b="1" dirty="0">
              <a:latin typeface="Franklin Gothic Book" pitchFamily="34" charset="0"/>
              <a:ea typeface="微软雅黑" panose="020B0503020204020204" pitchFamily="34" charset="-122"/>
              <a:sym typeface="Franklin Gothic Book" pitchFamily="34" charset="0"/>
            </a:endParaRPr>
          </a:p>
        </p:txBody>
      </p:sp>
      <p:sp>
        <p:nvSpPr>
          <p:cNvPr id="33806" name="KSO_Shape"/>
          <p:cNvSpPr/>
          <p:nvPr/>
        </p:nvSpPr>
        <p:spPr>
          <a:xfrm>
            <a:off x="6294438" y="1644650"/>
            <a:ext cx="420687" cy="4810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chemeClr val="bg1"/>
          </a:solidFill>
          <a:ln w="9525">
            <a:noFill/>
          </a:ln>
        </p:spPr>
        <p:txBody>
          <a:bodyPr/>
          <a:p>
            <a:endParaRPr lang="zh-CN" altLang="en-US"/>
          </a:p>
        </p:txBody>
      </p:sp>
      <p:sp>
        <p:nvSpPr>
          <p:cNvPr id="33807" name="KSO_Shape"/>
          <p:cNvSpPr/>
          <p:nvPr/>
        </p:nvSpPr>
        <p:spPr>
          <a:xfrm>
            <a:off x="6299200" y="3078163"/>
            <a:ext cx="422275" cy="4810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chemeClr val="bg1"/>
          </a:solidFill>
          <a:ln w="9525">
            <a:noFill/>
          </a:ln>
        </p:spPr>
        <p:txBody>
          <a:bodyPr/>
          <a:p>
            <a:endParaRPr lang="zh-CN" altLang="en-US"/>
          </a:p>
        </p:txBody>
      </p:sp>
      <p:sp>
        <p:nvSpPr>
          <p:cNvPr id="33808" name="KSO_Shape"/>
          <p:cNvSpPr/>
          <p:nvPr/>
        </p:nvSpPr>
        <p:spPr>
          <a:xfrm>
            <a:off x="6294438" y="4495800"/>
            <a:ext cx="420687" cy="4810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chemeClr val="bg1"/>
          </a:solidFill>
          <a:ln w="9525">
            <a:noFill/>
          </a:ln>
        </p:spPr>
        <p:txBody>
          <a:bodyPr/>
          <a:p>
            <a:endParaRPr lang="zh-CN" altLang="en-US"/>
          </a:p>
        </p:txBody>
      </p:sp>
      <p:grpSp>
        <p:nvGrpSpPr>
          <p:cNvPr id="33809" name="组合 13"/>
          <p:cNvGrpSpPr/>
          <p:nvPr/>
        </p:nvGrpSpPr>
        <p:grpSpPr>
          <a:xfrm>
            <a:off x="3546475" y="217488"/>
            <a:ext cx="5099050" cy="681037"/>
            <a:chOff x="4829977" y="638561"/>
            <a:chExt cx="2546715" cy="681990"/>
          </a:xfrm>
        </p:grpSpPr>
        <p:sp>
          <p:nvSpPr>
            <p:cNvPr id="33810"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170" name="矩形 3"/>
          <p:cNvSpPr/>
          <p:nvPr/>
        </p:nvSpPr>
        <p:spPr>
          <a:xfrm>
            <a:off x="3230563" y="-9525"/>
            <a:ext cx="8974137" cy="6875463"/>
          </a:xfrm>
          <a:custGeom>
            <a:avLst/>
            <a:gdLst/>
            <a:ahLst/>
            <a:cxnLst>
              <a:cxn ang="0">
                <a:pos x="0" y="0"/>
              </a:cxn>
              <a:cxn ang="0">
                <a:pos x="8979913" y="24360"/>
              </a:cxn>
              <a:cxn ang="0">
                <a:pos x="8967712" y="4969563"/>
              </a:cxn>
              <a:cxn ang="0">
                <a:pos x="5807664" y="6869690"/>
              </a:cxn>
              <a:cxn ang="0">
                <a:pos x="0" y="0"/>
              </a:cxn>
            </a:cxnLst>
            <a:pathLst>
              <a:path w="8973312" h="6876288">
                <a:moveTo>
                  <a:pt x="0" y="0"/>
                </a:moveTo>
                <a:lnTo>
                  <a:pt x="8973312" y="24384"/>
                </a:lnTo>
                <a:lnTo>
                  <a:pt x="8961120" y="4974336"/>
                </a:lnTo>
                <a:lnTo>
                  <a:pt x="5803392" y="6876288"/>
                </a:lnTo>
                <a:lnTo>
                  <a:pt x="0" y="0"/>
                </a:lnTo>
                <a:close/>
              </a:path>
            </a:pathLst>
          </a:custGeom>
          <a:solidFill>
            <a:srgbClr val="01A991"/>
          </a:solidFill>
          <a:ln w="12700">
            <a:noFill/>
          </a:ln>
        </p:spPr>
        <p:txBody>
          <a:bodyPr/>
          <a:p>
            <a:endParaRPr lang="zh-CN" altLang="en-US"/>
          </a:p>
        </p:txBody>
      </p:sp>
      <p:pic>
        <p:nvPicPr>
          <p:cNvPr id="7171" name="图片 1"/>
          <p:cNvPicPr>
            <a:picLocks noChangeAspect="1"/>
          </p:cNvPicPr>
          <p:nvPr/>
        </p:nvPicPr>
        <p:blipFill>
          <a:blip r:embed="rId2"/>
          <a:srcRect r="795" b="4871"/>
          <a:stretch>
            <a:fillRect/>
          </a:stretch>
        </p:blipFill>
        <p:spPr>
          <a:xfrm>
            <a:off x="0" y="1895475"/>
            <a:ext cx="4867275" cy="3067050"/>
          </a:xfrm>
          <a:prstGeom prst="rect">
            <a:avLst/>
          </a:prstGeom>
          <a:noFill/>
          <a:ln w="9525" cap="flat" cmpd="sng">
            <a:solidFill>
              <a:srgbClr val="01A991"/>
            </a:solidFill>
            <a:prstDash val="solid"/>
            <a:bevel/>
            <a:headEnd type="none" w="med" len="med"/>
            <a:tailEnd type="none" w="med" len="med"/>
          </a:ln>
        </p:spPr>
      </p:pic>
      <p:sp>
        <p:nvSpPr>
          <p:cNvPr id="7172" name="矩形 2"/>
          <p:cNvSpPr/>
          <p:nvPr/>
        </p:nvSpPr>
        <p:spPr>
          <a:xfrm>
            <a:off x="7154863" y="2625725"/>
            <a:ext cx="4652962" cy="584200"/>
          </a:xfrm>
          <a:prstGeom prst="rect">
            <a:avLst/>
          </a:prstGeom>
          <a:noFill/>
          <a:ln w="9525">
            <a:noFill/>
          </a:ln>
        </p:spPr>
        <p:txBody>
          <a:bodyPr wrap="none" anchor="t" anchorCtr="0">
            <a:spAutoFit/>
          </a:bodyPr>
          <a:p>
            <a:pPr>
              <a:buFont typeface="Arial" panose="020B0604020202020204" pitchFamily="34" charset="0"/>
            </a:pPr>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3" name="矩形 3"/>
          <p:cNvSpPr/>
          <p:nvPr/>
        </p:nvSpPr>
        <p:spPr>
          <a:xfrm>
            <a:off x="7218363" y="3719513"/>
            <a:ext cx="4535487" cy="522287"/>
          </a:xfrm>
          <a:prstGeom prst="rect">
            <a:avLst/>
          </a:prstGeom>
          <a:noFill/>
          <a:ln w="9525">
            <a:noFill/>
          </a:ln>
        </p:spPr>
        <p:txBody>
          <a:bodyPr anchor="t" anchorCtr="0">
            <a:spAutoFit/>
          </a:bodyPr>
          <a:p>
            <a:pPr>
              <a:buFont typeface="Arial" panose="020B0604020202020204" pitchFamily="34" charset="0"/>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4" name="TextBox 4"/>
          <p:cNvSpPr/>
          <p:nvPr/>
        </p:nvSpPr>
        <p:spPr>
          <a:xfrm>
            <a:off x="7154863" y="3209925"/>
            <a:ext cx="1716087" cy="506413"/>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chemeClr val="bg1"/>
                </a:solidFill>
                <a:latin typeface="Franklin Gothic Book" pitchFamily="34" charset="0"/>
                <a:ea typeface="微软雅黑" panose="020B0503020204020204" pitchFamily="34" charset="-122"/>
                <a:sym typeface="Franklin Gothic Book" pitchFamily="34" charset="0"/>
              </a:rPr>
              <a:t>点击添加标题</a:t>
            </a:r>
            <a:endParaRPr lang="zh-CN" altLang="en-US" b="1" dirty="0">
              <a:solidFill>
                <a:schemeClr val="bg1"/>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矩形 13"/>
          <p:cNvSpPr/>
          <p:nvPr/>
        </p:nvSpPr>
        <p:spPr>
          <a:xfrm>
            <a:off x="196850" y="1616075"/>
            <a:ext cx="774700" cy="2301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模板下载：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www.1ppt.com/moban/     </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行业</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模板：</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www.1ppt.com/hangye/ </a:t>
            </a:r>
            <a:endPar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节日</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模板：</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www.1ppt.com/jieri/           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素材下载：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www.1ppt.com/sucai/</a:t>
            </a:r>
            <a:endPar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背景图片：</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www.1ppt.com/beijing/      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图表下载：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www.1ppt.com/tubiao/      </a:t>
            </a:r>
            <a:endPar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优秀</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www.1ppt.com/xiazai/        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教程： </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Word</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教程： </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www.1ppt.com/word/              Excel</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教程：</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www.1ppt.com/excel/  </a:t>
            </a:r>
            <a:endPar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资料下载：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www.1ppt.com/ziliao/                PPT</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课件下载：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www.1ppt.com/kejian/ </a:t>
            </a:r>
            <a:endPar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范文下载：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www.1ppt.com/fanwen/             </a:t>
            </a: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试卷下载：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www.1ppt.com/shiti/  </a:t>
            </a:r>
            <a:endPar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教案下载：</a:t>
            </a: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www.1ppt.com/jiaoan/  </a:t>
            </a:r>
            <a:r>
              <a:rPr kumimoji="0" lang="en-US" altLang="zh-CN" sz="100" b="0" i="0" u="none" strike="noStrike" kern="0" cap="none" spc="0" normalizeH="0" baseline="0" noProof="0" dirty="0" smtClean="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      PPT</a:t>
            </a:r>
            <a:r>
              <a:rPr kumimoji="0" lang="zh-CN" altLang="en-US" sz="100" b="0" i="0" u="none" strike="noStrike" kern="0" cap="none" spc="0" normalizeH="0" baseline="0" noProof="0" dirty="0" smtClean="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论坛：</a:t>
            </a:r>
            <a:r>
              <a:rPr kumimoji="0" lang="en-US" altLang="zh-CN" sz="100" b="0" i="0" u="none" strike="noStrike" kern="0" cap="none" spc="0" normalizeH="0" baseline="0" noProof="0" dirty="0" smtClean="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www.1ppt.cn</a:t>
            </a:r>
            <a:endPar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rPr>
              <a:t> </a:t>
            </a:r>
            <a:endParaRPr kumimoji="0" lang="zh-CN" altLang="en-US" sz="100" b="0"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mn-cs"/>
              <a:sym typeface="+mn-ea"/>
            </a:endParaRPr>
          </a:p>
        </p:txBody>
      </p:sp>
      <p:pic>
        <p:nvPicPr>
          <p:cNvPr id="6" name="PA_图片 5"/>
          <p:cNvPicPr>
            <a:picLocks noChangeAspect="1"/>
          </p:cNvPicPr>
          <p:nvPr>
            <p:custDataLst>
              <p:tags r:id="rId1"/>
            </p:custDataLst>
          </p:nvPr>
        </p:nvPicPr>
        <p:blipFill>
          <a:blip r:embed="rId2"/>
          <a:srcRect l="-2" t="-179" r="-133" b="15334"/>
          <a:stretch>
            <a:fillRect/>
          </a:stretch>
        </p:blipFill>
        <p:spPr>
          <a:xfrm>
            <a:off x="1588" y="-14287"/>
            <a:ext cx="12204700" cy="6894512"/>
          </a:xfrm>
          <a:prstGeom prst="rect">
            <a:avLst/>
          </a:prstGeom>
          <a:noFill/>
          <a:ln w="9525">
            <a:noFill/>
          </a:ln>
        </p:spPr>
      </p:pic>
      <p:sp>
        <p:nvSpPr>
          <p:cNvPr id="8" name="PA_矩形 7"/>
          <p:cNvSpPr/>
          <p:nvPr>
            <p:custDataLst>
              <p:tags r:id="rId3"/>
            </p:custDataLst>
          </p:nvPr>
        </p:nvSpPr>
        <p:spPr>
          <a:xfrm>
            <a:off x="6096000" y="0"/>
            <a:ext cx="6110288" cy="6911975"/>
          </a:xfrm>
          <a:prstGeom prst="rect">
            <a:avLst/>
          </a:prstGeom>
          <a:solidFill>
            <a:schemeClr val="bg1">
              <a:alpha val="54999"/>
            </a:schemeClr>
          </a:solidFill>
          <a:ln w="9525">
            <a:noFill/>
          </a:ln>
        </p:spPr>
        <p:txBody>
          <a:bodyPr wrap="square" anchor="ctr" anchorCtr="0">
            <a:spAutoFit/>
          </a:bodyPr>
          <a:p>
            <a:pPr algn="ctr" eaLnBrk="0" hangingPunct="0"/>
            <a:endParaRPr lang="zh-CN" altLang="en-US" sz="2000">
              <a:solidFill>
                <a:srgbClr val="222B33"/>
              </a:solidFill>
              <a:latin typeface="微软雅黑" panose="020B0503020204020204" pitchFamily="34" charset="-122"/>
              <a:ea typeface="微软雅黑" panose="020B0503020204020204" pitchFamily="34" charset="-122"/>
            </a:endParaRPr>
          </a:p>
        </p:txBody>
      </p:sp>
      <p:sp>
        <p:nvSpPr>
          <p:cNvPr id="10" name="PA_矩形 9"/>
          <p:cNvSpPr/>
          <p:nvPr>
            <p:custDataLst>
              <p:tags r:id="rId4"/>
            </p:custDataLst>
          </p:nvPr>
        </p:nvSpPr>
        <p:spPr>
          <a:xfrm>
            <a:off x="771525" y="873125"/>
            <a:ext cx="10648950" cy="5111750"/>
          </a:xfrm>
          <a:prstGeom prst="rect">
            <a:avLst/>
          </a:prstGeom>
          <a:solidFill>
            <a:srgbClr val="01A991"/>
          </a:solidFill>
          <a:ln w="57150">
            <a:noFill/>
          </a:ln>
        </p:spPr>
        <p:txBody>
          <a:bodyPr wrap="square" anchor="ctr" anchorCtr="0">
            <a:spAutoFit/>
          </a:bodyPr>
          <a:p>
            <a:pPr algn="ctr" eaLnBrk="0" hangingPunct="0"/>
            <a:endParaRPr lang="zh-CN" altLang="en-US" sz="2000">
              <a:solidFill>
                <a:srgbClr val="222B33"/>
              </a:solidFill>
              <a:latin typeface="微软雅黑" panose="020B0503020204020204" pitchFamily="34" charset="-122"/>
              <a:ea typeface="微软雅黑" panose="020B0503020204020204" pitchFamily="34" charset="-122"/>
            </a:endParaRPr>
          </a:p>
        </p:txBody>
      </p:sp>
      <p:sp>
        <p:nvSpPr>
          <p:cNvPr id="13" name="PA_圆角矩形 12"/>
          <p:cNvSpPr/>
          <p:nvPr>
            <p:custDataLst>
              <p:tags r:id="rId5"/>
            </p:custDataLst>
          </p:nvPr>
        </p:nvSpPr>
        <p:spPr>
          <a:xfrm>
            <a:off x="5040313" y="4287743"/>
            <a:ext cx="2111375" cy="651065"/>
          </a:xfrm>
          <a:prstGeom prst="roundRect">
            <a:avLst>
              <a:gd name="adj" fmla="val 50000"/>
            </a:avLst>
          </a:prstGeom>
          <a:solidFill>
            <a:schemeClr val="bg1"/>
          </a:solidFill>
          <a:ln w="9525">
            <a:noFill/>
          </a:ln>
        </p:spPr>
        <p:txBody>
          <a:bodyPr wrap="square" lIns="91440" tIns="45720" rIns="91440" bIns="45720" anchor="ctr" anchorCtr="0">
            <a:spAutoFit/>
          </a:bodyPr>
          <a:p>
            <a:pPr algn="ctr" eaLnBrk="0" hangingPunct="0"/>
            <a:r>
              <a:rPr lang="en-US" altLang="zh-CN" sz="2400">
                <a:solidFill>
                  <a:srgbClr val="01A991"/>
                </a:solidFill>
                <a:latin typeface="微软雅黑" panose="020B0503020204020204" pitchFamily="34" charset="-122"/>
                <a:ea typeface="微软雅黑" panose="020B0503020204020204" pitchFamily="34" charset="-122"/>
              </a:rPr>
              <a:t>PPT</a:t>
            </a:r>
            <a:r>
              <a:rPr lang="zh-CN" altLang="en-US" sz="2400">
                <a:solidFill>
                  <a:srgbClr val="01A991"/>
                </a:solidFill>
                <a:latin typeface="微软雅黑" panose="020B0503020204020204" pitchFamily="34" charset="-122"/>
                <a:ea typeface="微软雅黑" panose="020B0503020204020204" pitchFamily="34" charset="-122"/>
              </a:rPr>
              <a:t>营</a:t>
            </a:r>
            <a:endParaRPr lang="zh-CN" altLang="en-US" sz="2400">
              <a:solidFill>
                <a:srgbClr val="01A991"/>
              </a:solidFill>
              <a:latin typeface="微软雅黑" panose="020B0503020204020204" pitchFamily="34" charset="-122"/>
              <a:ea typeface="微软雅黑" panose="020B0503020204020204" pitchFamily="34" charset="-122"/>
            </a:endParaRPr>
          </a:p>
        </p:txBody>
      </p:sp>
      <p:sp>
        <p:nvSpPr>
          <p:cNvPr id="9" name="PA_矩形 8"/>
          <p:cNvSpPr/>
          <p:nvPr>
            <p:custDataLst>
              <p:tags r:id="rId6"/>
            </p:custDataLst>
          </p:nvPr>
        </p:nvSpPr>
        <p:spPr>
          <a:xfrm>
            <a:off x="1090613" y="1177925"/>
            <a:ext cx="9907587" cy="4502150"/>
          </a:xfrm>
          <a:prstGeom prst="rect">
            <a:avLst/>
          </a:prstGeom>
          <a:noFill/>
          <a:ln w="38100" cap="flat" cmpd="sng">
            <a:solidFill>
              <a:srgbClr val="FEFEFE"/>
            </a:solidFill>
            <a:prstDash val="solid"/>
            <a:round/>
            <a:headEnd type="none" w="med" len="med"/>
            <a:tailEnd type="none" w="med" len="med"/>
          </a:ln>
        </p:spPr>
        <p:txBody>
          <a:bodyPr wrap="square" anchor="ctr" anchorCtr="0">
            <a:spAutoFit/>
          </a:bodyPr>
          <a:p>
            <a:pPr algn="ctr" eaLnBrk="0" hangingPunct="0"/>
            <a:endParaRPr lang="zh-CN" altLang="en-US" sz="2000">
              <a:solidFill>
                <a:srgbClr val="222B33"/>
              </a:solidFill>
              <a:latin typeface="微软雅黑" panose="020B0503020204020204" pitchFamily="34" charset="-122"/>
              <a:ea typeface="微软雅黑" panose="020B0503020204020204" pitchFamily="34" charset="-122"/>
            </a:endParaRPr>
          </a:p>
        </p:txBody>
      </p:sp>
      <p:sp>
        <p:nvSpPr>
          <p:cNvPr id="34823" name="矩形 6"/>
          <p:cNvSpPr/>
          <p:nvPr/>
        </p:nvSpPr>
        <p:spPr>
          <a:xfrm>
            <a:off x="2232025" y="1846263"/>
            <a:ext cx="7726363" cy="584200"/>
          </a:xfrm>
          <a:prstGeom prst="rect">
            <a:avLst/>
          </a:prstGeom>
          <a:noFill/>
          <a:ln w="9525">
            <a:noFill/>
          </a:ln>
        </p:spPr>
        <p:txBody>
          <a:bodyPr wrap="none" anchor="t" anchorCtr="0">
            <a:spAutoFit/>
          </a:bodyPr>
          <a:p>
            <a:pPr algn="r">
              <a:buFont typeface="Arial" panose="020B0604020202020204" pitchFamily="34" charset="0"/>
            </a:pPr>
            <a:r>
              <a:rPr lang="en-US" altLang="zh-CN"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Academic Papers Powerpoint Template</a:t>
            </a:r>
            <a:endParaRPr lang="en-US" altLang="zh-CN"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4" name="矩形 7"/>
          <p:cNvSpPr/>
          <p:nvPr/>
        </p:nvSpPr>
        <p:spPr>
          <a:xfrm>
            <a:off x="3336925" y="2665413"/>
            <a:ext cx="5516563" cy="1016000"/>
          </a:xfrm>
          <a:prstGeom prst="rect">
            <a:avLst/>
          </a:prstGeom>
          <a:noFill/>
          <a:ln w="9525">
            <a:noFill/>
          </a:ln>
        </p:spPr>
        <p:txBody>
          <a:bodyPr wrap="none" anchor="t" anchorCtr="0">
            <a:spAutoFit/>
          </a:bodyPr>
          <a:p>
            <a:pPr>
              <a:buFont typeface="Arial" panose="020B0604020202020204" pitchFamily="34" charset="0"/>
            </a:pPr>
            <a:r>
              <a:rPr lang="zh-CN" altLang="en-US" sz="6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感谢各位的观看</a:t>
            </a:r>
            <a:endParaRPr lang="zh-CN" altLang="en-US" sz="6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5" name="矩形 31"/>
          <p:cNvSpPr/>
          <p:nvPr/>
        </p:nvSpPr>
        <p:spPr>
          <a:xfrm>
            <a:off x="8742363" y="4289425"/>
            <a:ext cx="2235200" cy="1383665"/>
          </a:xfrm>
          <a:prstGeom prst="rect">
            <a:avLst/>
          </a:prstGeom>
          <a:noFill/>
          <a:ln w="9525">
            <a:noFill/>
          </a:ln>
        </p:spPr>
        <p:txBody>
          <a:bodyPr wrap="none" anchor="t" anchorCtr="0">
            <a:spAutoFit/>
          </a:bodyPr>
          <a:p>
            <a:pPr defTabSz="914400">
              <a:lnSpc>
                <a:spcPct val="150000"/>
              </a:lnSpc>
              <a:buFont typeface="Arial" panose="020B0604020202020204" pitchFamily="34" charset="0"/>
              <a:tabLst>
                <a:tab pos="144780" algn="l"/>
                <a:tab pos="1079500" algn="l"/>
              </a:tabLst>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导   师：教授</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buFont typeface="Arial" panose="020B0604020202020204" pitchFamily="34" charset="0"/>
              <a:tabLst>
                <a:tab pos="144780" algn="l"/>
                <a:tab pos="1079500" algn="l"/>
              </a:tabLst>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答辩人：</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营</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buFont typeface="Arial" panose="020B0604020202020204" pitchFamily="34" charset="0"/>
              <a:tabLst>
                <a:tab pos="144780" algn="l"/>
                <a:tab pos="1079500" algn="l"/>
              </a:tabLst>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时   间：</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201811.28</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buFont typeface="Arial" panose="020B0604020202020204" pitchFamily="34" charset="0"/>
              <a:tabLst>
                <a:tab pos="144780" algn="l"/>
                <a:tab pos="1079500" algn="l"/>
              </a:tabLst>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专   业：学校名●财务管理</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0-#ppt_w/2"/>
                                          </p:val>
                                        </p:tav>
                                        <p:tav tm="100000">
                                          <p:val>
                                            <p:strVal val="#ppt_x"/>
                                          </p:val>
                                        </p:tav>
                                      </p:tavLst>
                                    </p:anim>
                                    <p:anim calcmode="lin" valueType="num">
                                      <p:cBhvr>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2" ac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0-#ppt_w/2"/>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ac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ppt_x</p:attrName>
                                        </p:attrNameLst>
                                      </p:cBhvr>
                                      <p:tavLst>
                                        <p:tav tm="0">
                                          <p:val>
                                            <p:strVal val="0-#ppt_w/2"/>
                                          </p:val>
                                        </p:tav>
                                        <p:tav tm="100000">
                                          <p:val>
                                            <p:strVal val="#ppt_x"/>
                                          </p:val>
                                        </p:tav>
                                      </p:tavLst>
                                    </p:anim>
                                    <p:anim calcmode="lin" valueType="num">
                                      <p:cBhvr>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2" accel="10000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ppt_x</p:attrName>
                                        </p:attrNameLst>
                                      </p:cBhvr>
                                      <p:tavLst>
                                        <p:tav tm="0">
                                          <p:val>
                                            <p:strVal val="0-#ppt_w/2"/>
                                          </p:val>
                                        </p:tav>
                                        <p:tav tm="100000">
                                          <p:val>
                                            <p:strVal val="#ppt_x"/>
                                          </p:val>
                                        </p:tav>
                                      </p:tavLst>
                                    </p:anim>
                                    <p:anim calcmode="lin" valueType="num">
                                      <p:cBhvr>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12" accel="100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ppt_x</p:attrName>
                                        </p:attrNameLst>
                                      </p:cBhvr>
                                      <p:tavLst>
                                        <p:tav tm="0">
                                          <p:val>
                                            <p:strVal val="0-#ppt_w/2"/>
                                          </p:val>
                                        </p:tav>
                                        <p:tav tm="100000">
                                          <p:val>
                                            <p:strVal val="#ppt_x"/>
                                          </p:val>
                                        </p:tav>
                                      </p:tavLst>
                                    </p:anim>
                                    <p:anim calcmode="lin" valueType="num">
                                      <p:cBhvr>
                                        <p:cTn id="2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3" grpId="0" bldLvl="0" animBg="1"/>
      <p:bldP spid="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8194" name="图片 4"/>
          <p:cNvPicPr>
            <a:picLocks noChangeAspect="1"/>
          </p:cNvPicPr>
          <p:nvPr/>
        </p:nvPicPr>
        <p:blipFill>
          <a:blip r:embed="rId2"/>
          <a:stretch>
            <a:fillRect/>
          </a:stretch>
        </p:blipFill>
        <p:spPr>
          <a:xfrm>
            <a:off x="1866900" y="1073150"/>
            <a:ext cx="1546225" cy="2720975"/>
          </a:xfrm>
          <a:prstGeom prst="rect">
            <a:avLst/>
          </a:prstGeom>
          <a:noFill/>
          <a:ln w="9525">
            <a:noFill/>
          </a:ln>
        </p:spPr>
      </p:pic>
      <p:sp>
        <p:nvSpPr>
          <p:cNvPr id="8195" name="TextBox 4"/>
          <p:cNvSpPr/>
          <p:nvPr/>
        </p:nvSpPr>
        <p:spPr>
          <a:xfrm>
            <a:off x="1781175" y="4013200"/>
            <a:ext cx="1716088" cy="458788"/>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chemeClr val="bg1"/>
                </a:solidFill>
                <a:latin typeface="Franklin Gothic Book" pitchFamily="34" charset="0"/>
                <a:ea typeface="微软雅黑" panose="020B0503020204020204" pitchFamily="34" charset="-122"/>
                <a:sym typeface="Franklin Gothic Book" pitchFamily="34" charset="0"/>
              </a:rPr>
              <a:t>点击添加标题</a:t>
            </a:r>
            <a:endParaRPr lang="en-US" altLang="zh-CN" b="1" dirty="0">
              <a:solidFill>
                <a:schemeClr val="bg1"/>
              </a:solidFill>
              <a:latin typeface="Franklin Gothic Book" pitchFamily="34" charset="0"/>
              <a:ea typeface="微软雅黑" panose="020B0503020204020204" pitchFamily="34" charset="-122"/>
              <a:sym typeface="Franklin Gothic Book" pitchFamily="34" charset="0"/>
            </a:endParaRPr>
          </a:p>
        </p:txBody>
      </p:sp>
      <p:sp>
        <p:nvSpPr>
          <p:cNvPr id="8196" name="椭圆 6"/>
          <p:cNvSpPr/>
          <p:nvPr/>
        </p:nvSpPr>
        <p:spPr>
          <a:xfrm>
            <a:off x="5268913" y="1387475"/>
            <a:ext cx="914400" cy="914400"/>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8197" name="椭圆 7"/>
          <p:cNvSpPr/>
          <p:nvPr/>
        </p:nvSpPr>
        <p:spPr>
          <a:xfrm>
            <a:off x="5268913" y="2778125"/>
            <a:ext cx="914400" cy="914400"/>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5D5D"/>
              </a:solidFill>
              <a:latin typeface="宋体" panose="02010600030101010101" pitchFamily="2" charset="-122"/>
              <a:ea typeface="宋体" panose="02010600030101010101" pitchFamily="2" charset="-122"/>
              <a:sym typeface="宋体" panose="02010600030101010101" pitchFamily="2" charset="-122"/>
            </a:endParaRPr>
          </a:p>
        </p:txBody>
      </p:sp>
      <p:sp>
        <p:nvSpPr>
          <p:cNvPr id="8198" name="椭圆 8"/>
          <p:cNvSpPr/>
          <p:nvPr/>
        </p:nvSpPr>
        <p:spPr>
          <a:xfrm>
            <a:off x="5268913" y="4168775"/>
            <a:ext cx="914400" cy="914400"/>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5D5D"/>
              </a:solidFill>
              <a:latin typeface="宋体" panose="02010600030101010101" pitchFamily="2" charset="-122"/>
              <a:ea typeface="宋体" panose="02010600030101010101" pitchFamily="2" charset="-122"/>
              <a:sym typeface="宋体" panose="02010600030101010101" pitchFamily="2" charset="-122"/>
            </a:endParaRPr>
          </a:p>
        </p:txBody>
      </p:sp>
      <p:sp>
        <p:nvSpPr>
          <p:cNvPr id="8199" name="TextBox 15"/>
          <p:cNvSpPr/>
          <p:nvPr/>
        </p:nvSpPr>
        <p:spPr>
          <a:xfrm>
            <a:off x="468313" y="4521200"/>
            <a:ext cx="4341812" cy="1062038"/>
          </a:xfrm>
          <a:prstGeom prst="rect">
            <a:avLst/>
          </a:prstGeom>
          <a:noFill/>
          <a:ln w="9525">
            <a:noFill/>
          </a:ln>
        </p:spPr>
        <p:txBody>
          <a:bodyPr anchor="t" anchorCtr="0">
            <a:spAutoFit/>
          </a:bodyPr>
          <a:p>
            <a:pPr algn="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0" name="矩形 10"/>
          <p:cNvSpPr/>
          <p:nvPr/>
        </p:nvSpPr>
        <p:spPr>
          <a:xfrm>
            <a:off x="6731000" y="1801813"/>
            <a:ext cx="4533900" cy="523875"/>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7F7F7F"/>
              </a:solidFill>
              <a:latin typeface="Calibri" panose="020F0502020204030204" pitchFamily="34" charset="0"/>
              <a:ea typeface="宋体" panose="02010600030101010101" pitchFamily="2" charset="-122"/>
              <a:sym typeface="宋体" panose="02010600030101010101" pitchFamily="2" charset="-122"/>
            </a:endParaRPr>
          </a:p>
        </p:txBody>
      </p:sp>
      <p:sp>
        <p:nvSpPr>
          <p:cNvPr id="8201" name="矩形 11"/>
          <p:cNvSpPr/>
          <p:nvPr/>
        </p:nvSpPr>
        <p:spPr>
          <a:xfrm>
            <a:off x="6731000" y="3192463"/>
            <a:ext cx="4533900" cy="522287"/>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7F7F7F"/>
              </a:solidFill>
              <a:latin typeface="Calibri" panose="020F0502020204030204" pitchFamily="34" charset="0"/>
              <a:ea typeface="宋体" panose="02010600030101010101" pitchFamily="2" charset="-122"/>
              <a:sym typeface="宋体" panose="02010600030101010101" pitchFamily="2" charset="-122"/>
            </a:endParaRPr>
          </a:p>
        </p:txBody>
      </p:sp>
      <p:sp>
        <p:nvSpPr>
          <p:cNvPr id="8202" name="矩形 12"/>
          <p:cNvSpPr/>
          <p:nvPr/>
        </p:nvSpPr>
        <p:spPr>
          <a:xfrm>
            <a:off x="6731000" y="4583113"/>
            <a:ext cx="4533900" cy="522287"/>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7F7F7F"/>
              </a:solidFill>
              <a:latin typeface="Calibri" panose="020F0502020204030204" pitchFamily="34" charset="0"/>
              <a:ea typeface="宋体" panose="02010600030101010101" pitchFamily="2" charset="-122"/>
              <a:sym typeface="宋体" panose="02010600030101010101" pitchFamily="2" charset="-122"/>
            </a:endParaRPr>
          </a:p>
        </p:txBody>
      </p:sp>
      <p:sp>
        <p:nvSpPr>
          <p:cNvPr id="8203" name="文本框 13"/>
          <p:cNvSpPr/>
          <p:nvPr/>
        </p:nvSpPr>
        <p:spPr>
          <a:xfrm>
            <a:off x="5351463" y="1520825"/>
            <a:ext cx="827087" cy="647700"/>
          </a:xfrm>
          <a:prstGeom prst="rect">
            <a:avLst/>
          </a:prstGeom>
          <a:noFill/>
          <a:ln w="9525">
            <a:noFill/>
          </a:ln>
        </p:spPr>
        <p:txBody>
          <a:bodyPr anchor="t" anchorCtr="0">
            <a:spAutoFit/>
          </a:bodyPr>
          <a:p>
            <a:pPr>
              <a:buFont typeface="Arial" panose="020B0604020202020204" pitchFamily="34" charset="0"/>
            </a:pP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4" name="文本框 14"/>
          <p:cNvSpPr/>
          <p:nvPr/>
        </p:nvSpPr>
        <p:spPr>
          <a:xfrm>
            <a:off x="5351463" y="2898775"/>
            <a:ext cx="827087" cy="647700"/>
          </a:xfrm>
          <a:prstGeom prst="rect">
            <a:avLst/>
          </a:prstGeom>
          <a:noFill/>
          <a:ln w="9525">
            <a:noFill/>
          </a:ln>
        </p:spPr>
        <p:txBody>
          <a:bodyPr anchor="t" anchorCtr="0">
            <a:spAutoFit/>
          </a:bodyPr>
          <a:p>
            <a:pPr>
              <a:buFont typeface="Arial" panose="020B0604020202020204" pitchFamily="34" charset="0"/>
            </a:pP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5" name="文本框 15"/>
          <p:cNvSpPr/>
          <p:nvPr/>
        </p:nvSpPr>
        <p:spPr>
          <a:xfrm>
            <a:off x="5351463" y="4302125"/>
            <a:ext cx="827087" cy="647700"/>
          </a:xfrm>
          <a:prstGeom prst="rect">
            <a:avLst/>
          </a:prstGeom>
          <a:noFill/>
          <a:ln w="9525">
            <a:noFill/>
          </a:ln>
        </p:spPr>
        <p:txBody>
          <a:bodyPr anchor="t" anchorCtr="0">
            <a:spAutoFit/>
          </a:bodyPr>
          <a:p>
            <a:pPr>
              <a:buFont typeface="Arial" panose="020B0604020202020204" pitchFamily="34" charset="0"/>
            </a:pP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6" name="TextBox 4"/>
          <p:cNvSpPr/>
          <p:nvPr/>
        </p:nvSpPr>
        <p:spPr>
          <a:xfrm>
            <a:off x="6667500" y="1292225"/>
            <a:ext cx="1716088" cy="458788"/>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rgbClr val="FF9B9B"/>
                </a:solidFill>
                <a:latin typeface="Franklin Gothic Book" pitchFamily="34" charset="0"/>
                <a:ea typeface="微软雅黑" panose="020B0503020204020204" pitchFamily="34" charset="-122"/>
                <a:sym typeface="Franklin Gothic Book" pitchFamily="34" charset="0"/>
              </a:rPr>
              <a:t>点击添加标题</a:t>
            </a:r>
            <a:endParaRPr lang="en-US" altLang="zh-CN" b="1" dirty="0">
              <a:solidFill>
                <a:srgbClr val="FF9B9B"/>
              </a:solidFill>
              <a:latin typeface="Franklin Gothic Book" pitchFamily="34" charset="0"/>
              <a:ea typeface="微软雅黑" panose="020B0503020204020204" pitchFamily="34" charset="-122"/>
              <a:sym typeface="Franklin Gothic Book" pitchFamily="34" charset="0"/>
            </a:endParaRPr>
          </a:p>
        </p:txBody>
      </p:sp>
      <p:sp>
        <p:nvSpPr>
          <p:cNvPr id="8207" name="TextBox 4"/>
          <p:cNvSpPr/>
          <p:nvPr/>
        </p:nvSpPr>
        <p:spPr>
          <a:xfrm>
            <a:off x="6667500" y="2654300"/>
            <a:ext cx="1716088" cy="458788"/>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rgbClr val="FF9B9B"/>
                </a:solidFill>
                <a:latin typeface="Franklin Gothic Book" pitchFamily="34" charset="0"/>
                <a:ea typeface="微软雅黑" panose="020B0503020204020204" pitchFamily="34" charset="-122"/>
                <a:sym typeface="Franklin Gothic Book" pitchFamily="34" charset="0"/>
              </a:rPr>
              <a:t>点击添加标题</a:t>
            </a:r>
            <a:endParaRPr lang="en-US" altLang="zh-CN" b="1" dirty="0">
              <a:solidFill>
                <a:srgbClr val="FF9B9B"/>
              </a:solidFill>
              <a:latin typeface="Franklin Gothic Book" pitchFamily="34" charset="0"/>
              <a:ea typeface="微软雅黑" panose="020B0503020204020204" pitchFamily="34" charset="-122"/>
              <a:sym typeface="Franklin Gothic Book" pitchFamily="34" charset="0"/>
            </a:endParaRPr>
          </a:p>
        </p:txBody>
      </p:sp>
      <p:sp>
        <p:nvSpPr>
          <p:cNvPr id="8208" name="TextBox 4"/>
          <p:cNvSpPr/>
          <p:nvPr/>
        </p:nvSpPr>
        <p:spPr>
          <a:xfrm>
            <a:off x="6731000" y="4041775"/>
            <a:ext cx="1716088" cy="457200"/>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rgbClr val="FF9B9B"/>
                </a:solidFill>
                <a:latin typeface="Franklin Gothic Book" pitchFamily="34" charset="0"/>
                <a:ea typeface="微软雅黑" panose="020B0503020204020204" pitchFamily="34" charset="-122"/>
                <a:sym typeface="Franklin Gothic Book" pitchFamily="34" charset="0"/>
              </a:rPr>
              <a:t>点击添加标题</a:t>
            </a:r>
            <a:endParaRPr lang="en-US" altLang="zh-CN" b="1" dirty="0">
              <a:solidFill>
                <a:srgbClr val="FF9B9B"/>
              </a:solidFill>
              <a:latin typeface="Franklin Gothic Book" pitchFamily="34" charset="0"/>
              <a:ea typeface="微软雅黑" panose="020B0503020204020204" pitchFamily="34" charset="-122"/>
              <a:sym typeface="Franklin Gothic Book" pitchFamily="34" charset="0"/>
            </a:endParaRPr>
          </a:p>
        </p:txBody>
      </p:sp>
      <p:grpSp>
        <p:nvGrpSpPr>
          <p:cNvPr id="8209" name="组合 13"/>
          <p:cNvGrpSpPr/>
          <p:nvPr/>
        </p:nvGrpSpPr>
        <p:grpSpPr>
          <a:xfrm>
            <a:off x="3546475" y="217488"/>
            <a:ext cx="5099050" cy="681037"/>
            <a:chOff x="4829977" y="638561"/>
            <a:chExt cx="2546715" cy="681990"/>
          </a:xfrm>
        </p:grpSpPr>
        <p:sp>
          <p:nvSpPr>
            <p:cNvPr id="8210"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218" name="椭圆 1135"/>
          <p:cNvSpPr/>
          <p:nvPr/>
        </p:nvSpPr>
        <p:spPr>
          <a:xfrm>
            <a:off x="1255713" y="1770063"/>
            <a:ext cx="1474787" cy="1474787"/>
          </a:xfrm>
          <a:prstGeom prst="ellipse">
            <a:avLst/>
          </a:prstGeom>
          <a:solidFill>
            <a:schemeClr val="bg1"/>
          </a:solidFill>
          <a:ln w="9525" cap="flat" cmpd="sng">
            <a:solidFill>
              <a:srgbClr val="01A991"/>
            </a:solidFill>
            <a:prstDash val="solid"/>
            <a:bevel/>
            <a:headEnd type="none" w="med" len="med"/>
            <a:tailEnd type="none" w="med" len="med"/>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椭圆 1137"/>
          <p:cNvSpPr/>
          <p:nvPr/>
        </p:nvSpPr>
        <p:spPr>
          <a:xfrm>
            <a:off x="1330325" y="1844675"/>
            <a:ext cx="1325563" cy="1325563"/>
          </a:xfrm>
          <a:prstGeom prst="ellipse">
            <a:avLst/>
          </a:prstGeom>
          <a:solidFill>
            <a:schemeClr val="bg1"/>
          </a:solidFill>
          <a:ln w="9525" cap="flat" cmpd="sng">
            <a:solidFill>
              <a:srgbClr val="01A991"/>
            </a:solidFill>
            <a:prstDash val="solid"/>
            <a:bevel/>
            <a:headEnd type="none" w="med" len="med"/>
            <a:tailEnd type="none" w="med" len="med"/>
          </a:ln>
        </p:spPr>
        <p:txBody>
          <a:bodyPr lIns="0" tIns="0" rIns="0" bIns="0" anchor="ctr" anchorCtr="0"/>
          <a:p>
            <a:pPr algn="ctr">
              <a:buFont typeface="Arial" panose="020B0604020202020204" pitchFamily="34" charset="0"/>
            </a:pPr>
            <a:r>
              <a:rPr lang="en-US" altLang="zh-CN" sz="2800" dirty="0">
                <a:solidFill>
                  <a:srgbClr val="186E49"/>
                </a:solidFill>
                <a:latin typeface="Impact" panose="020B0806030902050204" pitchFamily="34" charset="0"/>
                <a:ea typeface="宋体" panose="02010600030101010101" pitchFamily="2" charset="-122"/>
                <a:sym typeface="Impact" panose="020B0806030902050204" pitchFamily="34" charset="0"/>
              </a:rPr>
              <a:t>55 </a:t>
            </a:r>
            <a:r>
              <a:rPr lang="en-US" altLang="zh-CN" sz="2000" dirty="0">
                <a:solidFill>
                  <a:srgbClr val="186E49"/>
                </a:solidFill>
                <a:latin typeface="Impact" panose="020B0806030902050204" pitchFamily="34" charset="0"/>
                <a:ea typeface="宋体" panose="02010600030101010101" pitchFamily="2" charset="-122"/>
                <a:sym typeface="Impact" panose="020B0806030902050204" pitchFamily="34" charset="0"/>
              </a:rPr>
              <a:t>%</a:t>
            </a:r>
            <a:endParaRPr lang="zh-CN" altLang="en-US" sz="2000" dirty="0">
              <a:solidFill>
                <a:srgbClr val="186E49"/>
              </a:solidFill>
              <a:latin typeface="Impact" panose="020B0806030902050204" pitchFamily="34" charset="0"/>
              <a:ea typeface="宋体" panose="02010600030101010101" pitchFamily="2" charset="-122"/>
              <a:sym typeface="Impact" panose="020B0806030902050204" pitchFamily="34" charset="0"/>
            </a:endParaRPr>
          </a:p>
        </p:txBody>
      </p:sp>
      <p:sp>
        <p:nvSpPr>
          <p:cNvPr id="9220" name="椭圆 1138"/>
          <p:cNvSpPr/>
          <p:nvPr/>
        </p:nvSpPr>
        <p:spPr>
          <a:xfrm>
            <a:off x="3910013" y="1770063"/>
            <a:ext cx="1474787" cy="1474787"/>
          </a:xfrm>
          <a:prstGeom prst="ellipse">
            <a:avLst/>
          </a:prstGeom>
          <a:solidFill>
            <a:schemeClr val="bg1"/>
          </a:solidFill>
          <a:ln w="9525" cap="flat" cmpd="sng">
            <a:solidFill>
              <a:srgbClr val="01A991"/>
            </a:solidFill>
            <a:prstDash val="solid"/>
            <a:bevel/>
            <a:headEnd type="none" w="med" len="med"/>
            <a:tailEnd type="none" w="med" len="med"/>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椭圆 1140"/>
          <p:cNvSpPr/>
          <p:nvPr/>
        </p:nvSpPr>
        <p:spPr>
          <a:xfrm>
            <a:off x="3984625" y="1844675"/>
            <a:ext cx="1325563" cy="1325563"/>
          </a:xfrm>
          <a:prstGeom prst="ellipse">
            <a:avLst/>
          </a:prstGeom>
          <a:solidFill>
            <a:schemeClr val="bg1"/>
          </a:solidFill>
          <a:ln w="9525" cap="flat" cmpd="sng">
            <a:solidFill>
              <a:srgbClr val="01A991"/>
            </a:solidFill>
            <a:prstDash val="solid"/>
            <a:bevel/>
            <a:headEnd type="none" w="med" len="med"/>
            <a:tailEnd type="none" w="med" len="med"/>
          </a:ln>
        </p:spPr>
        <p:txBody>
          <a:bodyPr lIns="0" tIns="0" rIns="0" bIns="0" anchor="ctr" anchorCtr="0"/>
          <a:p>
            <a:pPr algn="ctr">
              <a:buFont typeface="Arial" panose="020B0604020202020204" pitchFamily="34" charset="0"/>
            </a:pPr>
            <a:r>
              <a:rPr lang="en-US" altLang="zh-CN" sz="2800" dirty="0">
                <a:solidFill>
                  <a:srgbClr val="186E49"/>
                </a:solidFill>
                <a:latin typeface="Impact" panose="020B0806030902050204" pitchFamily="34" charset="0"/>
                <a:ea typeface="宋体" panose="02010600030101010101" pitchFamily="2" charset="-122"/>
                <a:sym typeface="Impact" panose="020B0806030902050204" pitchFamily="34" charset="0"/>
              </a:rPr>
              <a:t>38 </a:t>
            </a:r>
            <a:r>
              <a:rPr lang="en-US" altLang="zh-CN" sz="2000" dirty="0">
                <a:solidFill>
                  <a:srgbClr val="186E49"/>
                </a:solidFill>
                <a:latin typeface="Impact" panose="020B0806030902050204" pitchFamily="34" charset="0"/>
                <a:ea typeface="宋体" panose="02010600030101010101" pitchFamily="2" charset="-122"/>
                <a:sym typeface="Impact" panose="020B0806030902050204" pitchFamily="34" charset="0"/>
              </a:rPr>
              <a:t>%</a:t>
            </a:r>
            <a:endParaRPr lang="zh-CN" altLang="en-US" sz="2000" dirty="0">
              <a:solidFill>
                <a:srgbClr val="186E49"/>
              </a:solidFill>
              <a:latin typeface="Impact" panose="020B0806030902050204" pitchFamily="34" charset="0"/>
              <a:ea typeface="宋体" panose="02010600030101010101" pitchFamily="2" charset="-122"/>
              <a:sym typeface="Impact" panose="020B0806030902050204" pitchFamily="34" charset="0"/>
            </a:endParaRPr>
          </a:p>
        </p:txBody>
      </p:sp>
      <p:sp>
        <p:nvSpPr>
          <p:cNvPr id="9222" name="椭圆 1141"/>
          <p:cNvSpPr/>
          <p:nvPr/>
        </p:nvSpPr>
        <p:spPr>
          <a:xfrm>
            <a:off x="6564313" y="1770063"/>
            <a:ext cx="1474787" cy="1474787"/>
          </a:xfrm>
          <a:prstGeom prst="ellipse">
            <a:avLst/>
          </a:prstGeom>
          <a:solidFill>
            <a:schemeClr val="bg1"/>
          </a:solidFill>
          <a:ln w="9525" cap="flat" cmpd="sng">
            <a:solidFill>
              <a:srgbClr val="01A991"/>
            </a:solidFill>
            <a:prstDash val="solid"/>
            <a:bevel/>
            <a:headEnd type="none" w="med" len="med"/>
            <a:tailEnd type="none" w="med" len="med"/>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3" name="椭圆 1143"/>
          <p:cNvSpPr/>
          <p:nvPr/>
        </p:nvSpPr>
        <p:spPr>
          <a:xfrm>
            <a:off x="6638925" y="1844675"/>
            <a:ext cx="1325563" cy="1325563"/>
          </a:xfrm>
          <a:prstGeom prst="ellipse">
            <a:avLst/>
          </a:prstGeom>
          <a:solidFill>
            <a:schemeClr val="bg1"/>
          </a:solidFill>
          <a:ln w="9525" cap="flat" cmpd="sng">
            <a:solidFill>
              <a:srgbClr val="01A991"/>
            </a:solidFill>
            <a:prstDash val="solid"/>
            <a:bevel/>
            <a:headEnd type="none" w="med" len="med"/>
            <a:tailEnd type="none" w="med" len="med"/>
          </a:ln>
        </p:spPr>
        <p:txBody>
          <a:bodyPr lIns="0" tIns="0" rIns="0" bIns="0" anchor="ctr" anchorCtr="0"/>
          <a:p>
            <a:pPr algn="ctr">
              <a:buFont typeface="Arial" panose="020B0604020202020204" pitchFamily="34" charset="0"/>
            </a:pPr>
            <a:r>
              <a:rPr lang="en-US" altLang="zh-CN" sz="2800" dirty="0">
                <a:solidFill>
                  <a:srgbClr val="186E49"/>
                </a:solidFill>
                <a:latin typeface="Impact" panose="020B0806030902050204" pitchFamily="34" charset="0"/>
                <a:ea typeface="宋体" panose="02010600030101010101" pitchFamily="2" charset="-122"/>
                <a:sym typeface="Impact" panose="020B0806030902050204" pitchFamily="34" charset="0"/>
              </a:rPr>
              <a:t>15 </a:t>
            </a:r>
            <a:r>
              <a:rPr lang="en-US" altLang="zh-CN" sz="2000" dirty="0">
                <a:solidFill>
                  <a:srgbClr val="186E49"/>
                </a:solidFill>
                <a:latin typeface="Impact" panose="020B0806030902050204" pitchFamily="34" charset="0"/>
                <a:ea typeface="宋体" panose="02010600030101010101" pitchFamily="2" charset="-122"/>
                <a:sym typeface="Impact" panose="020B0806030902050204" pitchFamily="34" charset="0"/>
              </a:rPr>
              <a:t>%</a:t>
            </a:r>
            <a:endParaRPr lang="zh-CN" altLang="en-US" sz="2000" dirty="0">
              <a:solidFill>
                <a:srgbClr val="186E49"/>
              </a:solidFill>
              <a:latin typeface="Impact" panose="020B0806030902050204" pitchFamily="34" charset="0"/>
              <a:ea typeface="宋体" panose="02010600030101010101" pitchFamily="2" charset="-122"/>
              <a:sym typeface="Impact" panose="020B0806030902050204" pitchFamily="34" charset="0"/>
            </a:endParaRPr>
          </a:p>
        </p:txBody>
      </p:sp>
      <p:sp>
        <p:nvSpPr>
          <p:cNvPr id="9224" name="文本框 1144"/>
          <p:cNvSpPr/>
          <p:nvPr/>
        </p:nvSpPr>
        <p:spPr>
          <a:xfrm>
            <a:off x="1255713" y="3527425"/>
            <a:ext cx="1474787" cy="415925"/>
          </a:xfrm>
          <a:prstGeom prst="rect">
            <a:avLst/>
          </a:prstGeom>
          <a:noFill/>
          <a:ln w="9525">
            <a:noFill/>
          </a:ln>
        </p:spPr>
        <p:txBody>
          <a:bodyPr lIns="0" tIns="0" rIns="0" bIns="0" anchor="ctr" anchorCtr="0"/>
          <a:p>
            <a:pPr algn="ctr">
              <a:buFont typeface="Arial" panose="020B0604020202020204" pitchFamily="34" charset="0"/>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添加文字</a:t>
            </a:r>
            <a:endParaRPr lang="zh-CN" altLang="en-US" dirty="0">
              <a:latin typeface="Arial" panose="020B0604020202020204" pitchFamily="34" charset="0"/>
              <a:ea typeface="宋体" panose="02010600030101010101" pitchFamily="2" charset="-122"/>
            </a:endParaRPr>
          </a:p>
        </p:txBody>
      </p:sp>
      <p:sp>
        <p:nvSpPr>
          <p:cNvPr id="9225" name="文本框 1146"/>
          <p:cNvSpPr/>
          <p:nvPr/>
        </p:nvSpPr>
        <p:spPr>
          <a:xfrm>
            <a:off x="3910013" y="3527425"/>
            <a:ext cx="1474787" cy="415925"/>
          </a:xfrm>
          <a:prstGeom prst="rect">
            <a:avLst/>
          </a:prstGeom>
          <a:noFill/>
          <a:ln w="9525">
            <a:noFill/>
          </a:ln>
        </p:spPr>
        <p:txBody>
          <a:bodyPr lIns="0" tIns="0" rIns="0" bIns="0" anchor="ctr" anchorCtr="0"/>
          <a:p>
            <a:pPr algn="ctr">
              <a:buFont typeface="Arial" panose="020B0604020202020204" pitchFamily="34" charset="0"/>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添加文字</a:t>
            </a:r>
            <a:endPar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6" name="文本框 1147"/>
          <p:cNvSpPr/>
          <p:nvPr/>
        </p:nvSpPr>
        <p:spPr>
          <a:xfrm>
            <a:off x="6564313" y="3527425"/>
            <a:ext cx="1474787" cy="415925"/>
          </a:xfrm>
          <a:prstGeom prst="rect">
            <a:avLst/>
          </a:prstGeom>
          <a:noFill/>
          <a:ln w="9525">
            <a:noFill/>
          </a:ln>
        </p:spPr>
        <p:txBody>
          <a:bodyPr lIns="0" tIns="0" rIns="0" bIns="0" anchor="ctr" anchorCtr="0"/>
          <a:p>
            <a:pPr algn="ctr">
              <a:buFont typeface="Arial" panose="020B0604020202020204" pitchFamily="34" charset="0"/>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添加文字</a:t>
            </a:r>
            <a:endPar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7" name="椭圆 1148"/>
          <p:cNvSpPr/>
          <p:nvPr/>
        </p:nvSpPr>
        <p:spPr>
          <a:xfrm>
            <a:off x="9218613" y="1770063"/>
            <a:ext cx="1474787" cy="1474787"/>
          </a:xfrm>
          <a:prstGeom prst="ellipse">
            <a:avLst/>
          </a:prstGeom>
          <a:solidFill>
            <a:schemeClr val="bg1"/>
          </a:solidFill>
          <a:ln w="9525" cap="flat" cmpd="sng">
            <a:solidFill>
              <a:srgbClr val="01A991"/>
            </a:solidFill>
            <a:prstDash val="solid"/>
            <a:bevel/>
            <a:headEnd type="none" w="med" len="med"/>
            <a:tailEnd type="none" w="med" len="med"/>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8" name="椭圆 1150"/>
          <p:cNvSpPr/>
          <p:nvPr/>
        </p:nvSpPr>
        <p:spPr>
          <a:xfrm>
            <a:off x="9293225" y="1844675"/>
            <a:ext cx="1325563" cy="1325563"/>
          </a:xfrm>
          <a:prstGeom prst="ellipse">
            <a:avLst/>
          </a:prstGeom>
          <a:solidFill>
            <a:schemeClr val="bg1"/>
          </a:solidFill>
          <a:ln w="9525" cap="flat" cmpd="sng">
            <a:solidFill>
              <a:srgbClr val="01A991"/>
            </a:solidFill>
            <a:prstDash val="solid"/>
            <a:bevel/>
            <a:headEnd type="none" w="med" len="med"/>
            <a:tailEnd type="none" w="med" len="med"/>
          </a:ln>
        </p:spPr>
        <p:txBody>
          <a:bodyPr lIns="0" tIns="0" rIns="0" bIns="0" anchor="ctr" anchorCtr="0"/>
          <a:p>
            <a:pPr algn="ctr">
              <a:buFont typeface="Arial" panose="020B0604020202020204" pitchFamily="34" charset="0"/>
            </a:pPr>
            <a:r>
              <a:rPr lang="en-US" altLang="zh-CN" sz="2800" dirty="0">
                <a:solidFill>
                  <a:srgbClr val="186E49"/>
                </a:solidFill>
                <a:latin typeface="Impact" panose="020B0806030902050204" pitchFamily="34" charset="0"/>
                <a:ea typeface="宋体" panose="02010600030101010101" pitchFamily="2" charset="-122"/>
                <a:sym typeface="Impact" panose="020B0806030902050204" pitchFamily="34" charset="0"/>
              </a:rPr>
              <a:t>7 </a:t>
            </a:r>
            <a:r>
              <a:rPr lang="en-US" altLang="zh-CN" sz="2000" dirty="0">
                <a:solidFill>
                  <a:srgbClr val="186E49"/>
                </a:solidFill>
                <a:latin typeface="Impact" panose="020B0806030902050204" pitchFamily="34" charset="0"/>
                <a:ea typeface="宋体" panose="02010600030101010101" pitchFamily="2" charset="-122"/>
                <a:sym typeface="Impact" panose="020B0806030902050204" pitchFamily="34" charset="0"/>
              </a:rPr>
              <a:t>%</a:t>
            </a:r>
            <a:endParaRPr lang="zh-CN" altLang="en-US" sz="2000" dirty="0">
              <a:solidFill>
                <a:srgbClr val="186E49"/>
              </a:solidFill>
              <a:latin typeface="Impact" panose="020B0806030902050204" pitchFamily="34" charset="0"/>
              <a:ea typeface="宋体" panose="02010600030101010101" pitchFamily="2" charset="-122"/>
              <a:sym typeface="Impact" panose="020B0806030902050204" pitchFamily="34" charset="0"/>
            </a:endParaRPr>
          </a:p>
        </p:txBody>
      </p:sp>
      <p:sp>
        <p:nvSpPr>
          <p:cNvPr id="9229" name="文本框 1151"/>
          <p:cNvSpPr/>
          <p:nvPr/>
        </p:nvSpPr>
        <p:spPr>
          <a:xfrm>
            <a:off x="9218613" y="3527425"/>
            <a:ext cx="1474787" cy="415925"/>
          </a:xfrm>
          <a:prstGeom prst="rect">
            <a:avLst/>
          </a:prstGeom>
          <a:noFill/>
          <a:ln w="9525">
            <a:noFill/>
          </a:ln>
        </p:spPr>
        <p:txBody>
          <a:bodyPr lIns="0" tIns="0" rIns="0" bIns="0" anchor="ctr" anchorCtr="0"/>
          <a:p>
            <a:pPr algn="ctr">
              <a:buFont typeface="Arial" panose="020B0604020202020204" pitchFamily="34" charset="0"/>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添加文字</a:t>
            </a:r>
            <a:endPar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0" name="TextBox 15"/>
          <p:cNvSpPr/>
          <p:nvPr/>
        </p:nvSpPr>
        <p:spPr>
          <a:xfrm>
            <a:off x="1968500" y="4887913"/>
            <a:ext cx="8043863" cy="1062037"/>
          </a:xfrm>
          <a:prstGeom prst="rect">
            <a:avLst/>
          </a:prstGeom>
          <a:noFill/>
          <a:ln w="9525">
            <a:noFill/>
          </a:ln>
        </p:spPr>
        <p:txBody>
          <a:bodyPr anchor="t" anchorCtr="0">
            <a:spAutoFit/>
          </a:bodyPr>
          <a:p>
            <a:pPr>
              <a:lnSpc>
                <a:spcPct val="150000"/>
              </a:lnSpc>
              <a:buFont typeface="Arial" panose="020B0604020202020204" pitchFamily="34" charset="0"/>
            </a:pPr>
            <a:r>
              <a:rPr lang="zh-CN" altLang="en-US" sz="1400" dirty="0">
                <a:solidFill>
                  <a:srgbClr val="FF5D5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rgbClr val="FF5D5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1" name="矩形 1154"/>
          <p:cNvSpPr/>
          <p:nvPr/>
        </p:nvSpPr>
        <p:spPr>
          <a:xfrm>
            <a:off x="4205288" y="4425950"/>
            <a:ext cx="3570287" cy="461963"/>
          </a:xfrm>
          <a:prstGeom prst="rect">
            <a:avLst/>
          </a:prstGeom>
          <a:noFill/>
          <a:ln w="9525">
            <a:noFill/>
          </a:ln>
        </p:spPr>
        <p:txBody>
          <a:bodyPr wrap="none" anchor="t" anchorCtr="0">
            <a:spAutoFit/>
          </a:bodyPr>
          <a:p>
            <a:pPr>
              <a:buFont typeface="Arial" panose="020B0604020202020204" pitchFamily="34" charset="0"/>
            </a:pPr>
            <a:r>
              <a:rPr lang="zh-CN" altLang="en-US" sz="2400" b="1"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400" b="1" dirty="0">
              <a:solidFill>
                <a:srgbClr val="01A991"/>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9232" name="组合 13"/>
          <p:cNvGrpSpPr/>
          <p:nvPr/>
        </p:nvGrpSpPr>
        <p:grpSpPr>
          <a:xfrm>
            <a:off x="3546475" y="217488"/>
            <a:ext cx="5099050" cy="681037"/>
            <a:chOff x="4829977" y="638561"/>
            <a:chExt cx="2546715" cy="681990"/>
          </a:xfrm>
        </p:grpSpPr>
        <p:sp>
          <p:nvSpPr>
            <p:cNvPr id="9233"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0242" name="图片 1"/>
          <p:cNvPicPr>
            <a:picLocks noChangeAspect="1"/>
          </p:cNvPicPr>
          <p:nvPr/>
        </p:nvPicPr>
        <p:blipFill>
          <a:blip r:embed="rId2"/>
          <a:srcRect r="795" b="4871"/>
          <a:stretch>
            <a:fillRect/>
          </a:stretch>
        </p:blipFill>
        <p:spPr>
          <a:xfrm>
            <a:off x="2160588" y="1600200"/>
            <a:ext cx="2552700" cy="1609725"/>
          </a:xfrm>
          <a:prstGeom prst="rect">
            <a:avLst/>
          </a:prstGeom>
          <a:noFill/>
          <a:ln w="9525">
            <a:noFill/>
          </a:ln>
        </p:spPr>
      </p:pic>
      <p:pic>
        <p:nvPicPr>
          <p:cNvPr id="10243" name="图片 2"/>
          <p:cNvPicPr>
            <a:picLocks noChangeAspect="1"/>
          </p:cNvPicPr>
          <p:nvPr/>
        </p:nvPicPr>
        <p:blipFill>
          <a:blip r:embed="rId3"/>
          <a:srcRect r="728" b="4532"/>
          <a:stretch>
            <a:fillRect/>
          </a:stretch>
        </p:blipFill>
        <p:spPr>
          <a:xfrm>
            <a:off x="7478713" y="1600200"/>
            <a:ext cx="2552700" cy="1609725"/>
          </a:xfrm>
          <a:prstGeom prst="rect">
            <a:avLst/>
          </a:prstGeom>
          <a:noFill/>
          <a:ln w="9525">
            <a:noFill/>
          </a:ln>
        </p:spPr>
      </p:pic>
      <p:pic>
        <p:nvPicPr>
          <p:cNvPr id="10244" name="图片 3"/>
          <p:cNvPicPr>
            <a:picLocks noChangeAspect="1"/>
          </p:cNvPicPr>
          <p:nvPr/>
        </p:nvPicPr>
        <p:blipFill>
          <a:blip r:embed="rId4"/>
          <a:srcRect r="645" b="5499"/>
          <a:stretch>
            <a:fillRect/>
          </a:stretch>
        </p:blipFill>
        <p:spPr>
          <a:xfrm>
            <a:off x="4827588" y="1600200"/>
            <a:ext cx="2536825" cy="1609725"/>
          </a:xfrm>
          <a:prstGeom prst="rect">
            <a:avLst/>
          </a:prstGeom>
          <a:noFill/>
          <a:ln w="9525">
            <a:noFill/>
          </a:ln>
        </p:spPr>
      </p:pic>
      <p:sp>
        <p:nvSpPr>
          <p:cNvPr id="10245" name="矩形 4"/>
          <p:cNvSpPr/>
          <p:nvPr/>
        </p:nvSpPr>
        <p:spPr>
          <a:xfrm>
            <a:off x="2160588" y="3209925"/>
            <a:ext cx="2552700" cy="293688"/>
          </a:xfrm>
          <a:prstGeom prst="rect">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6" name="矩形 6"/>
          <p:cNvSpPr/>
          <p:nvPr/>
        </p:nvSpPr>
        <p:spPr>
          <a:xfrm>
            <a:off x="4827588" y="3209925"/>
            <a:ext cx="2536825" cy="293688"/>
          </a:xfrm>
          <a:prstGeom prst="rect">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7" name="矩形 7"/>
          <p:cNvSpPr/>
          <p:nvPr/>
        </p:nvSpPr>
        <p:spPr>
          <a:xfrm>
            <a:off x="7478713" y="3209925"/>
            <a:ext cx="2552700" cy="293688"/>
          </a:xfrm>
          <a:prstGeom prst="rect">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8" name="TextBox 15"/>
          <p:cNvSpPr/>
          <p:nvPr/>
        </p:nvSpPr>
        <p:spPr>
          <a:xfrm>
            <a:off x="2303463" y="3781425"/>
            <a:ext cx="2243137" cy="1708150"/>
          </a:xfrm>
          <a:prstGeom prst="rect">
            <a:avLst/>
          </a:prstGeom>
          <a:noFill/>
          <a:ln w="9525">
            <a:noFill/>
          </a:ln>
        </p:spPr>
        <p:txBody>
          <a:bodyPr anchor="t" anchorCtr="0">
            <a:spAutoFit/>
          </a:bodyPr>
          <a:p>
            <a:pPr algn="r">
              <a:lnSpc>
                <a:spcPct val="150000"/>
              </a:lnSpc>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9" name="矩形 9"/>
          <p:cNvSpPr/>
          <p:nvPr/>
        </p:nvSpPr>
        <p:spPr>
          <a:xfrm>
            <a:off x="2625725" y="3173413"/>
            <a:ext cx="1622425" cy="338137"/>
          </a:xfrm>
          <a:prstGeom prst="rect">
            <a:avLst/>
          </a:prstGeom>
          <a:noFill/>
          <a:ln w="9525">
            <a:noFill/>
          </a:ln>
        </p:spPr>
        <p:txBody>
          <a:bodyPr wrap="none" anchor="t" anchorCtr="0">
            <a:spAutoFit/>
          </a:bodyPr>
          <a:p>
            <a:pPr>
              <a:buFont typeface="Arial" panose="020B0604020202020204" pitchFamily="34" charset="0"/>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dirty="0">
              <a:solidFill>
                <a:schemeClr val="bg1"/>
              </a:solidFill>
              <a:latin typeface="Calibri" panose="020F0502020204030204" pitchFamily="34" charset="0"/>
              <a:ea typeface="宋体" panose="02010600030101010101" pitchFamily="2" charset="-122"/>
              <a:sym typeface="宋体" panose="02010600030101010101" pitchFamily="2" charset="-122"/>
            </a:endParaRPr>
          </a:p>
        </p:txBody>
      </p:sp>
      <p:sp>
        <p:nvSpPr>
          <p:cNvPr id="10250" name="矩形 14"/>
          <p:cNvSpPr/>
          <p:nvPr/>
        </p:nvSpPr>
        <p:spPr>
          <a:xfrm>
            <a:off x="5292725" y="3182938"/>
            <a:ext cx="1622425" cy="338137"/>
          </a:xfrm>
          <a:prstGeom prst="rect">
            <a:avLst/>
          </a:prstGeom>
          <a:noFill/>
          <a:ln w="9525">
            <a:noFill/>
          </a:ln>
        </p:spPr>
        <p:txBody>
          <a:bodyPr wrap="none" anchor="t" anchorCtr="0">
            <a:spAutoFit/>
          </a:bodyPr>
          <a:p>
            <a:pPr>
              <a:buFont typeface="Arial" panose="020B0604020202020204" pitchFamily="34" charset="0"/>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dirty="0">
              <a:solidFill>
                <a:schemeClr val="bg1"/>
              </a:solidFill>
              <a:latin typeface="Calibri" panose="020F0502020204030204" pitchFamily="34" charset="0"/>
              <a:ea typeface="宋体" panose="02010600030101010101" pitchFamily="2" charset="-122"/>
              <a:sym typeface="宋体" panose="02010600030101010101" pitchFamily="2" charset="-122"/>
            </a:endParaRPr>
          </a:p>
        </p:txBody>
      </p:sp>
      <p:sp>
        <p:nvSpPr>
          <p:cNvPr id="10251" name="矩形 15"/>
          <p:cNvSpPr/>
          <p:nvPr/>
        </p:nvSpPr>
        <p:spPr>
          <a:xfrm>
            <a:off x="7947025" y="3187700"/>
            <a:ext cx="1620838" cy="338138"/>
          </a:xfrm>
          <a:prstGeom prst="rect">
            <a:avLst/>
          </a:prstGeom>
          <a:noFill/>
          <a:ln w="9525">
            <a:noFill/>
          </a:ln>
        </p:spPr>
        <p:txBody>
          <a:bodyPr wrap="none" anchor="t" anchorCtr="0">
            <a:spAutoFit/>
          </a:bodyPr>
          <a:p>
            <a:pPr>
              <a:buFont typeface="Arial" panose="020B0604020202020204" pitchFamily="34" charset="0"/>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dirty="0">
              <a:solidFill>
                <a:schemeClr val="bg1"/>
              </a:solidFill>
              <a:latin typeface="Calibri" panose="020F0502020204030204" pitchFamily="34" charset="0"/>
              <a:ea typeface="宋体" panose="02010600030101010101" pitchFamily="2" charset="-122"/>
              <a:sym typeface="宋体" panose="02010600030101010101" pitchFamily="2" charset="-122"/>
            </a:endParaRPr>
          </a:p>
        </p:txBody>
      </p:sp>
      <p:sp>
        <p:nvSpPr>
          <p:cNvPr id="10252" name="TextBox 15"/>
          <p:cNvSpPr/>
          <p:nvPr/>
        </p:nvSpPr>
        <p:spPr>
          <a:xfrm>
            <a:off x="4965700" y="3781425"/>
            <a:ext cx="2243138" cy="1708150"/>
          </a:xfrm>
          <a:prstGeom prst="rect">
            <a:avLst/>
          </a:prstGeom>
          <a:noFill/>
          <a:ln w="9525">
            <a:noFill/>
          </a:ln>
        </p:spPr>
        <p:txBody>
          <a:bodyPr anchor="t" anchorCtr="0">
            <a:spAutoFit/>
          </a:bodyPr>
          <a:p>
            <a:pPr algn="r">
              <a:lnSpc>
                <a:spcPct val="150000"/>
              </a:lnSpc>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53" name="TextBox 15"/>
          <p:cNvSpPr/>
          <p:nvPr/>
        </p:nvSpPr>
        <p:spPr>
          <a:xfrm>
            <a:off x="7629525" y="3781425"/>
            <a:ext cx="2243138" cy="1708150"/>
          </a:xfrm>
          <a:prstGeom prst="rect">
            <a:avLst/>
          </a:prstGeom>
          <a:noFill/>
          <a:ln w="9525">
            <a:noFill/>
          </a:ln>
        </p:spPr>
        <p:txBody>
          <a:bodyPr anchor="t" anchorCtr="0">
            <a:spAutoFit/>
          </a:bodyPr>
          <a:p>
            <a:pPr algn="r">
              <a:lnSpc>
                <a:spcPct val="150000"/>
              </a:lnSpc>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buFont typeface="Arial" panose="020B0604020202020204" pitchFamily="34" charset="0"/>
            </a:pPr>
            <a:r>
              <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400"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254" name="组合 13"/>
          <p:cNvGrpSpPr/>
          <p:nvPr/>
        </p:nvGrpSpPr>
        <p:grpSpPr>
          <a:xfrm>
            <a:off x="3546475" y="217488"/>
            <a:ext cx="5099050" cy="681037"/>
            <a:chOff x="4829977" y="638561"/>
            <a:chExt cx="2546715" cy="681990"/>
          </a:xfrm>
        </p:grpSpPr>
        <p:sp>
          <p:nvSpPr>
            <p:cNvPr id="10255"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1266" name="椭圆 2302"/>
          <p:cNvSpPr/>
          <p:nvPr/>
        </p:nvSpPr>
        <p:spPr>
          <a:xfrm>
            <a:off x="3827463" y="1143000"/>
            <a:ext cx="1830387" cy="584200"/>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67" name="椭圆 2304"/>
          <p:cNvSpPr/>
          <p:nvPr/>
        </p:nvSpPr>
        <p:spPr>
          <a:xfrm>
            <a:off x="9240838" y="1143000"/>
            <a:ext cx="1830387" cy="584200"/>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68" name="椭圆 2305"/>
          <p:cNvSpPr/>
          <p:nvPr/>
        </p:nvSpPr>
        <p:spPr>
          <a:xfrm>
            <a:off x="1120775" y="1143000"/>
            <a:ext cx="1830388" cy="584200"/>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69" name="椭圆 2306"/>
          <p:cNvSpPr/>
          <p:nvPr/>
        </p:nvSpPr>
        <p:spPr>
          <a:xfrm>
            <a:off x="6534150" y="1143000"/>
            <a:ext cx="1831975" cy="584200"/>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70" name="直接连接符 2308"/>
          <p:cNvSpPr/>
          <p:nvPr/>
        </p:nvSpPr>
        <p:spPr>
          <a:xfrm>
            <a:off x="1892300" y="2389188"/>
            <a:ext cx="8315325" cy="23812"/>
          </a:xfrm>
          <a:prstGeom prst="line">
            <a:avLst/>
          </a:prstGeom>
          <a:ln w="6350" cap="flat" cmpd="sng">
            <a:solidFill>
              <a:srgbClr val="01A991"/>
            </a:solidFill>
            <a:prstDash val="solid"/>
            <a:bevel/>
            <a:headEnd type="none" w="med" len="med"/>
            <a:tailEnd type="none" w="med" len="med"/>
          </a:ln>
        </p:spPr>
      </p:sp>
      <p:sp>
        <p:nvSpPr>
          <p:cNvPr id="11271" name="椭圆 2312"/>
          <p:cNvSpPr/>
          <p:nvPr/>
        </p:nvSpPr>
        <p:spPr>
          <a:xfrm>
            <a:off x="4568825" y="2308225"/>
            <a:ext cx="182563" cy="184150"/>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72" name="椭圆 2313"/>
          <p:cNvSpPr/>
          <p:nvPr/>
        </p:nvSpPr>
        <p:spPr>
          <a:xfrm>
            <a:off x="7429500" y="2332038"/>
            <a:ext cx="182563" cy="182562"/>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73" name="椭圆 2314"/>
          <p:cNvSpPr/>
          <p:nvPr/>
        </p:nvSpPr>
        <p:spPr>
          <a:xfrm>
            <a:off x="10064750" y="2311400"/>
            <a:ext cx="182563" cy="184150"/>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74" name="TextBox 4"/>
          <p:cNvSpPr/>
          <p:nvPr/>
        </p:nvSpPr>
        <p:spPr>
          <a:xfrm>
            <a:off x="1177925" y="1193800"/>
            <a:ext cx="1716088" cy="419100"/>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sz="1600" b="1" dirty="0">
                <a:solidFill>
                  <a:schemeClr val="bg1"/>
                </a:solidFill>
                <a:latin typeface="Franklin Gothic Book" pitchFamily="34" charset="0"/>
                <a:ea typeface="微软雅黑" panose="020B0503020204020204" pitchFamily="34" charset="-122"/>
                <a:sym typeface="Franklin Gothic Book" pitchFamily="34" charset="0"/>
              </a:rPr>
              <a:t>点击添加文字</a:t>
            </a:r>
            <a:endParaRPr lang="en-US" altLang="zh-CN" sz="1600" b="1" dirty="0">
              <a:solidFill>
                <a:schemeClr val="bg1"/>
              </a:solidFill>
              <a:latin typeface="Franklin Gothic Book" pitchFamily="34" charset="0"/>
              <a:ea typeface="微软雅黑" panose="020B0503020204020204" pitchFamily="34" charset="-122"/>
              <a:sym typeface="Franklin Gothic Book" pitchFamily="34" charset="0"/>
            </a:endParaRPr>
          </a:p>
        </p:txBody>
      </p:sp>
      <p:sp>
        <p:nvSpPr>
          <p:cNvPr id="11275" name="TextBox 4"/>
          <p:cNvSpPr/>
          <p:nvPr/>
        </p:nvSpPr>
        <p:spPr>
          <a:xfrm>
            <a:off x="3900488" y="1174750"/>
            <a:ext cx="1716087" cy="419100"/>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sz="1600" b="1" dirty="0">
                <a:solidFill>
                  <a:schemeClr val="bg1"/>
                </a:solidFill>
                <a:latin typeface="Franklin Gothic Book" pitchFamily="34" charset="0"/>
                <a:ea typeface="微软雅黑" panose="020B0503020204020204" pitchFamily="34" charset="-122"/>
                <a:sym typeface="Franklin Gothic Book" pitchFamily="34" charset="0"/>
              </a:rPr>
              <a:t>点击添加文字</a:t>
            </a:r>
            <a:endParaRPr lang="en-US" altLang="zh-CN" sz="1600" b="1" dirty="0">
              <a:solidFill>
                <a:schemeClr val="bg1"/>
              </a:solidFill>
              <a:latin typeface="Franklin Gothic Book" pitchFamily="34" charset="0"/>
              <a:ea typeface="微软雅黑" panose="020B0503020204020204" pitchFamily="34" charset="-122"/>
              <a:sym typeface="Franklin Gothic Book" pitchFamily="34" charset="0"/>
            </a:endParaRPr>
          </a:p>
        </p:txBody>
      </p:sp>
      <p:sp>
        <p:nvSpPr>
          <p:cNvPr id="11276" name="TextBox 4"/>
          <p:cNvSpPr/>
          <p:nvPr/>
        </p:nvSpPr>
        <p:spPr>
          <a:xfrm>
            <a:off x="6596063" y="1174750"/>
            <a:ext cx="1716087" cy="419100"/>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sz="1600" b="1" dirty="0">
                <a:solidFill>
                  <a:schemeClr val="bg1"/>
                </a:solidFill>
                <a:latin typeface="Franklin Gothic Book" pitchFamily="34" charset="0"/>
                <a:ea typeface="微软雅黑" panose="020B0503020204020204" pitchFamily="34" charset="-122"/>
                <a:sym typeface="Franklin Gothic Book" pitchFamily="34" charset="0"/>
              </a:rPr>
              <a:t>点击添加文字</a:t>
            </a:r>
            <a:endParaRPr lang="en-US" altLang="zh-CN" sz="1600" b="1" dirty="0">
              <a:solidFill>
                <a:schemeClr val="bg1"/>
              </a:solidFill>
              <a:latin typeface="Franklin Gothic Book" pitchFamily="34" charset="0"/>
              <a:ea typeface="微软雅黑" panose="020B0503020204020204" pitchFamily="34" charset="-122"/>
              <a:sym typeface="Franklin Gothic Book" pitchFamily="34" charset="0"/>
            </a:endParaRPr>
          </a:p>
        </p:txBody>
      </p:sp>
      <p:sp>
        <p:nvSpPr>
          <p:cNvPr id="11277" name="TextBox 4"/>
          <p:cNvSpPr/>
          <p:nvPr/>
        </p:nvSpPr>
        <p:spPr>
          <a:xfrm>
            <a:off x="9297988" y="1174750"/>
            <a:ext cx="1716087" cy="419100"/>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sz="1600" b="1" dirty="0">
                <a:solidFill>
                  <a:schemeClr val="bg1"/>
                </a:solidFill>
                <a:latin typeface="Franklin Gothic Book" pitchFamily="34" charset="0"/>
                <a:ea typeface="微软雅黑" panose="020B0503020204020204" pitchFamily="34" charset="-122"/>
                <a:sym typeface="Franklin Gothic Book" pitchFamily="34" charset="0"/>
              </a:rPr>
              <a:t>点击添加文字</a:t>
            </a:r>
            <a:endParaRPr lang="en-US" altLang="zh-CN" sz="1600" b="1" dirty="0">
              <a:solidFill>
                <a:schemeClr val="bg1"/>
              </a:solidFill>
              <a:latin typeface="Franklin Gothic Book" pitchFamily="34" charset="0"/>
              <a:ea typeface="微软雅黑" panose="020B0503020204020204" pitchFamily="34" charset="-122"/>
              <a:sym typeface="Franklin Gothic Book" pitchFamily="34" charset="0"/>
            </a:endParaRPr>
          </a:p>
        </p:txBody>
      </p:sp>
      <p:sp>
        <p:nvSpPr>
          <p:cNvPr id="11278" name="矩形 2321"/>
          <p:cNvSpPr/>
          <p:nvPr/>
        </p:nvSpPr>
        <p:spPr>
          <a:xfrm>
            <a:off x="642938" y="2921000"/>
            <a:ext cx="2784475" cy="522288"/>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这里输入简单文字概述这里输入</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1279" name="矩形 2326"/>
          <p:cNvSpPr/>
          <p:nvPr/>
        </p:nvSpPr>
        <p:spPr>
          <a:xfrm>
            <a:off x="3365500" y="2921000"/>
            <a:ext cx="2784475" cy="522288"/>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这里输入简单文字概述这里输入</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1280" name="矩形 2327"/>
          <p:cNvSpPr/>
          <p:nvPr/>
        </p:nvSpPr>
        <p:spPr>
          <a:xfrm>
            <a:off x="6057900" y="2906713"/>
            <a:ext cx="2784475" cy="522287"/>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这里输入简单文字概述这里输入</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1281" name="矩形 2328"/>
          <p:cNvSpPr/>
          <p:nvPr/>
        </p:nvSpPr>
        <p:spPr>
          <a:xfrm>
            <a:off x="8874125" y="2906713"/>
            <a:ext cx="2784475" cy="522287"/>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这里输入简单文字概述这里输入</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1282" name="TextBox 15"/>
          <p:cNvSpPr/>
          <p:nvPr/>
        </p:nvSpPr>
        <p:spPr>
          <a:xfrm>
            <a:off x="2163763" y="4700588"/>
            <a:ext cx="8043862" cy="1062037"/>
          </a:xfrm>
          <a:prstGeom prst="rect">
            <a:avLst/>
          </a:prstGeom>
          <a:noFill/>
          <a:ln w="9525">
            <a:noFill/>
          </a:ln>
        </p:spPr>
        <p:txBody>
          <a:bodyPr anchor="t" anchorCtr="0">
            <a:spAutoFit/>
          </a:bodyPr>
          <a:p>
            <a:pPr>
              <a:lnSpc>
                <a:spcPct val="150000"/>
              </a:lnSpc>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83" name="矩形 2330"/>
          <p:cNvSpPr/>
          <p:nvPr/>
        </p:nvSpPr>
        <p:spPr>
          <a:xfrm>
            <a:off x="3802063" y="4038600"/>
            <a:ext cx="4699000" cy="584200"/>
          </a:xfrm>
          <a:prstGeom prst="rect">
            <a:avLst/>
          </a:prstGeom>
          <a:noFill/>
          <a:ln w="9525">
            <a:noFill/>
          </a:ln>
        </p:spPr>
        <p:txBody>
          <a:bodyPr wrap="none" anchor="t" anchorCtr="0">
            <a:spAutoFit/>
          </a:bodyPr>
          <a:p>
            <a:pPr>
              <a:buFont typeface="Arial" panose="020B0604020202020204" pitchFamily="34" charset="0"/>
            </a:pPr>
            <a:r>
              <a:rPr lang="zh-CN" altLang="en-US" sz="3200" b="1"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dirty="0">
              <a:solidFill>
                <a:srgbClr val="01A991"/>
              </a:solidFill>
              <a:latin typeface="Calibri" panose="020F0502020204030204" pitchFamily="34" charset="0"/>
              <a:ea typeface="宋体" panose="02010600030101010101" pitchFamily="2" charset="-122"/>
              <a:sym typeface="宋体" panose="02010600030101010101" pitchFamily="2" charset="-122"/>
            </a:endParaRPr>
          </a:p>
        </p:txBody>
      </p:sp>
      <p:sp>
        <p:nvSpPr>
          <p:cNvPr id="11284" name="椭圆 2333"/>
          <p:cNvSpPr/>
          <p:nvPr/>
        </p:nvSpPr>
        <p:spPr>
          <a:xfrm>
            <a:off x="1800225" y="2317750"/>
            <a:ext cx="184150" cy="182563"/>
          </a:xfrm>
          <a:prstGeom prst="ellipse">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1285" name="组合 13"/>
          <p:cNvGrpSpPr/>
          <p:nvPr/>
        </p:nvGrpSpPr>
        <p:grpSpPr>
          <a:xfrm>
            <a:off x="3546475" y="217488"/>
            <a:ext cx="5099050" cy="681037"/>
            <a:chOff x="4829977" y="638561"/>
            <a:chExt cx="2546715" cy="681990"/>
          </a:xfrm>
        </p:grpSpPr>
        <p:sp>
          <p:nvSpPr>
            <p:cNvPr id="11286"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2290" name="圆角矩形 6"/>
          <p:cNvSpPr/>
          <p:nvPr/>
        </p:nvSpPr>
        <p:spPr>
          <a:xfrm>
            <a:off x="1597025" y="1155700"/>
            <a:ext cx="8723313" cy="1365250"/>
          </a:xfrm>
          <a:prstGeom prst="roundRect">
            <a:avLst>
              <a:gd name="adj" fmla="val 16667"/>
            </a:avLst>
          </a:prstGeom>
          <a:solidFill>
            <a:srgbClr val="01A991"/>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291" name="圆角矩形 25"/>
          <p:cNvSpPr/>
          <p:nvPr/>
        </p:nvSpPr>
        <p:spPr>
          <a:xfrm>
            <a:off x="1597025" y="2746375"/>
            <a:ext cx="8723313" cy="1365250"/>
          </a:xfrm>
          <a:prstGeom prst="roundRect">
            <a:avLst>
              <a:gd name="adj" fmla="val 16667"/>
            </a:avLst>
          </a:prstGeom>
          <a:solidFill>
            <a:srgbClr val="FF5D5D"/>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292" name="圆角矩形 26"/>
          <p:cNvSpPr/>
          <p:nvPr/>
        </p:nvSpPr>
        <p:spPr>
          <a:xfrm>
            <a:off x="1597025" y="4337050"/>
            <a:ext cx="8723313" cy="1365250"/>
          </a:xfrm>
          <a:prstGeom prst="roundRect">
            <a:avLst>
              <a:gd name="adj" fmla="val 16667"/>
            </a:avLst>
          </a:prstGeom>
          <a:solidFill>
            <a:srgbClr val="7F7F7F"/>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293" name="矩形 27"/>
          <p:cNvSpPr/>
          <p:nvPr/>
        </p:nvSpPr>
        <p:spPr>
          <a:xfrm>
            <a:off x="3097213" y="2746375"/>
            <a:ext cx="6937375" cy="1365250"/>
          </a:xfrm>
          <a:prstGeom prst="rect">
            <a:avLst/>
          </a:prstGeom>
          <a:solidFill>
            <a:srgbClr val="FFFFFF">
              <a:alpha val="50195"/>
            </a:srgbClr>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294" name="矩形 28"/>
          <p:cNvSpPr/>
          <p:nvPr/>
        </p:nvSpPr>
        <p:spPr>
          <a:xfrm>
            <a:off x="3097213" y="1163638"/>
            <a:ext cx="6937375" cy="1365250"/>
          </a:xfrm>
          <a:prstGeom prst="rect">
            <a:avLst/>
          </a:prstGeom>
          <a:solidFill>
            <a:srgbClr val="FFFFFF">
              <a:alpha val="50195"/>
            </a:srgbClr>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295" name="矩形 29"/>
          <p:cNvSpPr/>
          <p:nvPr/>
        </p:nvSpPr>
        <p:spPr>
          <a:xfrm>
            <a:off x="3097213" y="4329113"/>
            <a:ext cx="6937375" cy="1365250"/>
          </a:xfrm>
          <a:prstGeom prst="rect">
            <a:avLst/>
          </a:prstGeom>
          <a:solidFill>
            <a:srgbClr val="FFFFFF">
              <a:alpha val="50195"/>
            </a:srgbClr>
          </a:solidFill>
          <a:ln w="12700">
            <a:noFill/>
          </a:ln>
        </p:spPr>
        <p:txBody>
          <a:bodyPr anchor="ctr" anchorCtr="0"/>
          <a:p>
            <a:pPr algn="ctr">
              <a:buFont typeface="Arial" panose="020B0604020202020204" pitchFamily="34" charset="0"/>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296" name="KSO_Shape"/>
          <p:cNvSpPr/>
          <p:nvPr/>
        </p:nvSpPr>
        <p:spPr>
          <a:xfrm>
            <a:off x="2065338" y="1335088"/>
            <a:ext cx="563562" cy="979487"/>
          </a:xfrm>
          <a:custGeom>
            <a:avLst/>
            <a:gdLst/>
            <a:ahLst/>
            <a:cxnLst>
              <a:cxn ang="0">
                <a:pos x="1" y="4"/>
              </a:cxn>
              <a:cxn ang="0">
                <a:pos x="2" y="4"/>
              </a:cxn>
              <a:cxn ang="0">
                <a:pos x="2" y="4"/>
              </a:cxn>
              <a:cxn ang="0">
                <a:pos x="1" y="4"/>
              </a:cxn>
              <a:cxn ang="0">
                <a:pos x="1" y="3"/>
              </a:cxn>
              <a:cxn ang="0">
                <a:pos x="2" y="3"/>
              </a:cxn>
              <a:cxn ang="0">
                <a:pos x="2" y="3"/>
              </a:cxn>
              <a:cxn ang="0">
                <a:pos x="1" y="3"/>
              </a:cxn>
              <a:cxn ang="0">
                <a:pos x="1" y="2"/>
              </a:cxn>
              <a:cxn ang="0">
                <a:pos x="2" y="2"/>
              </a:cxn>
              <a:cxn ang="0">
                <a:pos x="2" y="3"/>
              </a:cxn>
              <a:cxn ang="0">
                <a:pos x="1" y="3"/>
              </a:cxn>
              <a:cxn ang="0">
                <a:pos x="1" y="2"/>
              </a:cxn>
              <a:cxn ang="0">
                <a:pos x="2" y="2"/>
              </a:cxn>
              <a:cxn ang="0">
                <a:pos x="2" y="2"/>
              </a:cxn>
              <a:cxn ang="0">
                <a:pos x="1" y="2"/>
              </a:cxn>
              <a:cxn ang="0">
                <a:pos x="1" y="1"/>
              </a:cxn>
              <a:cxn ang="0">
                <a:pos x="2" y="1"/>
              </a:cxn>
              <a:cxn ang="0">
                <a:pos x="2" y="2"/>
              </a:cxn>
              <a:cxn ang="0">
                <a:pos x="1" y="2"/>
              </a:cxn>
              <a:cxn ang="0">
                <a:pos x="1" y="1"/>
              </a:cxn>
              <a:cxn ang="0">
                <a:pos x="0" y="1"/>
              </a:cxn>
              <a:cxn ang="0">
                <a:pos x="0" y="4"/>
              </a:cxn>
              <a:cxn ang="0">
                <a:pos x="1" y="4"/>
              </a:cxn>
              <a:cxn ang="0">
                <a:pos x="2" y="4"/>
              </a:cxn>
              <a:cxn ang="0">
                <a:pos x="2" y="4"/>
              </a:cxn>
              <a:cxn ang="0">
                <a:pos x="2" y="1"/>
              </a:cxn>
              <a:cxn ang="0">
                <a:pos x="2" y="1"/>
              </a:cxn>
              <a:cxn ang="0">
                <a:pos x="1" y="0"/>
              </a:cxn>
              <a:cxn ang="0">
                <a:pos x="2" y="0"/>
              </a:cxn>
              <a:cxn ang="0">
                <a:pos x="2" y="0"/>
              </a:cxn>
              <a:cxn ang="0">
                <a:pos x="2" y="0"/>
              </a:cxn>
              <a:cxn ang="0">
                <a:pos x="2" y="0"/>
              </a:cxn>
              <a:cxn ang="0">
                <a:pos x="3" y="1"/>
              </a:cxn>
              <a:cxn ang="0">
                <a:pos x="3" y="4"/>
              </a:cxn>
              <a:cxn ang="0">
                <a:pos x="2" y="5"/>
              </a:cxn>
              <a:cxn ang="0">
                <a:pos x="0" y="5"/>
              </a:cxn>
              <a:cxn ang="0">
                <a:pos x="0" y="4"/>
              </a:cxn>
              <a:cxn ang="0">
                <a:pos x="0" y="1"/>
              </a:cxn>
              <a:cxn ang="0">
                <a:pos x="0" y="0"/>
              </a:cxn>
              <a:cxn ang="0">
                <a:pos x="1" y="0"/>
              </a:cxn>
              <a:cxn ang="0">
                <a:pos x="1" y="0"/>
              </a:cxn>
              <a:cxn ang="0">
                <a:pos x="1" y="0"/>
              </a:cxn>
            </a:cxnLst>
            <a:pathLst>
              <a:path w="3238500" h="5638341">
                <a:moveTo>
                  <a:pt x="703180" y="4435548"/>
                </a:moveTo>
                <a:lnTo>
                  <a:pt x="2535317" y="4435548"/>
                </a:lnTo>
                <a:lnTo>
                  <a:pt x="2535317" y="4838393"/>
                </a:lnTo>
                <a:lnTo>
                  <a:pt x="703180" y="4838393"/>
                </a:lnTo>
                <a:lnTo>
                  <a:pt x="703180" y="4435548"/>
                </a:lnTo>
                <a:close/>
                <a:moveTo>
                  <a:pt x="703181" y="3675025"/>
                </a:moveTo>
                <a:lnTo>
                  <a:pt x="2535318" y="3675025"/>
                </a:lnTo>
                <a:lnTo>
                  <a:pt x="2535318" y="4077870"/>
                </a:lnTo>
                <a:lnTo>
                  <a:pt x="703181" y="4077870"/>
                </a:lnTo>
                <a:lnTo>
                  <a:pt x="703181" y="3675025"/>
                </a:lnTo>
                <a:close/>
                <a:moveTo>
                  <a:pt x="703181" y="2914502"/>
                </a:moveTo>
                <a:lnTo>
                  <a:pt x="2535318" y="2914502"/>
                </a:lnTo>
                <a:lnTo>
                  <a:pt x="2535318" y="3317347"/>
                </a:lnTo>
                <a:lnTo>
                  <a:pt x="703181" y="3317347"/>
                </a:lnTo>
                <a:lnTo>
                  <a:pt x="703181" y="2914502"/>
                </a:lnTo>
                <a:close/>
                <a:moveTo>
                  <a:pt x="703181" y="2153979"/>
                </a:moveTo>
                <a:lnTo>
                  <a:pt x="2535318" y="2153979"/>
                </a:lnTo>
                <a:lnTo>
                  <a:pt x="2535318" y="2556824"/>
                </a:lnTo>
                <a:lnTo>
                  <a:pt x="703181" y="2556824"/>
                </a:lnTo>
                <a:lnTo>
                  <a:pt x="703181" y="2153979"/>
                </a:lnTo>
                <a:close/>
                <a:moveTo>
                  <a:pt x="703181" y="1393456"/>
                </a:moveTo>
                <a:lnTo>
                  <a:pt x="2535318" y="1393456"/>
                </a:lnTo>
                <a:lnTo>
                  <a:pt x="2535318" y="1796301"/>
                </a:lnTo>
                <a:lnTo>
                  <a:pt x="703181" y="1796301"/>
                </a:lnTo>
                <a:lnTo>
                  <a:pt x="703181" y="1393456"/>
                </a:lnTo>
                <a:close/>
                <a:moveTo>
                  <a:pt x="545879" y="854765"/>
                </a:moveTo>
                <a:cubicBezTo>
                  <a:pt x="440576" y="854765"/>
                  <a:pt x="355211" y="940130"/>
                  <a:pt x="355211" y="1045433"/>
                </a:cubicBezTo>
                <a:lnTo>
                  <a:pt x="355211" y="5115447"/>
                </a:lnTo>
                <a:cubicBezTo>
                  <a:pt x="355211" y="5220750"/>
                  <a:pt x="440576" y="5306115"/>
                  <a:pt x="545879" y="5306115"/>
                </a:cubicBezTo>
                <a:lnTo>
                  <a:pt x="2692622" y="5306115"/>
                </a:lnTo>
                <a:cubicBezTo>
                  <a:pt x="2797925" y="5306115"/>
                  <a:pt x="2883290" y="5220750"/>
                  <a:pt x="2883290" y="5115447"/>
                </a:cubicBezTo>
                <a:lnTo>
                  <a:pt x="2883290" y="1045433"/>
                </a:lnTo>
                <a:cubicBezTo>
                  <a:pt x="2883290" y="940130"/>
                  <a:pt x="2797925" y="854765"/>
                  <a:pt x="2692622" y="854765"/>
                </a:cubicBezTo>
                <a:lnTo>
                  <a:pt x="545879" y="854765"/>
                </a:lnTo>
                <a:close/>
                <a:moveTo>
                  <a:pt x="1055257" y="0"/>
                </a:moveTo>
                <a:lnTo>
                  <a:pt x="2197532" y="0"/>
                </a:lnTo>
                <a:cubicBezTo>
                  <a:pt x="2271379" y="0"/>
                  <a:pt x="2331244" y="59865"/>
                  <a:pt x="2331244" y="133712"/>
                </a:cubicBezTo>
                <a:lnTo>
                  <a:pt x="2331244" y="522540"/>
                </a:lnTo>
                <a:lnTo>
                  <a:pt x="2718105" y="522540"/>
                </a:lnTo>
                <a:cubicBezTo>
                  <a:pt x="3005511" y="522540"/>
                  <a:pt x="3238500" y="755529"/>
                  <a:pt x="3238500" y="1042935"/>
                </a:cubicBezTo>
                <a:lnTo>
                  <a:pt x="3238500" y="5117946"/>
                </a:lnTo>
                <a:cubicBezTo>
                  <a:pt x="3238500" y="5405352"/>
                  <a:pt x="3005511" y="5638341"/>
                  <a:pt x="2718105" y="5638341"/>
                </a:cubicBezTo>
                <a:lnTo>
                  <a:pt x="520395" y="5638341"/>
                </a:lnTo>
                <a:cubicBezTo>
                  <a:pt x="232989" y="5638341"/>
                  <a:pt x="0" y="5405352"/>
                  <a:pt x="0" y="5117946"/>
                </a:cubicBezTo>
                <a:lnTo>
                  <a:pt x="0" y="1042935"/>
                </a:lnTo>
                <a:cubicBezTo>
                  <a:pt x="0" y="755529"/>
                  <a:pt x="232989" y="522540"/>
                  <a:pt x="520395" y="522540"/>
                </a:cubicBezTo>
                <a:lnTo>
                  <a:pt x="921545" y="522540"/>
                </a:lnTo>
                <a:lnTo>
                  <a:pt x="921545" y="133712"/>
                </a:lnTo>
                <a:cubicBezTo>
                  <a:pt x="921545" y="59865"/>
                  <a:pt x="981410" y="0"/>
                  <a:pt x="1055257" y="0"/>
                </a:cubicBezTo>
                <a:close/>
              </a:path>
            </a:pathLst>
          </a:custGeom>
          <a:solidFill>
            <a:schemeClr val="bg1"/>
          </a:solidFill>
          <a:ln w="12700">
            <a:noFill/>
          </a:ln>
        </p:spPr>
        <p:txBody>
          <a:bodyPr/>
          <a:p>
            <a:endParaRPr lang="zh-CN" altLang="en-US"/>
          </a:p>
        </p:txBody>
      </p:sp>
      <p:sp>
        <p:nvSpPr>
          <p:cNvPr id="12297" name="KSO_Shape"/>
          <p:cNvSpPr/>
          <p:nvPr/>
        </p:nvSpPr>
        <p:spPr>
          <a:xfrm>
            <a:off x="2014538" y="2987675"/>
            <a:ext cx="795337" cy="779463"/>
          </a:xfrm>
          <a:custGeom>
            <a:avLst/>
            <a:gdLst/>
            <a:ahLst/>
            <a:cxnLst>
              <a:cxn ang="0">
                <a:pos x="70" y="73"/>
              </a:cxn>
              <a:cxn ang="0">
                <a:pos x="71" y="99"/>
              </a:cxn>
              <a:cxn ang="0">
                <a:pos x="83" y="93"/>
              </a:cxn>
              <a:cxn ang="0">
                <a:pos x="92" y="85"/>
              </a:cxn>
              <a:cxn ang="0">
                <a:pos x="98" y="74"/>
              </a:cxn>
              <a:cxn ang="0">
                <a:pos x="23" y="69"/>
              </a:cxn>
              <a:cxn ang="0">
                <a:pos x="28" y="81"/>
              </a:cxn>
              <a:cxn ang="0">
                <a:pos x="35" y="90"/>
              </a:cxn>
              <a:cxn ang="0">
                <a:pos x="46" y="97"/>
              </a:cxn>
              <a:cxn ang="0">
                <a:pos x="57" y="75"/>
              </a:cxn>
              <a:cxn ang="0">
                <a:pos x="48" y="68"/>
              </a:cxn>
              <a:cxn ang="0">
                <a:pos x="57" y="53"/>
              </a:cxn>
              <a:cxn ang="0">
                <a:pos x="53" y="58"/>
              </a:cxn>
              <a:cxn ang="0">
                <a:pos x="53" y="65"/>
              </a:cxn>
              <a:cxn ang="0">
                <a:pos x="58" y="69"/>
              </a:cxn>
              <a:cxn ang="0">
                <a:pos x="65" y="69"/>
              </a:cxn>
              <a:cxn ang="0">
                <a:pos x="70" y="63"/>
              </a:cxn>
              <a:cxn ang="0">
                <a:pos x="69" y="56"/>
              </a:cxn>
              <a:cxn ang="0">
                <a:pos x="64" y="52"/>
              </a:cxn>
              <a:cxn ang="0">
                <a:pos x="69" y="48"/>
              </a:cxn>
              <a:cxn ang="0">
                <a:pos x="76" y="57"/>
              </a:cxn>
              <a:cxn ang="0">
                <a:pos x="96" y="44"/>
              </a:cxn>
              <a:cxn ang="0">
                <a:pos x="90" y="34"/>
              </a:cxn>
              <a:cxn ang="0">
                <a:pos x="80" y="26"/>
              </a:cxn>
              <a:cxn ang="0">
                <a:pos x="68" y="22"/>
              </a:cxn>
              <a:cxn ang="0">
                <a:pos x="46" y="25"/>
              </a:cxn>
              <a:cxn ang="0">
                <a:pos x="35" y="31"/>
              </a:cxn>
              <a:cxn ang="0">
                <a:pos x="28" y="41"/>
              </a:cxn>
              <a:cxn ang="0">
                <a:pos x="23" y="53"/>
              </a:cxn>
              <a:cxn ang="0">
                <a:pos x="50" y="50"/>
              </a:cxn>
              <a:cxn ang="0">
                <a:pos x="49" y="0"/>
              </a:cxn>
              <a:cxn ang="0">
                <a:pos x="58" y="11"/>
              </a:cxn>
              <a:cxn ang="0">
                <a:pos x="72" y="1"/>
              </a:cxn>
              <a:cxn ang="0">
                <a:pos x="86" y="4"/>
              </a:cxn>
              <a:cxn ang="0">
                <a:pos x="84" y="17"/>
              </a:cxn>
              <a:cxn ang="0">
                <a:pos x="104" y="19"/>
              </a:cxn>
              <a:cxn ang="0">
                <a:pos x="108" y="20"/>
              </a:cxn>
              <a:cxn ang="0">
                <a:pos x="113" y="33"/>
              </a:cxn>
              <a:cxn ang="0">
                <a:pos x="109" y="51"/>
              </a:cxn>
              <a:cxn ang="0">
                <a:pos x="122" y="55"/>
              </a:cxn>
              <a:cxn ang="0">
                <a:pos x="121" y="69"/>
              </a:cxn>
              <a:cxn ang="0">
                <a:pos x="107" y="79"/>
              </a:cxn>
              <a:cxn ang="0">
                <a:pos x="114" y="91"/>
              </a:cxn>
              <a:cxn ang="0">
                <a:pos x="105" y="103"/>
              </a:cxn>
              <a:cxn ang="0">
                <a:pos x="90" y="101"/>
              </a:cxn>
              <a:cxn ang="0">
                <a:pos x="87" y="116"/>
              </a:cxn>
              <a:cxn ang="0">
                <a:pos x="74" y="121"/>
              </a:cxn>
              <a:cxn ang="0">
                <a:pos x="64" y="110"/>
              </a:cxn>
              <a:cxn ang="0">
                <a:pos x="50" y="120"/>
              </a:cxn>
              <a:cxn ang="0">
                <a:pos x="37" y="118"/>
              </a:cxn>
              <a:cxn ang="0">
                <a:pos x="37" y="103"/>
              </a:cxn>
              <a:cxn ang="0">
                <a:pos x="19" y="102"/>
              </a:cxn>
              <a:cxn ang="0">
                <a:pos x="9" y="93"/>
              </a:cxn>
              <a:cxn ang="0">
                <a:pos x="9" y="89"/>
              </a:cxn>
              <a:cxn ang="0">
                <a:pos x="13" y="70"/>
              </a:cxn>
              <a:cxn ang="0">
                <a:pos x="0" y="67"/>
              </a:cxn>
              <a:cxn ang="0">
                <a:pos x="2" y="53"/>
              </a:cxn>
              <a:cxn ang="0">
                <a:pos x="16" y="42"/>
              </a:cxn>
              <a:cxn ang="0">
                <a:pos x="8" y="30"/>
              </a:cxn>
              <a:cxn ang="0">
                <a:pos x="17" y="19"/>
              </a:cxn>
              <a:cxn ang="0">
                <a:pos x="33" y="20"/>
              </a:cxn>
              <a:cxn ang="0">
                <a:pos x="36" y="5"/>
              </a:cxn>
            </a:cxnLst>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chemeClr val="bg1"/>
          </a:solidFill>
          <a:ln w="9525">
            <a:noFill/>
          </a:ln>
        </p:spPr>
        <p:txBody>
          <a:bodyPr/>
          <a:p>
            <a:endParaRPr lang="zh-CN" altLang="en-US"/>
          </a:p>
        </p:txBody>
      </p:sp>
      <p:sp>
        <p:nvSpPr>
          <p:cNvPr id="12298" name="KSO_Shape"/>
          <p:cNvSpPr/>
          <p:nvPr/>
        </p:nvSpPr>
        <p:spPr>
          <a:xfrm>
            <a:off x="2014538" y="4505325"/>
            <a:ext cx="815975" cy="1030288"/>
          </a:xfrm>
          <a:custGeom>
            <a:avLst/>
            <a:gdLst/>
            <a:ahLst/>
            <a:cxnLst>
              <a:cxn ang="0">
                <a:pos x="82" y="55"/>
              </a:cxn>
              <a:cxn ang="0">
                <a:pos x="93" y="55"/>
              </a:cxn>
              <a:cxn ang="0">
                <a:pos x="93" y="82"/>
              </a:cxn>
              <a:cxn ang="0">
                <a:pos x="120" y="82"/>
              </a:cxn>
              <a:cxn ang="0">
                <a:pos x="120" y="93"/>
              </a:cxn>
              <a:cxn ang="0">
                <a:pos x="93" y="93"/>
              </a:cxn>
              <a:cxn ang="0">
                <a:pos x="93" y="120"/>
              </a:cxn>
              <a:cxn ang="0">
                <a:pos x="82" y="120"/>
              </a:cxn>
              <a:cxn ang="0">
                <a:pos x="82" y="93"/>
              </a:cxn>
              <a:cxn ang="0">
                <a:pos x="55" y="93"/>
              </a:cxn>
              <a:cxn ang="0">
                <a:pos x="55" y="82"/>
              </a:cxn>
              <a:cxn ang="0">
                <a:pos x="82" y="82"/>
              </a:cxn>
              <a:cxn ang="0">
                <a:pos x="82" y="55"/>
              </a:cxn>
              <a:cxn ang="0">
                <a:pos x="88" y="12"/>
              </a:cxn>
              <a:cxn ang="0">
                <a:pos x="12" y="87"/>
              </a:cxn>
              <a:cxn ang="0">
                <a:pos x="88" y="162"/>
              </a:cxn>
              <a:cxn ang="0">
                <a:pos x="164" y="87"/>
              </a:cxn>
              <a:cxn ang="0">
                <a:pos x="88" y="12"/>
              </a:cxn>
              <a:cxn ang="0">
                <a:pos x="88" y="0"/>
              </a:cxn>
              <a:cxn ang="0">
                <a:pos x="176" y="87"/>
              </a:cxn>
              <a:cxn ang="0">
                <a:pos x="142" y="156"/>
              </a:cxn>
              <a:cxn ang="0">
                <a:pos x="160" y="184"/>
              </a:cxn>
              <a:cxn ang="0">
                <a:pos x="166" y="181"/>
              </a:cxn>
              <a:cxn ang="0">
                <a:pos x="255" y="306"/>
              </a:cxn>
              <a:cxn ang="0">
                <a:pos x="236" y="320"/>
              </a:cxn>
              <a:cxn ang="0">
                <a:pos x="145" y="195"/>
              </a:cxn>
              <a:cxn ang="0">
                <a:pos x="151" y="191"/>
              </a:cxn>
              <a:cxn ang="0">
                <a:pos x="132" y="163"/>
              </a:cxn>
              <a:cxn ang="0">
                <a:pos x="88" y="175"/>
              </a:cxn>
              <a:cxn ang="0">
                <a:pos x="0" y="87"/>
              </a:cxn>
              <a:cxn ang="0">
                <a:pos x="88" y="0"/>
              </a:cxn>
            </a:cxnLst>
            <a:pathLst>
              <a:path w="3132350" h="395924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lnTo>
                  <a:pt x="1005872" y="679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solidFill>
            <a:schemeClr val="bg1"/>
          </a:solidFill>
          <a:ln w="12700">
            <a:noFill/>
          </a:ln>
        </p:spPr>
        <p:txBody>
          <a:bodyPr/>
          <a:p>
            <a:endParaRPr lang="zh-CN" altLang="en-US"/>
          </a:p>
        </p:txBody>
      </p:sp>
      <p:sp>
        <p:nvSpPr>
          <p:cNvPr id="12299" name="矩形 33"/>
          <p:cNvSpPr/>
          <p:nvPr/>
        </p:nvSpPr>
        <p:spPr>
          <a:xfrm>
            <a:off x="4405313" y="1665288"/>
            <a:ext cx="4535487" cy="738187"/>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输入简单的文字概述简单的文字这里输入简单的文字概述简单的文字</a:t>
            </a:r>
            <a:endParaRPr lang="zh-CN" altLang="en-US" sz="1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2300" name="TextBox 4"/>
          <p:cNvSpPr/>
          <p:nvPr/>
        </p:nvSpPr>
        <p:spPr>
          <a:xfrm>
            <a:off x="4343400" y="1155700"/>
            <a:ext cx="1716088" cy="508000"/>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latin typeface="Franklin Gothic Book" pitchFamily="34" charset="0"/>
                <a:ea typeface="微软雅黑" panose="020B0503020204020204" pitchFamily="34" charset="-122"/>
                <a:sym typeface="Franklin Gothic Book" pitchFamily="34" charset="0"/>
              </a:rPr>
              <a:t>点击添加标题</a:t>
            </a:r>
            <a:endParaRPr lang="en-US" altLang="zh-CN" b="1" dirty="0">
              <a:latin typeface="Franklin Gothic Book" pitchFamily="34" charset="0"/>
              <a:ea typeface="微软雅黑" panose="020B0503020204020204" pitchFamily="34" charset="-122"/>
              <a:sym typeface="Franklin Gothic Book" pitchFamily="34" charset="0"/>
            </a:endParaRPr>
          </a:p>
        </p:txBody>
      </p:sp>
      <p:sp>
        <p:nvSpPr>
          <p:cNvPr id="12301" name="矩形 35"/>
          <p:cNvSpPr/>
          <p:nvPr/>
        </p:nvSpPr>
        <p:spPr>
          <a:xfrm>
            <a:off x="4405313" y="3243263"/>
            <a:ext cx="4535487" cy="738187"/>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输入简单的文字概述简单的文字这里输入简单的文字概述简单的文字</a:t>
            </a:r>
            <a:endParaRPr lang="zh-CN" altLang="en-US" sz="1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2302" name="TextBox 4"/>
          <p:cNvSpPr/>
          <p:nvPr/>
        </p:nvSpPr>
        <p:spPr>
          <a:xfrm>
            <a:off x="4343400" y="2733675"/>
            <a:ext cx="1716088" cy="508000"/>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latin typeface="Franklin Gothic Book" pitchFamily="34" charset="0"/>
                <a:ea typeface="微软雅黑" panose="020B0503020204020204" pitchFamily="34" charset="-122"/>
                <a:sym typeface="Franklin Gothic Book" pitchFamily="34" charset="0"/>
              </a:rPr>
              <a:t>点击添加标题</a:t>
            </a:r>
            <a:endParaRPr lang="en-US" altLang="zh-CN" b="1" dirty="0">
              <a:latin typeface="Franklin Gothic Book" pitchFamily="34" charset="0"/>
              <a:ea typeface="微软雅黑" panose="020B0503020204020204" pitchFamily="34" charset="-122"/>
              <a:sym typeface="Franklin Gothic Book" pitchFamily="34" charset="0"/>
            </a:endParaRPr>
          </a:p>
        </p:txBody>
      </p:sp>
      <p:sp>
        <p:nvSpPr>
          <p:cNvPr id="12303" name="矩形 37"/>
          <p:cNvSpPr/>
          <p:nvPr/>
        </p:nvSpPr>
        <p:spPr>
          <a:xfrm>
            <a:off x="4468813" y="4829175"/>
            <a:ext cx="4535487" cy="738188"/>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输入简单的文字概述简单的文字这里输入简单的文字概述简单的文字</a:t>
            </a:r>
            <a:endParaRPr lang="zh-CN" altLang="en-US" sz="1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2304" name="TextBox 4"/>
          <p:cNvSpPr/>
          <p:nvPr/>
        </p:nvSpPr>
        <p:spPr>
          <a:xfrm>
            <a:off x="4405313" y="4319588"/>
            <a:ext cx="1716087" cy="508000"/>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latin typeface="Franklin Gothic Book" pitchFamily="34" charset="0"/>
                <a:ea typeface="微软雅黑" panose="020B0503020204020204" pitchFamily="34" charset="-122"/>
                <a:sym typeface="Franklin Gothic Book" pitchFamily="34" charset="0"/>
              </a:rPr>
              <a:t>点击添加标题</a:t>
            </a:r>
            <a:endParaRPr lang="en-US" altLang="zh-CN" b="1" dirty="0">
              <a:latin typeface="Franklin Gothic Book" pitchFamily="34" charset="0"/>
              <a:ea typeface="微软雅黑" panose="020B0503020204020204" pitchFamily="34" charset="-122"/>
              <a:sym typeface="Franklin Gothic Book" pitchFamily="34" charset="0"/>
            </a:endParaRPr>
          </a:p>
        </p:txBody>
      </p:sp>
      <p:grpSp>
        <p:nvGrpSpPr>
          <p:cNvPr id="12305" name="组合 13"/>
          <p:cNvGrpSpPr/>
          <p:nvPr/>
        </p:nvGrpSpPr>
        <p:grpSpPr>
          <a:xfrm>
            <a:off x="3546475" y="217488"/>
            <a:ext cx="5099050" cy="681037"/>
            <a:chOff x="4829977" y="638561"/>
            <a:chExt cx="2546715" cy="681990"/>
          </a:xfrm>
        </p:grpSpPr>
        <p:sp>
          <p:nvSpPr>
            <p:cNvPr id="12306"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3314" name="图片 1"/>
          <p:cNvPicPr>
            <a:picLocks noChangeAspect="1"/>
          </p:cNvPicPr>
          <p:nvPr/>
        </p:nvPicPr>
        <p:blipFill>
          <a:blip r:embed="rId2"/>
          <a:srcRect r="577" b="4575"/>
          <a:stretch>
            <a:fillRect/>
          </a:stretch>
        </p:blipFill>
        <p:spPr>
          <a:xfrm>
            <a:off x="522288" y="1931988"/>
            <a:ext cx="4773612" cy="2992437"/>
          </a:xfrm>
          <a:prstGeom prst="rect">
            <a:avLst/>
          </a:prstGeom>
          <a:noFill/>
          <a:ln w="9525" cap="flat" cmpd="sng">
            <a:solidFill>
              <a:srgbClr val="FF5D5D"/>
            </a:solidFill>
            <a:prstDash val="solid"/>
            <a:bevel/>
            <a:headEnd type="none" w="med" len="med"/>
            <a:tailEnd type="none" w="med" len="med"/>
          </a:ln>
        </p:spPr>
      </p:pic>
      <p:sp>
        <p:nvSpPr>
          <p:cNvPr id="13315" name="矩形 6"/>
          <p:cNvSpPr/>
          <p:nvPr/>
        </p:nvSpPr>
        <p:spPr>
          <a:xfrm>
            <a:off x="6100763" y="2606675"/>
            <a:ext cx="4699000" cy="584200"/>
          </a:xfrm>
          <a:prstGeom prst="rect">
            <a:avLst/>
          </a:prstGeom>
          <a:noFill/>
          <a:ln w="9525">
            <a:noFill/>
          </a:ln>
        </p:spPr>
        <p:txBody>
          <a:bodyPr wrap="none" anchor="t" anchorCtr="0">
            <a:spAutoFit/>
          </a:bodyPr>
          <a:p>
            <a:pPr>
              <a:buFont typeface="Arial" panose="020B0604020202020204" pitchFamily="34" charset="0"/>
            </a:pPr>
            <a:r>
              <a:rPr lang="zh-CN" altLang="en-US" sz="3200" b="1" dirty="0">
                <a:solidFill>
                  <a:srgbClr val="01A99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dirty="0">
              <a:solidFill>
                <a:srgbClr val="01A991"/>
              </a:solidFill>
              <a:latin typeface="Calibri" panose="020F0502020204030204" pitchFamily="34" charset="0"/>
              <a:ea typeface="宋体" panose="02010600030101010101" pitchFamily="2" charset="-122"/>
              <a:sym typeface="宋体" panose="02010600030101010101" pitchFamily="2" charset="-122"/>
            </a:endParaRPr>
          </a:p>
        </p:txBody>
      </p:sp>
      <p:sp>
        <p:nvSpPr>
          <p:cNvPr id="13316" name="矩形 7"/>
          <p:cNvSpPr/>
          <p:nvPr/>
        </p:nvSpPr>
        <p:spPr>
          <a:xfrm>
            <a:off x="6164263" y="3700463"/>
            <a:ext cx="4535487" cy="523875"/>
          </a:xfrm>
          <a:prstGeom prst="rect">
            <a:avLst/>
          </a:prstGeom>
          <a:noFill/>
          <a:ln w="9525">
            <a:noFill/>
          </a:ln>
        </p:spPr>
        <p:txBody>
          <a:bodyPr anchor="t" anchorCtr="0">
            <a:spAutoFit/>
          </a:bodyPr>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17" name="TextBox 4"/>
          <p:cNvSpPr/>
          <p:nvPr/>
        </p:nvSpPr>
        <p:spPr>
          <a:xfrm>
            <a:off x="6100763" y="3190875"/>
            <a:ext cx="1716087" cy="458788"/>
          </a:xfrm>
          <a:prstGeom prst="rect">
            <a:avLst/>
          </a:prstGeom>
          <a:noFill/>
          <a:ln w="9525">
            <a:noFill/>
          </a:ln>
        </p:spPr>
        <p:txBody>
          <a:bodyPr anchor="t" anchorCtr="0">
            <a:spAutoFit/>
          </a:bodyPr>
          <a:p>
            <a:pPr algn="ctr">
              <a:lnSpc>
                <a:spcPct val="150000"/>
              </a:lnSpc>
              <a:buFont typeface="Arial" panose="020B0604020202020204" pitchFamily="34" charset="0"/>
            </a:pPr>
            <a:r>
              <a:rPr lang="zh-CN" altLang="en-US" b="1" dirty="0">
                <a:solidFill>
                  <a:srgbClr val="FF5D5D"/>
                </a:solidFill>
                <a:latin typeface="Franklin Gothic Book" pitchFamily="34" charset="0"/>
                <a:ea typeface="微软雅黑" panose="020B0503020204020204" pitchFamily="34" charset="-122"/>
                <a:sym typeface="Franklin Gothic Book" pitchFamily="34" charset="0"/>
              </a:rPr>
              <a:t>点击添加标题</a:t>
            </a:r>
            <a:endParaRPr lang="en-US" altLang="zh-CN" b="1" dirty="0">
              <a:solidFill>
                <a:srgbClr val="FF5D5D"/>
              </a:solidFill>
              <a:latin typeface="Franklin Gothic Book" pitchFamily="34" charset="0"/>
              <a:ea typeface="微软雅黑" panose="020B0503020204020204" pitchFamily="34" charset="-122"/>
              <a:sym typeface="Franklin Gothic Book" pitchFamily="34" charset="0"/>
            </a:endParaRPr>
          </a:p>
        </p:txBody>
      </p:sp>
      <p:grpSp>
        <p:nvGrpSpPr>
          <p:cNvPr id="13318" name="组合 13"/>
          <p:cNvGrpSpPr/>
          <p:nvPr/>
        </p:nvGrpSpPr>
        <p:grpSpPr>
          <a:xfrm>
            <a:off x="3546475" y="217488"/>
            <a:ext cx="5099050" cy="681037"/>
            <a:chOff x="4829977" y="638561"/>
            <a:chExt cx="2546715" cy="681990"/>
          </a:xfrm>
        </p:grpSpPr>
        <p:sp>
          <p:nvSpPr>
            <p:cNvPr id="13319" name="矩形 29"/>
            <p:cNvSpPr/>
            <p:nvPr/>
          </p:nvSpPr>
          <p:spPr>
            <a:xfrm>
              <a:off x="5096716" y="638561"/>
              <a:ext cx="1998569" cy="681990"/>
            </a:xfrm>
            <a:prstGeom prst="rect">
              <a:avLst/>
            </a:prstGeom>
            <a:noFill/>
            <a:ln w="9525">
              <a:noFill/>
            </a:ln>
          </p:spPr>
          <p:txBody>
            <a:bodyPr wrap="square" anchor="t" anchorCtr="0">
              <a:spAutoFit/>
            </a:bodyPr>
            <a:p>
              <a:pPr algn="ctr" eaLnBrk="0" hangingPunct="0">
                <a:lnSpc>
                  <a:spcPct val="120000"/>
                </a:lnSpc>
              </a:pPr>
              <a:r>
                <a:rPr lang="zh-CN" altLang="en-US" sz="3200">
                  <a:solidFill>
                    <a:srgbClr val="01A991"/>
                  </a:solidFill>
                  <a:latin typeface="微软雅黑" panose="020B0503020204020204" pitchFamily="34" charset="-122"/>
                  <a:ea typeface="微软雅黑" panose="020B0503020204020204" pitchFamily="34" charset="-122"/>
                </a:rPr>
                <a:t>这里输入您的标题</a:t>
              </a:r>
              <a:endParaRPr lang="zh-CN" altLang="en-US" sz="3200">
                <a:solidFill>
                  <a:srgbClr val="01A99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7017442"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29977" y="977458"/>
              <a:ext cx="359250" cy="0"/>
            </a:xfrm>
            <a:prstGeom prst="line">
              <a:avLst/>
            </a:prstGeom>
            <a:ln w="19050">
              <a:solidFill>
                <a:srgbClr val="01A99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commondata" val="eyJoZGlkIjoiYTQ3YTc2YjBlNWRhYjQ0NTA0MDBkN2E0YWM4YTZjZGMifQ=="/>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www.pptying.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5675</Words>
  <Application>WPS 演示</Application>
  <PresentationFormat>宽屏</PresentationFormat>
  <Paragraphs>572</Paragraphs>
  <Slides>31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31</vt:i4>
      </vt:variant>
    </vt:vector>
  </HeadingPairs>
  <TitlesOfParts>
    <vt:vector size="43" baseType="lpstr">
      <vt:lpstr>Arial</vt:lpstr>
      <vt:lpstr>宋体</vt:lpstr>
      <vt:lpstr>Wingdings</vt:lpstr>
      <vt:lpstr>Calibri Light</vt:lpstr>
      <vt:lpstr>Calibri</vt:lpstr>
      <vt:lpstr>微软雅黑</vt:lpstr>
      <vt:lpstr>Franklin Gothic Book</vt:lpstr>
      <vt:lpstr>Impact</vt:lpstr>
      <vt:lpstr>Times New Roman</vt:lpstr>
      <vt:lpstr>Arial Unicode MS</vt:lpstr>
      <vt:lpstr>微软雅黑 Light</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Years later</cp:lastModifiedBy>
  <cp:revision>981</cp:revision>
  <dcterms:created xsi:type="dcterms:W3CDTF">2014-11-18T07:27:00Z</dcterms:created>
  <dcterms:modified xsi:type="dcterms:W3CDTF">2024-06-10T00:26:44Z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6954FBA52B754F6EBC44ED9031B8DDF3_13</vt:lpwstr>
  </property>
</Properties>
</file>