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3"/>
    <p:sldId id="257" r:id="rId4"/>
    <p:sldId id="258" r:id="rId5"/>
    <p:sldId id="259" r:id="rId6"/>
    <p:sldId id="262" r:id="rId7"/>
    <p:sldId id="260" r:id="rId8"/>
    <p:sldId id="263" r:id="rId9"/>
    <p:sldId id="261" r:id="rId10"/>
    <p:sldId id="264" r:id="rId11"/>
    <p:sldId id="265" r:id="rId12"/>
    <p:sldId id="266" r:id="rId13"/>
    <p:sldId id="269" r:id="rId14"/>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8"/>
          <c:y val="0.17700153315896"/>
          <c:w val="0.50603161428534"/>
          <c:h val="0.615208672285544"/>
        </c:manualLayout>
      </c:layout>
      <c:doughnutChart>
        <c:varyColors val="1"/>
        <c:ser>
          <c:idx val="0"/>
          <c:order val="0"/>
          <c:tx>
            <c:strRef>
              <c:f>Sheet1!$B$1</c:f>
              <c:strCache>
                <c:ptCount val="1"/>
                <c:pt idx="0">
                  <c:v>Sales</c:v>
                </c:pt>
              </c:strCache>
            </c:strRef>
          </c:tx>
          <c:spPr>
            <a:ln>
              <a:noFill/>
            </a:ln>
          </c:spPr>
          <c:explosion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Pt>
            <c:idx val="3"/>
            <c:bubble3D val="0"/>
            <c:spPr>
              <a:solidFill>
                <a:schemeClr val="accent4"/>
              </a:solidFill>
              <a:ln>
                <a:noFill/>
              </a:ln>
              <a:effectLst/>
            </c:spPr>
          </c:dPt>
          <c:dPt>
            <c:idx val="4"/>
            <c:bubble3D val="0"/>
            <c:spPr>
              <a:solidFill>
                <a:schemeClr val="accent5"/>
              </a:solidFill>
              <a:ln>
                <a:noFill/>
              </a:ln>
              <a:effectLst/>
            </c:spPr>
          </c:dPt>
          <c:dLbls>
            <c:delete val="1"/>
          </c:dLbls>
          <c:cat>
            <c:strRef>
              <c:f>Sheet1!$A$2:$A$6</c:f>
              <c:strCache>
                <c:ptCount val="4"/>
                <c:pt idx="0">
                  <c:v>1st Qtr</c:v>
                </c:pt>
                <c:pt idx="1">
                  <c:v>2nd Qtr</c:v>
                </c:pt>
                <c:pt idx="2">
                  <c:v>3rd Qtr</c:v>
                </c:pt>
                <c:pt idx="3">
                  <c:v>4th Qtr</c:v>
                </c:pt>
              </c:strCache>
            </c:strRef>
          </c:cat>
          <c:val>
            <c:numRef>
              <c:f>Sheet1!$B$2:$B$6</c:f>
              <c:numCache>
                <c:formatCode>0%</c:formatCode>
                <c:ptCount val="5"/>
                <c:pt idx="0">
                  <c:v>0.35</c:v>
                </c:pt>
                <c:pt idx="1">
                  <c:v>0.16</c:v>
                </c:pt>
                <c:pt idx="2">
                  <c:v>0.21</c:v>
                </c:pt>
                <c:pt idx="3">
                  <c:v>0.19</c:v>
                </c:pt>
                <c:pt idx="4">
                  <c:v>0.23</c:v>
                </c:pt>
              </c:numCache>
            </c:numRef>
          </c:val>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zero"/>
    <c:showDLblsOverMax val="0"/>
  </c:chart>
  <c:spPr>
    <a:noFill/>
    <a:ln w="6350" cap="flat" cmpd="sng" algn="ctr">
      <a:noFill/>
      <a:prstDash val="solid"/>
      <a:miter lim="800000"/>
    </a:ln>
    <a:effectLst/>
  </c:spPr>
  <c:txPr>
    <a:bodyPr/>
    <a:lstStyle/>
    <a:p>
      <a:pPr>
        <a:defRPr lang="zh-CN" sz="1800"/>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1F6EE9-CF9F-430D-B749-A6C78F532747}"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F71723-0189-4D5E-9D90-F2CEC601F7E4}"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descr="图片2"/>
          <p:cNvPicPr>
            <a:picLocks noChangeAspect="1"/>
          </p:cNvPicPr>
          <p:nvPr userDrawn="1"/>
        </p:nvPicPr>
        <p:blipFill>
          <a:blip r:embed="rId2"/>
          <a:stretch>
            <a:fillRect/>
          </a:stretch>
        </p:blipFill>
        <p:spPr>
          <a:xfrm>
            <a:off x="-6985" y="-6350"/>
            <a:ext cx="12200255" cy="687895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a:defRPr/>
            </a:lvl1pPr>
          </a:lstStyle>
          <a:p>
            <a:fld id="{48F984E1-D343-4798-BB0A-AB241DDDBDE9}" type="datetime1">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a:defRPr/>
            </a:lvl1pPr>
          </a:lstStyle>
          <a:p>
            <a:endParaRPr lang="zh-CN" altLang="zh-CN"/>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a:defRPr/>
            </a:lvl1pPr>
          </a:lstStyle>
          <a:p>
            <a:fld id="{73B368F4-5B3A-412B-AA97-BF617C97D8F0}"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内容页1">
    <p:bg>
      <p:bgPr>
        <a:gradFill>
          <a:gsLst>
            <a:gs pos="0">
              <a:schemeClr val="tx1">
                <a:lumMod val="65000"/>
                <a:lumOff val="35000"/>
              </a:schemeClr>
            </a:gs>
            <a:gs pos="55000">
              <a:schemeClr val="tx1">
                <a:lumMod val="85000"/>
                <a:lumOff val="15000"/>
              </a:schemeClr>
            </a:gs>
            <a:gs pos="97000">
              <a:schemeClr val="tx1">
                <a:lumMod val="95000"/>
                <a:lumOff val="5000"/>
              </a:schemeClr>
            </a:gs>
          </a:gsLst>
          <a:lin ang="5400000" scaled="1"/>
        </a:gradFill>
        <a:effectLst/>
      </p:bgPr>
    </p:bg>
    <p:spTree>
      <p:nvGrpSpPr>
        <p:cNvPr id="1" name=""/>
        <p:cNvGrpSpPr/>
        <p:nvPr/>
      </p:nvGrpSpPr>
      <p:grpSpPr>
        <a:xfrm>
          <a:off x="0" y="0"/>
          <a:ext cx="0" cy="0"/>
          <a:chOff x="0" y="0"/>
          <a:chExt cx="0" cy="0"/>
        </a:xfrm>
      </p:grpSpPr>
      <p:cxnSp>
        <p:nvCxnSpPr>
          <p:cNvPr id="9" name="直接连接符 8"/>
          <p:cNvCxnSpPr/>
          <p:nvPr userDrawn="1"/>
        </p:nvCxnSpPr>
        <p:spPr>
          <a:xfrm>
            <a:off x="558800" y="491067"/>
            <a:ext cx="32088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文本占位符 8"/>
          <p:cNvSpPr>
            <a:spLocks noGrp="1"/>
          </p:cNvSpPr>
          <p:nvPr>
            <p:ph type="body" sz="quarter" idx="10" hasCustomPrompt="1"/>
          </p:nvPr>
        </p:nvSpPr>
        <p:spPr>
          <a:xfrm>
            <a:off x="558800" y="719582"/>
            <a:ext cx="3157037" cy="887620"/>
          </a:xfrm>
          <a:prstGeom prst="rect">
            <a:avLst/>
          </a:prstGeom>
        </p:spPr>
        <p:txBody>
          <a:bodyPr/>
          <a:lstStyle>
            <a:lvl1pPr marL="0" indent="0" algn="l">
              <a:buNone/>
              <a:defRPr sz="5400" b="1">
                <a:solidFill>
                  <a:schemeClr val="bg1"/>
                </a:solidFill>
              </a:defRPr>
            </a:lvl1pPr>
          </a:lstStyle>
          <a:p>
            <a:pPr lvl="0"/>
            <a:r>
              <a:rPr lang="zh-CN" altLang="en-US" dirty="0"/>
              <a:t>输入标题</a:t>
            </a:r>
            <a:endParaRPr lang="zh-CN" altLang="en-US" dirty="0"/>
          </a:p>
        </p:txBody>
      </p:sp>
      <p:sp>
        <p:nvSpPr>
          <p:cNvPr id="14" name="文本占位符 8"/>
          <p:cNvSpPr>
            <a:spLocks noGrp="1"/>
          </p:cNvSpPr>
          <p:nvPr>
            <p:ph type="body" sz="quarter" idx="11" hasCustomPrompt="1"/>
          </p:nvPr>
        </p:nvSpPr>
        <p:spPr>
          <a:xfrm>
            <a:off x="558800" y="1615584"/>
            <a:ext cx="3157037" cy="475683"/>
          </a:xfrm>
          <a:prstGeom prst="rect">
            <a:avLst/>
          </a:prstGeom>
        </p:spPr>
        <p:txBody>
          <a:bodyPr/>
          <a:lstStyle>
            <a:lvl1pPr marL="0" indent="0" algn="l">
              <a:buNone/>
              <a:defRPr sz="2800" b="0">
                <a:solidFill>
                  <a:schemeClr val="bg1"/>
                </a:solidFill>
              </a:defRPr>
            </a:lvl1pPr>
          </a:lstStyle>
          <a:p>
            <a:pPr lvl="0"/>
            <a:r>
              <a:rPr lang="en-US" altLang="zh-CN" dirty="0"/>
              <a:t>Add text</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内容页2">
    <p:bg>
      <p:bgPr>
        <a:gradFill flip="none" rotWithShape="1">
          <a:gsLst>
            <a:gs pos="0">
              <a:schemeClr val="bg1">
                <a:tint val="93000"/>
                <a:satMod val="150000"/>
                <a:shade val="98000"/>
                <a:lumMod val="102000"/>
              </a:schemeClr>
            </a:gs>
            <a:gs pos="23000">
              <a:schemeClr val="bg1">
                <a:tint val="98000"/>
                <a:satMod val="130000"/>
                <a:shade val="90000"/>
                <a:lumMod val="103000"/>
              </a:schemeClr>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cxnSp>
        <p:nvCxnSpPr>
          <p:cNvPr id="4" name="直接连接符 3"/>
          <p:cNvCxnSpPr/>
          <p:nvPr userDrawn="1"/>
        </p:nvCxnSpPr>
        <p:spPr>
          <a:xfrm>
            <a:off x="558800" y="491067"/>
            <a:ext cx="32088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文本占位符 8"/>
          <p:cNvSpPr>
            <a:spLocks noGrp="1"/>
          </p:cNvSpPr>
          <p:nvPr>
            <p:ph type="body" sz="quarter" idx="10" hasCustomPrompt="1"/>
          </p:nvPr>
        </p:nvSpPr>
        <p:spPr>
          <a:xfrm>
            <a:off x="558800" y="719582"/>
            <a:ext cx="3157037" cy="887620"/>
          </a:xfrm>
          <a:prstGeom prst="rect">
            <a:avLst/>
          </a:prstGeom>
        </p:spPr>
        <p:txBody>
          <a:bodyPr/>
          <a:lstStyle>
            <a:lvl1pPr marL="0" indent="0" algn="l">
              <a:buNone/>
              <a:defRPr sz="5400" b="1">
                <a:solidFill>
                  <a:schemeClr val="tx1">
                    <a:lumMod val="85000"/>
                    <a:lumOff val="15000"/>
                  </a:schemeClr>
                </a:solidFill>
              </a:defRPr>
            </a:lvl1pPr>
          </a:lstStyle>
          <a:p>
            <a:pPr lvl="0"/>
            <a:r>
              <a:rPr lang="zh-CN" altLang="en-US" dirty="0"/>
              <a:t>输入标题</a:t>
            </a:r>
            <a:endParaRPr lang="zh-CN" altLang="en-US" dirty="0"/>
          </a:p>
        </p:txBody>
      </p:sp>
      <p:sp>
        <p:nvSpPr>
          <p:cNvPr id="8" name="文本占位符 8"/>
          <p:cNvSpPr>
            <a:spLocks noGrp="1"/>
          </p:cNvSpPr>
          <p:nvPr>
            <p:ph type="body" sz="quarter" idx="11" hasCustomPrompt="1"/>
          </p:nvPr>
        </p:nvSpPr>
        <p:spPr>
          <a:xfrm>
            <a:off x="558800" y="1615584"/>
            <a:ext cx="3157037" cy="475683"/>
          </a:xfrm>
          <a:prstGeom prst="rect">
            <a:avLst/>
          </a:prstGeom>
        </p:spPr>
        <p:txBody>
          <a:bodyPr/>
          <a:lstStyle>
            <a:lvl1pPr marL="0" indent="0" algn="l">
              <a:buNone/>
              <a:defRPr sz="2800" b="0">
                <a:solidFill>
                  <a:schemeClr val="tx1">
                    <a:lumMod val="85000"/>
                    <a:lumOff val="15000"/>
                  </a:schemeClr>
                </a:solidFill>
              </a:defRPr>
            </a:lvl1pPr>
          </a:lstStyle>
          <a:p>
            <a:pPr lvl="0"/>
            <a:r>
              <a:rPr lang="en-US" altLang="zh-CN" dirty="0"/>
              <a:t>Add text</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D0EE9D2-3417-482D-831C-2F43FE7830A6}"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EBD45812-9948-4B08-B8B7-FEEEBF4E230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pn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15"/>
          <a:stretch>
            <a:fillRect/>
          </a:stretch>
        </p:blipFill>
        <p:spPr>
          <a:xfrm>
            <a:off x="-6985" y="-6350"/>
            <a:ext cx="12200255" cy="68789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8.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bwMode="auto">
          <a:xfrm>
            <a:off x="2726606" y="1031081"/>
            <a:ext cx="6696794" cy="4795840"/>
            <a:chOff x="-1043066" y="0"/>
            <a:chExt cx="6697783" cy="4795419"/>
          </a:xfrm>
        </p:grpSpPr>
        <p:sp>
          <p:nvSpPr>
            <p:cNvPr id="6" name="文本框 70"/>
            <p:cNvSpPr txBox="1">
              <a:spLocks noChangeArrowheads="1"/>
            </p:cNvSpPr>
            <p:nvPr/>
          </p:nvSpPr>
          <p:spPr bwMode="auto">
            <a:xfrm>
              <a:off x="-1043066" y="1058302"/>
              <a:ext cx="6697783" cy="1323323"/>
            </a:xfrm>
            <a:prstGeom prst="rect">
              <a:avLst/>
            </a:prstGeom>
            <a:noFill/>
            <a:ln w="9525">
              <a:noFill/>
              <a:miter lim="800000"/>
            </a:ln>
          </p:spPr>
          <p:txBody>
            <a:bodyPr wrap="squar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zh-CN" altLang="en-US" sz="8000" b="1" dirty="0">
                  <a:solidFill>
                    <a:schemeClr val="bg1"/>
                  </a:solidFill>
                  <a:latin typeface="微软雅黑" panose="020B0503020204020204" pitchFamily="34" charset="-122"/>
                  <a:ea typeface="微软雅黑" panose="020B0503020204020204" pitchFamily="34" charset="-122"/>
                </a:rPr>
                <a:t>这里添加标题</a:t>
              </a:r>
              <a:endParaRPr lang="zh-CN" altLang="en-US" sz="8000" b="1" dirty="0">
                <a:solidFill>
                  <a:schemeClr val="bg1"/>
                </a:solidFill>
                <a:latin typeface="微软雅黑" panose="020B0503020204020204" pitchFamily="34" charset="-122"/>
                <a:ea typeface="微软雅黑" panose="020B0503020204020204" pitchFamily="34" charset="-122"/>
              </a:endParaRPr>
            </a:p>
          </p:txBody>
        </p:sp>
        <p:sp>
          <p:nvSpPr>
            <p:cNvPr id="7" name="文本框 71"/>
            <p:cNvSpPr txBox="1">
              <a:spLocks noChangeArrowheads="1"/>
            </p:cNvSpPr>
            <p:nvPr/>
          </p:nvSpPr>
          <p:spPr bwMode="auto">
            <a:xfrm>
              <a:off x="0" y="2881003"/>
              <a:ext cx="4653650" cy="584775"/>
            </a:xfrm>
            <a:prstGeom prst="rect">
              <a:avLst/>
            </a:prstGeom>
            <a:noFill/>
            <a:ln w="9525">
              <a:noFill/>
              <a:miter lim="800000"/>
            </a:ln>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zh-CN" altLang="en-US" sz="3200" b="1" dirty="0">
                  <a:solidFill>
                    <a:schemeClr val="bg1"/>
                  </a:solidFill>
                  <a:latin typeface="微软雅黑" panose="020B0503020204020204" pitchFamily="34" charset="-122"/>
                  <a:ea typeface="微软雅黑" panose="020B0503020204020204" pitchFamily="34" charset="-122"/>
                </a:rPr>
                <a:t>这里添加标题内容</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nvGrpSpPr>
            <p:cNvPr id="8" name="组合 7"/>
            <p:cNvGrpSpPr/>
            <p:nvPr/>
          </p:nvGrpSpPr>
          <p:grpSpPr bwMode="auto">
            <a:xfrm>
              <a:off x="47547" y="2461759"/>
              <a:ext cx="4597803" cy="80216"/>
              <a:chOff x="0" y="0"/>
              <a:chExt cx="4597803" cy="80216"/>
            </a:xfrm>
          </p:grpSpPr>
          <p:sp>
            <p:nvSpPr>
              <p:cNvPr id="38" name="椭圆 37"/>
              <p:cNvSpPr>
                <a:spLocks noChangeArrowheads="1"/>
              </p:cNvSpPr>
              <p:nvPr/>
            </p:nvSpPr>
            <p:spPr bwMode="auto">
              <a:xfrm flipV="1">
                <a:off x="2239170" y="0"/>
                <a:ext cx="80216" cy="80216"/>
              </a:xfrm>
              <a:prstGeom prst="ellipse">
                <a:avLst/>
              </a:prstGeom>
              <a:solidFill>
                <a:schemeClr val="bg1"/>
              </a:solidFill>
              <a:ln w="9525">
                <a:noFill/>
                <a:round/>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sz="1400" dirty="0">
                  <a:solidFill>
                    <a:srgbClr val="FFFFFF"/>
                  </a:solidFill>
                  <a:ea typeface="微软雅黑" panose="020B0503020204020204" pitchFamily="34" charset="-122"/>
                </a:endParaRPr>
              </a:p>
            </p:txBody>
          </p:sp>
          <p:cxnSp>
            <p:nvCxnSpPr>
              <p:cNvPr id="39" name="直接连接符 38"/>
              <p:cNvCxnSpPr>
                <a:cxnSpLocks noChangeShapeType="1"/>
              </p:cNvCxnSpPr>
              <p:nvPr/>
            </p:nvCxnSpPr>
            <p:spPr bwMode="auto">
              <a:xfrm>
                <a:off x="0" y="27829"/>
                <a:ext cx="2077186" cy="0"/>
              </a:xfrm>
              <a:prstGeom prst="line">
                <a:avLst/>
              </a:prstGeom>
              <a:noFill/>
              <a:ln w="6350" cap="rnd">
                <a:solidFill>
                  <a:schemeClr val="bg1"/>
                </a:solidFill>
                <a:round/>
              </a:ln>
            </p:spPr>
          </p:cxnSp>
          <p:cxnSp>
            <p:nvCxnSpPr>
              <p:cNvPr id="40" name="直接连接符 39"/>
              <p:cNvCxnSpPr>
                <a:cxnSpLocks noChangeShapeType="1"/>
              </p:cNvCxnSpPr>
              <p:nvPr/>
            </p:nvCxnSpPr>
            <p:spPr bwMode="auto">
              <a:xfrm>
                <a:off x="2488215" y="27829"/>
                <a:ext cx="2109588" cy="0"/>
              </a:xfrm>
              <a:prstGeom prst="line">
                <a:avLst/>
              </a:prstGeom>
              <a:noFill/>
              <a:ln w="6350" cap="rnd">
                <a:solidFill>
                  <a:schemeClr val="bg1"/>
                </a:solidFill>
                <a:round/>
              </a:ln>
            </p:spPr>
          </p:cxnSp>
        </p:grpSp>
        <p:grpSp>
          <p:nvGrpSpPr>
            <p:cNvPr id="9" name="组合 8"/>
            <p:cNvGrpSpPr/>
            <p:nvPr/>
          </p:nvGrpSpPr>
          <p:grpSpPr bwMode="auto">
            <a:xfrm>
              <a:off x="15053" y="0"/>
              <a:ext cx="4572001" cy="4795419"/>
              <a:chOff x="0" y="0"/>
              <a:chExt cx="4572001" cy="4795419"/>
            </a:xfrm>
          </p:grpSpPr>
          <p:grpSp>
            <p:nvGrpSpPr>
              <p:cNvPr id="10" name="组合 9"/>
              <p:cNvGrpSpPr/>
              <p:nvPr/>
            </p:nvGrpSpPr>
            <p:grpSpPr bwMode="auto">
              <a:xfrm>
                <a:off x="0" y="0"/>
                <a:ext cx="4572001" cy="852010"/>
                <a:chOff x="0" y="0"/>
                <a:chExt cx="4572001" cy="852010"/>
              </a:xfrm>
            </p:grpSpPr>
            <p:grpSp>
              <p:nvGrpSpPr>
                <p:cNvPr id="25" name="组合 24"/>
                <p:cNvGrpSpPr/>
                <p:nvPr/>
              </p:nvGrpSpPr>
              <p:grpSpPr bwMode="auto">
                <a:xfrm>
                  <a:off x="1421435" y="0"/>
                  <a:ext cx="1693320" cy="852010"/>
                  <a:chOff x="0" y="0"/>
                  <a:chExt cx="3698748" cy="1861058"/>
                </a:xfrm>
              </p:grpSpPr>
              <p:sp>
                <p:nvSpPr>
                  <p:cNvPr id="28" name="菱形 27"/>
                  <p:cNvSpPr>
                    <a:spLocks noChangeArrowheads="1"/>
                  </p:cNvSpPr>
                  <p:nvPr/>
                </p:nvSpPr>
                <p:spPr bwMode="auto">
                  <a:xfrm>
                    <a:off x="1232916" y="0"/>
                    <a:ext cx="1244600" cy="1244600"/>
                  </a:xfrm>
                  <a:prstGeom prst="diamond">
                    <a:avLst/>
                  </a:prstGeom>
                  <a:noFill/>
                  <a:ln w="12700">
                    <a:solidFill>
                      <a:schemeClr val="bg1"/>
                    </a:solidFill>
                    <a:miter lim="800000"/>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dirty="0">
                      <a:solidFill>
                        <a:srgbClr val="FFFFFF"/>
                      </a:solidFill>
                      <a:ea typeface="微软雅黑" panose="020B0503020204020204" pitchFamily="34" charset="-122"/>
                    </a:endParaRPr>
                  </a:p>
                </p:txBody>
              </p:sp>
              <p:grpSp>
                <p:nvGrpSpPr>
                  <p:cNvPr id="29" name="组合 28"/>
                  <p:cNvGrpSpPr/>
                  <p:nvPr/>
                </p:nvGrpSpPr>
                <p:grpSpPr bwMode="auto">
                  <a:xfrm>
                    <a:off x="0" y="1244600"/>
                    <a:ext cx="1232916" cy="616458"/>
                    <a:chOff x="0" y="0"/>
                    <a:chExt cx="1232916" cy="616458"/>
                  </a:xfrm>
                </p:grpSpPr>
                <p:cxnSp>
                  <p:nvCxnSpPr>
                    <p:cNvPr id="36" name="直接连接符 35"/>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7" name="直接连接符 36"/>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30" name="组合 29"/>
                  <p:cNvGrpSpPr/>
                  <p:nvPr/>
                </p:nvGrpSpPr>
                <p:grpSpPr bwMode="auto">
                  <a:xfrm>
                    <a:off x="1232916" y="1244600"/>
                    <a:ext cx="1232916" cy="616458"/>
                    <a:chOff x="0" y="0"/>
                    <a:chExt cx="1232916" cy="616458"/>
                  </a:xfrm>
                </p:grpSpPr>
                <p:cxnSp>
                  <p:nvCxnSpPr>
                    <p:cNvPr id="34" name="直接连接符 33"/>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5" name="直接连接符 34"/>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31" name="组合 30"/>
                  <p:cNvGrpSpPr/>
                  <p:nvPr/>
                </p:nvGrpSpPr>
                <p:grpSpPr bwMode="auto">
                  <a:xfrm>
                    <a:off x="2465832" y="1244600"/>
                    <a:ext cx="1232916" cy="616458"/>
                    <a:chOff x="0" y="0"/>
                    <a:chExt cx="1232916" cy="616458"/>
                  </a:xfrm>
                </p:grpSpPr>
                <p:cxnSp>
                  <p:nvCxnSpPr>
                    <p:cNvPr id="32" name="直接连接符 31"/>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3" name="直接连接符 32"/>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cxnSp>
              <p:nvCxnSpPr>
                <p:cNvPr id="26" name="直接连接符 25"/>
                <p:cNvCxnSpPr>
                  <a:cxnSpLocks noChangeShapeType="1"/>
                </p:cNvCxnSpPr>
                <p:nvPr/>
              </p:nvCxnSpPr>
              <p:spPr bwMode="auto">
                <a:xfrm>
                  <a:off x="3114755" y="852010"/>
                  <a:ext cx="1457246" cy="0"/>
                </a:xfrm>
                <a:prstGeom prst="line">
                  <a:avLst/>
                </a:prstGeom>
                <a:noFill/>
                <a:ln w="6350" cap="rnd">
                  <a:solidFill>
                    <a:schemeClr val="bg1"/>
                  </a:solidFill>
                  <a:round/>
                </a:ln>
              </p:spPr>
            </p:cxnSp>
            <p:cxnSp>
              <p:nvCxnSpPr>
                <p:cNvPr id="27" name="直接连接符 26"/>
                <p:cNvCxnSpPr>
                  <a:cxnSpLocks noChangeShapeType="1"/>
                </p:cNvCxnSpPr>
                <p:nvPr/>
              </p:nvCxnSpPr>
              <p:spPr bwMode="auto">
                <a:xfrm>
                  <a:off x="0" y="852010"/>
                  <a:ext cx="1421435" cy="0"/>
                </a:xfrm>
                <a:prstGeom prst="line">
                  <a:avLst/>
                </a:prstGeom>
                <a:noFill/>
                <a:ln w="6350" cap="rnd">
                  <a:solidFill>
                    <a:schemeClr val="bg1"/>
                  </a:solidFill>
                  <a:round/>
                </a:ln>
              </p:spPr>
            </p:cxnSp>
          </p:grpSp>
          <p:grpSp>
            <p:nvGrpSpPr>
              <p:cNvPr id="11" name="组合 10"/>
              <p:cNvGrpSpPr/>
              <p:nvPr/>
            </p:nvGrpSpPr>
            <p:grpSpPr bwMode="auto">
              <a:xfrm flipV="1">
                <a:off x="0" y="3943409"/>
                <a:ext cx="4572001" cy="852010"/>
                <a:chOff x="0" y="0"/>
                <a:chExt cx="4572001" cy="852010"/>
              </a:xfrm>
            </p:grpSpPr>
            <p:grpSp>
              <p:nvGrpSpPr>
                <p:cNvPr id="12" name="组合 11"/>
                <p:cNvGrpSpPr/>
                <p:nvPr/>
              </p:nvGrpSpPr>
              <p:grpSpPr bwMode="auto">
                <a:xfrm>
                  <a:off x="1421435" y="0"/>
                  <a:ext cx="1693320" cy="852010"/>
                  <a:chOff x="0" y="0"/>
                  <a:chExt cx="3698748" cy="1861058"/>
                </a:xfrm>
              </p:grpSpPr>
              <p:sp>
                <p:nvSpPr>
                  <p:cNvPr id="15" name="菱形 14"/>
                  <p:cNvSpPr>
                    <a:spLocks noChangeArrowheads="1"/>
                  </p:cNvSpPr>
                  <p:nvPr/>
                </p:nvSpPr>
                <p:spPr bwMode="auto">
                  <a:xfrm>
                    <a:off x="1232916" y="0"/>
                    <a:ext cx="1244600" cy="1244600"/>
                  </a:xfrm>
                  <a:prstGeom prst="diamond">
                    <a:avLst/>
                  </a:prstGeom>
                  <a:noFill/>
                  <a:ln w="12700">
                    <a:solidFill>
                      <a:schemeClr val="bg1"/>
                    </a:solidFill>
                    <a:miter lim="800000"/>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dirty="0">
                      <a:solidFill>
                        <a:srgbClr val="FFFFFF"/>
                      </a:solidFill>
                      <a:ea typeface="微软雅黑" panose="020B0503020204020204" pitchFamily="34" charset="-122"/>
                    </a:endParaRPr>
                  </a:p>
                </p:txBody>
              </p:sp>
              <p:grpSp>
                <p:nvGrpSpPr>
                  <p:cNvPr id="16" name="组合 15"/>
                  <p:cNvGrpSpPr/>
                  <p:nvPr/>
                </p:nvGrpSpPr>
                <p:grpSpPr bwMode="auto">
                  <a:xfrm>
                    <a:off x="0" y="1244600"/>
                    <a:ext cx="1232916" cy="616458"/>
                    <a:chOff x="0" y="0"/>
                    <a:chExt cx="1232916" cy="616458"/>
                  </a:xfrm>
                </p:grpSpPr>
                <p:cxnSp>
                  <p:nvCxnSpPr>
                    <p:cNvPr id="23" name="直接连接符 22"/>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4" name="直接连接符 23"/>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17" name="组合 16"/>
                  <p:cNvGrpSpPr/>
                  <p:nvPr/>
                </p:nvGrpSpPr>
                <p:grpSpPr bwMode="auto">
                  <a:xfrm>
                    <a:off x="1232916" y="1244600"/>
                    <a:ext cx="1232916" cy="616458"/>
                    <a:chOff x="0" y="0"/>
                    <a:chExt cx="1232916" cy="616458"/>
                  </a:xfrm>
                </p:grpSpPr>
                <p:cxnSp>
                  <p:nvCxnSpPr>
                    <p:cNvPr id="21" name="直接连接符 20"/>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2" name="直接连接符 21"/>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18" name="组合 17"/>
                  <p:cNvGrpSpPr/>
                  <p:nvPr/>
                </p:nvGrpSpPr>
                <p:grpSpPr bwMode="auto">
                  <a:xfrm>
                    <a:off x="2465832" y="1244600"/>
                    <a:ext cx="1232916" cy="616458"/>
                    <a:chOff x="0" y="0"/>
                    <a:chExt cx="1232916" cy="616458"/>
                  </a:xfrm>
                </p:grpSpPr>
                <p:cxnSp>
                  <p:nvCxnSpPr>
                    <p:cNvPr id="19" name="直接连接符 18"/>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0" name="直接连接符 19"/>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cxnSp>
              <p:nvCxnSpPr>
                <p:cNvPr id="13" name="直接连接符 12"/>
                <p:cNvCxnSpPr>
                  <a:cxnSpLocks noChangeShapeType="1"/>
                </p:cNvCxnSpPr>
                <p:nvPr/>
              </p:nvCxnSpPr>
              <p:spPr bwMode="auto">
                <a:xfrm>
                  <a:off x="3114755" y="852010"/>
                  <a:ext cx="1457246" cy="0"/>
                </a:xfrm>
                <a:prstGeom prst="line">
                  <a:avLst/>
                </a:prstGeom>
                <a:noFill/>
                <a:ln w="6350" cap="rnd">
                  <a:solidFill>
                    <a:schemeClr val="bg1"/>
                  </a:solidFill>
                  <a:round/>
                </a:ln>
              </p:spPr>
            </p:cxnSp>
            <p:cxnSp>
              <p:nvCxnSpPr>
                <p:cNvPr id="14" name="直接连接符 13"/>
                <p:cNvCxnSpPr>
                  <a:cxnSpLocks noChangeShapeType="1"/>
                </p:cNvCxnSpPr>
                <p:nvPr/>
              </p:nvCxnSpPr>
              <p:spPr bwMode="auto">
                <a:xfrm>
                  <a:off x="0" y="852010"/>
                  <a:ext cx="1421435" cy="0"/>
                </a:xfrm>
                <a:prstGeom prst="line">
                  <a:avLst/>
                </a:prstGeom>
                <a:noFill/>
                <a:ln w="6350" cap="rnd">
                  <a:solidFill>
                    <a:schemeClr val="bg1"/>
                  </a:solidFill>
                  <a:round/>
                </a:ln>
              </p:spPr>
            </p:cxnSp>
          </p:gr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文本框 38"/>
          <p:cNvSpPr txBox="1">
            <a:spLocks noChangeArrowheads="1"/>
          </p:cNvSpPr>
          <p:nvPr/>
        </p:nvSpPr>
        <p:spPr bwMode="auto">
          <a:xfrm>
            <a:off x="519113" y="171450"/>
            <a:ext cx="2136775" cy="368300"/>
          </a:xfrm>
          <a:prstGeom prst="rect">
            <a:avLst/>
          </a:prstGeom>
          <a:noFill/>
          <a:ln w="9525">
            <a:noFill/>
            <a:miter lim="800000"/>
          </a:ln>
        </p:spPr>
        <p:txBody>
          <a:bodyPr>
            <a:spAutoFit/>
          </a:bodyPr>
          <a:lstStyle/>
          <a:p>
            <a:pPr eaLnBrk="1" hangingPunct="1"/>
            <a:r>
              <a:rPr lang="zh-CN" altLang="en-US" b="1">
                <a:solidFill>
                  <a:schemeClr val="bg1"/>
                </a:solidFill>
                <a:latin typeface="微软雅黑" panose="020B0503020204020204" pitchFamily="34" charset="-122"/>
                <a:ea typeface="微软雅黑" panose="020B0503020204020204" pitchFamily="34" charset="-122"/>
              </a:rPr>
              <a:t>点此添加您的标题</a:t>
            </a:r>
            <a:endParaRPr lang="zh-CN" altLang="en-US" b="1">
              <a:solidFill>
                <a:schemeClr val="bg1"/>
              </a:solidFill>
              <a:latin typeface="微软雅黑" panose="020B0503020204020204" pitchFamily="34" charset="-122"/>
              <a:ea typeface="微软雅黑" panose="020B0503020204020204" pitchFamily="34" charset="-122"/>
            </a:endParaRPr>
          </a:p>
        </p:txBody>
      </p:sp>
      <p:grpSp>
        <p:nvGrpSpPr>
          <p:cNvPr id="24580" name="组合 3"/>
          <p:cNvGrpSpPr/>
          <p:nvPr/>
        </p:nvGrpSpPr>
        <p:grpSpPr bwMode="auto">
          <a:xfrm>
            <a:off x="196850" y="182563"/>
            <a:ext cx="238125" cy="347662"/>
            <a:chOff x="0" y="0"/>
            <a:chExt cx="569789" cy="829904"/>
          </a:xfrm>
        </p:grpSpPr>
        <p:sp>
          <p:nvSpPr>
            <p:cNvPr id="24596" name="菱形 39"/>
            <p:cNvSpPr>
              <a:spLocks noChangeArrowheads="1"/>
            </p:cNvSpPr>
            <p:nvPr/>
          </p:nvSpPr>
          <p:spPr bwMode="auto">
            <a:xfrm>
              <a:off x="0" y="0"/>
              <a:ext cx="569789" cy="569790"/>
            </a:xfrm>
            <a:prstGeom prst="diamond">
              <a:avLst/>
            </a:prstGeom>
            <a:noFill/>
            <a:ln w="12700">
              <a:solidFill>
                <a:schemeClr val="bg1"/>
              </a:solidFill>
              <a:miter lim="800000"/>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4597" name="菱形 40"/>
            <p:cNvSpPr>
              <a:spLocks noChangeArrowheads="1"/>
            </p:cNvSpPr>
            <p:nvPr/>
          </p:nvSpPr>
          <p:spPr bwMode="auto">
            <a:xfrm>
              <a:off x="0" y="260114"/>
              <a:ext cx="569789" cy="569790"/>
            </a:xfrm>
            <a:prstGeom prst="diamond">
              <a:avLst/>
            </a:prstGeom>
            <a:noFill/>
            <a:ln w="12700">
              <a:solidFill>
                <a:schemeClr val="bg1"/>
              </a:solidFill>
              <a:miter lim="800000"/>
            </a:ln>
          </p:spPr>
          <p:txBody>
            <a:bodyPr anchor="ctr"/>
            <a:lstStyle/>
            <a:p>
              <a:pPr algn="ctr" eaLnBrk="1" hangingPunct="1"/>
              <a:endParaRPr lang="zh-CN" altLang="en-US" dirty="0">
                <a:solidFill>
                  <a:srgbClr val="FFFFFF"/>
                </a:solidFill>
                <a:ea typeface="微软雅黑" panose="020B0503020204020204" pitchFamily="34" charset="-122"/>
              </a:endParaRPr>
            </a:p>
          </p:txBody>
        </p:sp>
      </p:grpSp>
      <p:sp>
        <p:nvSpPr>
          <p:cNvPr id="24581" name="任意多边形 6"/>
          <p:cNvSpPr/>
          <p:nvPr/>
        </p:nvSpPr>
        <p:spPr bwMode="auto">
          <a:xfrm rot="2700000">
            <a:off x="1917700" y="2236788"/>
            <a:ext cx="2908300" cy="2908300"/>
          </a:xfrm>
          <a:custGeom>
            <a:avLst/>
            <a:gdLst>
              <a:gd name="T0" fmla="*/ 2765529 w 2907621"/>
              <a:gd name="T1" fmla="*/ 2360947 h 2907623"/>
              <a:gd name="T2" fmla="*/ 2908980 w 2907621"/>
              <a:gd name="T3" fmla="*/ 2217497 h 2907623"/>
              <a:gd name="T4" fmla="*/ 2731101 w 2907621"/>
              <a:gd name="T5" fmla="*/ 2389793 h 2907623"/>
              <a:gd name="T6" fmla="*/ 2689163 w 2907621"/>
              <a:gd name="T7" fmla="*/ 2412657 h 2907623"/>
              <a:gd name="T8" fmla="*/ 2693236 w 2907621"/>
              <a:gd name="T9" fmla="*/ 2411552 h 2907623"/>
              <a:gd name="T10" fmla="*/ 2604085 w 2907621"/>
              <a:gd name="T11" fmla="*/ 2433319 h 2907623"/>
              <a:gd name="T12" fmla="*/ 2611035 w 2907621"/>
              <a:gd name="T13" fmla="*/ 2433820 h 2907623"/>
              <a:gd name="T14" fmla="*/ 2520021 w 2907621"/>
              <a:gd name="T15" fmla="*/ 2424863 h 2907623"/>
              <a:gd name="T16" fmla="*/ 2526635 w 2907621"/>
              <a:gd name="T17" fmla="*/ 2427748 h 2907623"/>
              <a:gd name="T18" fmla="*/ 2447734 w 2907621"/>
              <a:gd name="T19" fmla="*/ 2393334 h 2907623"/>
              <a:gd name="T20" fmla="*/ 2447736 w 2907621"/>
              <a:gd name="T21" fmla="*/ 2393336 h 2907623"/>
              <a:gd name="T22" fmla="*/ 1541370 w 2907621"/>
              <a:gd name="T23" fmla="*/ 1264867 h 2907623"/>
              <a:gd name="T24" fmla="*/ 1545444 w 2907621"/>
              <a:gd name="T25" fmla="*/ 1263764 h 2907623"/>
              <a:gd name="T26" fmla="*/ 1456295 w 2907621"/>
              <a:gd name="T27" fmla="*/ 1285531 h 2907623"/>
              <a:gd name="T28" fmla="*/ 1463244 w 2907621"/>
              <a:gd name="T29" fmla="*/ 1286031 h 2907623"/>
              <a:gd name="T30" fmla="*/ 1372231 w 2907621"/>
              <a:gd name="T31" fmla="*/ 1277074 h 2907623"/>
              <a:gd name="T32" fmla="*/ 1378843 w 2907621"/>
              <a:gd name="T33" fmla="*/ 1279957 h 2907623"/>
              <a:gd name="T34" fmla="*/ 2332604 w 2907621"/>
              <a:gd name="T35" fmla="*/ 140849 h 2907623"/>
              <a:gd name="T36" fmla="*/ 2332606 w 2907621"/>
              <a:gd name="T37" fmla="*/ 498293 h 2907623"/>
              <a:gd name="T38" fmla="*/ 1583311 w 2907621"/>
              <a:gd name="T39" fmla="*/ 1242004 h 2907623"/>
              <a:gd name="T40" fmla="*/ 1617739 w 2907621"/>
              <a:gd name="T41" fmla="*/ 1213158 h 2907623"/>
              <a:gd name="T42" fmla="*/ 2332604 w 2907621"/>
              <a:gd name="T43" fmla="*/ 140849 h 2907623"/>
              <a:gd name="T44" fmla="*/ 404556 w 2907621"/>
              <a:gd name="T45" fmla="*/ 2398249 h 2907623"/>
              <a:gd name="T46" fmla="*/ 0 w 2907621"/>
              <a:gd name="T47" fmla="*/ 0 h 2907623"/>
              <a:gd name="T48" fmla="*/ 545428 w 2907621"/>
              <a:gd name="T49" fmla="*/ 140850 h 2907623"/>
              <a:gd name="T50" fmla="*/ 1260295 w 2907621"/>
              <a:gd name="T51" fmla="*/ 1213158 h 2907623"/>
              <a:gd name="T52" fmla="*/ 1260303 w 2907621"/>
              <a:gd name="T53" fmla="*/ 1213165 h 2907623"/>
              <a:gd name="T54" fmla="*/ 1656781 w 2907621"/>
              <a:gd name="T55" fmla="*/ 1252199 h 2907623"/>
              <a:gd name="T56" fmla="*/ 2371649 w 2907621"/>
              <a:gd name="T57" fmla="*/ 179890 h 2907623"/>
              <a:gd name="T58" fmla="*/ 2908980 w 2907621"/>
              <a:gd name="T59" fmla="*/ 0 h 2907623"/>
              <a:gd name="T60" fmla="*/ 2804572 w 2907621"/>
              <a:gd name="T61" fmla="*/ 612814 h 2907623"/>
              <a:gd name="T62" fmla="*/ 2765529 w 2907621"/>
              <a:gd name="T63" fmla="*/ 573773 h 2907623"/>
              <a:gd name="T64" fmla="*/ 1693218 w 2907621"/>
              <a:gd name="T65" fmla="*/ 1288637 h 2907623"/>
              <a:gd name="T66" fmla="*/ 2408085 w 2907621"/>
              <a:gd name="T67" fmla="*/ 2360947 h 2907623"/>
              <a:gd name="T68" fmla="*/ 2408093 w 2907621"/>
              <a:gd name="T69" fmla="*/ 2360953 h 2907623"/>
              <a:gd name="T70" fmla="*/ 2804572 w 2907621"/>
              <a:gd name="T71" fmla="*/ 2399988 h 2907623"/>
              <a:gd name="T72" fmla="*/ 2908980 w 2907621"/>
              <a:gd name="T73" fmla="*/ 2908978 h 2907623"/>
              <a:gd name="T74" fmla="*/ 2389867 w 2907621"/>
              <a:gd name="T75" fmla="*/ 2814692 h 2907623"/>
              <a:gd name="T76" fmla="*/ 2350826 w 2907621"/>
              <a:gd name="T77" fmla="*/ 2418208 h 2907623"/>
              <a:gd name="T78" fmla="*/ 1278514 w 2907621"/>
              <a:gd name="T79" fmla="*/ 1703341 h 2907623"/>
              <a:gd name="T80" fmla="*/ 563648 w 2907621"/>
              <a:gd name="T81" fmla="*/ 2775649 h 2907623"/>
              <a:gd name="T82" fmla="*/ 0 w 2907621"/>
              <a:gd name="T83" fmla="*/ 2908978 h 2907623"/>
              <a:gd name="T84" fmla="*/ 130724 w 2907621"/>
              <a:gd name="T85" fmla="*/ 2342726 h 2907623"/>
              <a:gd name="T86" fmla="*/ 527209 w 2907621"/>
              <a:gd name="T87" fmla="*/ 2381767 h 2907623"/>
              <a:gd name="T88" fmla="*/ 1242075 w 2907621"/>
              <a:gd name="T89" fmla="*/ 1309459 h 2907623"/>
              <a:gd name="T90" fmla="*/ 488168 w 2907621"/>
              <a:gd name="T91" fmla="*/ 555553 h 2907623"/>
              <a:gd name="T92" fmla="*/ 0 w 2907621"/>
              <a:gd name="T93" fmla="*/ 686277 h 290762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907621"/>
              <a:gd name="T142" fmla="*/ 0 h 2907623"/>
              <a:gd name="T143" fmla="*/ 2907621 w 2907621"/>
              <a:gd name="T144" fmla="*/ 2907623 h 290762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907621" h="2907623">
                <a:moveTo>
                  <a:pt x="2726838" y="2390397"/>
                </a:moveTo>
                <a:lnTo>
                  <a:pt x="2764237" y="2359847"/>
                </a:lnTo>
                <a:lnTo>
                  <a:pt x="2907621" y="2216464"/>
                </a:lnTo>
                <a:lnTo>
                  <a:pt x="2907621" y="2216465"/>
                </a:lnTo>
                <a:lnTo>
                  <a:pt x="2764238" y="2359848"/>
                </a:lnTo>
                <a:cubicBezTo>
                  <a:pt x="2753447" y="2370638"/>
                  <a:pt x="2741923" y="2380249"/>
                  <a:pt x="2729826" y="2388680"/>
                </a:cubicBezTo>
                <a:lnTo>
                  <a:pt x="2726838" y="2390397"/>
                </a:lnTo>
                <a:close/>
                <a:moveTo>
                  <a:pt x="2687906" y="2411533"/>
                </a:moveTo>
                <a:lnTo>
                  <a:pt x="2713444" y="2398093"/>
                </a:lnTo>
                <a:lnTo>
                  <a:pt x="2691977" y="2410430"/>
                </a:lnTo>
                <a:lnTo>
                  <a:pt x="2687906" y="2411533"/>
                </a:lnTo>
                <a:close/>
                <a:moveTo>
                  <a:pt x="2602869" y="2432186"/>
                </a:moveTo>
                <a:lnTo>
                  <a:pt x="2616474" y="2430883"/>
                </a:lnTo>
                <a:lnTo>
                  <a:pt x="2609815" y="2432686"/>
                </a:lnTo>
                <a:lnTo>
                  <a:pt x="2602869" y="2432186"/>
                </a:lnTo>
                <a:close/>
                <a:moveTo>
                  <a:pt x="2518844" y="2423734"/>
                </a:moveTo>
                <a:lnTo>
                  <a:pt x="2529572" y="2426913"/>
                </a:lnTo>
                <a:lnTo>
                  <a:pt x="2525454" y="2426617"/>
                </a:lnTo>
                <a:lnTo>
                  <a:pt x="2518844" y="2423734"/>
                </a:lnTo>
                <a:close/>
                <a:moveTo>
                  <a:pt x="2446592" y="2392220"/>
                </a:moveTo>
                <a:lnTo>
                  <a:pt x="2446596" y="2392222"/>
                </a:lnTo>
                <a:lnTo>
                  <a:pt x="2446593" y="2392221"/>
                </a:lnTo>
                <a:lnTo>
                  <a:pt x="2446592" y="2392220"/>
                </a:lnTo>
                <a:close/>
                <a:moveTo>
                  <a:pt x="1540650" y="1264278"/>
                </a:moveTo>
                <a:lnTo>
                  <a:pt x="1566190" y="1250839"/>
                </a:lnTo>
                <a:lnTo>
                  <a:pt x="1544722" y="1263175"/>
                </a:lnTo>
                <a:lnTo>
                  <a:pt x="1540650" y="1264278"/>
                </a:lnTo>
                <a:close/>
                <a:moveTo>
                  <a:pt x="1455614" y="1284932"/>
                </a:moveTo>
                <a:lnTo>
                  <a:pt x="1469219" y="1283628"/>
                </a:lnTo>
                <a:lnTo>
                  <a:pt x="1462560" y="1285432"/>
                </a:lnTo>
                <a:lnTo>
                  <a:pt x="1455614" y="1284932"/>
                </a:lnTo>
                <a:close/>
                <a:moveTo>
                  <a:pt x="1371590" y="1276479"/>
                </a:moveTo>
                <a:lnTo>
                  <a:pt x="1382316" y="1279658"/>
                </a:lnTo>
                <a:lnTo>
                  <a:pt x="1378199" y="1279361"/>
                </a:lnTo>
                <a:lnTo>
                  <a:pt x="1371590" y="1276479"/>
                </a:lnTo>
                <a:close/>
                <a:moveTo>
                  <a:pt x="2331515" y="140783"/>
                </a:moveTo>
                <a:lnTo>
                  <a:pt x="2331516" y="140784"/>
                </a:lnTo>
                <a:cubicBezTo>
                  <a:pt x="2430175" y="239443"/>
                  <a:pt x="2430175" y="399401"/>
                  <a:pt x="2331516" y="498061"/>
                </a:cubicBezTo>
                <a:lnTo>
                  <a:pt x="1616983" y="1212593"/>
                </a:lnTo>
                <a:cubicBezTo>
                  <a:pt x="1606193" y="1223384"/>
                  <a:pt x="1594668" y="1232995"/>
                  <a:pt x="1582571" y="1241425"/>
                </a:cubicBezTo>
                <a:lnTo>
                  <a:pt x="1579583" y="1243142"/>
                </a:lnTo>
                <a:lnTo>
                  <a:pt x="1616983" y="1212593"/>
                </a:lnTo>
                <a:lnTo>
                  <a:pt x="2331515" y="498060"/>
                </a:lnTo>
                <a:cubicBezTo>
                  <a:pt x="2430174" y="399401"/>
                  <a:pt x="2430174" y="239442"/>
                  <a:pt x="2331515" y="140783"/>
                </a:cubicBezTo>
                <a:close/>
                <a:moveTo>
                  <a:pt x="130662" y="2341636"/>
                </a:moveTo>
                <a:cubicBezTo>
                  <a:pt x="204657" y="2415630"/>
                  <a:pt x="313133" y="2434128"/>
                  <a:pt x="404367" y="2397132"/>
                </a:cubicBezTo>
                <a:cubicBezTo>
                  <a:pt x="313132" y="2434129"/>
                  <a:pt x="204657" y="2415630"/>
                  <a:pt x="130662" y="2341636"/>
                </a:cubicBezTo>
                <a:close/>
                <a:moveTo>
                  <a:pt x="0" y="0"/>
                </a:moveTo>
                <a:lnTo>
                  <a:pt x="685957" y="0"/>
                </a:lnTo>
                <a:lnTo>
                  <a:pt x="545173" y="140784"/>
                </a:lnTo>
                <a:cubicBezTo>
                  <a:pt x="446514" y="239443"/>
                  <a:pt x="446514" y="399401"/>
                  <a:pt x="545173" y="498061"/>
                </a:cubicBezTo>
                <a:lnTo>
                  <a:pt x="1259706" y="1212593"/>
                </a:lnTo>
                <a:lnTo>
                  <a:pt x="1273873" y="1224165"/>
                </a:lnTo>
                <a:lnTo>
                  <a:pt x="1259714" y="1212600"/>
                </a:lnTo>
                <a:lnTo>
                  <a:pt x="1298730" y="1251616"/>
                </a:lnTo>
                <a:cubicBezTo>
                  <a:pt x="1397389" y="1350275"/>
                  <a:pt x="1557348" y="1350275"/>
                  <a:pt x="1656007" y="1251616"/>
                </a:cubicBezTo>
                <a:lnTo>
                  <a:pt x="2370540" y="537083"/>
                </a:lnTo>
                <a:cubicBezTo>
                  <a:pt x="2469199" y="438424"/>
                  <a:pt x="2469199" y="278465"/>
                  <a:pt x="2370540" y="179806"/>
                </a:cubicBezTo>
                <a:lnTo>
                  <a:pt x="2190734" y="0"/>
                </a:lnTo>
                <a:lnTo>
                  <a:pt x="2907621" y="0"/>
                </a:lnTo>
                <a:lnTo>
                  <a:pt x="2907621" y="716887"/>
                </a:lnTo>
                <a:lnTo>
                  <a:pt x="2803262" y="612528"/>
                </a:lnTo>
                <a:lnTo>
                  <a:pt x="2803254" y="612521"/>
                </a:lnTo>
                <a:lnTo>
                  <a:pt x="2764237" y="573505"/>
                </a:lnTo>
                <a:cubicBezTo>
                  <a:pt x="2665578" y="474846"/>
                  <a:pt x="2505619" y="474846"/>
                  <a:pt x="2406960" y="573505"/>
                </a:cubicBezTo>
                <a:lnTo>
                  <a:pt x="1692427" y="1288037"/>
                </a:lnTo>
                <a:cubicBezTo>
                  <a:pt x="1593768" y="1386697"/>
                  <a:pt x="1593768" y="1546655"/>
                  <a:pt x="1692427" y="1645314"/>
                </a:cubicBezTo>
                <a:lnTo>
                  <a:pt x="2406960" y="2359847"/>
                </a:lnTo>
                <a:lnTo>
                  <a:pt x="2425865" y="2375290"/>
                </a:lnTo>
                <a:lnTo>
                  <a:pt x="2406969" y="2359854"/>
                </a:lnTo>
                <a:lnTo>
                  <a:pt x="2445985" y="2398870"/>
                </a:lnTo>
                <a:cubicBezTo>
                  <a:pt x="2544644" y="2497530"/>
                  <a:pt x="2704603" y="2497530"/>
                  <a:pt x="2803262" y="2398870"/>
                </a:cubicBezTo>
                <a:lnTo>
                  <a:pt x="2907621" y="2294511"/>
                </a:lnTo>
                <a:lnTo>
                  <a:pt x="2907621" y="2907623"/>
                </a:lnTo>
                <a:lnTo>
                  <a:pt x="2294508" y="2907623"/>
                </a:lnTo>
                <a:lnTo>
                  <a:pt x="2388750" y="2813381"/>
                </a:lnTo>
                <a:cubicBezTo>
                  <a:pt x="2487409" y="2714722"/>
                  <a:pt x="2487409" y="2554763"/>
                  <a:pt x="2388750" y="2456104"/>
                </a:cubicBezTo>
                <a:lnTo>
                  <a:pt x="2349727" y="2417081"/>
                </a:lnTo>
                <a:lnTo>
                  <a:pt x="1635194" y="1702548"/>
                </a:lnTo>
                <a:cubicBezTo>
                  <a:pt x="1536535" y="1603889"/>
                  <a:pt x="1376576" y="1603889"/>
                  <a:pt x="1277917" y="1702548"/>
                </a:cubicBezTo>
                <a:lnTo>
                  <a:pt x="563384" y="2417081"/>
                </a:lnTo>
                <a:cubicBezTo>
                  <a:pt x="464725" y="2515740"/>
                  <a:pt x="464725" y="2675698"/>
                  <a:pt x="563384" y="2774357"/>
                </a:cubicBezTo>
                <a:lnTo>
                  <a:pt x="696650" y="2907623"/>
                </a:lnTo>
                <a:lnTo>
                  <a:pt x="0" y="2907623"/>
                </a:lnTo>
                <a:lnTo>
                  <a:pt x="0" y="2210973"/>
                </a:lnTo>
                <a:lnTo>
                  <a:pt x="130662" y="2341636"/>
                </a:lnTo>
                <a:lnTo>
                  <a:pt x="169686" y="2380659"/>
                </a:lnTo>
                <a:cubicBezTo>
                  <a:pt x="268345" y="2479318"/>
                  <a:pt x="428303" y="2479318"/>
                  <a:pt x="526963" y="2380659"/>
                </a:cubicBezTo>
                <a:lnTo>
                  <a:pt x="1241495" y="1666126"/>
                </a:lnTo>
                <a:cubicBezTo>
                  <a:pt x="1340154" y="1567467"/>
                  <a:pt x="1340154" y="1407508"/>
                  <a:pt x="1241495" y="1308849"/>
                </a:cubicBezTo>
                <a:lnTo>
                  <a:pt x="1202472" y="1269826"/>
                </a:lnTo>
                <a:lnTo>
                  <a:pt x="487940" y="555294"/>
                </a:lnTo>
                <a:cubicBezTo>
                  <a:pt x="389281" y="456635"/>
                  <a:pt x="229322" y="456635"/>
                  <a:pt x="130663" y="555294"/>
                </a:cubicBezTo>
                <a:lnTo>
                  <a:pt x="0" y="685957"/>
                </a:lnTo>
                <a:lnTo>
                  <a:pt x="0" y="0"/>
                </a:lnTo>
                <a:close/>
              </a:path>
            </a:pathLst>
          </a:custGeom>
          <a:solidFill>
            <a:schemeClr val="bg2">
              <a:alpha val="20000"/>
            </a:schemeClr>
          </a:solidFill>
          <a:ln w="9525">
            <a:noFill/>
            <a:round/>
          </a:ln>
        </p:spPr>
        <p:txBody>
          <a:bodyPr anchor="ctr"/>
          <a:lstStyle/>
          <a:p>
            <a:endParaRPr lang="zh-CN" altLang="en-US" dirty="0">
              <a:ea typeface="微软雅黑" panose="020B0503020204020204" pitchFamily="34" charset="-122"/>
            </a:endParaRPr>
          </a:p>
        </p:txBody>
      </p:sp>
      <p:sp>
        <p:nvSpPr>
          <p:cNvPr id="24582" name="Rounded Rectangle 22"/>
          <p:cNvSpPr>
            <a:spLocks noChangeArrowheads="1"/>
          </p:cNvSpPr>
          <p:nvPr/>
        </p:nvSpPr>
        <p:spPr bwMode="auto">
          <a:xfrm>
            <a:off x="3405188" y="3743325"/>
            <a:ext cx="1516062" cy="1516063"/>
          </a:xfrm>
          <a:prstGeom prst="roundRect">
            <a:avLst>
              <a:gd name="adj" fmla="val 16667"/>
            </a:avLst>
          </a:prstGeom>
          <a:solidFill>
            <a:schemeClr val="bg1">
              <a:alpha val="70195"/>
            </a:schemeClr>
          </a:solidFill>
          <a:ln w="9525">
            <a:noFill/>
            <a:round/>
          </a:ln>
        </p:spPr>
        <p:txBody>
          <a:bodyPr anchor="ctr"/>
          <a:lstStyle/>
          <a:p>
            <a:pPr algn="ctr" eaLnBrk="1" hangingPunct="1"/>
            <a:endParaRPr lang="id-ID" altLang="en-US" dirty="0">
              <a:ea typeface="微软雅黑" panose="020B0503020204020204" pitchFamily="34" charset="-122"/>
            </a:endParaRPr>
          </a:p>
        </p:txBody>
      </p:sp>
      <p:sp>
        <p:nvSpPr>
          <p:cNvPr id="24583" name="Rounded Rectangle 7"/>
          <p:cNvSpPr>
            <a:spLocks noChangeArrowheads="1"/>
          </p:cNvSpPr>
          <p:nvPr/>
        </p:nvSpPr>
        <p:spPr bwMode="auto">
          <a:xfrm>
            <a:off x="1808163" y="2120900"/>
            <a:ext cx="1516062" cy="1516063"/>
          </a:xfrm>
          <a:prstGeom prst="roundRect">
            <a:avLst>
              <a:gd name="adj" fmla="val 16667"/>
            </a:avLst>
          </a:prstGeom>
          <a:solidFill>
            <a:schemeClr val="bg1">
              <a:alpha val="70195"/>
            </a:schemeClr>
          </a:solidFill>
          <a:ln w="9525">
            <a:noFill/>
            <a:round/>
          </a:ln>
        </p:spPr>
        <p:txBody>
          <a:bodyPr anchor="ctr"/>
          <a:lstStyle/>
          <a:p>
            <a:pPr algn="ctr" eaLnBrk="1" hangingPunct="1"/>
            <a:endParaRPr lang="id-ID" altLang="en-US" dirty="0">
              <a:solidFill>
                <a:srgbClr val="FFFFFF"/>
              </a:solidFill>
              <a:ea typeface="微软雅黑" panose="020B0503020204020204" pitchFamily="34" charset="-122"/>
            </a:endParaRPr>
          </a:p>
        </p:txBody>
      </p:sp>
      <p:sp>
        <p:nvSpPr>
          <p:cNvPr id="24584" name="Rounded Rectangle 12"/>
          <p:cNvSpPr>
            <a:spLocks noChangeArrowheads="1"/>
          </p:cNvSpPr>
          <p:nvPr/>
        </p:nvSpPr>
        <p:spPr bwMode="auto">
          <a:xfrm>
            <a:off x="3405188" y="2120900"/>
            <a:ext cx="1516062" cy="1516063"/>
          </a:xfrm>
          <a:prstGeom prst="roundRect">
            <a:avLst>
              <a:gd name="adj" fmla="val 16667"/>
            </a:avLst>
          </a:prstGeom>
          <a:solidFill>
            <a:schemeClr val="bg1">
              <a:alpha val="70195"/>
            </a:schemeClr>
          </a:solidFill>
          <a:ln w="9525">
            <a:noFill/>
            <a:round/>
          </a:ln>
        </p:spPr>
        <p:txBody>
          <a:bodyPr anchor="ctr"/>
          <a:lstStyle/>
          <a:p>
            <a:pPr algn="ctr" eaLnBrk="1" hangingPunct="1"/>
            <a:endParaRPr lang="id-ID" altLang="en-US" dirty="0">
              <a:solidFill>
                <a:srgbClr val="FFFFFF"/>
              </a:solidFill>
              <a:ea typeface="微软雅黑" panose="020B0503020204020204" pitchFamily="34" charset="-122"/>
            </a:endParaRPr>
          </a:p>
        </p:txBody>
      </p:sp>
      <p:sp>
        <p:nvSpPr>
          <p:cNvPr id="24585" name="Rounded Rectangle 17"/>
          <p:cNvSpPr>
            <a:spLocks noChangeArrowheads="1"/>
          </p:cNvSpPr>
          <p:nvPr/>
        </p:nvSpPr>
        <p:spPr bwMode="auto">
          <a:xfrm>
            <a:off x="1808163" y="3743325"/>
            <a:ext cx="1516062" cy="1516063"/>
          </a:xfrm>
          <a:prstGeom prst="roundRect">
            <a:avLst>
              <a:gd name="adj" fmla="val 16667"/>
            </a:avLst>
          </a:prstGeom>
          <a:solidFill>
            <a:schemeClr val="bg1">
              <a:alpha val="70195"/>
            </a:schemeClr>
          </a:solidFill>
          <a:ln w="9525">
            <a:noFill/>
            <a:round/>
          </a:ln>
        </p:spPr>
        <p:txBody>
          <a:bodyPr anchor="ctr"/>
          <a:lstStyle/>
          <a:p>
            <a:pPr algn="ctr" eaLnBrk="1" hangingPunct="1"/>
            <a:endParaRPr lang="id-ID" altLang="en-US" dirty="0">
              <a:ea typeface="微软雅黑" panose="020B0503020204020204" pitchFamily="34" charset="-122"/>
            </a:endParaRPr>
          </a:p>
        </p:txBody>
      </p:sp>
      <p:sp>
        <p:nvSpPr>
          <p:cNvPr id="24586" name="任意多边形 11"/>
          <p:cNvSpPr/>
          <p:nvPr/>
        </p:nvSpPr>
        <p:spPr bwMode="auto">
          <a:xfrm>
            <a:off x="1808163" y="3382963"/>
            <a:ext cx="1516062" cy="307975"/>
          </a:xfrm>
          <a:custGeom>
            <a:avLst/>
            <a:gdLst>
              <a:gd name="T0" fmla="*/ 0 w 1515768"/>
              <a:gd name="T1" fmla="*/ 0 h 307820"/>
              <a:gd name="T2" fmla="*/ 252731 w 1515768"/>
              <a:gd name="T3" fmla="*/ 252887 h 307820"/>
              <a:gd name="T4" fmla="*/ 1263625 w 1515768"/>
              <a:gd name="T5" fmla="*/ 252887 h 307820"/>
              <a:gd name="T6" fmla="*/ 1516356 w 1515768"/>
              <a:gd name="T7" fmla="*/ 0 h 307820"/>
              <a:gd name="T8" fmla="*/ 1516356 w 1515768"/>
              <a:gd name="T9" fmla="*/ 55243 h 307820"/>
              <a:gd name="T10" fmla="*/ 1263625 w 1515768"/>
              <a:gd name="T11" fmla="*/ 308130 h 307820"/>
              <a:gd name="T12" fmla="*/ 252731 w 1515768"/>
              <a:gd name="T13" fmla="*/ 308130 h 307820"/>
              <a:gd name="T14" fmla="*/ 0 w 1515768"/>
              <a:gd name="T15" fmla="*/ 55243 h 307820"/>
              <a:gd name="T16" fmla="*/ 0 w 1515768"/>
              <a:gd name="T17" fmla="*/ 0 h 307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5768"/>
              <a:gd name="T28" fmla="*/ 0 h 307820"/>
              <a:gd name="T29" fmla="*/ 1515768 w 1515768"/>
              <a:gd name="T30" fmla="*/ 307820 h 307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5768" h="307820">
                <a:moveTo>
                  <a:pt x="0" y="0"/>
                </a:moveTo>
                <a:cubicBezTo>
                  <a:pt x="0" y="139525"/>
                  <a:pt x="113108" y="252633"/>
                  <a:pt x="252633" y="252633"/>
                </a:cubicBezTo>
                <a:lnTo>
                  <a:pt x="1263135" y="252633"/>
                </a:lnTo>
                <a:cubicBezTo>
                  <a:pt x="1402660" y="252633"/>
                  <a:pt x="1515768" y="139525"/>
                  <a:pt x="1515768" y="0"/>
                </a:cubicBezTo>
                <a:lnTo>
                  <a:pt x="1515768" y="55187"/>
                </a:lnTo>
                <a:cubicBezTo>
                  <a:pt x="1515768" y="194712"/>
                  <a:pt x="1402660" y="307820"/>
                  <a:pt x="1263135" y="307820"/>
                </a:cubicBezTo>
                <a:lnTo>
                  <a:pt x="252633" y="307820"/>
                </a:lnTo>
                <a:cubicBezTo>
                  <a:pt x="113108" y="307820"/>
                  <a:pt x="0" y="194712"/>
                  <a:pt x="0" y="55187"/>
                </a:cubicBezTo>
                <a:lnTo>
                  <a:pt x="0" y="0"/>
                </a:lnTo>
                <a:close/>
              </a:path>
            </a:pathLst>
          </a:custGeom>
          <a:solidFill>
            <a:schemeClr val="bg1">
              <a:alpha val="39999"/>
            </a:schemeClr>
          </a:solidFill>
          <a:ln w="9525">
            <a:noFill/>
            <a:round/>
          </a:ln>
        </p:spPr>
        <p:txBody>
          <a:bodyPr anchor="ctr"/>
          <a:lstStyle/>
          <a:p>
            <a:endParaRPr lang="zh-CN" altLang="en-US" dirty="0">
              <a:ea typeface="微软雅黑" panose="020B0503020204020204" pitchFamily="34" charset="-122"/>
            </a:endParaRPr>
          </a:p>
        </p:txBody>
      </p:sp>
      <p:sp>
        <p:nvSpPr>
          <p:cNvPr id="24587" name="TextBox 7"/>
          <p:cNvSpPr>
            <a:spLocks noChangeArrowheads="1"/>
          </p:cNvSpPr>
          <p:nvPr/>
        </p:nvSpPr>
        <p:spPr bwMode="auto">
          <a:xfrm>
            <a:off x="2018992" y="2673350"/>
            <a:ext cx="1137266" cy="408286"/>
          </a:xfrm>
          <a:prstGeom prst="roundRect">
            <a:avLst>
              <a:gd name="adj" fmla="val 16667"/>
            </a:avLst>
          </a:prstGeom>
          <a:noFill/>
          <a:ln w="9525">
            <a:noFill/>
            <a:round/>
          </a:ln>
        </p:spPr>
        <p:txBody>
          <a:bodyPr wrap="none">
            <a:spAutoFit/>
          </a:bodyPr>
          <a:lstStyle/>
          <a:p>
            <a:pPr algn="ctr" eaLnBrk="1" hangingPunct="1"/>
            <a:r>
              <a:rPr lang="zh-CN" altLang="en-US" b="1">
                <a:latin typeface="微软雅黑" panose="020B0503020204020204" pitchFamily="34" charset="-122"/>
                <a:ea typeface="微软雅黑" panose="020B0503020204020204" pitchFamily="34" charset="-122"/>
              </a:rPr>
              <a:t>极致无岸</a:t>
            </a:r>
            <a:endParaRPr lang="id-ID" altLang="en-US" b="1">
              <a:latin typeface="微软雅黑" panose="020B0503020204020204" pitchFamily="34" charset="-122"/>
              <a:ea typeface="微软雅黑" panose="020B0503020204020204" pitchFamily="34" charset="-122"/>
            </a:endParaRPr>
          </a:p>
        </p:txBody>
      </p:sp>
      <p:sp>
        <p:nvSpPr>
          <p:cNvPr id="24588" name="任意多边形 13"/>
          <p:cNvSpPr/>
          <p:nvPr/>
        </p:nvSpPr>
        <p:spPr bwMode="auto">
          <a:xfrm>
            <a:off x="3405188" y="2428875"/>
            <a:ext cx="1516062" cy="1262063"/>
          </a:xfrm>
          <a:custGeom>
            <a:avLst/>
            <a:gdLst>
              <a:gd name="T0" fmla="*/ 1516355 w 1515768"/>
              <a:gd name="T1" fmla="*/ 0 h 1263145"/>
              <a:gd name="T2" fmla="*/ 1516356 w 1515768"/>
              <a:gd name="T3" fmla="*/ 10 h 1263145"/>
              <a:gd name="T4" fmla="*/ 1516356 w 1515768"/>
              <a:gd name="T5" fmla="*/ 1008781 h 1263145"/>
              <a:gd name="T6" fmla="*/ 1263625 w 1515768"/>
              <a:gd name="T7" fmla="*/ 1260982 h 1263145"/>
              <a:gd name="T8" fmla="*/ 252731 w 1515768"/>
              <a:gd name="T9" fmla="*/ 1260982 h 1263145"/>
              <a:gd name="T10" fmla="*/ 0 w 1515768"/>
              <a:gd name="T11" fmla="*/ 1008781 h 1263145"/>
              <a:gd name="T12" fmla="*/ 0 w 1515768"/>
              <a:gd name="T13" fmla="*/ 953699 h 1263145"/>
              <a:gd name="T14" fmla="*/ 5134 w 1515768"/>
              <a:gd name="T15" fmla="*/ 1004516 h 1263145"/>
              <a:gd name="T16" fmla="*/ 252730 w 1515768"/>
              <a:gd name="T17" fmla="*/ 1205889 h 1263145"/>
              <a:gd name="T18" fmla="*/ 1263624 w 1515768"/>
              <a:gd name="T19" fmla="*/ 1205889 h 1263145"/>
              <a:gd name="T20" fmla="*/ 1516355 w 1515768"/>
              <a:gd name="T21" fmla="*/ 953689 h 1263145"/>
              <a:gd name="T22" fmla="*/ 1516355 w 1515768"/>
              <a:gd name="T23" fmla="*/ 0 h 1263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15768"/>
              <a:gd name="T37" fmla="*/ 0 h 1263145"/>
              <a:gd name="T38" fmla="*/ 1515768 w 1515768"/>
              <a:gd name="T39" fmla="*/ 1263145 h 126314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15768" h="1263145">
                <a:moveTo>
                  <a:pt x="1515767" y="0"/>
                </a:moveTo>
                <a:lnTo>
                  <a:pt x="1515768" y="10"/>
                </a:lnTo>
                <a:lnTo>
                  <a:pt x="1515768" y="1010512"/>
                </a:lnTo>
                <a:cubicBezTo>
                  <a:pt x="1515768" y="1150037"/>
                  <a:pt x="1402660" y="1263145"/>
                  <a:pt x="1263135" y="1263145"/>
                </a:cubicBezTo>
                <a:lnTo>
                  <a:pt x="252633" y="1263145"/>
                </a:lnTo>
                <a:cubicBezTo>
                  <a:pt x="113108" y="1263145"/>
                  <a:pt x="0" y="1150037"/>
                  <a:pt x="0" y="1010512"/>
                </a:cubicBezTo>
                <a:lnTo>
                  <a:pt x="0" y="955335"/>
                </a:lnTo>
                <a:lnTo>
                  <a:pt x="5132" y="1006239"/>
                </a:lnTo>
                <a:cubicBezTo>
                  <a:pt x="28689" y="1121360"/>
                  <a:pt x="130548" y="1207958"/>
                  <a:pt x="252632" y="1207958"/>
                </a:cubicBezTo>
                <a:lnTo>
                  <a:pt x="1263134" y="1207958"/>
                </a:lnTo>
                <a:cubicBezTo>
                  <a:pt x="1402659" y="1207958"/>
                  <a:pt x="1515767" y="1094850"/>
                  <a:pt x="1515767" y="955325"/>
                </a:cubicBezTo>
                <a:lnTo>
                  <a:pt x="1515767" y="0"/>
                </a:lnTo>
                <a:close/>
              </a:path>
            </a:pathLst>
          </a:custGeom>
          <a:solidFill>
            <a:schemeClr val="bg1">
              <a:alpha val="39999"/>
            </a:schemeClr>
          </a:solidFill>
          <a:ln w="9525">
            <a:noFill/>
            <a:round/>
          </a:ln>
        </p:spPr>
        <p:txBody>
          <a:bodyPr anchor="ctr"/>
          <a:lstStyle/>
          <a:p>
            <a:endParaRPr lang="zh-CN" altLang="en-US" dirty="0">
              <a:ea typeface="微软雅黑" panose="020B0503020204020204" pitchFamily="34" charset="-122"/>
            </a:endParaRPr>
          </a:p>
        </p:txBody>
      </p:sp>
      <p:sp>
        <p:nvSpPr>
          <p:cNvPr id="24589" name="TextBox 12"/>
          <p:cNvSpPr>
            <a:spLocks noChangeArrowheads="1"/>
          </p:cNvSpPr>
          <p:nvPr/>
        </p:nvSpPr>
        <p:spPr bwMode="auto">
          <a:xfrm>
            <a:off x="3589030" y="2673350"/>
            <a:ext cx="1137266" cy="408286"/>
          </a:xfrm>
          <a:prstGeom prst="roundRect">
            <a:avLst>
              <a:gd name="adj" fmla="val 16667"/>
            </a:avLst>
          </a:prstGeom>
          <a:noFill/>
          <a:ln w="9525">
            <a:noFill/>
            <a:round/>
          </a:ln>
        </p:spPr>
        <p:txBody>
          <a:bodyPr wrap="none">
            <a:spAutoFit/>
          </a:bodyPr>
          <a:lstStyle/>
          <a:p>
            <a:pPr algn="ctr" eaLnBrk="1" hangingPunct="1"/>
            <a:r>
              <a:rPr lang="zh-CN" altLang="en-US" b="1">
                <a:latin typeface="微软雅黑" panose="020B0503020204020204" pitchFamily="34" charset="-122"/>
                <a:ea typeface="微软雅黑" panose="020B0503020204020204" pitchFamily="34" charset="-122"/>
              </a:rPr>
              <a:t>向天而歌</a:t>
            </a:r>
            <a:endParaRPr lang="id-ID" altLang="en-US" b="1">
              <a:latin typeface="微软雅黑" panose="020B0503020204020204" pitchFamily="34" charset="-122"/>
              <a:ea typeface="微软雅黑" panose="020B0503020204020204" pitchFamily="34" charset="-122"/>
            </a:endParaRPr>
          </a:p>
        </p:txBody>
      </p:sp>
      <p:sp>
        <p:nvSpPr>
          <p:cNvPr id="24590" name="任意多边形 15"/>
          <p:cNvSpPr/>
          <p:nvPr/>
        </p:nvSpPr>
        <p:spPr bwMode="auto">
          <a:xfrm>
            <a:off x="1808163" y="5005388"/>
            <a:ext cx="1516062" cy="307975"/>
          </a:xfrm>
          <a:custGeom>
            <a:avLst/>
            <a:gdLst>
              <a:gd name="T0" fmla="*/ 0 w 1515768"/>
              <a:gd name="T1" fmla="*/ 0 h 307820"/>
              <a:gd name="T2" fmla="*/ 252731 w 1515768"/>
              <a:gd name="T3" fmla="*/ 252887 h 307820"/>
              <a:gd name="T4" fmla="*/ 1263625 w 1515768"/>
              <a:gd name="T5" fmla="*/ 252887 h 307820"/>
              <a:gd name="T6" fmla="*/ 1516356 w 1515768"/>
              <a:gd name="T7" fmla="*/ 0 h 307820"/>
              <a:gd name="T8" fmla="*/ 1516356 w 1515768"/>
              <a:gd name="T9" fmla="*/ 55243 h 307820"/>
              <a:gd name="T10" fmla="*/ 1263625 w 1515768"/>
              <a:gd name="T11" fmla="*/ 308130 h 307820"/>
              <a:gd name="T12" fmla="*/ 252731 w 1515768"/>
              <a:gd name="T13" fmla="*/ 308130 h 307820"/>
              <a:gd name="T14" fmla="*/ 0 w 1515768"/>
              <a:gd name="T15" fmla="*/ 55243 h 307820"/>
              <a:gd name="T16" fmla="*/ 0 w 1515768"/>
              <a:gd name="T17" fmla="*/ 0 h 307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5768"/>
              <a:gd name="T28" fmla="*/ 0 h 307820"/>
              <a:gd name="T29" fmla="*/ 1515768 w 1515768"/>
              <a:gd name="T30" fmla="*/ 307820 h 307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5768" h="307820">
                <a:moveTo>
                  <a:pt x="0" y="0"/>
                </a:moveTo>
                <a:cubicBezTo>
                  <a:pt x="0" y="139525"/>
                  <a:pt x="113108" y="252633"/>
                  <a:pt x="252633" y="252633"/>
                </a:cubicBezTo>
                <a:lnTo>
                  <a:pt x="1263135" y="252633"/>
                </a:lnTo>
                <a:cubicBezTo>
                  <a:pt x="1402660" y="252633"/>
                  <a:pt x="1515768" y="139525"/>
                  <a:pt x="1515768" y="0"/>
                </a:cubicBezTo>
                <a:lnTo>
                  <a:pt x="1515768" y="55187"/>
                </a:lnTo>
                <a:cubicBezTo>
                  <a:pt x="1515768" y="194712"/>
                  <a:pt x="1402660" y="307820"/>
                  <a:pt x="1263135" y="307820"/>
                </a:cubicBezTo>
                <a:lnTo>
                  <a:pt x="252633" y="307820"/>
                </a:lnTo>
                <a:cubicBezTo>
                  <a:pt x="113108" y="307820"/>
                  <a:pt x="0" y="194712"/>
                  <a:pt x="0" y="55187"/>
                </a:cubicBezTo>
                <a:lnTo>
                  <a:pt x="0" y="0"/>
                </a:lnTo>
                <a:close/>
              </a:path>
            </a:pathLst>
          </a:custGeom>
          <a:solidFill>
            <a:schemeClr val="bg1">
              <a:alpha val="39999"/>
            </a:schemeClr>
          </a:solidFill>
          <a:ln w="9525">
            <a:noFill/>
            <a:round/>
          </a:ln>
        </p:spPr>
        <p:txBody>
          <a:bodyPr anchor="ctr"/>
          <a:lstStyle/>
          <a:p>
            <a:endParaRPr lang="zh-CN" altLang="en-US" dirty="0">
              <a:ea typeface="微软雅黑" panose="020B0503020204020204" pitchFamily="34" charset="-122"/>
            </a:endParaRPr>
          </a:p>
        </p:txBody>
      </p:sp>
      <p:sp>
        <p:nvSpPr>
          <p:cNvPr id="24591" name="TextBox 17"/>
          <p:cNvSpPr>
            <a:spLocks noChangeArrowheads="1"/>
          </p:cNvSpPr>
          <p:nvPr/>
        </p:nvSpPr>
        <p:spPr bwMode="auto">
          <a:xfrm>
            <a:off x="2011849" y="4314825"/>
            <a:ext cx="1137266" cy="408286"/>
          </a:xfrm>
          <a:prstGeom prst="roundRect">
            <a:avLst>
              <a:gd name="adj" fmla="val 16667"/>
            </a:avLst>
          </a:prstGeom>
          <a:noFill/>
          <a:ln w="9525">
            <a:noFill/>
            <a:round/>
          </a:ln>
        </p:spPr>
        <p:txBody>
          <a:bodyPr wrap="none">
            <a:spAutoFit/>
          </a:bodyPr>
          <a:lstStyle/>
          <a:p>
            <a:pPr algn="ctr" eaLnBrk="1" hangingPunct="1"/>
            <a:r>
              <a:rPr lang="zh-CN" altLang="en-US" b="1">
                <a:latin typeface="微软雅黑" panose="020B0503020204020204" pitchFamily="34" charset="-122"/>
                <a:ea typeface="微软雅黑" panose="020B0503020204020204" pitchFamily="34" charset="-122"/>
              </a:rPr>
              <a:t>极致无岸</a:t>
            </a:r>
            <a:endParaRPr lang="id-ID" altLang="en-US" b="1">
              <a:latin typeface="微软雅黑" panose="020B0503020204020204" pitchFamily="34" charset="-122"/>
              <a:ea typeface="微软雅黑" panose="020B0503020204020204" pitchFamily="34" charset="-122"/>
            </a:endParaRPr>
          </a:p>
        </p:txBody>
      </p:sp>
      <p:sp>
        <p:nvSpPr>
          <p:cNvPr id="24592" name="任意多边形 17"/>
          <p:cNvSpPr/>
          <p:nvPr/>
        </p:nvSpPr>
        <p:spPr bwMode="auto">
          <a:xfrm>
            <a:off x="3405188" y="4051300"/>
            <a:ext cx="1516062" cy="1262063"/>
          </a:xfrm>
          <a:custGeom>
            <a:avLst/>
            <a:gdLst>
              <a:gd name="T0" fmla="*/ 1516355 w 1515768"/>
              <a:gd name="T1" fmla="*/ 0 h 1263145"/>
              <a:gd name="T2" fmla="*/ 1516356 w 1515768"/>
              <a:gd name="T3" fmla="*/ 10 h 1263145"/>
              <a:gd name="T4" fmla="*/ 1516356 w 1515768"/>
              <a:gd name="T5" fmla="*/ 1008781 h 1263145"/>
              <a:gd name="T6" fmla="*/ 1263625 w 1515768"/>
              <a:gd name="T7" fmla="*/ 1260982 h 1263145"/>
              <a:gd name="T8" fmla="*/ 252731 w 1515768"/>
              <a:gd name="T9" fmla="*/ 1260982 h 1263145"/>
              <a:gd name="T10" fmla="*/ 0 w 1515768"/>
              <a:gd name="T11" fmla="*/ 1008781 h 1263145"/>
              <a:gd name="T12" fmla="*/ 0 w 1515768"/>
              <a:gd name="T13" fmla="*/ 953699 h 1263145"/>
              <a:gd name="T14" fmla="*/ 5134 w 1515768"/>
              <a:gd name="T15" fmla="*/ 1004517 h 1263145"/>
              <a:gd name="T16" fmla="*/ 252730 w 1515768"/>
              <a:gd name="T17" fmla="*/ 1205889 h 1263145"/>
              <a:gd name="T18" fmla="*/ 1263624 w 1515768"/>
              <a:gd name="T19" fmla="*/ 1205889 h 1263145"/>
              <a:gd name="T20" fmla="*/ 1516355 w 1515768"/>
              <a:gd name="T21" fmla="*/ 953689 h 1263145"/>
              <a:gd name="T22" fmla="*/ 1516355 w 1515768"/>
              <a:gd name="T23" fmla="*/ 0 h 12631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15768"/>
              <a:gd name="T37" fmla="*/ 0 h 1263145"/>
              <a:gd name="T38" fmla="*/ 1515768 w 1515768"/>
              <a:gd name="T39" fmla="*/ 1263145 h 126314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15768" h="1263145">
                <a:moveTo>
                  <a:pt x="1515767" y="0"/>
                </a:moveTo>
                <a:lnTo>
                  <a:pt x="1515768" y="10"/>
                </a:lnTo>
                <a:lnTo>
                  <a:pt x="1515768" y="1010512"/>
                </a:lnTo>
                <a:cubicBezTo>
                  <a:pt x="1515768" y="1150037"/>
                  <a:pt x="1402660" y="1263145"/>
                  <a:pt x="1263135" y="1263145"/>
                </a:cubicBezTo>
                <a:lnTo>
                  <a:pt x="252633" y="1263145"/>
                </a:lnTo>
                <a:cubicBezTo>
                  <a:pt x="113108" y="1263145"/>
                  <a:pt x="0" y="1150037"/>
                  <a:pt x="0" y="1010512"/>
                </a:cubicBezTo>
                <a:lnTo>
                  <a:pt x="0" y="955335"/>
                </a:lnTo>
                <a:lnTo>
                  <a:pt x="5132" y="1006240"/>
                </a:lnTo>
                <a:cubicBezTo>
                  <a:pt x="28689" y="1121360"/>
                  <a:pt x="130548" y="1207958"/>
                  <a:pt x="252632" y="1207958"/>
                </a:cubicBezTo>
                <a:lnTo>
                  <a:pt x="1263134" y="1207958"/>
                </a:lnTo>
                <a:cubicBezTo>
                  <a:pt x="1402659" y="1207958"/>
                  <a:pt x="1515767" y="1094850"/>
                  <a:pt x="1515767" y="955325"/>
                </a:cubicBezTo>
                <a:lnTo>
                  <a:pt x="1515767" y="0"/>
                </a:lnTo>
                <a:close/>
              </a:path>
            </a:pathLst>
          </a:custGeom>
          <a:solidFill>
            <a:schemeClr val="bg1">
              <a:alpha val="39999"/>
            </a:schemeClr>
          </a:solidFill>
          <a:ln w="9525">
            <a:noFill/>
            <a:round/>
          </a:ln>
        </p:spPr>
        <p:txBody>
          <a:bodyPr anchor="ctr"/>
          <a:lstStyle/>
          <a:p>
            <a:endParaRPr lang="zh-CN" altLang="en-US" dirty="0">
              <a:ea typeface="微软雅黑" panose="020B0503020204020204" pitchFamily="34" charset="-122"/>
            </a:endParaRPr>
          </a:p>
        </p:txBody>
      </p:sp>
      <p:sp>
        <p:nvSpPr>
          <p:cNvPr id="24593" name="TextBox 22"/>
          <p:cNvSpPr>
            <a:spLocks noChangeArrowheads="1"/>
          </p:cNvSpPr>
          <p:nvPr/>
        </p:nvSpPr>
        <p:spPr bwMode="auto">
          <a:xfrm>
            <a:off x="3589030" y="4302125"/>
            <a:ext cx="1137266" cy="408286"/>
          </a:xfrm>
          <a:prstGeom prst="roundRect">
            <a:avLst>
              <a:gd name="adj" fmla="val 16667"/>
            </a:avLst>
          </a:prstGeom>
          <a:noFill/>
          <a:ln w="9525">
            <a:noFill/>
            <a:round/>
          </a:ln>
        </p:spPr>
        <p:txBody>
          <a:bodyPr wrap="none">
            <a:spAutoFit/>
          </a:bodyPr>
          <a:lstStyle/>
          <a:p>
            <a:pPr algn="ctr" eaLnBrk="1" hangingPunct="1"/>
            <a:r>
              <a:rPr lang="zh-CN" altLang="en-US" b="1">
                <a:latin typeface="微软雅黑" panose="020B0503020204020204" pitchFamily="34" charset="-122"/>
                <a:ea typeface="微软雅黑" panose="020B0503020204020204" pitchFamily="34" charset="-122"/>
              </a:rPr>
              <a:t>向天而歌</a:t>
            </a:r>
            <a:endParaRPr lang="id-ID" altLang="en-US" b="1">
              <a:latin typeface="微软雅黑" panose="020B0503020204020204" pitchFamily="34" charset="-122"/>
              <a:ea typeface="微软雅黑" panose="020B0503020204020204" pitchFamily="34" charset="-122"/>
            </a:endParaRPr>
          </a:p>
        </p:txBody>
      </p:sp>
      <p:sp>
        <p:nvSpPr>
          <p:cNvPr id="24594" name="TextBox 30"/>
          <p:cNvSpPr txBox="1">
            <a:spLocks noChangeArrowheads="1"/>
          </p:cNvSpPr>
          <p:nvPr/>
        </p:nvSpPr>
        <p:spPr bwMode="auto">
          <a:xfrm>
            <a:off x="6124575" y="4146550"/>
            <a:ext cx="1808480" cy="337185"/>
          </a:xfrm>
          <a:prstGeom prst="rect">
            <a:avLst/>
          </a:prstGeom>
          <a:noFill/>
          <a:ln w="9525">
            <a:noFill/>
            <a:miter lim="800000"/>
          </a:ln>
        </p:spPr>
        <p:txBody>
          <a:bodyPr wrap="none">
            <a:spAutoFit/>
          </a:bodyPr>
          <a:lstStyle/>
          <a:p>
            <a:pPr eaLnBrk="1" hangingPunct="1"/>
            <a:r>
              <a:rPr lang="zh-CN" altLang="en-US" sz="1600" b="1" dirty="0">
                <a:solidFill>
                  <a:schemeClr val="bg1"/>
                </a:solidFill>
                <a:latin typeface="微软雅黑" panose="020B0503020204020204" pitchFamily="34" charset="-122"/>
                <a:ea typeface="微软雅黑" panose="020B0503020204020204" pitchFamily="34" charset="-122"/>
              </a:rPr>
              <a:t>这里输入文字说明</a:t>
            </a:r>
            <a:endParaRPr lang="id-ID" altLang="en-US" sz="1600" b="1" dirty="0">
              <a:solidFill>
                <a:schemeClr val="bg1"/>
              </a:solidFill>
              <a:latin typeface="微软雅黑" panose="020B0503020204020204" pitchFamily="34" charset="-122"/>
              <a:ea typeface="微软雅黑" panose="020B0503020204020204" pitchFamily="34" charset="-122"/>
            </a:endParaRPr>
          </a:p>
        </p:txBody>
      </p:sp>
      <p:sp>
        <p:nvSpPr>
          <p:cNvPr id="24595" name="TextBox 31"/>
          <p:cNvSpPr txBox="1">
            <a:spLocks noChangeArrowheads="1"/>
          </p:cNvSpPr>
          <p:nvPr/>
        </p:nvSpPr>
        <p:spPr bwMode="auto">
          <a:xfrm>
            <a:off x="6124575" y="4538663"/>
            <a:ext cx="4835525" cy="953135"/>
          </a:xfrm>
          <a:prstGeom prst="rect">
            <a:avLst/>
          </a:prstGeom>
          <a:noFill/>
          <a:ln w="9525">
            <a:noFill/>
            <a:miter lim="800000"/>
          </a:ln>
        </p:spPr>
        <p:txBody>
          <a:bodyPr>
            <a:spAutoFit/>
          </a:bodyPr>
          <a:lstStyle/>
          <a:p>
            <a:pPr algn="just" eaLnBrk="1" hangingPunct="1"/>
            <a:r>
              <a:rPr lang="zh-CN" altLang="en-US" sz="1400" dirty="0">
                <a:solidFill>
                  <a:schemeClr val="bg1"/>
                </a:solidFill>
                <a:latin typeface="微软雅黑" panose="020B0503020204020204" pitchFamily="34" charset="-122"/>
                <a:ea typeface="微软雅黑" panose="020B0503020204020204" pitchFamily="34" charset="-122"/>
              </a:rPr>
              <a:t>这里输入文字说明这里输入文字说明这里输入文字说明这里输入文字说明这里输入文字说明这里输入文字说明这里输入文字说明这里输入文字说明这里输入文字说明这里输入文字说明这里输入文字说明这里输入文字说明</a:t>
            </a:r>
            <a:endParaRPr lang="id-ID" altLang="en-US"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bwMode="auto">
          <a:xfrm>
            <a:off x="2726606" y="1031081"/>
            <a:ext cx="6696794" cy="4795840"/>
            <a:chOff x="-1043066" y="0"/>
            <a:chExt cx="6697783" cy="4795419"/>
          </a:xfrm>
        </p:grpSpPr>
        <p:sp>
          <p:nvSpPr>
            <p:cNvPr id="6" name="文本框 70"/>
            <p:cNvSpPr txBox="1">
              <a:spLocks noChangeArrowheads="1"/>
            </p:cNvSpPr>
            <p:nvPr/>
          </p:nvSpPr>
          <p:spPr bwMode="auto">
            <a:xfrm>
              <a:off x="-1043066" y="1058302"/>
              <a:ext cx="6697783" cy="1323323"/>
            </a:xfrm>
            <a:prstGeom prst="rect">
              <a:avLst/>
            </a:prstGeom>
            <a:noFill/>
            <a:ln w="9525">
              <a:noFill/>
              <a:miter lim="800000"/>
            </a:ln>
          </p:spPr>
          <p:txBody>
            <a:bodyPr wrap="squar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8000" b="1" dirty="0">
                  <a:solidFill>
                    <a:schemeClr val="bg1"/>
                  </a:solidFill>
                  <a:latin typeface="微软雅黑" panose="020B0503020204020204" pitchFamily="34" charset="-122"/>
                  <a:ea typeface="微软雅黑" panose="020B0503020204020204" pitchFamily="34" charset="-122"/>
                </a:rPr>
                <a:t>Thank you</a:t>
              </a:r>
              <a:endParaRPr lang="zh-CN" altLang="en-US" sz="8000" b="1" dirty="0">
                <a:solidFill>
                  <a:schemeClr val="bg1"/>
                </a:solidFill>
                <a:latin typeface="微软雅黑" panose="020B0503020204020204" pitchFamily="34" charset="-122"/>
                <a:ea typeface="微软雅黑" panose="020B0503020204020204" pitchFamily="34" charset="-122"/>
              </a:endParaRPr>
            </a:p>
          </p:txBody>
        </p:sp>
        <p:sp>
          <p:nvSpPr>
            <p:cNvPr id="7" name="文本框 71"/>
            <p:cNvSpPr txBox="1">
              <a:spLocks noChangeArrowheads="1"/>
            </p:cNvSpPr>
            <p:nvPr/>
          </p:nvSpPr>
          <p:spPr bwMode="auto">
            <a:xfrm>
              <a:off x="0" y="2881003"/>
              <a:ext cx="4653650" cy="584775"/>
            </a:xfrm>
            <a:prstGeom prst="rect">
              <a:avLst/>
            </a:prstGeom>
            <a:noFill/>
            <a:ln w="9525">
              <a:noFill/>
              <a:miter lim="800000"/>
            </a:ln>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r>
                <a:rPr lang="en-US" altLang="zh-CN" sz="3200" b="1" dirty="0" err="1">
                  <a:solidFill>
                    <a:schemeClr val="bg1"/>
                  </a:solidFill>
                  <a:latin typeface="微软雅黑" panose="020B0503020204020204" pitchFamily="34" charset="-122"/>
                  <a:ea typeface="微软雅黑" panose="020B0503020204020204" pitchFamily="34" charset="-122"/>
                </a:rPr>
                <a:t>xxxx</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nvGrpSpPr>
            <p:cNvPr id="8" name="组合 7"/>
            <p:cNvGrpSpPr/>
            <p:nvPr/>
          </p:nvGrpSpPr>
          <p:grpSpPr bwMode="auto">
            <a:xfrm>
              <a:off x="47547" y="2461759"/>
              <a:ext cx="4597803" cy="80216"/>
              <a:chOff x="0" y="0"/>
              <a:chExt cx="4597803" cy="80216"/>
            </a:xfrm>
          </p:grpSpPr>
          <p:sp>
            <p:nvSpPr>
              <p:cNvPr id="38" name="椭圆 37"/>
              <p:cNvSpPr>
                <a:spLocks noChangeArrowheads="1"/>
              </p:cNvSpPr>
              <p:nvPr/>
            </p:nvSpPr>
            <p:spPr bwMode="auto">
              <a:xfrm flipV="1">
                <a:off x="2239170" y="0"/>
                <a:ext cx="80216" cy="80216"/>
              </a:xfrm>
              <a:prstGeom prst="ellipse">
                <a:avLst/>
              </a:prstGeom>
              <a:solidFill>
                <a:schemeClr val="bg1"/>
              </a:solidFill>
              <a:ln w="9525">
                <a:noFill/>
                <a:round/>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sz="1400" dirty="0">
                  <a:solidFill>
                    <a:srgbClr val="FFFFFF"/>
                  </a:solidFill>
                  <a:ea typeface="微软雅黑" panose="020B0503020204020204" pitchFamily="34" charset="-122"/>
                </a:endParaRPr>
              </a:p>
            </p:txBody>
          </p:sp>
          <p:cxnSp>
            <p:nvCxnSpPr>
              <p:cNvPr id="39" name="直接连接符 38"/>
              <p:cNvCxnSpPr>
                <a:cxnSpLocks noChangeShapeType="1"/>
              </p:cNvCxnSpPr>
              <p:nvPr/>
            </p:nvCxnSpPr>
            <p:spPr bwMode="auto">
              <a:xfrm>
                <a:off x="0" y="27829"/>
                <a:ext cx="2077186" cy="0"/>
              </a:xfrm>
              <a:prstGeom prst="line">
                <a:avLst/>
              </a:prstGeom>
              <a:noFill/>
              <a:ln w="6350" cap="rnd">
                <a:solidFill>
                  <a:schemeClr val="bg1"/>
                </a:solidFill>
                <a:round/>
              </a:ln>
            </p:spPr>
          </p:cxnSp>
          <p:cxnSp>
            <p:nvCxnSpPr>
              <p:cNvPr id="40" name="直接连接符 39"/>
              <p:cNvCxnSpPr>
                <a:cxnSpLocks noChangeShapeType="1"/>
              </p:cNvCxnSpPr>
              <p:nvPr/>
            </p:nvCxnSpPr>
            <p:spPr bwMode="auto">
              <a:xfrm>
                <a:off x="2488215" y="27829"/>
                <a:ext cx="2109588" cy="0"/>
              </a:xfrm>
              <a:prstGeom prst="line">
                <a:avLst/>
              </a:prstGeom>
              <a:noFill/>
              <a:ln w="6350" cap="rnd">
                <a:solidFill>
                  <a:schemeClr val="bg1"/>
                </a:solidFill>
                <a:round/>
              </a:ln>
            </p:spPr>
          </p:cxnSp>
        </p:grpSp>
        <p:grpSp>
          <p:nvGrpSpPr>
            <p:cNvPr id="9" name="组合 8"/>
            <p:cNvGrpSpPr/>
            <p:nvPr/>
          </p:nvGrpSpPr>
          <p:grpSpPr bwMode="auto">
            <a:xfrm>
              <a:off x="15053" y="0"/>
              <a:ext cx="4572001" cy="4795419"/>
              <a:chOff x="0" y="0"/>
              <a:chExt cx="4572001" cy="4795419"/>
            </a:xfrm>
          </p:grpSpPr>
          <p:grpSp>
            <p:nvGrpSpPr>
              <p:cNvPr id="10" name="组合 9"/>
              <p:cNvGrpSpPr/>
              <p:nvPr/>
            </p:nvGrpSpPr>
            <p:grpSpPr bwMode="auto">
              <a:xfrm>
                <a:off x="0" y="0"/>
                <a:ext cx="4572001" cy="852010"/>
                <a:chOff x="0" y="0"/>
                <a:chExt cx="4572001" cy="852010"/>
              </a:xfrm>
            </p:grpSpPr>
            <p:grpSp>
              <p:nvGrpSpPr>
                <p:cNvPr id="25" name="组合 24"/>
                <p:cNvGrpSpPr/>
                <p:nvPr/>
              </p:nvGrpSpPr>
              <p:grpSpPr bwMode="auto">
                <a:xfrm>
                  <a:off x="1421435" y="0"/>
                  <a:ext cx="1693320" cy="852010"/>
                  <a:chOff x="0" y="0"/>
                  <a:chExt cx="3698748" cy="1861058"/>
                </a:xfrm>
              </p:grpSpPr>
              <p:sp>
                <p:nvSpPr>
                  <p:cNvPr id="28" name="菱形 27"/>
                  <p:cNvSpPr>
                    <a:spLocks noChangeArrowheads="1"/>
                  </p:cNvSpPr>
                  <p:nvPr/>
                </p:nvSpPr>
                <p:spPr bwMode="auto">
                  <a:xfrm>
                    <a:off x="1232916" y="0"/>
                    <a:ext cx="1244600" cy="1244600"/>
                  </a:xfrm>
                  <a:prstGeom prst="diamond">
                    <a:avLst/>
                  </a:prstGeom>
                  <a:noFill/>
                  <a:ln w="12700">
                    <a:solidFill>
                      <a:schemeClr val="bg1"/>
                    </a:solidFill>
                    <a:miter lim="800000"/>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dirty="0">
                      <a:solidFill>
                        <a:srgbClr val="FFFFFF"/>
                      </a:solidFill>
                      <a:ea typeface="微软雅黑" panose="020B0503020204020204" pitchFamily="34" charset="-122"/>
                    </a:endParaRPr>
                  </a:p>
                </p:txBody>
              </p:sp>
              <p:grpSp>
                <p:nvGrpSpPr>
                  <p:cNvPr id="29" name="组合 28"/>
                  <p:cNvGrpSpPr/>
                  <p:nvPr/>
                </p:nvGrpSpPr>
                <p:grpSpPr bwMode="auto">
                  <a:xfrm>
                    <a:off x="0" y="1244600"/>
                    <a:ext cx="1232916" cy="616458"/>
                    <a:chOff x="0" y="0"/>
                    <a:chExt cx="1232916" cy="616458"/>
                  </a:xfrm>
                </p:grpSpPr>
                <p:cxnSp>
                  <p:nvCxnSpPr>
                    <p:cNvPr id="36" name="直接连接符 35"/>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7" name="直接连接符 36"/>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30" name="组合 29"/>
                  <p:cNvGrpSpPr/>
                  <p:nvPr/>
                </p:nvGrpSpPr>
                <p:grpSpPr bwMode="auto">
                  <a:xfrm>
                    <a:off x="1232916" y="1244600"/>
                    <a:ext cx="1232916" cy="616458"/>
                    <a:chOff x="0" y="0"/>
                    <a:chExt cx="1232916" cy="616458"/>
                  </a:xfrm>
                </p:grpSpPr>
                <p:cxnSp>
                  <p:nvCxnSpPr>
                    <p:cNvPr id="34" name="直接连接符 33"/>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5" name="直接连接符 34"/>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31" name="组合 30"/>
                  <p:cNvGrpSpPr/>
                  <p:nvPr/>
                </p:nvGrpSpPr>
                <p:grpSpPr bwMode="auto">
                  <a:xfrm>
                    <a:off x="2465832" y="1244600"/>
                    <a:ext cx="1232916" cy="616458"/>
                    <a:chOff x="0" y="0"/>
                    <a:chExt cx="1232916" cy="616458"/>
                  </a:xfrm>
                </p:grpSpPr>
                <p:cxnSp>
                  <p:nvCxnSpPr>
                    <p:cNvPr id="32" name="直接连接符 31"/>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33" name="直接连接符 32"/>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cxnSp>
              <p:nvCxnSpPr>
                <p:cNvPr id="26" name="直接连接符 25"/>
                <p:cNvCxnSpPr>
                  <a:cxnSpLocks noChangeShapeType="1"/>
                </p:cNvCxnSpPr>
                <p:nvPr/>
              </p:nvCxnSpPr>
              <p:spPr bwMode="auto">
                <a:xfrm>
                  <a:off x="3114755" y="852010"/>
                  <a:ext cx="1457246" cy="0"/>
                </a:xfrm>
                <a:prstGeom prst="line">
                  <a:avLst/>
                </a:prstGeom>
                <a:noFill/>
                <a:ln w="6350" cap="rnd">
                  <a:solidFill>
                    <a:schemeClr val="bg1"/>
                  </a:solidFill>
                  <a:round/>
                </a:ln>
              </p:spPr>
            </p:cxnSp>
            <p:cxnSp>
              <p:nvCxnSpPr>
                <p:cNvPr id="27" name="直接连接符 26"/>
                <p:cNvCxnSpPr>
                  <a:cxnSpLocks noChangeShapeType="1"/>
                </p:cNvCxnSpPr>
                <p:nvPr/>
              </p:nvCxnSpPr>
              <p:spPr bwMode="auto">
                <a:xfrm>
                  <a:off x="0" y="852010"/>
                  <a:ext cx="1421435" cy="0"/>
                </a:xfrm>
                <a:prstGeom prst="line">
                  <a:avLst/>
                </a:prstGeom>
                <a:noFill/>
                <a:ln w="6350" cap="rnd">
                  <a:solidFill>
                    <a:schemeClr val="bg1"/>
                  </a:solidFill>
                  <a:round/>
                </a:ln>
              </p:spPr>
            </p:cxnSp>
          </p:grpSp>
          <p:grpSp>
            <p:nvGrpSpPr>
              <p:cNvPr id="11" name="组合 10"/>
              <p:cNvGrpSpPr/>
              <p:nvPr/>
            </p:nvGrpSpPr>
            <p:grpSpPr bwMode="auto">
              <a:xfrm flipV="1">
                <a:off x="0" y="3943409"/>
                <a:ext cx="4572001" cy="852010"/>
                <a:chOff x="0" y="0"/>
                <a:chExt cx="4572001" cy="852010"/>
              </a:xfrm>
            </p:grpSpPr>
            <p:grpSp>
              <p:nvGrpSpPr>
                <p:cNvPr id="12" name="组合 11"/>
                <p:cNvGrpSpPr/>
                <p:nvPr/>
              </p:nvGrpSpPr>
              <p:grpSpPr bwMode="auto">
                <a:xfrm>
                  <a:off x="1421435" y="0"/>
                  <a:ext cx="1693320" cy="852010"/>
                  <a:chOff x="0" y="0"/>
                  <a:chExt cx="3698748" cy="1861058"/>
                </a:xfrm>
              </p:grpSpPr>
              <p:sp>
                <p:nvSpPr>
                  <p:cNvPr id="15" name="菱形 14"/>
                  <p:cNvSpPr>
                    <a:spLocks noChangeArrowheads="1"/>
                  </p:cNvSpPr>
                  <p:nvPr/>
                </p:nvSpPr>
                <p:spPr bwMode="auto">
                  <a:xfrm>
                    <a:off x="1232916" y="0"/>
                    <a:ext cx="1244600" cy="1244600"/>
                  </a:xfrm>
                  <a:prstGeom prst="diamond">
                    <a:avLst/>
                  </a:prstGeom>
                  <a:noFill/>
                  <a:ln w="12700">
                    <a:solidFill>
                      <a:schemeClr val="bg1"/>
                    </a:solidFill>
                    <a:miter lim="800000"/>
                  </a:ln>
                </p:spPr>
                <p:txBody>
                  <a:bodyPr anchor="ct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endParaRPr lang="zh-CN" altLang="en-US" dirty="0">
                      <a:solidFill>
                        <a:srgbClr val="FFFFFF"/>
                      </a:solidFill>
                      <a:ea typeface="微软雅黑" panose="020B0503020204020204" pitchFamily="34" charset="-122"/>
                    </a:endParaRPr>
                  </a:p>
                </p:txBody>
              </p:sp>
              <p:grpSp>
                <p:nvGrpSpPr>
                  <p:cNvPr id="16" name="组合 15"/>
                  <p:cNvGrpSpPr/>
                  <p:nvPr/>
                </p:nvGrpSpPr>
                <p:grpSpPr bwMode="auto">
                  <a:xfrm>
                    <a:off x="0" y="1244600"/>
                    <a:ext cx="1232916" cy="616458"/>
                    <a:chOff x="0" y="0"/>
                    <a:chExt cx="1232916" cy="616458"/>
                  </a:xfrm>
                </p:grpSpPr>
                <p:cxnSp>
                  <p:nvCxnSpPr>
                    <p:cNvPr id="23" name="直接连接符 22"/>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4" name="直接连接符 23"/>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17" name="组合 16"/>
                  <p:cNvGrpSpPr/>
                  <p:nvPr/>
                </p:nvGrpSpPr>
                <p:grpSpPr bwMode="auto">
                  <a:xfrm>
                    <a:off x="1232916" y="1244600"/>
                    <a:ext cx="1232916" cy="616458"/>
                    <a:chOff x="0" y="0"/>
                    <a:chExt cx="1232916" cy="616458"/>
                  </a:xfrm>
                </p:grpSpPr>
                <p:cxnSp>
                  <p:nvCxnSpPr>
                    <p:cNvPr id="21" name="直接连接符 20"/>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2" name="直接连接符 21"/>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nvGrpSpPr>
                  <p:cNvPr id="18" name="组合 17"/>
                  <p:cNvGrpSpPr/>
                  <p:nvPr/>
                </p:nvGrpSpPr>
                <p:grpSpPr bwMode="auto">
                  <a:xfrm>
                    <a:off x="2465832" y="1244600"/>
                    <a:ext cx="1232916" cy="616458"/>
                    <a:chOff x="0" y="0"/>
                    <a:chExt cx="1232916" cy="616458"/>
                  </a:xfrm>
                </p:grpSpPr>
                <p:cxnSp>
                  <p:nvCxnSpPr>
                    <p:cNvPr id="19" name="直接连接符 18"/>
                    <p:cNvCxnSpPr>
                      <a:cxnSpLocks noChangeShapeType="1"/>
                    </p:cNvCxnSpPr>
                    <p:nvPr/>
                  </p:nvCxnSpPr>
                  <p:spPr bwMode="auto">
                    <a:xfrm flipV="1">
                      <a:off x="0" y="0"/>
                      <a:ext cx="616458" cy="616458"/>
                    </a:xfrm>
                    <a:prstGeom prst="line">
                      <a:avLst/>
                    </a:prstGeom>
                    <a:noFill/>
                    <a:ln w="12700" cap="rnd">
                      <a:solidFill>
                        <a:schemeClr val="bg1"/>
                      </a:solidFill>
                      <a:round/>
                    </a:ln>
                  </p:spPr>
                </p:cxnSp>
                <p:cxnSp>
                  <p:nvCxnSpPr>
                    <p:cNvPr id="20" name="直接连接符 19"/>
                    <p:cNvCxnSpPr>
                      <a:cxnSpLocks noChangeShapeType="1"/>
                    </p:cNvCxnSpPr>
                    <p:nvPr/>
                  </p:nvCxnSpPr>
                  <p:spPr bwMode="auto">
                    <a:xfrm flipH="1" flipV="1">
                      <a:off x="616458" y="0"/>
                      <a:ext cx="616458" cy="616458"/>
                    </a:xfrm>
                    <a:prstGeom prst="line">
                      <a:avLst/>
                    </a:prstGeom>
                    <a:noFill/>
                    <a:ln w="12700" cap="rnd">
                      <a:solidFill>
                        <a:schemeClr val="bg1"/>
                      </a:solidFill>
                      <a:round/>
                    </a:ln>
                  </p:spPr>
                </p:cxnSp>
              </p:grpSp>
            </p:grpSp>
            <p:cxnSp>
              <p:nvCxnSpPr>
                <p:cNvPr id="13" name="直接连接符 12"/>
                <p:cNvCxnSpPr>
                  <a:cxnSpLocks noChangeShapeType="1"/>
                </p:cNvCxnSpPr>
                <p:nvPr/>
              </p:nvCxnSpPr>
              <p:spPr bwMode="auto">
                <a:xfrm>
                  <a:off x="3114755" y="852010"/>
                  <a:ext cx="1457246" cy="0"/>
                </a:xfrm>
                <a:prstGeom prst="line">
                  <a:avLst/>
                </a:prstGeom>
                <a:noFill/>
                <a:ln w="6350" cap="rnd">
                  <a:solidFill>
                    <a:schemeClr val="bg1"/>
                  </a:solidFill>
                  <a:round/>
                </a:ln>
              </p:spPr>
            </p:cxnSp>
            <p:cxnSp>
              <p:nvCxnSpPr>
                <p:cNvPr id="14" name="直接连接符 13"/>
                <p:cNvCxnSpPr>
                  <a:cxnSpLocks noChangeShapeType="1"/>
                </p:cNvCxnSpPr>
                <p:nvPr/>
              </p:nvCxnSpPr>
              <p:spPr bwMode="auto">
                <a:xfrm>
                  <a:off x="0" y="852010"/>
                  <a:ext cx="1421435" cy="0"/>
                </a:xfrm>
                <a:prstGeom prst="line">
                  <a:avLst/>
                </a:prstGeom>
                <a:noFill/>
                <a:ln w="6350" cap="rnd">
                  <a:solidFill>
                    <a:schemeClr val="bg1"/>
                  </a:solidFill>
                  <a:round/>
                </a:ln>
              </p:spPr>
            </p:cxnSp>
          </p:gr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灯片编号占位符 96"/>
          <p:cNvSpPr>
            <a:spLocks noGrp="1"/>
          </p:cNvSpPr>
          <p:nvPr>
            <p:ph type="sldNum" sz="quarter" idx="4294967295"/>
          </p:nvPr>
        </p:nvSpPr>
        <p:spPr>
          <a:xfrm>
            <a:off x="9448800" y="6356350"/>
            <a:ext cx="2743200" cy="365125"/>
          </a:xfrm>
        </p:spPr>
        <p:txBody>
          <a:bodyPr/>
          <a:lstStyle/>
          <a:p>
            <a:fld id="{D2358B12-2A49-4E50-B460-9A58A931DC64}"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14338" name="任意多边形 4"/>
          <p:cNvSpPr>
            <a:spLocks noChangeArrowheads="1"/>
          </p:cNvSpPr>
          <p:nvPr/>
        </p:nvSpPr>
        <p:spPr bwMode="auto">
          <a:xfrm>
            <a:off x="11658600" y="6162675"/>
            <a:ext cx="635000" cy="400050"/>
          </a:xfrm>
          <a:custGeom>
            <a:avLst/>
            <a:gdLst>
              <a:gd name="T0" fmla="*/ 250256 w 808522"/>
              <a:gd name="T1" fmla="*/ 0 h 510140"/>
              <a:gd name="T2" fmla="*/ 255070 w 808522"/>
              <a:gd name="T3" fmla="*/ 0 h 510140"/>
              <a:gd name="T4" fmla="*/ 808522 w 808522"/>
              <a:gd name="T5" fmla="*/ 0 h 510140"/>
              <a:gd name="T6" fmla="*/ 808522 w 808522"/>
              <a:gd name="T7" fmla="*/ 510139 h 510140"/>
              <a:gd name="T8" fmla="*/ 255080 w 808522"/>
              <a:gd name="T9" fmla="*/ 510139 h 510140"/>
              <a:gd name="T10" fmla="*/ 255070 w 808522"/>
              <a:gd name="T11" fmla="*/ 510140 h 510140"/>
              <a:gd name="T12" fmla="*/ 255060 w 808522"/>
              <a:gd name="T13" fmla="*/ 510139 h 510140"/>
              <a:gd name="T14" fmla="*/ 250256 w 808522"/>
              <a:gd name="T15" fmla="*/ 510139 h 510140"/>
              <a:gd name="T16" fmla="*/ 250256 w 808522"/>
              <a:gd name="T17" fmla="*/ 509655 h 510140"/>
              <a:gd name="T18" fmla="*/ 203664 w 808522"/>
              <a:gd name="T19" fmla="*/ 504958 h 510140"/>
              <a:gd name="T20" fmla="*/ 0 w 808522"/>
              <a:gd name="T21" fmla="*/ 255070 h 510140"/>
              <a:gd name="T22" fmla="*/ 203664 w 808522"/>
              <a:gd name="T23" fmla="*/ 5182 h 510140"/>
              <a:gd name="T24" fmla="*/ 250256 w 808522"/>
              <a:gd name="T25" fmla="*/ 485 h 5101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8522"/>
              <a:gd name="T40" fmla="*/ 0 h 510140"/>
              <a:gd name="T41" fmla="*/ 808522 w 808522"/>
              <a:gd name="T42" fmla="*/ 510140 h 5101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8522" h="510140">
                <a:moveTo>
                  <a:pt x="250256" y="0"/>
                </a:moveTo>
                <a:lnTo>
                  <a:pt x="255070" y="0"/>
                </a:lnTo>
                <a:lnTo>
                  <a:pt x="808522" y="0"/>
                </a:lnTo>
                <a:lnTo>
                  <a:pt x="808522" y="510139"/>
                </a:lnTo>
                <a:lnTo>
                  <a:pt x="255080" y="510139"/>
                </a:lnTo>
                <a:lnTo>
                  <a:pt x="255070" y="510140"/>
                </a:lnTo>
                <a:lnTo>
                  <a:pt x="255060" y="510139"/>
                </a:lnTo>
                <a:lnTo>
                  <a:pt x="250256" y="510139"/>
                </a:lnTo>
                <a:lnTo>
                  <a:pt x="250256" y="509655"/>
                </a:lnTo>
                <a:lnTo>
                  <a:pt x="203664" y="504958"/>
                </a:lnTo>
                <a:cubicBezTo>
                  <a:pt x="87433" y="481174"/>
                  <a:pt x="0" y="378332"/>
                  <a:pt x="0" y="255070"/>
                </a:cubicBezTo>
                <a:cubicBezTo>
                  <a:pt x="0" y="131808"/>
                  <a:pt x="87433" y="28967"/>
                  <a:pt x="203664" y="5182"/>
                </a:cubicBezTo>
                <a:lnTo>
                  <a:pt x="250256" y="485"/>
                </a:lnTo>
                <a:close/>
              </a:path>
            </a:pathLst>
          </a:cu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4339" name="TextBox 15"/>
          <p:cNvSpPr>
            <a:spLocks noChangeArrowheads="1"/>
          </p:cNvSpPr>
          <p:nvPr/>
        </p:nvSpPr>
        <p:spPr bwMode="auto">
          <a:xfrm>
            <a:off x="11737975" y="6208713"/>
            <a:ext cx="4540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 tIns="34279" rIns="68558" bIns="34279">
            <a:spAutoFit/>
          </a:bodyPr>
          <a:lstStyle/>
          <a:p>
            <a:pPr algn="ctr"/>
            <a:r>
              <a:rPr lang="zh-CN" altLang="zh-CN" sz="140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zh-CN" sz="1400" b="1">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sp>
        <p:nvSpPr>
          <p:cNvPr id="14340" name="矩形 3"/>
          <p:cNvSpPr>
            <a:spLocks noChangeArrowheads="1"/>
          </p:cNvSpPr>
          <p:nvPr/>
        </p:nvSpPr>
        <p:spPr bwMode="auto">
          <a:xfrm>
            <a:off x="4089400" y="563563"/>
            <a:ext cx="2213610" cy="58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zh-CN" altLang="en-US" sz="3200">
                <a:solidFill>
                  <a:schemeClr val="bg1"/>
                </a:solidFill>
                <a:ea typeface="方正兰亭黑_GBK" panose="02000000000000000000" pitchFamily="2" charset="-122"/>
                <a:sym typeface="Arial" panose="020B0604020202020204" pitchFamily="34" charset="0"/>
              </a:rPr>
              <a:t>企业大事记</a:t>
            </a:r>
            <a:endParaRPr lang="zh-CN" altLang="en-US" sz="3200">
              <a:solidFill>
                <a:schemeClr val="bg1"/>
              </a:solidFill>
              <a:sym typeface="Arial" panose="020B0604020202020204" pitchFamily="34" charset="0"/>
            </a:endParaRPr>
          </a:p>
        </p:txBody>
      </p:sp>
      <p:sp>
        <p:nvSpPr>
          <p:cNvPr id="14341" name="文本框 37"/>
          <p:cNvSpPr>
            <a:spLocks noChangeArrowheads="1"/>
          </p:cNvSpPr>
          <p:nvPr/>
        </p:nvSpPr>
        <p:spPr bwMode="auto">
          <a:xfrm>
            <a:off x="6353175" y="809625"/>
            <a:ext cx="2943225" cy="33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en-US" altLang="zh-CN" sz="1600">
                <a:solidFill>
                  <a:schemeClr val="bg1"/>
                </a:solidFill>
                <a:sym typeface="Arial" panose="020B0604020202020204" pitchFamily="34" charset="0"/>
              </a:rPr>
              <a:t>Company</a:t>
            </a:r>
            <a:r>
              <a:rPr lang="zh-CN" altLang="en-US" sz="1600">
                <a:solidFill>
                  <a:schemeClr val="bg1"/>
                </a:solidFill>
                <a:sym typeface="Arial" panose="020B0604020202020204" pitchFamily="34" charset="0"/>
              </a:rPr>
              <a:t> </a:t>
            </a:r>
            <a:r>
              <a:rPr lang="en-US" altLang="zh-CN" sz="1600">
                <a:solidFill>
                  <a:schemeClr val="bg1"/>
                </a:solidFill>
                <a:sym typeface="Arial" panose="020B0604020202020204" pitchFamily="34" charset="0"/>
              </a:rPr>
              <a:t>History</a:t>
            </a:r>
            <a:r>
              <a:rPr lang="zh-CN" altLang="en-US" sz="1600">
                <a:solidFill>
                  <a:schemeClr val="bg1"/>
                </a:solidFill>
                <a:sym typeface="Arial" panose="020B0604020202020204" pitchFamily="34" charset="0"/>
              </a:rPr>
              <a:t> T</a:t>
            </a:r>
            <a:r>
              <a:rPr lang="en-US" altLang="zh-CN" sz="1600">
                <a:solidFill>
                  <a:schemeClr val="bg1"/>
                </a:solidFill>
                <a:sym typeface="Arial" panose="020B0604020202020204" pitchFamily="34" charset="0"/>
              </a:rPr>
              <a:t>imeline</a:t>
            </a:r>
            <a:endParaRPr lang="zh-CN" altLang="en-US" sz="1600">
              <a:solidFill>
                <a:schemeClr val="bg1"/>
              </a:solidFill>
              <a:sym typeface="Arial" panose="020B0604020202020204" pitchFamily="34" charset="0"/>
            </a:endParaRPr>
          </a:p>
        </p:txBody>
      </p:sp>
      <p:grpSp>
        <p:nvGrpSpPr>
          <p:cNvPr id="14342" name="组合 3"/>
          <p:cNvGrpSpPr/>
          <p:nvPr/>
        </p:nvGrpSpPr>
        <p:grpSpPr bwMode="auto">
          <a:xfrm>
            <a:off x="3543300" y="619125"/>
            <a:ext cx="263525" cy="393700"/>
            <a:chOff x="0" y="0"/>
            <a:chExt cx="213756" cy="427512"/>
          </a:xfrm>
        </p:grpSpPr>
        <p:sp>
          <p:nvSpPr>
            <p:cNvPr id="14343" name="直接连接符 4"/>
            <p:cNvSpPr>
              <a:spLocks noChangeShapeType="1"/>
            </p:cNvSpPr>
            <p:nvPr/>
          </p:nvSpPr>
          <p:spPr bwMode="auto">
            <a:xfrm>
              <a:off x="0" y="0"/>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sp>
          <p:nvSpPr>
            <p:cNvPr id="14344" name="直接连接符 5"/>
            <p:cNvSpPr>
              <a:spLocks noChangeShapeType="1"/>
            </p:cNvSpPr>
            <p:nvPr/>
          </p:nvSpPr>
          <p:spPr bwMode="auto">
            <a:xfrm flipH="1">
              <a:off x="0" y="213756"/>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grpSp>
      <p:sp>
        <p:nvSpPr>
          <p:cNvPr id="14345" name="Oval 16"/>
          <p:cNvSpPr>
            <a:spLocks noChangeArrowheads="1"/>
          </p:cNvSpPr>
          <p:nvPr/>
        </p:nvSpPr>
        <p:spPr bwMode="auto">
          <a:xfrm flipH="1" flipV="1">
            <a:off x="6043613" y="3275013"/>
            <a:ext cx="136525" cy="134937"/>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nvGrpSpPr>
          <p:cNvPr id="14346" name="Group 2"/>
          <p:cNvGrpSpPr/>
          <p:nvPr/>
        </p:nvGrpSpPr>
        <p:grpSpPr bwMode="auto">
          <a:xfrm flipH="1" flipV="1">
            <a:off x="6092825" y="3409950"/>
            <a:ext cx="36513" cy="1552575"/>
            <a:chOff x="0" y="0"/>
            <a:chExt cx="36214" cy="1552769"/>
          </a:xfrm>
        </p:grpSpPr>
        <p:sp>
          <p:nvSpPr>
            <p:cNvPr id="14347" name="Straight Connector 14"/>
            <p:cNvSpPr>
              <a:spLocks noChangeShapeType="1"/>
            </p:cNvSpPr>
            <p:nvPr/>
          </p:nvSpPr>
          <p:spPr bwMode="auto">
            <a:xfrm>
              <a:off x="36214"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4348" name="Straight Connector 24"/>
            <p:cNvSpPr>
              <a:spLocks noChangeShapeType="1"/>
            </p:cNvSpPr>
            <p:nvPr/>
          </p:nvSpPr>
          <p:spPr bwMode="auto">
            <a:xfrm>
              <a:off x="0"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grpSp>
        <p:nvGrpSpPr>
          <p:cNvPr id="14349" name="Group 3"/>
          <p:cNvGrpSpPr/>
          <p:nvPr/>
        </p:nvGrpSpPr>
        <p:grpSpPr bwMode="auto">
          <a:xfrm flipH="1" flipV="1">
            <a:off x="6092825" y="1903413"/>
            <a:ext cx="36513" cy="1371600"/>
            <a:chOff x="0" y="0"/>
            <a:chExt cx="36214" cy="1371599"/>
          </a:xfrm>
        </p:grpSpPr>
        <p:sp>
          <p:nvSpPr>
            <p:cNvPr id="14350" name="Straight Connector 19"/>
            <p:cNvSpPr>
              <a:spLocks noChangeShapeType="1"/>
            </p:cNvSpPr>
            <p:nvPr/>
          </p:nvSpPr>
          <p:spPr bwMode="auto">
            <a:xfrm>
              <a:off x="36214"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4351" name="Straight Connector 25"/>
            <p:cNvSpPr>
              <a:spLocks noChangeShapeType="1"/>
            </p:cNvSpPr>
            <p:nvPr/>
          </p:nvSpPr>
          <p:spPr bwMode="auto">
            <a:xfrm>
              <a:off x="0"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4352" name="Oval 40"/>
          <p:cNvSpPr>
            <a:spLocks noChangeArrowheads="1"/>
          </p:cNvSpPr>
          <p:nvPr/>
        </p:nvSpPr>
        <p:spPr bwMode="auto">
          <a:xfrm flipH="1" flipV="1">
            <a:off x="6043613" y="4954588"/>
            <a:ext cx="136525" cy="134937"/>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sp>
        <p:nvSpPr>
          <p:cNvPr id="14353" name="Oval 41"/>
          <p:cNvSpPr>
            <a:spLocks noChangeArrowheads="1"/>
          </p:cNvSpPr>
          <p:nvPr/>
        </p:nvSpPr>
        <p:spPr bwMode="auto">
          <a:xfrm flipH="1" flipV="1">
            <a:off x="6043613" y="1766888"/>
            <a:ext cx="136525" cy="136525"/>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nvGrpSpPr>
          <p:cNvPr id="14354" name="Group 1"/>
          <p:cNvGrpSpPr/>
          <p:nvPr/>
        </p:nvGrpSpPr>
        <p:grpSpPr bwMode="auto">
          <a:xfrm flipH="1" flipV="1">
            <a:off x="6092825" y="5091113"/>
            <a:ext cx="36513" cy="1766887"/>
            <a:chOff x="0" y="0"/>
            <a:chExt cx="36214" cy="1767391"/>
          </a:xfrm>
        </p:grpSpPr>
        <p:sp>
          <p:nvSpPr>
            <p:cNvPr id="14355" name="Straight Connector 43"/>
            <p:cNvSpPr>
              <a:spLocks noChangeShapeType="1"/>
            </p:cNvSpPr>
            <p:nvPr/>
          </p:nvSpPr>
          <p:spPr bwMode="auto">
            <a:xfrm>
              <a:off x="36214"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4356" name="Straight Connector 51"/>
            <p:cNvSpPr>
              <a:spLocks noChangeShapeType="1"/>
            </p:cNvSpPr>
            <p:nvPr/>
          </p:nvSpPr>
          <p:spPr bwMode="auto">
            <a:xfrm>
              <a:off x="0"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4357" name="Isosceles Triangle 58"/>
          <p:cNvSpPr>
            <a:spLocks noChangeArrowheads="1"/>
          </p:cNvSpPr>
          <p:nvPr/>
        </p:nvSpPr>
        <p:spPr bwMode="auto">
          <a:xfrm rot="5400000" flipH="1" flipV="1">
            <a:off x="5901532" y="4958556"/>
            <a:ext cx="69850" cy="115887"/>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4358" name="Isosceles Triangle 59"/>
          <p:cNvSpPr>
            <a:spLocks noChangeArrowheads="1"/>
          </p:cNvSpPr>
          <p:nvPr/>
        </p:nvSpPr>
        <p:spPr bwMode="auto">
          <a:xfrm rot="16200000" flipV="1">
            <a:off x="6234113" y="3286125"/>
            <a:ext cx="69850" cy="117475"/>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4359" name="Isosceles Triangle 60"/>
          <p:cNvSpPr>
            <a:spLocks noChangeArrowheads="1"/>
          </p:cNvSpPr>
          <p:nvPr/>
        </p:nvSpPr>
        <p:spPr bwMode="auto">
          <a:xfrm rot="5400000" flipH="1" flipV="1">
            <a:off x="5902325" y="1779588"/>
            <a:ext cx="68263" cy="115887"/>
          </a:xfrm>
          <a:prstGeom prst="triangle">
            <a:avLst>
              <a:gd name="adj" fmla="val 50000"/>
            </a:avLst>
          </a:prstGeom>
          <a:solidFill>
            <a:srgbClr val="7F7F7F"/>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endParaRPr>
          </a:p>
        </p:txBody>
      </p:sp>
      <p:sp>
        <p:nvSpPr>
          <p:cNvPr id="14360" name="TextBox 157"/>
          <p:cNvSpPr>
            <a:spLocks noChangeArrowheads="1"/>
          </p:cNvSpPr>
          <p:nvPr/>
        </p:nvSpPr>
        <p:spPr bwMode="auto">
          <a:xfrm>
            <a:off x="4638675" y="1835150"/>
            <a:ext cx="9271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sz="1600">
                <a:solidFill>
                  <a:schemeClr val="bg1"/>
                </a:solidFill>
                <a:latin typeface="Arial Black" panose="020B0A04020102020204" pitchFamily="34" charset="0"/>
                <a:sym typeface="Arial Black" panose="020B0A04020102020204" pitchFamily="34" charset="0"/>
              </a:rPr>
              <a:t>200</a:t>
            </a:r>
            <a:r>
              <a:rPr lang="en-US" altLang="zh-CN" sz="1600">
                <a:solidFill>
                  <a:schemeClr val="bg1"/>
                </a:solidFill>
                <a:latin typeface="Arial Black" panose="020B0A04020102020204" pitchFamily="34" charset="0"/>
                <a:sym typeface="Arial Black" panose="020B0A04020102020204" pitchFamily="34" charset="0"/>
              </a:rPr>
              <a:t>5.5</a:t>
            </a:r>
            <a:endParaRPr lang="zh-CN" altLang="en-US" sz="1600">
              <a:solidFill>
                <a:schemeClr val="bg1"/>
              </a:solidFill>
              <a:latin typeface="Arial Black" panose="020B0A04020102020204" pitchFamily="34" charset="0"/>
              <a:sym typeface="Arial Black" panose="020B0A04020102020204" pitchFamily="34" charset="0"/>
            </a:endParaRPr>
          </a:p>
        </p:txBody>
      </p:sp>
      <p:sp>
        <p:nvSpPr>
          <p:cNvPr id="14361" name="TextBox 159"/>
          <p:cNvSpPr>
            <a:spLocks noChangeArrowheads="1"/>
          </p:cNvSpPr>
          <p:nvPr/>
        </p:nvSpPr>
        <p:spPr bwMode="auto">
          <a:xfrm>
            <a:off x="1999298" y="1955800"/>
            <a:ext cx="10972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公司成立</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362" name="TextBox 50"/>
          <p:cNvSpPr>
            <a:spLocks noChangeArrowheads="1"/>
          </p:cNvSpPr>
          <p:nvPr/>
        </p:nvSpPr>
        <p:spPr bwMode="auto">
          <a:xfrm>
            <a:off x="4544695" y="3792538"/>
            <a:ext cx="1062355"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sz="1600">
                <a:solidFill>
                  <a:srgbClr val="A5A5A5"/>
                </a:solidFill>
                <a:latin typeface="Arial Black" panose="020B0A04020102020204" pitchFamily="34" charset="0"/>
                <a:sym typeface="Arial Black" panose="020B0A04020102020204" pitchFamily="34" charset="0"/>
              </a:rPr>
              <a:t>200</a:t>
            </a:r>
            <a:r>
              <a:rPr lang="en-US" altLang="zh-CN" sz="1600">
                <a:solidFill>
                  <a:srgbClr val="A5A5A5"/>
                </a:solidFill>
                <a:latin typeface="Arial Black" panose="020B0A04020102020204" pitchFamily="34" charset="0"/>
                <a:sym typeface="Arial Black" panose="020B0A04020102020204" pitchFamily="34" charset="0"/>
              </a:rPr>
              <a:t>7.11</a:t>
            </a:r>
            <a:endParaRPr lang="zh-CN" altLang="en-US" sz="1600">
              <a:solidFill>
                <a:srgbClr val="A5A5A5"/>
              </a:solidFill>
              <a:latin typeface="Arial Black" panose="020B0A04020102020204" pitchFamily="34" charset="0"/>
              <a:sym typeface="Arial Black" panose="020B0A04020102020204" pitchFamily="34" charset="0"/>
            </a:endParaRPr>
          </a:p>
        </p:txBody>
      </p:sp>
      <p:sp>
        <p:nvSpPr>
          <p:cNvPr id="14363" name="矩形 47"/>
          <p:cNvSpPr>
            <a:spLocks noChangeArrowheads="1"/>
          </p:cNvSpPr>
          <p:nvPr/>
        </p:nvSpPr>
        <p:spPr bwMode="auto">
          <a:xfrm>
            <a:off x="1589088" y="2419350"/>
            <a:ext cx="4048125" cy="697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364" name="TextBox 159"/>
          <p:cNvSpPr>
            <a:spLocks noChangeArrowheads="1"/>
          </p:cNvSpPr>
          <p:nvPr/>
        </p:nvSpPr>
        <p:spPr bwMode="auto">
          <a:xfrm>
            <a:off x="4052570" y="4044950"/>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365" name="矩形 47"/>
          <p:cNvSpPr>
            <a:spLocks noChangeArrowheads="1"/>
          </p:cNvSpPr>
          <p:nvPr/>
        </p:nvSpPr>
        <p:spPr bwMode="auto">
          <a:xfrm>
            <a:off x="1481138" y="5829300"/>
            <a:ext cx="4156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366" name="椭圆 21"/>
          <p:cNvSpPr>
            <a:spLocks noChangeArrowheads="1"/>
          </p:cNvSpPr>
          <p:nvPr/>
        </p:nvSpPr>
        <p:spPr bwMode="auto">
          <a:xfrm>
            <a:off x="1692275" y="4471988"/>
            <a:ext cx="1212850" cy="1212850"/>
          </a:xfrm>
          <a:prstGeom prst="ellipse">
            <a:avLst/>
          </a:prstGeom>
          <a:blipFill dpi="0" rotWithShape="1">
            <a:blip r:embed="rId1" cstate="print"/>
            <a:srcRect/>
            <a:stretch>
              <a:fillRect/>
            </a:stretch>
          </a:blipFill>
          <a:ln w="44450" cap="rnd" cmpd="sng">
            <a:solidFill>
              <a:schemeClr val="bg1"/>
            </a:solidFill>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4367" name="椭圆 40"/>
          <p:cNvSpPr>
            <a:spLocks noChangeArrowheads="1"/>
          </p:cNvSpPr>
          <p:nvPr/>
        </p:nvSpPr>
        <p:spPr bwMode="auto">
          <a:xfrm>
            <a:off x="4378325" y="4471988"/>
            <a:ext cx="1212850" cy="1212850"/>
          </a:xfrm>
          <a:prstGeom prst="ellipse">
            <a:avLst/>
          </a:prstGeom>
          <a:blipFill dpi="0" rotWithShape="1">
            <a:blip r:embed="rId2" cstate="print"/>
            <a:srcRect/>
            <a:stretch>
              <a:fillRect/>
            </a:stretch>
          </a:blipFill>
          <a:ln w="44450" cap="rnd" cmpd="sng">
            <a:solidFill>
              <a:schemeClr val="bg1"/>
            </a:solidFill>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4368" name="椭圆 41"/>
          <p:cNvSpPr>
            <a:spLocks noChangeArrowheads="1"/>
          </p:cNvSpPr>
          <p:nvPr/>
        </p:nvSpPr>
        <p:spPr bwMode="auto">
          <a:xfrm>
            <a:off x="3035300" y="4471988"/>
            <a:ext cx="1212850" cy="1212850"/>
          </a:xfrm>
          <a:prstGeom prst="ellipse">
            <a:avLst/>
          </a:prstGeom>
          <a:blipFill dpi="0" rotWithShape="1">
            <a:blip r:embed="rId3" cstate="print"/>
            <a:srcRect/>
            <a:stretch>
              <a:fillRect/>
            </a:stretch>
          </a:blipFill>
          <a:ln w="44450" cap="rnd" cmpd="sng">
            <a:solidFill>
              <a:schemeClr val="bg1"/>
            </a:solidFill>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4369" name="Freeform 5"/>
          <p:cNvSpPr>
            <a:spLocks noChangeArrowheads="1"/>
          </p:cNvSpPr>
          <p:nvPr/>
        </p:nvSpPr>
        <p:spPr bwMode="auto">
          <a:xfrm>
            <a:off x="7373938" y="4256088"/>
            <a:ext cx="2736850" cy="777875"/>
          </a:xfrm>
          <a:custGeom>
            <a:avLst/>
            <a:gdLst>
              <a:gd name="T0" fmla="*/ 1166 w 2364"/>
              <a:gd name="T1" fmla="*/ 0 h 672"/>
              <a:gd name="T2" fmla="*/ 0 w 2364"/>
              <a:gd name="T3" fmla="*/ 246 h 672"/>
              <a:gd name="T4" fmla="*/ 1182 w 2364"/>
              <a:gd name="T5" fmla="*/ 672 h 672"/>
              <a:gd name="T6" fmla="*/ 2364 w 2364"/>
              <a:gd name="T7" fmla="*/ 246 h 672"/>
              <a:gd name="T8" fmla="*/ 1166 w 2364"/>
              <a:gd name="T9" fmla="*/ 0 h 672"/>
              <a:gd name="T10" fmla="*/ 0 60000 65536"/>
              <a:gd name="T11" fmla="*/ 0 60000 65536"/>
              <a:gd name="T12" fmla="*/ 0 60000 65536"/>
              <a:gd name="T13" fmla="*/ 0 60000 65536"/>
              <a:gd name="T14" fmla="*/ 0 60000 65536"/>
              <a:gd name="T15" fmla="*/ 0 w 2364"/>
              <a:gd name="T16" fmla="*/ 0 h 672"/>
              <a:gd name="T17" fmla="*/ 2364 w 2364"/>
              <a:gd name="T18" fmla="*/ 672 h 672"/>
            </a:gdLst>
            <a:ahLst/>
            <a:cxnLst>
              <a:cxn ang="T10">
                <a:pos x="T0" y="T1"/>
              </a:cxn>
              <a:cxn ang="T11">
                <a:pos x="T2" y="T3"/>
              </a:cxn>
              <a:cxn ang="T12">
                <a:pos x="T4" y="T5"/>
              </a:cxn>
              <a:cxn ang="T13">
                <a:pos x="T6" y="T7"/>
              </a:cxn>
              <a:cxn ang="T14">
                <a:pos x="T8" y="T9"/>
              </a:cxn>
            </a:cxnLst>
            <a:rect l="T15" t="T16" r="T17" b="T18"/>
            <a:pathLst>
              <a:path w="2364" h="672">
                <a:moveTo>
                  <a:pt x="1166" y="0"/>
                </a:moveTo>
                <a:lnTo>
                  <a:pt x="0" y="246"/>
                </a:lnTo>
                <a:lnTo>
                  <a:pt x="1182" y="672"/>
                </a:lnTo>
                <a:lnTo>
                  <a:pt x="2364" y="246"/>
                </a:lnTo>
                <a:lnTo>
                  <a:pt x="1166" y="0"/>
                </a:lnTo>
                <a:close/>
              </a:path>
            </a:pathLst>
          </a:custGeom>
          <a:solidFill>
            <a:srgbClr val="3F3F3F"/>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0" name="Freeform 6"/>
          <p:cNvSpPr>
            <a:spLocks noChangeArrowheads="1"/>
          </p:cNvSpPr>
          <p:nvPr/>
        </p:nvSpPr>
        <p:spPr bwMode="auto">
          <a:xfrm>
            <a:off x="7742238" y="3497263"/>
            <a:ext cx="2001837" cy="763587"/>
          </a:xfrm>
          <a:custGeom>
            <a:avLst/>
            <a:gdLst>
              <a:gd name="T0" fmla="*/ 864 w 1729"/>
              <a:gd name="T1" fmla="*/ 0 h 660"/>
              <a:gd name="T2" fmla="*/ 0 w 1729"/>
              <a:gd name="T3" fmla="*/ 351 h 660"/>
              <a:gd name="T4" fmla="*/ 864 w 1729"/>
              <a:gd name="T5" fmla="*/ 660 h 660"/>
              <a:gd name="T6" fmla="*/ 1729 w 1729"/>
              <a:gd name="T7" fmla="*/ 351 h 660"/>
              <a:gd name="T8" fmla="*/ 864 w 1729"/>
              <a:gd name="T9" fmla="*/ 0 h 660"/>
              <a:gd name="T10" fmla="*/ 0 60000 65536"/>
              <a:gd name="T11" fmla="*/ 0 60000 65536"/>
              <a:gd name="T12" fmla="*/ 0 60000 65536"/>
              <a:gd name="T13" fmla="*/ 0 60000 65536"/>
              <a:gd name="T14" fmla="*/ 0 60000 65536"/>
              <a:gd name="T15" fmla="*/ 0 w 1729"/>
              <a:gd name="T16" fmla="*/ 0 h 660"/>
              <a:gd name="T17" fmla="*/ 1729 w 1729"/>
              <a:gd name="T18" fmla="*/ 660 h 660"/>
            </a:gdLst>
            <a:ahLst/>
            <a:cxnLst>
              <a:cxn ang="T10">
                <a:pos x="T0" y="T1"/>
              </a:cxn>
              <a:cxn ang="T11">
                <a:pos x="T2" y="T3"/>
              </a:cxn>
              <a:cxn ang="T12">
                <a:pos x="T4" y="T5"/>
              </a:cxn>
              <a:cxn ang="T13">
                <a:pos x="T6" y="T7"/>
              </a:cxn>
              <a:cxn ang="T14">
                <a:pos x="T8" y="T9"/>
              </a:cxn>
            </a:cxnLst>
            <a:rect l="T15" t="T16" r="T17" b="T18"/>
            <a:pathLst>
              <a:path w="1729" h="660">
                <a:moveTo>
                  <a:pt x="864" y="0"/>
                </a:moveTo>
                <a:lnTo>
                  <a:pt x="0" y="351"/>
                </a:lnTo>
                <a:lnTo>
                  <a:pt x="864" y="660"/>
                </a:lnTo>
                <a:lnTo>
                  <a:pt x="1729" y="351"/>
                </a:lnTo>
                <a:lnTo>
                  <a:pt x="864" y="0"/>
                </a:lnTo>
                <a:close/>
              </a:path>
            </a:pathLst>
          </a:custGeom>
          <a:solidFill>
            <a:srgbClr val="3F3F3F"/>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1" name="Freeform 7"/>
          <p:cNvSpPr>
            <a:spLocks noChangeArrowheads="1"/>
          </p:cNvSpPr>
          <p:nvPr/>
        </p:nvSpPr>
        <p:spPr bwMode="auto">
          <a:xfrm>
            <a:off x="8742363" y="2147888"/>
            <a:ext cx="957262" cy="2016125"/>
          </a:xfrm>
          <a:custGeom>
            <a:avLst/>
            <a:gdLst>
              <a:gd name="T0" fmla="*/ 0 w 827"/>
              <a:gd name="T1" fmla="*/ 0 h 1741"/>
              <a:gd name="T2" fmla="*/ 0 w 827"/>
              <a:gd name="T3" fmla="*/ 1741 h 1741"/>
              <a:gd name="T4" fmla="*/ 827 w 827"/>
              <a:gd name="T5" fmla="*/ 1445 h 1741"/>
              <a:gd name="T6" fmla="*/ 0 w 827"/>
              <a:gd name="T7" fmla="*/ 0 h 1741"/>
              <a:gd name="T8" fmla="*/ 0 60000 65536"/>
              <a:gd name="T9" fmla="*/ 0 60000 65536"/>
              <a:gd name="T10" fmla="*/ 0 60000 65536"/>
              <a:gd name="T11" fmla="*/ 0 60000 65536"/>
              <a:gd name="T12" fmla="*/ 0 w 827"/>
              <a:gd name="T13" fmla="*/ 0 h 1741"/>
              <a:gd name="T14" fmla="*/ 827 w 827"/>
              <a:gd name="T15" fmla="*/ 1741 h 1741"/>
            </a:gdLst>
            <a:ahLst/>
            <a:cxnLst>
              <a:cxn ang="T8">
                <a:pos x="T0" y="T1"/>
              </a:cxn>
              <a:cxn ang="T9">
                <a:pos x="T2" y="T3"/>
              </a:cxn>
              <a:cxn ang="T10">
                <a:pos x="T4" y="T5"/>
              </a:cxn>
              <a:cxn ang="T11">
                <a:pos x="T6" y="T7"/>
              </a:cxn>
            </a:cxnLst>
            <a:rect l="T12" t="T13" r="T14" b="T15"/>
            <a:pathLst>
              <a:path w="827" h="1741">
                <a:moveTo>
                  <a:pt x="0" y="0"/>
                </a:moveTo>
                <a:lnTo>
                  <a:pt x="0" y="1741"/>
                </a:lnTo>
                <a:lnTo>
                  <a:pt x="827" y="1445"/>
                </a:lnTo>
                <a:lnTo>
                  <a:pt x="0" y="0"/>
                </a:lnTo>
                <a:close/>
              </a:path>
            </a:pathLst>
          </a:custGeom>
          <a:solidFill>
            <a:srgbClr val="D8D8D8">
              <a:alpha val="29999"/>
            </a:srgbClr>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2" name="Freeform 8"/>
          <p:cNvSpPr>
            <a:spLocks noChangeArrowheads="1"/>
          </p:cNvSpPr>
          <p:nvPr/>
        </p:nvSpPr>
        <p:spPr bwMode="auto">
          <a:xfrm>
            <a:off x="7785100" y="2147888"/>
            <a:ext cx="957263" cy="2016125"/>
          </a:xfrm>
          <a:custGeom>
            <a:avLst/>
            <a:gdLst>
              <a:gd name="T0" fmla="*/ 827 w 827"/>
              <a:gd name="T1" fmla="*/ 1741 h 1741"/>
              <a:gd name="T2" fmla="*/ 827 w 827"/>
              <a:gd name="T3" fmla="*/ 0 h 1741"/>
              <a:gd name="T4" fmla="*/ 0 w 827"/>
              <a:gd name="T5" fmla="*/ 1445 h 1741"/>
              <a:gd name="T6" fmla="*/ 827 w 827"/>
              <a:gd name="T7" fmla="*/ 1741 h 1741"/>
              <a:gd name="T8" fmla="*/ 0 60000 65536"/>
              <a:gd name="T9" fmla="*/ 0 60000 65536"/>
              <a:gd name="T10" fmla="*/ 0 60000 65536"/>
              <a:gd name="T11" fmla="*/ 0 60000 65536"/>
              <a:gd name="T12" fmla="*/ 0 w 827"/>
              <a:gd name="T13" fmla="*/ 0 h 1741"/>
              <a:gd name="T14" fmla="*/ 827 w 827"/>
              <a:gd name="T15" fmla="*/ 1741 h 1741"/>
            </a:gdLst>
            <a:ahLst/>
            <a:cxnLst>
              <a:cxn ang="T8">
                <a:pos x="T0" y="T1"/>
              </a:cxn>
              <a:cxn ang="T9">
                <a:pos x="T2" y="T3"/>
              </a:cxn>
              <a:cxn ang="T10">
                <a:pos x="T4" y="T5"/>
              </a:cxn>
              <a:cxn ang="T11">
                <a:pos x="T6" y="T7"/>
              </a:cxn>
            </a:cxnLst>
            <a:rect l="T12" t="T13" r="T14" b="T15"/>
            <a:pathLst>
              <a:path w="827" h="1741">
                <a:moveTo>
                  <a:pt x="827" y="1741"/>
                </a:moveTo>
                <a:lnTo>
                  <a:pt x="827" y="0"/>
                </a:lnTo>
                <a:lnTo>
                  <a:pt x="0" y="1445"/>
                </a:lnTo>
                <a:lnTo>
                  <a:pt x="827" y="1741"/>
                </a:lnTo>
                <a:close/>
              </a:path>
            </a:pathLst>
          </a:custGeom>
          <a:solidFill>
            <a:srgbClr val="FFFFFF">
              <a:alpha val="59999"/>
            </a:srgbClr>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3" name="Freeform 9"/>
          <p:cNvSpPr>
            <a:spLocks noChangeArrowheads="1"/>
          </p:cNvSpPr>
          <p:nvPr/>
        </p:nvSpPr>
        <p:spPr bwMode="auto">
          <a:xfrm>
            <a:off x="8742363" y="4540250"/>
            <a:ext cx="1736725" cy="1262063"/>
          </a:xfrm>
          <a:custGeom>
            <a:avLst/>
            <a:gdLst>
              <a:gd name="T0" fmla="*/ 0 w 1500"/>
              <a:gd name="T1" fmla="*/ 426 h 1090"/>
              <a:gd name="T2" fmla="*/ 0 w 1500"/>
              <a:gd name="T3" fmla="*/ 1090 h 1090"/>
              <a:gd name="T4" fmla="*/ 1500 w 1500"/>
              <a:gd name="T5" fmla="*/ 551 h 1090"/>
              <a:gd name="T6" fmla="*/ 1182 w 1500"/>
              <a:gd name="T7" fmla="*/ 0 h 1090"/>
              <a:gd name="T8" fmla="*/ 0 w 1500"/>
              <a:gd name="T9" fmla="*/ 426 h 1090"/>
              <a:gd name="T10" fmla="*/ 0 60000 65536"/>
              <a:gd name="T11" fmla="*/ 0 60000 65536"/>
              <a:gd name="T12" fmla="*/ 0 60000 65536"/>
              <a:gd name="T13" fmla="*/ 0 60000 65536"/>
              <a:gd name="T14" fmla="*/ 0 60000 65536"/>
              <a:gd name="T15" fmla="*/ 0 w 1500"/>
              <a:gd name="T16" fmla="*/ 0 h 1090"/>
              <a:gd name="T17" fmla="*/ 1500 w 1500"/>
              <a:gd name="T18" fmla="*/ 1090 h 1090"/>
            </a:gdLst>
            <a:ahLst/>
            <a:cxnLst>
              <a:cxn ang="T10">
                <a:pos x="T0" y="T1"/>
              </a:cxn>
              <a:cxn ang="T11">
                <a:pos x="T2" y="T3"/>
              </a:cxn>
              <a:cxn ang="T12">
                <a:pos x="T4" y="T5"/>
              </a:cxn>
              <a:cxn ang="T13">
                <a:pos x="T6" y="T7"/>
              </a:cxn>
              <a:cxn ang="T14">
                <a:pos x="T8" y="T9"/>
              </a:cxn>
            </a:cxnLst>
            <a:rect l="T15" t="T16" r="T17" b="T18"/>
            <a:pathLst>
              <a:path w="1500" h="1090">
                <a:moveTo>
                  <a:pt x="0" y="426"/>
                </a:moveTo>
                <a:lnTo>
                  <a:pt x="0" y="1090"/>
                </a:lnTo>
                <a:lnTo>
                  <a:pt x="1500" y="551"/>
                </a:lnTo>
                <a:lnTo>
                  <a:pt x="1182" y="0"/>
                </a:lnTo>
                <a:lnTo>
                  <a:pt x="0" y="426"/>
                </a:lnTo>
                <a:close/>
              </a:path>
            </a:pathLst>
          </a:custGeom>
          <a:solidFill>
            <a:srgbClr val="A5A5A5"/>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4" name="Freeform 10"/>
          <p:cNvSpPr>
            <a:spLocks noChangeArrowheads="1"/>
          </p:cNvSpPr>
          <p:nvPr/>
        </p:nvSpPr>
        <p:spPr bwMode="auto">
          <a:xfrm>
            <a:off x="7007225" y="4540250"/>
            <a:ext cx="1735138" cy="1262063"/>
          </a:xfrm>
          <a:custGeom>
            <a:avLst/>
            <a:gdLst>
              <a:gd name="T0" fmla="*/ 0 w 1499"/>
              <a:gd name="T1" fmla="*/ 551 h 1090"/>
              <a:gd name="T2" fmla="*/ 1499 w 1499"/>
              <a:gd name="T3" fmla="*/ 1090 h 1090"/>
              <a:gd name="T4" fmla="*/ 1499 w 1499"/>
              <a:gd name="T5" fmla="*/ 426 h 1090"/>
              <a:gd name="T6" fmla="*/ 317 w 1499"/>
              <a:gd name="T7" fmla="*/ 0 h 1090"/>
              <a:gd name="T8" fmla="*/ 0 w 1499"/>
              <a:gd name="T9" fmla="*/ 551 h 1090"/>
              <a:gd name="T10" fmla="*/ 0 60000 65536"/>
              <a:gd name="T11" fmla="*/ 0 60000 65536"/>
              <a:gd name="T12" fmla="*/ 0 60000 65536"/>
              <a:gd name="T13" fmla="*/ 0 60000 65536"/>
              <a:gd name="T14" fmla="*/ 0 60000 65536"/>
              <a:gd name="T15" fmla="*/ 0 w 1499"/>
              <a:gd name="T16" fmla="*/ 0 h 1090"/>
              <a:gd name="T17" fmla="*/ 1499 w 1499"/>
              <a:gd name="T18" fmla="*/ 1090 h 1090"/>
            </a:gdLst>
            <a:ahLst/>
            <a:cxnLst>
              <a:cxn ang="T10">
                <a:pos x="T0" y="T1"/>
              </a:cxn>
              <a:cxn ang="T11">
                <a:pos x="T2" y="T3"/>
              </a:cxn>
              <a:cxn ang="T12">
                <a:pos x="T4" y="T5"/>
              </a:cxn>
              <a:cxn ang="T13">
                <a:pos x="T6" y="T7"/>
              </a:cxn>
              <a:cxn ang="T14">
                <a:pos x="T8" y="T9"/>
              </a:cxn>
            </a:cxnLst>
            <a:rect l="T15" t="T16" r="T17" b="T18"/>
            <a:pathLst>
              <a:path w="1499" h="1090">
                <a:moveTo>
                  <a:pt x="0" y="551"/>
                </a:moveTo>
                <a:lnTo>
                  <a:pt x="1499" y="1090"/>
                </a:lnTo>
                <a:lnTo>
                  <a:pt x="1499" y="426"/>
                </a:lnTo>
                <a:lnTo>
                  <a:pt x="317" y="0"/>
                </a:lnTo>
                <a:lnTo>
                  <a:pt x="0" y="551"/>
                </a:lnTo>
                <a:close/>
              </a:path>
            </a:pathLst>
          </a:custGeom>
          <a:solidFill>
            <a:srgbClr val="BFBFBF"/>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5" name="Freeform 11"/>
          <p:cNvSpPr>
            <a:spLocks noChangeArrowheads="1"/>
          </p:cNvSpPr>
          <p:nvPr/>
        </p:nvSpPr>
        <p:spPr bwMode="auto">
          <a:xfrm>
            <a:off x="8742363" y="3903663"/>
            <a:ext cx="1325562" cy="1035050"/>
          </a:xfrm>
          <a:custGeom>
            <a:avLst/>
            <a:gdLst>
              <a:gd name="T0" fmla="*/ 865 w 1145"/>
              <a:gd name="T1" fmla="*/ 0 h 894"/>
              <a:gd name="T2" fmla="*/ 0 w 1145"/>
              <a:gd name="T3" fmla="*/ 309 h 894"/>
              <a:gd name="T4" fmla="*/ 0 w 1145"/>
              <a:gd name="T5" fmla="*/ 894 h 894"/>
              <a:gd name="T6" fmla="*/ 1145 w 1145"/>
              <a:gd name="T7" fmla="*/ 484 h 894"/>
              <a:gd name="T8" fmla="*/ 865 w 1145"/>
              <a:gd name="T9" fmla="*/ 0 h 894"/>
              <a:gd name="T10" fmla="*/ 0 60000 65536"/>
              <a:gd name="T11" fmla="*/ 0 60000 65536"/>
              <a:gd name="T12" fmla="*/ 0 60000 65536"/>
              <a:gd name="T13" fmla="*/ 0 60000 65536"/>
              <a:gd name="T14" fmla="*/ 0 60000 65536"/>
              <a:gd name="T15" fmla="*/ 0 w 1145"/>
              <a:gd name="T16" fmla="*/ 0 h 894"/>
              <a:gd name="T17" fmla="*/ 1145 w 1145"/>
              <a:gd name="T18" fmla="*/ 894 h 894"/>
            </a:gdLst>
            <a:ahLst/>
            <a:cxnLst>
              <a:cxn ang="T10">
                <a:pos x="T0" y="T1"/>
              </a:cxn>
              <a:cxn ang="T11">
                <a:pos x="T2" y="T3"/>
              </a:cxn>
              <a:cxn ang="T12">
                <a:pos x="T4" y="T5"/>
              </a:cxn>
              <a:cxn ang="T13">
                <a:pos x="T6" y="T7"/>
              </a:cxn>
              <a:cxn ang="T14">
                <a:pos x="T8" y="T9"/>
              </a:cxn>
            </a:cxnLst>
            <a:rect l="T15" t="T16" r="T17" b="T18"/>
            <a:pathLst>
              <a:path w="1145" h="894">
                <a:moveTo>
                  <a:pt x="865" y="0"/>
                </a:moveTo>
                <a:lnTo>
                  <a:pt x="0" y="309"/>
                </a:lnTo>
                <a:lnTo>
                  <a:pt x="0" y="894"/>
                </a:lnTo>
                <a:lnTo>
                  <a:pt x="1145" y="484"/>
                </a:lnTo>
                <a:lnTo>
                  <a:pt x="865" y="0"/>
                </a:lnTo>
                <a:close/>
              </a:path>
            </a:pathLst>
          </a:custGeom>
          <a:solidFill>
            <a:srgbClr val="A5A5A5"/>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6" name="Freeform 12"/>
          <p:cNvSpPr>
            <a:spLocks noChangeArrowheads="1"/>
          </p:cNvSpPr>
          <p:nvPr/>
        </p:nvSpPr>
        <p:spPr bwMode="auto">
          <a:xfrm>
            <a:off x="7416800" y="3903663"/>
            <a:ext cx="1325563" cy="1035050"/>
          </a:xfrm>
          <a:custGeom>
            <a:avLst/>
            <a:gdLst>
              <a:gd name="T0" fmla="*/ 0 w 1144"/>
              <a:gd name="T1" fmla="*/ 484 h 894"/>
              <a:gd name="T2" fmla="*/ 1144 w 1144"/>
              <a:gd name="T3" fmla="*/ 894 h 894"/>
              <a:gd name="T4" fmla="*/ 1144 w 1144"/>
              <a:gd name="T5" fmla="*/ 309 h 894"/>
              <a:gd name="T6" fmla="*/ 280 w 1144"/>
              <a:gd name="T7" fmla="*/ 0 h 894"/>
              <a:gd name="T8" fmla="*/ 0 w 1144"/>
              <a:gd name="T9" fmla="*/ 484 h 894"/>
              <a:gd name="T10" fmla="*/ 0 60000 65536"/>
              <a:gd name="T11" fmla="*/ 0 60000 65536"/>
              <a:gd name="T12" fmla="*/ 0 60000 65536"/>
              <a:gd name="T13" fmla="*/ 0 60000 65536"/>
              <a:gd name="T14" fmla="*/ 0 60000 65536"/>
              <a:gd name="T15" fmla="*/ 0 w 1144"/>
              <a:gd name="T16" fmla="*/ 0 h 894"/>
              <a:gd name="T17" fmla="*/ 1144 w 1144"/>
              <a:gd name="T18" fmla="*/ 894 h 894"/>
            </a:gdLst>
            <a:ahLst/>
            <a:cxnLst>
              <a:cxn ang="T10">
                <a:pos x="T0" y="T1"/>
              </a:cxn>
              <a:cxn ang="T11">
                <a:pos x="T2" y="T3"/>
              </a:cxn>
              <a:cxn ang="T12">
                <a:pos x="T4" y="T5"/>
              </a:cxn>
              <a:cxn ang="T13">
                <a:pos x="T6" y="T7"/>
              </a:cxn>
              <a:cxn ang="T14">
                <a:pos x="T8" y="T9"/>
              </a:cxn>
            </a:cxnLst>
            <a:rect l="T15" t="T16" r="T17" b="T18"/>
            <a:pathLst>
              <a:path w="1144" h="894">
                <a:moveTo>
                  <a:pt x="0" y="484"/>
                </a:moveTo>
                <a:lnTo>
                  <a:pt x="1144" y="894"/>
                </a:lnTo>
                <a:lnTo>
                  <a:pt x="1144" y="309"/>
                </a:lnTo>
                <a:lnTo>
                  <a:pt x="280" y="0"/>
                </a:lnTo>
                <a:lnTo>
                  <a:pt x="0" y="484"/>
                </a:lnTo>
                <a:close/>
              </a:path>
            </a:pathLst>
          </a:custGeom>
          <a:solidFill>
            <a:srgbClr val="C7C7C7"/>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nvGrpSpPr>
          <p:cNvPr id="14377" name="Group 68"/>
          <p:cNvGrpSpPr/>
          <p:nvPr/>
        </p:nvGrpSpPr>
        <p:grpSpPr bwMode="auto">
          <a:xfrm rot="20251317">
            <a:off x="9372600" y="4946650"/>
            <a:ext cx="360363" cy="360363"/>
            <a:chOff x="0" y="0"/>
            <a:chExt cx="881063" cy="881062"/>
          </a:xfrm>
        </p:grpSpPr>
        <p:sp>
          <p:nvSpPr>
            <p:cNvPr id="14378" name="Freeform 36"/>
            <p:cNvSpPr>
              <a:spLocks noChangeArrowheads="1"/>
            </p:cNvSpPr>
            <p:nvPr/>
          </p:nvSpPr>
          <p:spPr bwMode="auto">
            <a:xfrm>
              <a:off x="0" y="0"/>
              <a:ext cx="881063" cy="728663"/>
            </a:xfrm>
            <a:custGeom>
              <a:avLst/>
              <a:gdLst>
                <a:gd name="T0" fmla="*/ 186 w 232"/>
                <a:gd name="T1" fmla="*/ 192 h 192"/>
                <a:gd name="T2" fmla="*/ 216 w 232"/>
                <a:gd name="T3" fmla="*/ 192 h 192"/>
                <a:gd name="T4" fmla="*/ 232 w 232"/>
                <a:gd name="T5" fmla="*/ 176 h 192"/>
                <a:gd name="T6" fmla="*/ 232 w 232"/>
                <a:gd name="T7" fmla="*/ 141 h 192"/>
                <a:gd name="T8" fmla="*/ 216 w 232"/>
                <a:gd name="T9" fmla="*/ 120 h 192"/>
                <a:gd name="T10" fmla="*/ 216 w 232"/>
                <a:gd name="T11" fmla="*/ 32 h 192"/>
                <a:gd name="T12" fmla="*/ 188 w 232"/>
                <a:gd name="T13" fmla="*/ 0 h 192"/>
                <a:gd name="T14" fmla="*/ 48 w 232"/>
                <a:gd name="T15" fmla="*/ 0 h 192"/>
                <a:gd name="T16" fmla="*/ 16 w 232"/>
                <a:gd name="T17" fmla="*/ 32 h 192"/>
                <a:gd name="T18" fmla="*/ 16 w 232"/>
                <a:gd name="T19" fmla="*/ 120 h 192"/>
                <a:gd name="T20" fmla="*/ 0 w 232"/>
                <a:gd name="T21" fmla="*/ 141 h 192"/>
                <a:gd name="T22" fmla="*/ 0 w 232"/>
                <a:gd name="T23" fmla="*/ 176 h 192"/>
                <a:gd name="T24" fmla="*/ 16 w 232"/>
                <a:gd name="T25" fmla="*/ 192 h 192"/>
                <a:gd name="T26" fmla="*/ 45 w 232"/>
                <a:gd name="T27" fmla="*/ 192 h 19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2"/>
                <a:gd name="T43" fmla="*/ 0 h 192"/>
                <a:gd name="T44" fmla="*/ 232 w 232"/>
                <a:gd name="T45" fmla="*/ 192 h 19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2" h="192">
                  <a:moveTo>
                    <a:pt x="186" y="192"/>
                  </a:moveTo>
                  <a:cubicBezTo>
                    <a:pt x="216" y="192"/>
                    <a:pt x="216" y="192"/>
                    <a:pt x="216" y="192"/>
                  </a:cubicBezTo>
                  <a:cubicBezTo>
                    <a:pt x="224" y="192"/>
                    <a:pt x="232" y="184"/>
                    <a:pt x="232" y="176"/>
                  </a:cubicBezTo>
                  <a:cubicBezTo>
                    <a:pt x="232" y="141"/>
                    <a:pt x="232" y="141"/>
                    <a:pt x="232" y="141"/>
                  </a:cubicBezTo>
                  <a:cubicBezTo>
                    <a:pt x="216" y="120"/>
                    <a:pt x="216" y="120"/>
                    <a:pt x="216" y="120"/>
                  </a:cubicBezTo>
                  <a:cubicBezTo>
                    <a:pt x="216" y="32"/>
                    <a:pt x="216" y="32"/>
                    <a:pt x="216" y="32"/>
                  </a:cubicBezTo>
                  <a:cubicBezTo>
                    <a:pt x="216" y="14"/>
                    <a:pt x="205" y="0"/>
                    <a:pt x="188" y="0"/>
                  </a:cubicBezTo>
                  <a:cubicBezTo>
                    <a:pt x="48" y="0"/>
                    <a:pt x="48" y="0"/>
                    <a:pt x="48" y="0"/>
                  </a:cubicBezTo>
                  <a:cubicBezTo>
                    <a:pt x="31" y="0"/>
                    <a:pt x="16" y="14"/>
                    <a:pt x="16" y="32"/>
                  </a:cubicBezTo>
                  <a:cubicBezTo>
                    <a:pt x="16" y="120"/>
                    <a:pt x="16" y="120"/>
                    <a:pt x="16" y="120"/>
                  </a:cubicBezTo>
                  <a:cubicBezTo>
                    <a:pt x="0" y="141"/>
                    <a:pt x="0" y="141"/>
                    <a:pt x="0" y="141"/>
                  </a:cubicBezTo>
                  <a:cubicBezTo>
                    <a:pt x="0" y="176"/>
                    <a:pt x="0" y="176"/>
                    <a:pt x="0" y="176"/>
                  </a:cubicBezTo>
                  <a:cubicBezTo>
                    <a:pt x="0" y="184"/>
                    <a:pt x="8" y="192"/>
                    <a:pt x="16" y="192"/>
                  </a:cubicBezTo>
                  <a:cubicBezTo>
                    <a:pt x="45" y="192"/>
                    <a:pt x="45" y="192"/>
                    <a:pt x="45" y="192"/>
                  </a:cubicBezTo>
                </a:path>
              </a:pathLst>
            </a:custGeom>
            <a:solidFill>
              <a:srgbClr val="FFFFFF"/>
            </a:solidFill>
            <a:ln w="15875" cap="flat" cmpd="sng">
              <a:solidFill>
                <a:schemeClr val="bg1"/>
              </a:solidFill>
              <a:miter lim="800000"/>
            </a:ln>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79" name="Freeform 37"/>
            <p:cNvSpPr>
              <a:spLocks noChangeArrowheads="1"/>
            </p:cNvSpPr>
            <p:nvPr/>
          </p:nvSpPr>
          <p:spPr bwMode="auto">
            <a:xfrm>
              <a:off x="76200" y="608012"/>
              <a:ext cx="728663" cy="273050"/>
            </a:xfrm>
            <a:custGeom>
              <a:avLst/>
              <a:gdLst>
                <a:gd name="T0" fmla="*/ 192 w 192"/>
                <a:gd name="T1" fmla="*/ 72 h 72"/>
                <a:gd name="T2" fmla="*/ 0 w 192"/>
                <a:gd name="T3" fmla="*/ 72 h 72"/>
                <a:gd name="T4" fmla="*/ 32 w 192"/>
                <a:gd name="T5" fmla="*/ 0 h 72"/>
                <a:gd name="T6" fmla="*/ 160 w 192"/>
                <a:gd name="T7" fmla="*/ 0 h 72"/>
                <a:gd name="T8" fmla="*/ 192 w 192"/>
                <a:gd name="T9" fmla="*/ 72 h 72"/>
                <a:gd name="T10" fmla="*/ 0 60000 65536"/>
                <a:gd name="T11" fmla="*/ 0 60000 65536"/>
                <a:gd name="T12" fmla="*/ 0 60000 65536"/>
                <a:gd name="T13" fmla="*/ 0 60000 65536"/>
                <a:gd name="T14" fmla="*/ 0 60000 65536"/>
                <a:gd name="T15" fmla="*/ 0 w 192"/>
                <a:gd name="T16" fmla="*/ 0 h 72"/>
                <a:gd name="T17" fmla="*/ 192 w 192"/>
                <a:gd name="T18" fmla="*/ 72 h 72"/>
              </a:gdLst>
              <a:ahLst/>
              <a:cxnLst>
                <a:cxn ang="T10">
                  <a:pos x="T0" y="T1"/>
                </a:cxn>
                <a:cxn ang="T11">
                  <a:pos x="T2" y="T3"/>
                </a:cxn>
                <a:cxn ang="T12">
                  <a:pos x="T4" y="T5"/>
                </a:cxn>
                <a:cxn ang="T13">
                  <a:pos x="T6" y="T7"/>
                </a:cxn>
                <a:cxn ang="T14">
                  <a:pos x="T8" y="T9"/>
                </a:cxn>
              </a:cxnLst>
              <a:rect l="T15" t="T16" r="T17" b="T18"/>
              <a:pathLst>
                <a:path w="192" h="72">
                  <a:moveTo>
                    <a:pt x="192" y="72"/>
                  </a:moveTo>
                  <a:cubicBezTo>
                    <a:pt x="172" y="72"/>
                    <a:pt x="15" y="72"/>
                    <a:pt x="0" y="72"/>
                  </a:cubicBezTo>
                  <a:cubicBezTo>
                    <a:pt x="30" y="42"/>
                    <a:pt x="32" y="0"/>
                    <a:pt x="32" y="0"/>
                  </a:cubicBezTo>
                  <a:cubicBezTo>
                    <a:pt x="160" y="0"/>
                    <a:pt x="160" y="0"/>
                    <a:pt x="160" y="0"/>
                  </a:cubicBezTo>
                  <a:cubicBezTo>
                    <a:pt x="160" y="0"/>
                    <a:pt x="162" y="47"/>
                    <a:pt x="192" y="72"/>
                  </a:cubicBezTo>
                  <a:close/>
                </a:path>
              </a:pathLst>
            </a:custGeom>
            <a:solidFill>
              <a:srgbClr val="FFFFFF"/>
            </a:solidFill>
            <a:ln w="15875" cap="flat" cmpd="sng">
              <a:solidFill>
                <a:schemeClr val="bg1"/>
              </a:solidFill>
              <a:miter lim="800000"/>
            </a:ln>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0" name="Oval 38"/>
            <p:cNvSpPr>
              <a:spLocks noChangeArrowheads="1"/>
            </p:cNvSpPr>
            <p:nvPr/>
          </p:nvSpPr>
          <p:spPr bwMode="auto">
            <a:xfrm>
              <a:off x="319087" y="90487"/>
              <a:ext cx="242888" cy="244475"/>
            </a:xfrm>
            <a:prstGeom prst="ellipse">
              <a:avLst/>
            </a:prstGeom>
            <a:solidFill>
              <a:srgbClr val="FFFFFF"/>
            </a:solidFill>
            <a:ln w="15875" cap="flat" cmpd="sng">
              <a:solidFill>
                <a:schemeClr val="bg1"/>
              </a:solidFill>
              <a:round/>
            </a:ln>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1" name="Oval 39"/>
            <p:cNvSpPr>
              <a:spLocks noChangeArrowheads="1"/>
            </p:cNvSpPr>
            <p:nvPr/>
          </p:nvSpPr>
          <p:spPr bwMode="auto">
            <a:xfrm>
              <a:off x="182562" y="319087"/>
              <a:ext cx="30163" cy="30163"/>
            </a:xfrm>
            <a:prstGeom prst="ellipse">
              <a:avLst/>
            </a:prstGeom>
            <a:solidFill>
              <a:srgbClr val="FFFFFF"/>
            </a:solidFill>
            <a:ln w="15875" cap="flat" cmpd="sng">
              <a:solidFill>
                <a:schemeClr val="bg1"/>
              </a:solidFill>
              <a:round/>
            </a:ln>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2" name="Rectangle 40"/>
            <p:cNvSpPr>
              <a:spLocks noChangeArrowheads="1"/>
            </p:cNvSpPr>
            <p:nvPr/>
          </p:nvSpPr>
          <p:spPr bwMode="auto">
            <a:xfrm>
              <a:off x="638175" y="90487"/>
              <a:ext cx="90488" cy="92075"/>
            </a:xfrm>
            <a:prstGeom prst="rect">
              <a:avLst/>
            </a:prstGeom>
            <a:solidFill>
              <a:srgbClr val="FFFFFF"/>
            </a:solidFill>
            <a:ln w="15875" cap="flat" cmpd="sng">
              <a:solidFill>
                <a:schemeClr val="bg1"/>
              </a:solidFill>
              <a:miter lim="800000"/>
            </a:ln>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3" name="Line 41"/>
            <p:cNvSpPr>
              <a:spLocks noChangeShapeType="1"/>
            </p:cNvSpPr>
            <p:nvPr/>
          </p:nvSpPr>
          <p:spPr bwMode="auto">
            <a:xfrm flipV="1">
              <a:off x="395287" y="0"/>
              <a:ext cx="1" cy="98425"/>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4" name="Line 42"/>
            <p:cNvSpPr>
              <a:spLocks noChangeShapeType="1"/>
            </p:cNvSpPr>
            <p:nvPr/>
          </p:nvSpPr>
          <p:spPr bwMode="auto">
            <a:xfrm flipV="1">
              <a:off x="485775" y="0"/>
              <a:ext cx="1" cy="98425"/>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5" name="Line 43"/>
            <p:cNvSpPr>
              <a:spLocks noChangeShapeType="1"/>
            </p:cNvSpPr>
            <p:nvPr/>
          </p:nvSpPr>
          <p:spPr bwMode="auto">
            <a:xfrm flipV="1">
              <a:off x="395287" y="327025"/>
              <a:ext cx="1" cy="128588"/>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6" name="Line 44"/>
            <p:cNvSpPr>
              <a:spLocks noChangeShapeType="1"/>
            </p:cNvSpPr>
            <p:nvPr/>
          </p:nvSpPr>
          <p:spPr bwMode="auto">
            <a:xfrm flipV="1">
              <a:off x="485775" y="327025"/>
              <a:ext cx="1" cy="128588"/>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7" name="Line 45"/>
            <p:cNvSpPr>
              <a:spLocks noChangeShapeType="1"/>
            </p:cNvSpPr>
            <p:nvPr/>
          </p:nvSpPr>
          <p:spPr bwMode="auto">
            <a:xfrm>
              <a:off x="60325" y="455612"/>
              <a:ext cx="760413" cy="1"/>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8" name="Line 46"/>
            <p:cNvSpPr>
              <a:spLocks noChangeShapeType="1"/>
            </p:cNvSpPr>
            <p:nvPr/>
          </p:nvSpPr>
          <p:spPr bwMode="auto">
            <a:xfrm>
              <a:off x="0" y="534987"/>
              <a:ext cx="881063" cy="1"/>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89" name="Line 47"/>
            <p:cNvSpPr>
              <a:spLocks noChangeShapeType="1"/>
            </p:cNvSpPr>
            <p:nvPr/>
          </p:nvSpPr>
          <p:spPr bwMode="auto">
            <a:xfrm>
              <a:off x="46037" y="608012"/>
              <a:ext cx="788988" cy="1"/>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0" name="Line 48"/>
            <p:cNvSpPr>
              <a:spLocks noChangeShapeType="1"/>
            </p:cNvSpPr>
            <p:nvPr/>
          </p:nvSpPr>
          <p:spPr bwMode="auto">
            <a:xfrm>
              <a:off x="125412" y="820737"/>
              <a:ext cx="627063" cy="1"/>
            </a:xfrm>
            <a:prstGeom prst="line">
              <a:avLst/>
            </a:prstGeom>
            <a:noFill/>
            <a:ln w="15875" cap="flat" cmpd="sng">
              <a:solidFill>
                <a:schemeClr val="bg1"/>
              </a:solidFill>
              <a:round/>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nvGrpSpPr>
          <p:cNvPr id="14391" name="Group 109"/>
          <p:cNvGrpSpPr/>
          <p:nvPr/>
        </p:nvGrpSpPr>
        <p:grpSpPr bwMode="auto">
          <a:xfrm rot="20444854">
            <a:off x="9161463" y="4217988"/>
            <a:ext cx="341312" cy="341312"/>
            <a:chOff x="0" y="0"/>
            <a:chExt cx="879475" cy="879475"/>
          </a:xfrm>
        </p:grpSpPr>
        <p:sp>
          <p:nvSpPr>
            <p:cNvPr id="14392" name="Rectangle 20"/>
            <p:cNvSpPr>
              <a:spLocks noChangeArrowheads="1"/>
            </p:cNvSpPr>
            <p:nvPr/>
          </p:nvSpPr>
          <p:spPr bwMode="auto">
            <a:xfrm>
              <a:off x="0" y="0"/>
              <a:ext cx="879475" cy="879475"/>
            </a:xfrm>
            <a:prstGeom prst="rect">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3" name="Line 21"/>
            <p:cNvSpPr>
              <a:spLocks noChangeShapeType="1"/>
            </p:cNvSpPr>
            <p:nvPr/>
          </p:nvSpPr>
          <p:spPr bwMode="auto">
            <a:xfrm flipV="1">
              <a:off x="455613" y="273050"/>
              <a:ext cx="1" cy="261938"/>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4" name="Line 22"/>
            <p:cNvSpPr>
              <a:spLocks noChangeShapeType="1"/>
            </p:cNvSpPr>
            <p:nvPr/>
          </p:nvSpPr>
          <p:spPr bwMode="auto">
            <a:xfrm flipV="1">
              <a:off x="636588" y="455613"/>
              <a:ext cx="1" cy="79375"/>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5" name="Line 23"/>
            <p:cNvSpPr>
              <a:spLocks noChangeShapeType="1"/>
            </p:cNvSpPr>
            <p:nvPr/>
          </p:nvSpPr>
          <p:spPr bwMode="auto">
            <a:xfrm flipV="1">
              <a:off x="242888" y="112713"/>
              <a:ext cx="1" cy="220663"/>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6" name="Line 24"/>
            <p:cNvSpPr>
              <a:spLocks noChangeShapeType="1"/>
            </p:cNvSpPr>
            <p:nvPr/>
          </p:nvSpPr>
          <p:spPr bwMode="auto">
            <a:xfrm flipV="1">
              <a:off x="242888" y="393700"/>
              <a:ext cx="1" cy="141288"/>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7" name="Line 25"/>
            <p:cNvSpPr>
              <a:spLocks noChangeShapeType="1"/>
            </p:cNvSpPr>
            <p:nvPr/>
          </p:nvSpPr>
          <p:spPr bwMode="auto">
            <a:xfrm flipV="1">
              <a:off x="636588" y="112713"/>
              <a:ext cx="1" cy="280988"/>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8" name="Line 26"/>
            <p:cNvSpPr>
              <a:spLocks noChangeShapeType="1"/>
            </p:cNvSpPr>
            <p:nvPr/>
          </p:nvSpPr>
          <p:spPr bwMode="auto">
            <a:xfrm flipV="1">
              <a:off x="455613" y="112713"/>
              <a:ext cx="1" cy="98425"/>
            </a:xfrm>
            <a:prstGeom prst="line">
              <a:avLst/>
            </a:prstGeom>
            <a:noFill/>
            <a:ln w="15875" cap="rnd"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399" name="Rectangle 27"/>
            <p:cNvSpPr>
              <a:spLocks noChangeArrowheads="1"/>
            </p:cNvSpPr>
            <p:nvPr/>
          </p:nvSpPr>
          <p:spPr bwMode="auto">
            <a:xfrm>
              <a:off x="576263" y="393700"/>
              <a:ext cx="122238" cy="61913"/>
            </a:xfrm>
            <a:prstGeom prst="rect">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0" name="Rectangle 28"/>
            <p:cNvSpPr>
              <a:spLocks noChangeArrowheads="1"/>
            </p:cNvSpPr>
            <p:nvPr/>
          </p:nvSpPr>
          <p:spPr bwMode="auto">
            <a:xfrm>
              <a:off x="393700" y="211138"/>
              <a:ext cx="122238" cy="61913"/>
            </a:xfrm>
            <a:prstGeom prst="rect">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1" name="Rectangle 29"/>
            <p:cNvSpPr>
              <a:spLocks noChangeArrowheads="1"/>
            </p:cNvSpPr>
            <p:nvPr/>
          </p:nvSpPr>
          <p:spPr bwMode="auto">
            <a:xfrm>
              <a:off x="180975" y="333375"/>
              <a:ext cx="122238" cy="60325"/>
            </a:xfrm>
            <a:prstGeom prst="rect">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2" name="Oval 30"/>
            <p:cNvSpPr>
              <a:spLocks noChangeArrowheads="1"/>
            </p:cNvSpPr>
            <p:nvPr/>
          </p:nvSpPr>
          <p:spPr bwMode="auto">
            <a:xfrm>
              <a:off x="576263" y="636588"/>
              <a:ext cx="122238" cy="122238"/>
            </a:xfrm>
            <a:prstGeom prst="ellipse">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3" name="Oval 31"/>
            <p:cNvSpPr>
              <a:spLocks noChangeArrowheads="1"/>
            </p:cNvSpPr>
            <p:nvPr/>
          </p:nvSpPr>
          <p:spPr bwMode="auto">
            <a:xfrm>
              <a:off x="393700" y="636588"/>
              <a:ext cx="122238" cy="122238"/>
            </a:xfrm>
            <a:prstGeom prst="ellipse">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4" name="Oval 32"/>
            <p:cNvSpPr>
              <a:spLocks noChangeArrowheads="1"/>
            </p:cNvSpPr>
            <p:nvPr/>
          </p:nvSpPr>
          <p:spPr bwMode="auto">
            <a:xfrm>
              <a:off x="180975" y="636588"/>
              <a:ext cx="122238" cy="122238"/>
            </a:xfrm>
            <a:prstGeom prst="ellipse">
              <a:avLst/>
            </a:prstGeom>
            <a:noFill/>
            <a:ln w="15875" cap="rnd"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nvGrpSpPr>
          <p:cNvPr id="14405" name="Group 123"/>
          <p:cNvGrpSpPr/>
          <p:nvPr/>
        </p:nvGrpSpPr>
        <p:grpSpPr bwMode="auto">
          <a:xfrm rot="20332438">
            <a:off x="8947150" y="3492500"/>
            <a:ext cx="350838" cy="344488"/>
            <a:chOff x="0" y="0"/>
            <a:chExt cx="879475" cy="863601"/>
          </a:xfrm>
        </p:grpSpPr>
        <p:sp>
          <p:nvSpPr>
            <p:cNvPr id="14406" name="Freeform 10"/>
            <p:cNvSpPr>
              <a:spLocks noChangeArrowheads="1"/>
            </p:cNvSpPr>
            <p:nvPr/>
          </p:nvSpPr>
          <p:spPr bwMode="auto">
            <a:xfrm>
              <a:off x="273050" y="0"/>
              <a:ext cx="393700" cy="166688"/>
            </a:xfrm>
            <a:custGeom>
              <a:avLst/>
              <a:gdLst>
                <a:gd name="T0" fmla="*/ 0 w 248"/>
                <a:gd name="T1" fmla="*/ 105 h 105"/>
                <a:gd name="T2" fmla="*/ 124 w 248"/>
                <a:gd name="T3" fmla="*/ 0 h 105"/>
                <a:gd name="T4" fmla="*/ 248 w 248"/>
                <a:gd name="T5" fmla="*/ 105 h 105"/>
                <a:gd name="T6" fmla="*/ 0 60000 65536"/>
                <a:gd name="T7" fmla="*/ 0 60000 65536"/>
                <a:gd name="T8" fmla="*/ 0 60000 65536"/>
                <a:gd name="T9" fmla="*/ 0 w 248"/>
                <a:gd name="T10" fmla="*/ 0 h 105"/>
                <a:gd name="T11" fmla="*/ 248 w 248"/>
                <a:gd name="T12" fmla="*/ 105 h 105"/>
              </a:gdLst>
              <a:ahLst/>
              <a:cxnLst>
                <a:cxn ang="T6">
                  <a:pos x="T0" y="T1"/>
                </a:cxn>
                <a:cxn ang="T7">
                  <a:pos x="T2" y="T3"/>
                </a:cxn>
                <a:cxn ang="T8">
                  <a:pos x="T4" y="T5"/>
                </a:cxn>
              </a:cxnLst>
              <a:rect l="T9" t="T10" r="T11" b="T12"/>
              <a:pathLst>
                <a:path w="248" h="105">
                  <a:moveTo>
                    <a:pt x="0" y="105"/>
                  </a:moveTo>
                  <a:lnTo>
                    <a:pt x="124" y="0"/>
                  </a:lnTo>
                  <a:lnTo>
                    <a:pt x="248" y="105"/>
                  </a:lnTo>
                </a:path>
              </a:pathLst>
            </a:custGeom>
            <a:noFill/>
            <a:ln w="15875" cap="flat"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7" name="Rectangle 11"/>
            <p:cNvSpPr>
              <a:spLocks noChangeArrowheads="1"/>
            </p:cNvSpPr>
            <p:nvPr/>
          </p:nvSpPr>
          <p:spPr bwMode="auto">
            <a:xfrm>
              <a:off x="0" y="166688"/>
              <a:ext cx="879475" cy="696913"/>
            </a:xfrm>
            <a:prstGeom prst="rect">
              <a:avLst/>
            </a:prstGeom>
            <a:noFill/>
            <a:ln w="15875" cap="flat" cmpd="sng">
              <a:solidFill>
                <a:schemeClr val="bg1"/>
              </a:solidFill>
              <a:miter lim="800000"/>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8" name="Rectangle 12"/>
            <p:cNvSpPr>
              <a:spLocks noChangeArrowheads="1"/>
            </p:cNvSpPr>
            <p:nvPr/>
          </p:nvSpPr>
          <p:spPr bwMode="auto">
            <a:xfrm>
              <a:off x="90488" y="257175"/>
              <a:ext cx="698500" cy="515938"/>
            </a:xfrm>
            <a:prstGeom prst="rect">
              <a:avLst/>
            </a:prstGeom>
            <a:noFill/>
            <a:ln w="15875" cap="flat" cmpd="sng">
              <a:solidFill>
                <a:schemeClr val="bg1"/>
              </a:solidFill>
              <a:miter lim="800000"/>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09" name="Freeform 13"/>
            <p:cNvSpPr>
              <a:spLocks noChangeArrowheads="1"/>
            </p:cNvSpPr>
            <p:nvPr/>
          </p:nvSpPr>
          <p:spPr bwMode="auto">
            <a:xfrm>
              <a:off x="150813" y="355600"/>
              <a:ext cx="349250" cy="417513"/>
            </a:xfrm>
            <a:custGeom>
              <a:avLst/>
              <a:gdLst>
                <a:gd name="T0" fmla="*/ 92 w 92"/>
                <a:gd name="T1" fmla="*/ 110 h 110"/>
                <a:gd name="T2" fmla="*/ 46 w 92"/>
                <a:gd name="T3" fmla="*/ 0 h 110"/>
                <a:gd name="T4" fmla="*/ 0 w 92"/>
                <a:gd name="T5" fmla="*/ 110 h 110"/>
                <a:gd name="T6" fmla="*/ 0 60000 65536"/>
                <a:gd name="T7" fmla="*/ 0 60000 65536"/>
                <a:gd name="T8" fmla="*/ 0 60000 65536"/>
                <a:gd name="T9" fmla="*/ 0 w 92"/>
                <a:gd name="T10" fmla="*/ 0 h 110"/>
                <a:gd name="T11" fmla="*/ 92 w 92"/>
                <a:gd name="T12" fmla="*/ 110 h 110"/>
              </a:gdLst>
              <a:ahLst/>
              <a:cxnLst>
                <a:cxn ang="T6">
                  <a:pos x="T0" y="T1"/>
                </a:cxn>
                <a:cxn ang="T7">
                  <a:pos x="T2" y="T3"/>
                </a:cxn>
                <a:cxn ang="T8">
                  <a:pos x="T4" y="T5"/>
                </a:cxn>
              </a:cxnLst>
              <a:rect l="T9" t="T10" r="T11" b="T12"/>
              <a:pathLst>
                <a:path w="92" h="110">
                  <a:moveTo>
                    <a:pt x="92" y="110"/>
                  </a:moveTo>
                  <a:cubicBezTo>
                    <a:pt x="92" y="110"/>
                    <a:pt x="46" y="56"/>
                    <a:pt x="46" y="0"/>
                  </a:cubicBezTo>
                  <a:cubicBezTo>
                    <a:pt x="46" y="56"/>
                    <a:pt x="0" y="110"/>
                    <a:pt x="0" y="110"/>
                  </a:cubicBezTo>
                </a:path>
              </a:pathLst>
            </a:custGeom>
            <a:noFill/>
            <a:ln w="15875" cap="flat"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10" name="Line 14"/>
            <p:cNvSpPr>
              <a:spLocks noChangeShapeType="1"/>
            </p:cNvSpPr>
            <p:nvPr/>
          </p:nvSpPr>
          <p:spPr bwMode="auto">
            <a:xfrm>
              <a:off x="234950" y="652463"/>
              <a:ext cx="182563" cy="1"/>
            </a:xfrm>
            <a:prstGeom prst="line">
              <a:avLst/>
            </a:prstGeom>
            <a:noFill/>
            <a:ln w="15875" cap="flat" cmpd="sng">
              <a:solidFill>
                <a:schemeClr val="bg1"/>
              </a:solidFill>
              <a:bevel/>
            </a:ln>
            <a:extLst>
              <a:ext uri="{909E8E84-426E-40DD-AFC4-6F175D3DCCD1}">
                <a14:hiddenFill xmlns:a14="http://schemas.microsoft.com/office/drawing/2010/main">
                  <a:no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11" name="Freeform 15"/>
            <p:cNvSpPr>
              <a:spLocks noChangeArrowheads="1"/>
            </p:cNvSpPr>
            <p:nvPr/>
          </p:nvSpPr>
          <p:spPr bwMode="auto">
            <a:xfrm>
              <a:off x="606425" y="655638"/>
              <a:ext cx="92075" cy="117475"/>
            </a:xfrm>
            <a:custGeom>
              <a:avLst/>
              <a:gdLst>
                <a:gd name="T0" fmla="*/ 0 w 58"/>
                <a:gd name="T1" fmla="*/ 74 h 74"/>
                <a:gd name="T2" fmla="*/ 0 w 58"/>
                <a:gd name="T3" fmla="*/ 0 h 74"/>
                <a:gd name="T4" fmla="*/ 58 w 58"/>
                <a:gd name="T5" fmla="*/ 0 h 74"/>
                <a:gd name="T6" fmla="*/ 58 w 58"/>
                <a:gd name="T7" fmla="*/ 74 h 74"/>
                <a:gd name="T8" fmla="*/ 0 60000 65536"/>
                <a:gd name="T9" fmla="*/ 0 60000 65536"/>
                <a:gd name="T10" fmla="*/ 0 60000 65536"/>
                <a:gd name="T11" fmla="*/ 0 60000 65536"/>
                <a:gd name="T12" fmla="*/ 0 w 58"/>
                <a:gd name="T13" fmla="*/ 0 h 74"/>
                <a:gd name="T14" fmla="*/ 58 w 58"/>
                <a:gd name="T15" fmla="*/ 74 h 74"/>
              </a:gdLst>
              <a:ahLst/>
              <a:cxnLst>
                <a:cxn ang="T8">
                  <a:pos x="T0" y="T1"/>
                </a:cxn>
                <a:cxn ang="T9">
                  <a:pos x="T2" y="T3"/>
                </a:cxn>
                <a:cxn ang="T10">
                  <a:pos x="T4" y="T5"/>
                </a:cxn>
                <a:cxn ang="T11">
                  <a:pos x="T6" y="T7"/>
                </a:cxn>
              </a:cxnLst>
              <a:rect l="T12" t="T13" r="T14" b="T15"/>
              <a:pathLst>
                <a:path w="58" h="74">
                  <a:moveTo>
                    <a:pt x="0" y="74"/>
                  </a:moveTo>
                  <a:lnTo>
                    <a:pt x="0" y="0"/>
                  </a:lnTo>
                  <a:lnTo>
                    <a:pt x="58" y="0"/>
                  </a:lnTo>
                  <a:lnTo>
                    <a:pt x="58" y="74"/>
                  </a:lnTo>
                </a:path>
              </a:pathLst>
            </a:custGeom>
            <a:noFill/>
            <a:ln w="15875" cap="flat"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12" name="Freeform 16"/>
            <p:cNvSpPr>
              <a:spLocks noChangeArrowheads="1"/>
            </p:cNvSpPr>
            <p:nvPr/>
          </p:nvSpPr>
          <p:spPr bwMode="auto">
            <a:xfrm>
              <a:off x="698500" y="530225"/>
              <a:ext cx="90488" cy="125413"/>
            </a:xfrm>
            <a:custGeom>
              <a:avLst/>
              <a:gdLst>
                <a:gd name="T0" fmla="*/ 0 w 57"/>
                <a:gd name="T1" fmla="*/ 79 h 79"/>
                <a:gd name="T2" fmla="*/ 0 w 57"/>
                <a:gd name="T3" fmla="*/ 0 h 79"/>
                <a:gd name="T4" fmla="*/ 57 w 57"/>
                <a:gd name="T5" fmla="*/ 0 h 79"/>
                <a:gd name="T6" fmla="*/ 0 60000 65536"/>
                <a:gd name="T7" fmla="*/ 0 60000 65536"/>
                <a:gd name="T8" fmla="*/ 0 60000 65536"/>
                <a:gd name="T9" fmla="*/ 0 w 57"/>
                <a:gd name="T10" fmla="*/ 0 h 79"/>
                <a:gd name="T11" fmla="*/ 57 w 57"/>
                <a:gd name="T12" fmla="*/ 79 h 79"/>
              </a:gdLst>
              <a:ahLst/>
              <a:cxnLst>
                <a:cxn ang="T6">
                  <a:pos x="T0" y="T1"/>
                </a:cxn>
                <a:cxn ang="T7">
                  <a:pos x="T2" y="T3"/>
                </a:cxn>
                <a:cxn ang="T8">
                  <a:pos x="T4" y="T5"/>
                </a:cxn>
              </a:cxnLst>
              <a:rect l="T9" t="T10" r="T11" b="T12"/>
              <a:pathLst>
                <a:path w="57" h="79">
                  <a:moveTo>
                    <a:pt x="0" y="79"/>
                  </a:moveTo>
                  <a:lnTo>
                    <a:pt x="0" y="0"/>
                  </a:lnTo>
                  <a:lnTo>
                    <a:pt x="57" y="0"/>
                  </a:lnTo>
                </a:path>
              </a:pathLst>
            </a:custGeom>
            <a:noFill/>
            <a:ln w="15875" cap="flat" cmpd="sng">
              <a:solidFill>
                <a:schemeClr val="bg1"/>
              </a:solidFill>
              <a:bevel/>
            </a:ln>
            <a:extLst>
              <a:ext uri="{909E8E84-426E-40DD-AFC4-6F175D3DCCD1}">
                <a14:hiddenFill xmlns:a14="http://schemas.microsoft.com/office/drawing/2010/main">
                  <a:solidFill>
                    <a:srgbClr val="FFFFFF"/>
                  </a:solidFill>
                </a14:hiddenFill>
              </a:ext>
            </a:extLst>
          </p:spPr>
          <p:txBody>
            <a:bodyPr lIns="121920" tIns="60960" rIns="121920" bIns="60960"/>
            <a:lstStyle/>
            <a:p>
              <a:endParaRPr lang="zh-CN" altLang="zh-CN"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sp>
        <p:nvSpPr>
          <p:cNvPr id="14413" name="TextBox 149"/>
          <p:cNvSpPr>
            <a:spLocks noChangeArrowheads="1"/>
          </p:cNvSpPr>
          <p:nvPr/>
        </p:nvSpPr>
        <p:spPr bwMode="auto">
          <a:xfrm>
            <a:off x="6610350" y="3208338"/>
            <a:ext cx="9271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a:solidFill>
                  <a:srgbClr val="A5A5A5"/>
                </a:solidFill>
                <a:latin typeface="Arial Black" panose="020B0A04020102020204" pitchFamily="34" charset="0"/>
              </a:rPr>
              <a:t>200</a:t>
            </a:r>
            <a:r>
              <a:rPr lang="en-US" altLang="zh-CN" sz="1600">
                <a:solidFill>
                  <a:srgbClr val="A5A5A5"/>
                </a:solidFill>
                <a:latin typeface="Arial Black" panose="020B0A04020102020204" pitchFamily="34" charset="0"/>
              </a:rPr>
              <a:t>7.5</a:t>
            </a:r>
            <a:endParaRPr lang="zh-CN" altLang="en-US" sz="1600">
              <a:solidFill>
                <a:srgbClr val="A5A5A5"/>
              </a:solidFill>
              <a:latin typeface="Arial Black" panose="020B0A04020102020204" pitchFamily="34" charset="0"/>
            </a:endParaRPr>
          </a:p>
        </p:txBody>
      </p:sp>
      <p:sp>
        <p:nvSpPr>
          <p:cNvPr id="14414" name="Straight Connector 140"/>
          <p:cNvSpPr>
            <a:spLocks noChangeShapeType="1"/>
          </p:cNvSpPr>
          <p:nvPr/>
        </p:nvSpPr>
        <p:spPr bwMode="auto">
          <a:xfrm flipH="1">
            <a:off x="6564313" y="2914650"/>
            <a:ext cx="1714500" cy="0"/>
          </a:xfrm>
          <a:prstGeom prst="line">
            <a:avLst/>
          </a:prstGeom>
          <a:noFill/>
          <a:ln w="19050" cap="flat" cmpd="sng">
            <a:solidFill>
              <a:srgbClr val="D8D8D8"/>
            </a:solidFill>
            <a:prstDash val="sysDot"/>
            <a:bevel/>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4415" name="Straight Connector 143"/>
          <p:cNvSpPr>
            <a:spLocks noChangeShapeType="1"/>
          </p:cNvSpPr>
          <p:nvPr/>
        </p:nvSpPr>
        <p:spPr bwMode="auto">
          <a:xfrm flipH="1">
            <a:off x="9896475" y="4089400"/>
            <a:ext cx="1746250" cy="1588"/>
          </a:xfrm>
          <a:prstGeom prst="line">
            <a:avLst/>
          </a:prstGeom>
          <a:noFill/>
          <a:ln w="19050" cap="flat" cmpd="sng">
            <a:solidFill>
              <a:srgbClr val="D8D8D8"/>
            </a:solidFill>
            <a:prstDash val="sysDot"/>
            <a:bevel/>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4416" name="Straight Connector 146"/>
          <p:cNvSpPr>
            <a:spLocks noChangeShapeType="1"/>
          </p:cNvSpPr>
          <p:nvPr/>
        </p:nvSpPr>
        <p:spPr bwMode="auto">
          <a:xfrm flipH="1" flipV="1">
            <a:off x="11642725" y="2998788"/>
            <a:ext cx="1588" cy="1058862"/>
          </a:xfrm>
          <a:prstGeom prst="line">
            <a:avLst/>
          </a:prstGeom>
          <a:noFill/>
          <a:ln w="19050" cap="flat" cmpd="sng">
            <a:solidFill>
              <a:srgbClr val="D8D8D8"/>
            </a:solidFill>
            <a:prstDash val="sysDot"/>
            <a:bevel/>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4417" name="Straight Connector 160"/>
          <p:cNvSpPr>
            <a:spLocks noChangeShapeType="1"/>
          </p:cNvSpPr>
          <p:nvPr/>
        </p:nvSpPr>
        <p:spPr bwMode="auto">
          <a:xfrm flipH="1">
            <a:off x="7596188" y="6615113"/>
            <a:ext cx="2522537" cy="0"/>
          </a:xfrm>
          <a:prstGeom prst="line">
            <a:avLst/>
          </a:prstGeom>
          <a:noFill/>
          <a:ln w="19050" cap="flat" cmpd="sng">
            <a:solidFill>
              <a:srgbClr val="D8D8D8"/>
            </a:solidFill>
            <a:prstDash val="sysDot"/>
            <a:bevel/>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4418" name="Straight Connector 163"/>
          <p:cNvSpPr>
            <a:spLocks noChangeShapeType="1"/>
          </p:cNvSpPr>
          <p:nvPr/>
        </p:nvSpPr>
        <p:spPr bwMode="auto">
          <a:xfrm flipH="1" flipV="1">
            <a:off x="10118725" y="5354638"/>
            <a:ext cx="0" cy="1266825"/>
          </a:xfrm>
          <a:prstGeom prst="line">
            <a:avLst/>
          </a:prstGeom>
          <a:noFill/>
          <a:ln w="19050" cap="flat" cmpd="sng">
            <a:solidFill>
              <a:srgbClr val="D8D8D8"/>
            </a:solidFill>
            <a:prstDash val="sysDot"/>
            <a:bevel/>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4419" name="TextBox 159"/>
          <p:cNvSpPr>
            <a:spLocks noChangeArrowheads="1"/>
          </p:cNvSpPr>
          <p:nvPr/>
        </p:nvSpPr>
        <p:spPr bwMode="auto">
          <a:xfrm>
            <a:off x="6591300" y="1860550"/>
            <a:ext cx="10972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输入内容</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420" name="矩形 47"/>
          <p:cNvSpPr>
            <a:spLocks noChangeArrowheads="1"/>
          </p:cNvSpPr>
          <p:nvPr/>
        </p:nvSpPr>
        <p:spPr bwMode="auto">
          <a:xfrm>
            <a:off x="6591300" y="2224088"/>
            <a:ext cx="1833563" cy="643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421" name="TextBox 159"/>
          <p:cNvSpPr>
            <a:spLocks noChangeArrowheads="1"/>
          </p:cNvSpPr>
          <p:nvPr/>
        </p:nvSpPr>
        <p:spPr bwMode="auto">
          <a:xfrm>
            <a:off x="9894888" y="2987675"/>
            <a:ext cx="10972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输入内容</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422" name="矩形 47"/>
          <p:cNvSpPr>
            <a:spLocks noChangeArrowheads="1"/>
          </p:cNvSpPr>
          <p:nvPr/>
        </p:nvSpPr>
        <p:spPr bwMode="auto">
          <a:xfrm>
            <a:off x="9894888" y="3351213"/>
            <a:ext cx="1833562" cy="643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423" name="TextBox 159"/>
          <p:cNvSpPr>
            <a:spLocks noChangeArrowheads="1"/>
          </p:cNvSpPr>
          <p:nvPr/>
        </p:nvSpPr>
        <p:spPr bwMode="auto">
          <a:xfrm>
            <a:off x="8924608" y="5727700"/>
            <a:ext cx="10972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输入内容</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4424" name="矩形 47"/>
          <p:cNvSpPr>
            <a:spLocks noChangeArrowheads="1"/>
          </p:cNvSpPr>
          <p:nvPr/>
        </p:nvSpPr>
        <p:spPr bwMode="auto">
          <a:xfrm>
            <a:off x="7434263" y="6091238"/>
            <a:ext cx="2587625"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grpSp>
        <p:nvGrpSpPr>
          <p:cNvPr id="14425" name="组合 23"/>
          <p:cNvGrpSpPr/>
          <p:nvPr/>
        </p:nvGrpSpPr>
        <p:grpSpPr bwMode="auto">
          <a:xfrm>
            <a:off x="1147763" y="1419225"/>
            <a:ext cx="4497387" cy="1824038"/>
            <a:chOff x="0" y="0"/>
            <a:chExt cx="4497420" cy="1823419"/>
          </a:xfrm>
        </p:grpSpPr>
        <p:sp>
          <p:nvSpPr>
            <p:cNvPr id="14426" name="任意多边形 94"/>
            <p:cNvSpPr>
              <a:spLocks noChangeArrowheads="1"/>
            </p:cNvSpPr>
            <p:nvPr/>
          </p:nvSpPr>
          <p:spPr bwMode="auto">
            <a:xfrm flipH="1">
              <a:off x="373487" y="370802"/>
              <a:ext cx="4123933" cy="1452617"/>
            </a:xfrm>
            <a:custGeom>
              <a:avLst/>
              <a:gdLst>
                <a:gd name="T0" fmla="*/ 3651318 w 4123933"/>
                <a:gd name="T1" fmla="*/ 0 h 1452617"/>
                <a:gd name="T2" fmla="*/ 0 w 4123933"/>
                <a:gd name="T3" fmla="*/ 0 h 1452617"/>
                <a:gd name="T4" fmla="*/ 0 w 4123933"/>
                <a:gd name="T5" fmla="*/ 1452617 h 1452617"/>
                <a:gd name="T6" fmla="*/ 4123933 w 4123933"/>
                <a:gd name="T7" fmla="*/ 1452617 h 1452617"/>
                <a:gd name="T8" fmla="*/ 4123933 w 4123933"/>
                <a:gd name="T9" fmla="*/ 475572 h 1452617"/>
                <a:gd name="T10" fmla="*/ 4071596 w 4123933"/>
                <a:gd name="T11" fmla="*/ 480848 h 1452617"/>
                <a:gd name="T12" fmla="*/ 3645771 w 4123933"/>
                <a:gd name="T13" fmla="*/ 55023 h 1452617"/>
                <a:gd name="T14" fmla="*/ 3651318 w 4123933"/>
                <a:gd name="T15" fmla="*/ 0 h 1452617"/>
                <a:gd name="T16" fmla="*/ 0 60000 65536"/>
                <a:gd name="T17" fmla="*/ 0 60000 65536"/>
                <a:gd name="T18" fmla="*/ 0 60000 65536"/>
                <a:gd name="T19" fmla="*/ 0 60000 65536"/>
                <a:gd name="T20" fmla="*/ 0 60000 65536"/>
                <a:gd name="T21" fmla="*/ 0 60000 65536"/>
                <a:gd name="T22" fmla="*/ 0 60000 65536"/>
                <a:gd name="T23" fmla="*/ 0 60000 65536"/>
                <a:gd name="T24" fmla="*/ 0 w 4123933"/>
                <a:gd name="T25" fmla="*/ 0 h 1452617"/>
                <a:gd name="T26" fmla="*/ 4123933 w 4123933"/>
                <a:gd name="T27" fmla="*/ 1452617 h 14526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23933" h="1452617">
                  <a:moveTo>
                    <a:pt x="3651318" y="0"/>
                  </a:moveTo>
                  <a:lnTo>
                    <a:pt x="0" y="0"/>
                  </a:lnTo>
                  <a:lnTo>
                    <a:pt x="0" y="1452617"/>
                  </a:lnTo>
                  <a:lnTo>
                    <a:pt x="4123933" y="1452617"/>
                  </a:lnTo>
                  <a:lnTo>
                    <a:pt x="4123933" y="475572"/>
                  </a:lnTo>
                  <a:lnTo>
                    <a:pt x="4071596" y="480848"/>
                  </a:lnTo>
                  <a:cubicBezTo>
                    <a:pt x="3836419" y="480848"/>
                    <a:pt x="3645771" y="290200"/>
                    <a:pt x="3645771" y="55023"/>
                  </a:cubicBezTo>
                  <a:lnTo>
                    <a:pt x="3651318" y="0"/>
                  </a:lnTo>
                  <a:close/>
                </a:path>
              </a:pathLst>
            </a:custGeom>
            <a:solidFill>
              <a:srgbClr val="F2F2F2">
                <a:alpha val="39999"/>
              </a:srgbClr>
            </a:solid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grpSp>
          <p:nvGrpSpPr>
            <p:cNvPr id="14427" name="组合 107"/>
            <p:cNvGrpSpPr/>
            <p:nvPr/>
          </p:nvGrpSpPr>
          <p:grpSpPr bwMode="auto">
            <a:xfrm>
              <a:off x="0" y="0"/>
              <a:ext cx="851649" cy="851649"/>
              <a:chOff x="0" y="0"/>
              <a:chExt cx="851649" cy="851649"/>
            </a:xfrm>
          </p:grpSpPr>
          <p:sp>
            <p:nvSpPr>
              <p:cNvPr id="14428" name="Oval 156"/>
              <p:cNvSpPr>
                <a:spLocks noChangeArrowheads="1"/>
              </p:cNvSpPr>
              <p:nvPr/>
            </p:nvSpPr>
            <p:spPr bwMode="auto">
              <a:xfrm flipH="1">
                <a:off x="0" y="0"/>
                <a:ext cx="851649" cy="851649"/>
              </a:xfrm>
              <a:prstGeom prst="ellipse">
                <a:avLst/>
              </a:prstGeom>
              <a:solidFill>
                <a:srgbClr val="F2F2F2">
                  <a:alpha val="39999"/>
                </a:srgbClr>
              </a:solidFill>
              <a:ln w="73025" cap="flat" cmpd="sng">
                <a:solidFill>
                  <a:schemeClr val="bg1"/>
                </a:solidFill>
                <a:bevel/>
              </a:ln>
            </p:spPr>
            <p:txBody>
              <a:bodyPr anchor="ctr"/>
              <a:lstStyle/>
              <a:p>
                <a:pPr algn="ctr"/>
                <a:endParaRPr lang="zh-CN" altLang="zh-CN">
                  <a:solidFill>
                    <a:srgbClr val="FFFFFF"/>
                  </a:solidFill>
                </a:endParaRPr>
              </a:p>
            </p:txBody>
          </p:sp>
          <p:grpSp>
            <p:nvGrpSpPr>
              <p:cNvPr id="14429" name="Group 17"/>
              <p:cNvGrpSpPr/>
              <p:nvPr/>
            </p:nvGrpSpPr>
            <p:grpSpPr bwMode="auto">
              <a:xfrm flipH="1">
                <a:off x="177507" y="174283"/>
                <a:ext cx="490537" cy="492125"/>
                <a:chOff x="0" y="0"/>
                <a:chExt cx="490537" cy="492125"/>
              </a:xfrm>
            </p:grpSpPr>
            <p:sp>
              <p:nvSpPr>
                <p:cNvPr id="14430" name="Freeform 5"/>
                <p:cNvSpPr>
                  <a:spLocks noEditPoints="1" noChangeArrowheads="1"/>
                </p:cNvSpPr>
                <p:nvPr/>
              </p:nvSpPr>
              <p:spPr bwMode="auto">
                <a:xfrm>
                  <a:off x="0" y="0"/>
                  <a:ext cx="490537" cy="492125"/>
                </a:xfrm>
                <a:custGeom>
                  <a:avLst/>
                  <a:gdLst>
                    <a:gd name="T0" fmla="*/ 109 w 128"/>
                    <a:gd name="T1" fmla="*/ 48 h 128"/>
                    <a:gd name="T2" fmla="*/ 114 w 128"/>
                    <a:gd name="T3" fmla="*/ 33 h 128"/>
                    <a:gd name="T4" fmla="*/ 105 w 128"/>
                    <a:gd name="T5" fmla="*/ 15 h 128"/>
                    <a:gd name="T6" fmla="*/ 95 w 128"/>
                    <a:gd name="T7" fmla="*/ 14 h 128"/>
                    <a:gd name="T8" fmla="*/ 80 w 128"/>
                    <a:gd name="T9" fmla="*/ 19 h 128"/>
                    <a:gd name="T10" fmla="*/ 69 w 128"/>
                    <a:gd name="T11" fmla="*/ 0 h 128"/>
                    <a:gd name="T12" fmla="*/ 51 w 128"/>
                    <a:gd name="T13" fmla="*/ 6 h 128"/>
                    <a:gd name="T14" fmla="*/ 43 w 128"/>
                    <a:gd name="T15" fmla="*/ 21 h 128"/>
                    <a:gd name="T16" fmla="*/ 28 w 128"/>
                    <a:gd name="T17" fmla="*/ 13 h 128"/>
                    <a:gd name="T18" fmla="*/ 15 w 128"/>
                    <a:gd name="T19" fmla="*/ 23 h 128"/>
                    <a:gd name="T20" fmla="*/ 21 w 128"/>
                    <a:gd name="T21" fmla="*/ 43 h 128"/>
                    <a:gd name="T22" fmla="*/ 6 w 128"/>
                    <a:gd name="T23" fmla="*/ 51 h 128"/>
                    <a:gd name="T24" fmla="*/ 0 w 128"/>
                    <a:gd name="T25" fmla="*/ 69 h 128"/>
                    <a:gd name="T26" fmla="*/ 19 w 128"/>
                    <a:gd name="T27" fmla="*/ 80 h 128"/>
                    <a:gd name="T28" fmla="*/ 14 w 128"/>
                    <a:gd name="T29" fmla="*/ 95 h 128"/>
                    <a:gd name="T30" fmla="*/ 23 w 128"/>
                    <a:gd name="T31" fmla="*/ 113 h 128"/>
                    <a:gd name="T32" fmla="*/ 33 w 128"/>
                    <a:gd name="T33" fmla="*/ 114 h 128"/>
                    <a:gd name="T34" fmla="*/ 48 w 128"/>
                    <a:gd name="T35" fmla="*/ 109 h 128"/>
                    <a:gd name="T36" fmla="*/ 59 w 128"/>
                    <a:gd name="T37" fmla="*/ 128 h 128"/>
                    <a:gd name="T38" fmla="*/ 77 w 128"/>
                    <a:gd name="T39" fmla="*/ 122 h 128"/>
                    <a:gd name="T40" fmla="*/ 85 w 128"/>
                    <a:gd name="T41" fmla="*/ 107 h 128"/>
                    <a:gd name="T42" fmla="*/ 100 w 128"/>
                    <a:gd name="T43" fmla="*/ 115 h 128"/>
                    <a:gd name="T44" fmla="*/ 113 w 128"/>
                    <a:gd name="T45" fmla="*/ 105 h 128"/>
                    <a:gd name="T46" fmla="*/ 107 w 128"/>
                    <a:gd name="T47" fmla="*/ 85 h 128"/>
                    <a:gd name="T48" fmla="*/ 122 w 128"/>
                    <a:gd name="T49" fmla="*/ 77 h 128"/>
                    <a:gd name="T50" fmla="*/ 128 w 128"/>
                    <a:gd name="T51" fmla="*/ 59 h 128"/>
                    <a:gd name="T52" fmla="*/ 108 w 128"/>
                    <a:gd name="T53" fmla="*/ 72 h 128"/>
                    <a:gd name="T54" fmla="*/ 100 w 128"/>
                    <a:gd name="T55" fmla="*/ 81 h 128"/>
                    <a:gd name="T56" fmla="*/ 107 w 128"/>
                    <a:gd name="T57" fmla="*/ 100 h 128"/>
                    <a:gd name="T58" fmla="*/ 89 w 128"/>
                    <a:gd name="T59" fmla="*/ 101 h 128"/>
                    <a:gd name="T60" fmla="*/ 81 w 128"/>
                    <a:gd name="T61" fmla="*/ 100 h 128"/>
                    <a:gd name="T62" fmla="*/ 72 w 128"/>
                    <a:gd name="T63" fmla="*/ 108 h 128"/>
                    <a:gd name="T64" fmla="*/ 59 w 128"/>
                    <a:gd name="T65" fmla="*/ 120 h 128"/>
                    <a:gd name="T66" fmla="*/ 51 w 128"/>
                    <a:gd name="T67" fmla="*/ 102 h 128"/>
                    <a:gd name="T68" fmla="*/ 43 w 128"/>
                    <a:gd name="T69" fmla="*/ 99 h 128"/>
                    <a:gd name="T70" fmla="*/ 28 w 128"/>
                    <a:gd name="T71" fmla="*/ 107 h 128"/>
                    <a:gd name="T72" fmla="*/ 27 w 128"/>
                    <a:gd name="T73" fmla="*/ 89 h 128"/>
                    <a:gd name="T74" fmla="*/ 26 w 128"/>
                    <a:gd name="T75" fmla="*/ 77 h 128"/>
                    <a:gd name="T76" fmla="*/ 8 w 128"/>
                    <a:gd name="T77" fmla="*/ 69 h 128"/>
                    <a:gd name="T78" fmla="*/ 20 w 128"/>
                    <a:gd name="T79" fmla="*/ 56 h 128"/>
                    <a:gd name="T80" fmla="*/ 28 w 128"/>
                    <a:gd name="T81" fmla="*/ 47 h 128"/>
                    <a:gd name="T82" fmla="*/ 21 w 128"/>
                    <a:gd name="T83" fmla="*/ 28 h 128"/>
                    <a:gd name="T84" fmla="*/ 39 w 128"/>
                    <a:gd name="T85" fmla="*/ 27 h 128"/>
                    <a:gd name="T86" fmla="*/ 47 w 128"/>
                    <a:gd name="T87" fmla="*/ 28 h 128"/>
                    <a:gd name="T88" fmla="*/ 56 w 128"/>
                    <a:gd name="T89" fmla="*/ 20 h 128"/>
                    <a:gd name="T90" fmla="*/ 69 w 128"/>
                    <a:gd name="T91" fmla="*/ 8 h 128"/>
                    <a:gd name="T92" fmla="*/ 77 w 128"/>
                    <a:gd name="T93" fmla="*/ 26 h 128"/>
                    <a:gd name="T94" fmla="*/ 85 w 128"/>
                    <a:gd name="T95" fmla="*/ 29 h 128"/>
                    <a:gd name="T96" fmla="*/ 100 w 128"/>
                    <a:gd name="T97" fmla="*/ 21 h 128"/>
                    <a:gd name="T98" fmla="*/ 101 w 128"/>
                    <a:gd name="T99" fmla="*/ 39 h 128"/>
                    <a:gd name="T100" fmla="*/ 102 w 128"/>
                    <a:gd name="T101" fmla="*/ 51 h 128"/>
                    <a:gd name="T102" fmla="*/ 120 w 128"/>
                    <a:gd name="T103" fmla="*/ 59 h 128"/>
                    <a:gd name="T104" fmla="*/ 108 w 128"/>
                    <a:gd name="T105" fmla="*/ 72 h 12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8"/>
                    <a:gd name="T160" fmla="*/ 0 h 128"/>
                    <a:gd name="T161" fmla="*/ 128 w 128"/>
                    <a:gd name="T162" fmla="*/ 128 h 12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8" h="128">
                      <a:moveTo>
                        <a:pt x="122" y="51"/>
                      </a:moveTo>
                      <a:cubicBezTo>
                        <a:pt x="109" y="48"/>
                        <a:pt x="109" y="48"/>
                        <a:pt x="109" y="48"/>
                      </a:cubicBezTo>
                      <a:cubicBezTo>
                        <a:pt x="109" y="46"/>
                        <a:pt x="108" y="45"/>
                        <a:pt x="107" y="43"/>
                      </a:cubicBezTo>
                      <a:cubicBezTo>
                        <a:pt x="114" y="33"/>
                        <a:pt x="114" y="33"/>
                        <a:pt x="114" y="33"/>
                      </a:cubicBezTo>
                      <a:cubicBezTo>
                        <a:pt x="116" y="30"/>
                        <a:pt x="116" y="25"/>
                        <a:pt x="113" y="23"/>
                      </a:cubicBezTo>
                      <a:cubicBezTo>
                        <a:pt x="105" y="15"/>
                        <a:pt x="105" y="15"/>
                        <a:pt x="105" y="15"/>
                      </a:cubicBezTo>
                      <a:cubicBezTo>
                        <a:pt x="104" y="13"/>
                        <a:pt x="102" y="13"/>
                        <a:pt x="100" y="13"/>
                      </a:cubicBezTo>
                      <a:cubicBezTo>
                        <a:pt x="98" y="13"/>
                        <a:pt x="97" y="13"/>
                        <a:pt x="95" y="14"/>
                      </a:cubicBezTo>
                      <a:cubicBezTo>
                        <a:pt x="85" y="21"/>
                        <a:pt x="85" y="21"/>
                        <a:pt x="85" y="21"/>
                      </a:cubicBezTo>
                      <a:cubicBezTo>
                        <a:pt x="83" y="20"/>
                        <a:pt x="82" y="19"/>
                        <a:pt x="80" y="19"/>
                      </a:cubicBezTo>
                      <a:cubicBezTo>
                        <a:pt x="77" y="6"/>
                        <a:pt x="77" y="6"/>
                        <a:pt x="77" y="6"/>
                      </a:cubicBezTo>
                      <a:cubicBezTo>
                        <a:pt x="77" y="3"/>
                        <a:pt x="73" y="0"/>
                        <a:pt x="69" y="0"/>
                      </a:cubicBezTo>
                      <a:cubicBezTo>
                        <a:pt x="59" y="0"/>
                        <a:pt x="59" y="0"/>
                        <a:pt x="59" y="0"/>
                      </a:cubicBezTo>
                      <a:cubicBezTo>
                        <a:pt x="55" y="0"/>
                        <a:pt x="51" y="3"/>
                        <a:pt x="51" y="6"/>
                      </a:cubicBezTo>
                      <a:cubicBezTo>
                        <a:pt x="48" y="19"/>
                        <a:pt x="48" y="19"/>
                        <a:pt x="48" y="19"/>
                      </a:cubicBezTo>
                      <a:cubicBezTo>
                        <a:pt x="46" y="19"/>
                        <a:pt x="45" y="20"/>
                        <a:pt x="43" y="21"/>
                      </a:cubicBezTo>
                      <a:cubicBezTo>
                        <a:pt x="33" y="14"/>
                        <a:pt x="33" y="14"/>
                        <a:pt x="33" y="14"/>
                      </a:cubicBezTo>
                      <a:cubicBezTo>
                        <a:pt x="31" y="13"/>
                        <a:pt x="30" y="13"/>
                        <a:pt x="28" y="13"/>
                      </a:cubicBezTo>
                      <a:cubicBezTo>
                        <a:pt x="26" y="13"/>
                        <a:pt x="24" y="13"/>
                        <a:pt x="23" y="15"/>
                      </a:cubicBezTo>
                      <a:cubicBezTo>
                        <a:pt x="15" y="23"/>
                        <a:pt x="15" y="23"/>
                        <a:pt x="15" y="23"/>
                      </a:cubicBezTo>
                      <a:cubicBezTo>
                        <a:pt x="12" y="25"/>
                        <a:pt x="12" y="30"/>
                        <a:pt x="14" y="33"/>
                      </a:cubicBezTo>
                      <a:cubicBezTo>
                        <a:pt x="21" y="43"/>
                        <a:pt x="21" y="43"/>
                        <a:pt x="21" y="43"/>
                      </a:cubicBezTo>
                      <a:cubicBezTo>
                        <a:pt x="20" y="45"/>
                        <a:pt x="19" y="46"/>
                        <a:pt x="19" y="48"/>
                      </a:cubicBezTo>
                      <a:cubicBezTo>
                        <a:pt x="6" y="51"/>
                        <a:pt x="6" y="51"/>
                        <a:pt x="6" y="51"/>
                      </a:cubicBezTo>
                      <a:cubicBezTo>
                        <a:pt x="3" y="51"/>
                        <a:pt x="0" y="55"/>
                        <a:pt x="0" y="59"/>
                      </a:cubicBezTo>
                      <a:cubicBezTo>
                        <a:pt x="0" y="69"/>
                        <a:pt x="0" y="69"/>
                        <a:pt x="0" y="69"/>
                      </a:cubicBezTo>
                      <a:cubicBezTo>
                        <a:pt x="0" y="73"/>
                        <a:pt x="3" y="77"/>
                        <a:pt x="6" y="77"/>
                      </a:cubicBezTo>
                      <a:cubicBezTo>
                        <a:pt x="19" y="80"/>
                        <a:pt x="19" y="80"/>
                        <a:pt x="19" y="80"/>
                      </a:cubicBezTo>
                      <a:cubicBezTo>
                        <a:pt x="19" y="82"/>
                        <a:pt x="20" y="83"/>
                        <a:pt x="21" y="85"/>
                      </a:cubicBezTo>
                      <a:cubicBezTo>
                        <a:pt x="14" y="95"/>
                        <a:pt x="14" y="95"/>
                        <a:pt x="14" y="95"/>
                      </a:cubicBezTo>
                      <a:cubicBezTo>
                        <a:pt x="12" y="98"/>
                        <a:pt x="12" y="103"/>
                        <a:pt x="15" y="105"/>
                      </a:cubicBezTo>
                      <a:cubicBezTo>
                        <a:pt x="23" y="113"/>
                        <a:pt x="23" y="113"/>
                        <a:pt x="23" y="113"/>
                      </a:cubicBezTo>
                      <a:cubicBezTo>
                        <a:pt x="24" y="115"/>
                        <a:pt x="26" y="115"/>
                        <a:pt x="28" y="115"/>
                      </a:cubicBezTo>
                      <a:cubicBezTo>
                        <a:pt x="30" y="115"/>
                        <a:pt x="31" y="115"/>
                        <a:pt x="33" y="114"/>
                      </a:cubicBezTo>
                      <a:cubicBezTo>
                        <a:pt x="43" y="107"/>
                        <a:pt x="43" y="107"/>
                        <a:pt x="43" y="107"/>
                      </a:cubicBezTo>
                      <a:cubicBezTo>
                        <a:pt x="45" y="108"/>
                        <a:pt x="46" y="109"/>
                        <a:pt x="48" y="109"/>
                      </a:cubicBezTo>
                      <a:cubicBezTo>
                        <a:pt x="51" y="122"/>
                        <a:pt x="51" y="122"/>
                        <a:pt x="51" y="122"/>
                      </a:cubicBezTo>
                      <a:cubicBezTo>
                        <a:pt x="51" y="125"/>
                        <a:pt x="55" y="128"/>
                        <a:pt x="59" y="128"/>
                      </a:cubicBezTo>
                      <a:cubicBezTo>
                        <a:pt x="69" y="128"/>
                        <a:pt x="69" y="128"/>
                        <a:pt x="69" y="128"/>
                      </a:cubicBezTo>
                      <a:cubicBezTo>
                        <a:pt x="73" y="128"/>
                        <a:pt x="77" y="125"/>
                        <a:pt x="77" y="122"/>
                      </a:cubicBezTo>
                      <a:cubicBezTo>
                        <a:pt x="80" y="109"/>
                        <a:pt x="80" y="109"/>
                        <a:pt x="80" y="109"/>
                      </a:cubicBezTo>
                      <a:cubicBezTo>
                        <a:pt x="82" y="109"/>
                        <a:pt x="83" y="108"/>
                        <a:pt x="85" y="107"/>
                      </a:cubicBezTo>
                      <a:cubicBezTo>
                        <a:pt x="95" y="114"/>
                        <a:pt x="95" y="114"/>
                        <a:pt x="95" y="114"/>
                      </a:cubicBezTo>
                      <a:cubicBezTo>
                        <a:pt x="97" y="115"/>
                        <a:pt x="98" y="115"/>
                        <a:pt x="100" y="115"/>
                      </a:cubicBezTo>
                      <a:cubicBezTo>
                        <a:pt x="102" y="115"/>
                        <a:pt x="104" y="115"/>
                        <a:pt x="105" y="113"/>
                      </a:cubicBezTo>
                      <a:cubicBezTo>
                        <a:pt x="113" y="105"/>
                        <a:pt x="113" y="105"/>
                        <a:pt x="113" y="105"/>
                      </a:cubicBezTo>
                      <a:cubicBezTo>
                        <a:pt x="116" y="103"/>
                        <a:pt x="116" y="98"/>
                        <a:pt x="114" y="95"/>
                      </a:cubicBezTo>
                      <a:cubicBezTo>
                        <a:pt x="107" y="85"/>
                        <a:pt x="107" y="85"/>
                        <a:pt x="107" y="85"/>
                      </a:cubicBezTo>
                      <a:cubicBezTo>
                        <a:pt x="108" y="83"/>
                        <a:pt x="109" y="82"/>
                        <a:pt x="109" y="80"/>
                      </a:cubicBezTo>
                      <a:cubicBezTo>
                        <a:pt x="122" y="77"/>
                        <a:pt x="122" y="77"/>
                        <a:pt x="122" y="77"/>
                      </a:cubicBezTo>
                      <a:cubicBezTo>
                        <a:pt x="125" y="77"/>
                        <a:pt x="128" y="73"/>
                        <a:pt x="128" y="69"/>
                      </a:cubicBezTo>
                      <a:cubicBezTo>
                        <a:pt x="128" y="59"/>
                        <a:pt x="128" y="59"/>
                        <a:pt x="128" y="59"/>
                      </a:cubicBezTo>
                      <a:cubicBezTo>
                        <a:pt x="128" y="55"/>
                        <a:pt x="125" y="51"/>
                        <a:pt x="122" y="51"/>
                      </a:cubicBezTo>
                      <a:close/>
                      <a:moveTo>
                        <a:pt x="108" y="72"/>
                      </a:moveTo>
                      <a:cubicBezTo>
                        <a:pt x="105" y="72"/>
                        <a:pt x="103" y="74"/>
                        <a:pt x="102" y="77"/>
                      </a:cubicBezTo>
                      <a:cubicBezTo>
                        <a:pt x="101" y="79"/>
                        <a:pt x="101" y="80"/>
                        <a:pt x="100" y="81"/>
                      </a:cubicBezTo>
                      <a:cubicBezTo>
                        <a:pt x="99" y="84"/>
                        <a:pt x="99" y="87"/>
                        <a:pt x="101" y="89"/>
                      </a:cubicBezTo>
                      <a:cubicBezTo>
                        <a:pt x="107" y="100"/>
                        <a:pt x="107" y="100"/>
                        <a:pt x="107" y="100"/>
                      </a:cubicBezTo>
                      <a:cubicBezTo>
                        <a:pt x="100" y="107"/>
                        <a:pt x="100" y="107"/>
                        <a:pt x="100" y="107"/>
                      </a:cubicBezTo>
                      <a:cubicBezTo>
                        <a:pt x="89" y="101"/>
                        <a:pt x="89" y="101"/>
                        <a:pt x="89" y="101"/>
                      </a:cubicBezTo>
                      <a:cubicBezTo>
                        <a:pt x="88" y="100"/>
                        <a:pt x="86" y="99"/>
                        <a:pt x="85" y="99"/>
                      </a:cubicBezTo>
                      <a:cubicBezTo>
                        <a:pt x="84" y="99"/>
                        <a:pt x="83" y="99"/>
                        <a:pt x="81" y="100"/>
                      </a:cubicBezTo>
                      <a:cubicBezTo>
                        <a:pt x="80" y="101"/>
                        <a:pt x="79" y="101"/>
                        <a:pt x="77" y="102"/>
                      </a:cubicBezTo>
                      <a:cubicBezTo>
                        <a:pt x="74" y="103"/>
                        <a:pt x="72" y="105"/>
                        <a:pt x="72" y="108"/>
                      </a:cubicBezTo>
                      <a:cubicBezTo>
                        <a:pt x="69" y="120"/>
                        <a:pt x="69" y="120"/>
                        <a:pt x="69" y="120"/>
                      </a:cubicBezTo>
                      <a:cubicBezTo>
                        <a:pt x="59" y="120"/>
                        <a:pt x="59" y="120"/>
                        <a:pt x="59" y="120"/>
                      </a:cubicBezTo>
                      <a:cubicBezTo>
                        <a:pt x="56" y="108"/>
                        <a:pt x="56" y="108"/>
                        <a:pt x="56" y="108"/>
                      </a:cubicBezTo>
                      <a:cubicBezTo>
                        <a:pt x="56" y="105"/>
                        <a:pt x="54" y="103"/>
                        <a:pt x="51" y="102"/>
                      </a:cubicBezTo>
                      <a:cubicBezTo>
                        <a:pt x="49" y="101"/>
                        <a:pt x="48" y="101"/>
                        <a:pt x="47" y="100"/>
                      </a:cubicBezTo>
                      <a:cubicBezTo>
                        <a:pt x="45" y="99"/>
                        <a:pt x="44" y="99"/>
                        <a:pt x="43" y="99"/>
                      </a:cubicBezTo>
                      <a:cubicBezTo>
                        <a:pt x="42" y="99"/>
                        <a:pt x="40" y="100"/>
                        <a:pt x="39" y="101"/>
                      </a:cubicBezTo>
                      <a:cubicBezTo>
                        <a:pt x="28" y="107"/>
                        <a:pt x="28" y="107"/>
                        <a:pt x="28" y="107"/>
                      </a:cubicBezTo>
                      <a:cubicBezTo>
                        <a:pt x="21" y="100"/>
                        <a:pt x="21" y="100"/>
                        <a:pt x="21" y="100"/>
                      </a:cubicBezTo>
                      <a:cubicBezTo>
                        <a:pt x="27" y="89"/>
                        <a:pt x="27" y="89"/>
                        <a:pt x="27" y="89"/>
                      </a:cubicBezTo>
                      <a:cubicBezTo>
                        <a:pt x="29" y="87"/>
                        <a:pt x="29" y="84"/>
                        <a:pt x="28" y="81"/>
                      </a:cubicBezTo>
                      <a:cubicBezTo>
                        <a:pt x="27" y="80"/>
                        <a:pt x="27" y="79"/>
                        <a:pt x="26" y="77"/>
                      </a:cubicBezTo>
                      <a:cubicBezTo>
                        <a:pt x="25" y="74"/>
                        <a:pt x="23" y="72"/>
                        <a:pt x="20" y="72"/>
                      </a:cubicBezTo>
                      <a:cubicBezTo>
                        <a:pt x="8" y="69"/>
                        <a:pt x="8" y="69"/>
                        <a:pt x="8" y="69"/>
                      </a:cubicBezTo>
                      <a:cubicBezTo>
                        <a:pt x="8" y="59"/>
                        <a:pt x="8" y="59"/>
                        <a:pt x="8" y="59"/>
                      </a:cubicBezTo>
                      <a:cubicBezTo>
                        <a:pt x="20" y="56"/>
                        <a:pt x="20" y="56"/>
                        <a:pt x="20" y="56"/>
                      </a:cubicBezTo>
                      <a:cubicBezTo>
                        <a:pt x="23" y="56"/>
                        <a:pt x="25" y="54"/>
                        <a:pt x="26" y="51"/>
                      </a:cubicBezTo>
                      <a:cubicBezTo>
                        <a:pt x="27" y="49"/>
                        <a:pt x="27" y="48"/>
                        <a:pt x="28" y="47"/>
                      </a:cubicBezTo>
                      <a:cubicBezTo>
                        <a:pt x="29" y="44"/>
                        <a:pt x="29" y="41"/>
                        <a:pt x="27" y="39"/>
                      </a:cubicBezTo>
                      <a:cubicBezTo>
                        <a:pt x="21" y="28"/>
                        <a:pt x="21" y="28"/>
                        <a:pt x="21" y="28"/>
                      </a:cubicBezTo>
                      <a:cubicBezTo>
                        <a:pt x="28" y="21"/>
                        <a:pt x="28" y="21"/>
                        <a:pt x="28" y="21"/>
                      </a:cubicBezTo>
                      <a:cubicBezTo>
                        <a:pt x="39" y="27"/>
                        <a:pt x="39" y="27"/>
                        <a:pt x="39" y="27"/>
                      </a:cubicBezTo>
                      <a:cubicBezTo>
                        <a:pt x="40" y="28"/>
                        <a:pt x="42" y="29"/>
                        <a:pt x="43" y="29"/>
                      </a:cubicBezTo>
                      <a:cubicBezTo>
                        <a:pt x="44" y="29"/>
                        <a:pt x="45" y="29"/>
                        <a:pt x="47" y="28"/>
                      </a:cubicBezTo>
                      <a:cubicBezTo>
                        <a:pt x="48" y="27"/>
                        <a:pt x="49" y="27"/>
                        <a:pt x="51" y="26"/>
                      </a:cubicBezTo>
                      <a:cubicBezTo>
                        <a:pt x="54" y="25"/>
                        <a:pt x="56" y="23"/>
                        <a:pt x="56" y="20"/>
                      </a:cubicBezTo>
                      <a:cubicBezTo>
                        <a:pt x="59" y="8"/>
                        <a:pt x="59" y="8"/>
                        <a:pt x="59" y="8"/>
                      </a:cubicBezTo>
                      <a:cubicBezTo>
                        <a:pt x="69" y="8"/>
                        <a:pt x="69" y="8"/>
                        <a:pt x="69" y="8"/>
                      </a:cubicBezTo>
                      <a:cubicBezTo>
                        <a:pt x="72" y="20"/>
                        <a:pt x="72" y="20"/>
                        <a:pt x="72" y="20"/>
                      </a:cubicBezTo>
                      <a:cubicBezTo>
                        <a:pt x="72" y="23"/>
                        <a:pt x="74" y="25"/>
                        <a:pt x="77" y="26"/>
                      </a:cubicBezTo>
                      <a:cubicBezTo>
                        <a:pt x="79" y="27"/>
                        <a:pt x="80" y="27"/>
                        <a:pt x="81" y="28"/>
                      </a:cubicBezTo>
                      <a:cubicBezTo>
                        <a:pt x="83" y="29"/>
                        <a:pt x="84" y="29"/>
                        <a:pt x="85" y="29"/>
                      </a:cubicBezTo>
                      <a:cubicBezTo>
                        <a:pt x="86" y="29"/>
                        <a:pt x="88" y="28"/>
                        <a:pt x="89" y="27"/>
                      </a:cubicBezTo>
                      <a:cubicBezTo>
                        <a:pt x="100" y="21"/>
                        <a:pt x="100" y="21"/>
                        <a:pt x="100" y="21"/>
                      </a:cubicBezTo>
                      <a:cubicBezTo>
                        <a:pt x="107" y="28"/>
                        <a:pt x="107" y="28"/>
                        <a:pt x="107" y="28"/>
                      </a:cubicBezTo>
                      <a:cubicBezTo>
                        <a:pt x="101" y="39"/>
                        <a:pt x="101" y="39"/>
                        <a:pt x="101" y="39"/>
                      </a:cubicBezTo>
                      <a:cubicBezTo>
                        <a:pt x="99" y="41"/>
                        <a:pt x="99" y="44"/>
                        <a:pt x="100" y="47"/>
                      </a:cubicBezTo>
                      <a:cubicBezTo>
                        <a:pt x="101" y="48"/>
                        <a:pt x="101" y="49"/>
                        <a:pt x="102" y="51"/>
                      </a:cubicBezTo>
                      <a:cubicBezTo>
                        <a:pt x="103" y="54"/>
                        <a:pt x="105" y="56"/>
                        <a:pt x="108" y="56"/>
                      </a:cubicBezTo>
                      <a:cubicBezTo>
                        <a:pt x="120" y="59"/>
                        <a:pt x="120" y="59"/>
                        <a:pt x="120" y="59"/>
                      </a:cubicBezTo>
                      <a:cubicBezTo>
                        <a:pt x="120" y="69"/>
                        <a:pt x="120" y="69"/>
                        <a:pt x="120" y="69"/>
                      </a:cubicBezTo>
                      <a:lnTo>
                        <a:pt x="108" y="72"/>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31" name="Freeform 6"/>
                <p:cNvSpPr>
                  <a:spLocks noEditPoints="1" noChangeArrowheads="1"/>
                </p:cNvSpPr>
                <p:nvPr/>
              </p:nvSpPr>
              <p:spPr bwMode="auto">
                <a:xfrm>
                  <a:off x="151760" y="139700"/>
                  <a:ext cx="214312" cy="214313"/>
                </a:xfrm>
                <a:custGeom>
                  <a:avLst/>
                  <a:gdLst>
                    <a:gd name="T0" fmla="*/ 28 w 56"/>
                    <a:gd name="T1" fmla="*/ 0 h 56"/>
                    <a:gd name="T2" fmla="*/ 0 w 56"/>
                    <a:gd name="T3" fmla="*/ 28 h 56"/>
                    <a:gd name="T4" fmla="*/ 28 w 56"/>
                    <a:gd name="T5" fmla="*/ 56 h 56"/>
                    <a:gd name="T6" fmla="*/ 56 w 56"/>
                    <a:gd name="T7" fmla="*/ 28 h 56"/>
                    <a:gd name="T8" fmla="*/ 28 w 56"/>
                    <a:gd name="T9" fmla="*/ 0 h 56"/>
                    <a:gd name="T10" fmla="*/ 28 w 56"/>
                    <a:gd name="T11" fmla="*/ 53 h 56"/>
                    <a:gd name="T12" fmla="*/ 4 w 56"/>
                    <a:gd name="T13" fmla="*/ 28 h 56"/>
                    <a:gd name="T14" fmla="*/ 28 w 56"/>
                    <a:gd name="T15" fmla="*/ 4 h 56"/>
                    <a:gd name="T16" fmla="*/ 53 w 56"/>
                    <a:gd name="T17" fmla="*/ 28 h 56"/>
                    <a:gd name="T18" fmla="*/ 28 w 56"/>
                    <a:gd name="T19" fmla="*/ 53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6"/>
                    <a:gd name="T32" fmla="*/ 56 w 56"/>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6">
                      <a:moveTo>
                        <a:pt x="28" y="0"/>
                      </a:moveTo>
                      <a:cubicBezTo>
                        <a:pt x="13" y="0"/>
                        <a:pt x="0" y="13"/>
                        <a:pt x="0" y="28"/>
                      </a:cubicBezTo>
                      <a:cubicBezTo>
                        <a:pt x="0" y="43"/>
                        <a:pt x="13" y="56"/>
                        <a:pt x="28" y="56"/>
                      </a:cubicBezTo>
                      <a:cubicBezTo>
                        <a:pt x="43" y="56"/>
                        <a:pt x="56" y="43"/>
                        <a:pt x="56" y="28"/>
                      </a:cubicBezTo>
                      <a:cubicBezTo>
                        <a:pt x="56" y="13"/>
                        <a:pt x="43" y="0"/>
                        <a:pt x="28" y="0"/>
                      </a:cubicBezTo>
                      <a:close/>
                      <a:moveTo>
                        <a:pt x="28" y="53"/>
                      </a:moveTo>
                      <a:cubicBezTo>
                        <a:pt x="14" y="53"/>
                        <a:pt x="4" y="42"/>
                        <a:pt x="4" y="28"/>
                      </a:cubicBezTo>
                      <a:cubicBezTo>
                        <a:pt x="4" y="14"/>
                        <a:pt x="14" y="4"/>
                        <a:pt x="28" y="4"/>
                      </a:cubicBezTo>
                      <a:cubicBezTo>
                        <a:pt x="42" y="4"/>
                        <a:pt x="53" y="14"/>
                        <a:pt x="53" y="28"/>
                      </a:cubicBezTo>
                      <a:cubicBezTo>
                        <a:pt x="53" y="42"/>
                        <a:pt x="42" y="53"/>
                        <a:pt x="28" y="53"/>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4432" name="Freeform 7"/>
                <p:cNvSpPr>
                  <a:spLocks noEditPoints="1" noChangeArrowheads="1"/>
                </p:cNvSpPr>
                <p:nvPr/>
              </p:nvSpPr>
              <p:spPr bwMode="auto">
                <a:xfrm>
                  <a:off x="197798" y="185738"/>
                  <a:ext cx="122237" cy="122238"/>
                </a:xfrm>
                <a:custGeom>
                  <a:avLst/>
                  <a:gdLst>
                    <a:gd name="T0" fmla="*/ 16 w 32"/>
                    <a:gd name="T1" fmla="*/ 0 h 32"/>
                    <a:gd name="T2" fmla="*/ 0 w 32"/>
                    <a:gd name="T3" fmla="*/ 16 h 32"/>
                    <a:gd name="T4" fmla="*/ 16 w 32"/>
                    <a:gd name="T5" fmla="*/ 32 h 32"/>
                    <a:gd name="T6" fmla="*/ 32 w 32"/>
                    <a:gd name="T7" fmla="*/ 16 h 32"/>
                    <a:gd name="T8" fmla="*/ 16 w 32"/>
                    <a:gd name="T9" fmla="*/ 0 h 32"/>
                    <a:gd name="T10" fmla="*/ 16 w 32"/>
                    <a:gd name="T11" fmla="*/ 28 h 32"/>
                    <a:gd name="T12" fmla="*/ 4 w 32"/>
                    <a:gd name="T13" fmla="*/ 16 h 32"/>
                    <a:gd name="T14" fmla="*/ 16 w 32"/>
                    <a:gd name="T15" fmla="*/ 4 h 32"/>
                    <a:gd name="T16" fmla="*/ 28 w 32"/>
                    <a:gd name="T17" fmla="*/ 16 h 32"/>
                    <a:gd name="T18" fmla="*/ 16 w 32"/>
                    <a:gd name="T19" fmla="*/ 28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
                    <a:gd name="T31" fmla="*/ 0 h 32"/>
                    <a:gd name="T32" fmla="*/ 32 w 32"/>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 h="32">
                      <a:moveTo>
                        <a:pt x="16" y="0"/>
                      </a:moveTo>
                      <a:cubicBezTo>
                        <a:pt x="7" y="0"/>
                        <a:pt x="0" y="7"/>
                        <a:pt x="0" y="16"/>
                      </a:cubicBezTo>
                      <a:cubicBezTo>
                        <a:pt x="0" y="25"/>
                        <a:pt x="7" y="32"/>
                        <a:pt x="16" y="32"/>
                      </a:cubicBezTo>
                      <a:cubicBezTo>
                        <a:pt x="25" y="32"/>
                        <a:pt x="32" y="25"/>
                        <a:pt x="32" y="16"/>
                      </a:cubicBezTo>
                      <a:cubicBezTo>
                        <a:pt x="32" y="7"/>
                        <a:pt x="25" y="0"/>
                        <a:pt x="16" y="0"/>
                      </a:cubicBezTo>
                      <a:close/>
                      <a:moveTo>
                        <a:pt x="16" y="28"/>
                      </a:moveTo>
                      <a:cubicBezTo>
                        <a:pt x="9" y="28"/>
                        <a:pt x="4" y="23"/>
                        <a:pt x="4" y="16"/>
                      </a:cubicBezTo>
                      <a:cubicBezTo>
                        <a:pt x="4" y="9"/>
                        <a:pt x="9" y="4"/>
                        <a:pt x="16" y="4"/>
                      </a:cubicBezTo>
                      <a:cubicBezTo>
                        <a:pt x="23" y="4"/>
                        <a:pt x="28" y="9"/>
                        <a:pt x="28" y="16"/>
                      </a:cubicBezTo>
                      <a:cubicBezTo>
                        <a:pt x="28" y="23"/>
                        <a:pt x="23" y="28"/>
                        <a:pt x="16" y="28"/>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4342"/>
                                        </p:tgtEl>
                                        <p:attrNameLst>
                                          <p:attrName>style.visibility</p:attrName>
                                        </p:attrNameLst>
                                      </p:cBhvr>
                                      <p:to>
                                        <p:strVal val="visible"/>
                                      </p:to>
                                    </p:set>
                                    <p:animEffect>
                                      <p:cBhvr>
                                        <p:cTn id="7" dur="500"/>
                                        <p:tgtEl>
                                          <p:spTgt spid="1434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340"/>
                                        </p:tgtEl>
                                        <p:attrNameLst>
                                          <p:attrName>style.visibility</p:attrName>
                                        </p:attrNameLst>
                                      </p:cBhvr>
                                      <p:to>
                                        <p:strVal val="visible"/>
                                      </p:to>
                                    </p:set>
                                    <p:animEffect>
                                      <p:cBhvr>
                                        <p:cTn id="11" dur="500"/>
                                        <p:tgtEl>
                                          <p:spTgt spid="1434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341"/>
                                        </p:tgtEl>
                                        <p:attrNameLst>
                                          <p:attrName>style.visibility</p:attrName>
                                        </p:attrNameLst>
                                      </p:cBhvr>
                                      <p:to>
                                        <p:strVal val="visible"/>
                                      </p:to>
                                    </p:set>
                                    <p:animEffect>
                                      <p:cBhvr>
                                        <p:cTn id="15" dur="500"/>
                                        <p:tgtEl>
                                          <p:spTgt spid="14341"/>
                                        </p:tgtEl>
                                      </p:cBhvr>
                                    </p:animEffect>
                                  </p:childTnLst>
                                </p:cTn>
                              </p:par>
                            </p:childTnLst>
                          </p:cTn>
                        </p:par>
                        <p:par>
                          <p:cTn id="16" fill="hold">
                            <p:stCondLst>
                              <p:cond delay="1500"/>
                            </p:stCondLst>
                            <p:childTnLst>
                              <p:par>
                                <p:cTn id="17" presetID="1" presetClass="entr" presetSubtype="0" fill="hold" grpId="0" nodeType="afterEffect">
                                  <p:stCondLst>
                                    <p:cond delay="0"/>
                                  </p:stCondLst>
                                  <p:childTnLst>
                                    <p:set>
                                      <p:cBhvr>
                                        <p:cTn id="18" dur="1" fill="hold">
                                          <p:stCondLst>
                                            <p:cond delay="0"/>
                                          </p:stCondLst>
                                        </p:cTn>
                                        <p:tgtEl>
                                          <p:spTgt spid="14353"/>
                                        </p:tgtEl>
                                        <p:attrNameLst>
                                          <p:attrName>style.visibility</p:attrName>
                                        </p:attrNameLst>
                                      </p:cBhvr>
                                      <p:to>
                                        <p:strVal val="visible"/>
                                      </p:to>
                                    </p:set>
                                  </p:childTnLst>
                                </p:cTn>
                              </p:par>
                            </p:childTnLst>
                          </p:cTn>
                        </p:par>
                        <p:par>
                          <p:cTn id="19" fill="hold">
                            <p:stCondLst>
                              <p:cond delay="1500"/>
                            </p:stCondLst>
                            <p:childTnLst>
                              <p:par>
                                <p:cTn id="20" presetID="26" presetClass="emph" presetSubtype="0" fill="hold" grpId="1" nodeType="afterEffect">
                                  <p:stCondLst>
                                    <p:cond delay="0"/>
                                  </p:stCondLst>
                                  <p:childTnLst>
                                    <p:animEffect>
                                      <p:cBhvr>
                                        <p:cTn id="21" dur="500" tmFilter="0, 0; .2, .5; .8, .5; 1, 0"/>
                                        <p:tgtEl>
                                          <p:spTgt spid="14353"/>
                                        </p:tgtEl>
                                      </p:cBhvr>
                                    </p:animEffect>
                                    <p:animScale>
                                      <p:cBhvr>
                                        <p:cTn id="22" dur="250" autoRev="1" fill="hold"/>
                                        <p:tgtEl>
                                          <p:spTgt spid="14353"/>
                                        </p:tgtEl>
                                      </p:cBhvr>
                                      <p:by x="105000" y="105000"/>
                                    </p:animScale>
                                  </p:childTnLst>
                                </p:cTn>
                              </p:par>
                            </p:childTnLst>
                          </p:cTn>
                        </p:par>
                        <p:par>
                          <p:cTn id="23" fill="hold">
                            <p:stCondLst>
                              <p:cond delay="2000"/>
                            </p:stCondLst>
                            <p:childTnLst>
                              <p:par>
                                <p:cTn id="24" presetID="22" presetClass="entr" presetSubtype="2" fill="hold" grpId="0" nodeType="afterEffect">
                                  <p:stCondLst>
                                    <p:cond delay="0"/>
                                  </p:stCondLst>
                                  <p:childTnLst>
                                    <p:set>
                                      <p:cBhvr>
                                        <p:cTn id="25" dur="1" fill="hold">
                                          <p:stCondLst>
                                            <p:cond delay="0"/>
                                          </p:stCondLst>
                                        </p:cTn>
                                        <p:tgtEl>
                                          <p:spTgt spid="14359"/>
                                        </p:tgtEl>
                                        <p:attrNameLst>
                                          <p:attrName>style.visibility</p:attrName>
                                        </p:attrNameLst>
                                      </p:cBhvr>
                                      <p:to>
                                        <p:strVal val="visible"/>
                                      </p:to>
                                    </p:set>
                                    <p:animEffect>
                                      <p:cBhvr>
                                        <p:cTn id="26" dur="200"/>
                                        <p:tgtEl>
                                          <p:spTgt spid="14359"/>
                                        </p:tgtEl>
                                      </p:cBhvr>
                                    </p:animEffect>
                                  </p:childTnLst>
                                </p:cTn>
                              </p:par>
                            </p:childTnLst>
                          </p:cTn>
                        </p:par>
                        <p:par>
                          <p:cTn id="27" fill="hold">
                            <p:stCondLst>
                              <p:cond delay="2500"/>
                            </p:stCondLst>
                            <p:childTnLst>
                              <p:par>
                                <p:cTn id="28" presetID="22" presetClass="entr" presetSubtype="2" fill="hold" nodeType="afterEffect">
                                  <p:stCondLst>
                                    <p:cond delay="0"/>
                                  </p:stCondLst>
                                  <p:childTnLst>
                                    <p:set>
                                      <p:cBhvr>
                                        <p:cTn id="29" dur="1" fill="hold">
                                          <p:stCondLst>
                                            <p:cond delay="0"/>
                                          </p:stCondLst>
                                        </p:cTn>
                                        <p:tgtEl>
                                          <p:spTgt spid="14425"/>
                                        </p:tgtEl>
                                        <p:attrNameLst>
                                          <p:attrName>style.visibility</p:attrName>
                                        </p:attrNameLst>
                                      </p:cBhvr>
                                      <p:to>
                                        <p:strVal val="visible"/>
                                      </p:to>
                                    </p:set>
                                    <p:animEffect>
                                      <p:cBhvr>
                                        <p:cTn id="30" dur="500"/>
                                        <p:tgtEl>
                                          <p:spTgt spid="14425"/>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14360"/>
                                        </p:tgtEl>
                                        <p:attrNameLst>
                                          <p:attrName>style.visibility</p:attrName>
                                        </p:attrNameLst>
                                      </p:cBhvr>
                                      <p:to>
                                        <p:strVal val="visible"/>
                                      </p:to>
                                    </p:set>
                                    <p:anim calcmode="lin" valueType="num">
                                      <p:cBhvr>
                                        <p:cTn id="34" dur="500" fill="hold"/>
                                        <p:tgtEl>
                                          <p:spTgt spid="14360"/>
                                        </p:tgtEl>
                                        <p:attrNameLst>
                                          <p:attrName>ppt_w</p:attrName>
                                        </p:attrNameLst>
                                      </p:cBhvr>
                                      <p:tavLst>
                                        <p:tav tm="0">
                                          <p:val>
                                            <p:fltVal val="0"/>
                                          </p:val>
                                        </p:tav>
                                        <p:tav tm="100000">
                                          <p:val>
                                            <p:strVal val="#ppt_w"/>
                                          </p:val>
                                        </p:tav>
                                      </p:tavLst>
                                    </p:anim>
                                    <p:anim calcmode="lin" valueType="num">
                                      <p:cBhvr>
                                        <p:cTn id="35" dur="500" fill="hold"/>
                                        <p:tgtEl>
                                          <p:spTgt spid="14360"/>
                                        </p:tgtEl>
                                        <p:attrNameLst>
                                          <p:attrName>ppt_h</p:attrName>
                                        </p:attrNameLst>
                                      </p:cBhvr>
                                      <p:tavLst>
                                        <p:tav tm="0">
                                          <p:val>
                                            <p:fltVal val="0"/>
                                          </p:val>
                                        </p:tav>
                                        <p:tav tm="100000">
                                          <p:val>
                                            <p:strVal val="#ppt_h"/>
                                          </p:val>
                                        </p:tav>
                                      </p:tavLst>
                                    </p:anim>
                                    <p:animEffect>
                                      <p:cBhvr>
                                        <p:cTn id="36" dur="500"/>
                                        <p:tgtEl>
                                          <p:spTgt spid="14360"/>
                                        </p:tgtEl>
                                      </p:cBhvr>
                                    </p:animEffect>
                                  </p:childTnLst>
                                </p:cTn>
                              </p:par>
                            </p:childTnLst>
                          </p:cTn>
                        </p:par>
                        <p:par>
                          <p:cTn id="37" fill="hold">
                            <p:stCondLst>
                              <p:cond delay="3500"/>
                            </p:stCondLst>
                            <p:childTnLst>
                              <p:par>
                                <p:cTn id="38" presetID="22" presetClass="entr" presetSubtype="8" fill="hold" grpId="0" nodeType="afterEffect">
                                  <p:stCondLst>
                                    <p:cond delay="0"/>
                                  </p:stCondLst>
                                  <p:childTnLst>
                                    <p:set>
                                      <p:cBhvr>
                                        <p:cTn id="39" dur="1" fill="hold">
                                          <p:stCondLst>
                                            <p:cond delay="0"/>
                                          </p:stCondLst>
                                        </p:cTn>
                                        <p:tgtEl>
                                          <p:spTgt spid="14361"/>
                                        </p:tgtEl>
                                        <p:attrNameLst>
                                          <p:attrName>style.visibility</p:attrName>
                                        </p:attrNameLst>
                                      </p:cBhvr>
                                      <p:to>
                                        <p:strVal val="visible"/>
                                      </p:to>
                                    </p:set>
                                    <p:animEffect>
                                      <p:cBhvr>
                                        <p:cTn id="40" dur="500"/>
                                        <p:tgtEl>
                                          <p:spTgt spid="1436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14363"/>
                                        </p:tgtEl>
                                        <p:attrNameLst>
                                          <p:attrName>style.visibility</p:attrName>
                                        </p:attrNameLst>
                                      </p:cBhvr>
                                      <p:to>
                                        <p:strVal val="visible"/>
                                      </p:to>
                                    </p:set>
                                    <p:animEffect>
                                      <p:cBhvr>
                                        <p:cTn id="44" dur="500"/>
                                        <p:tgtEl>
                                          <p:spTgt spid="14363"/>
                                        </p:tgtEl>
                                      </p:cBhvr>
                                    </p:animEffect>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14349"/>
                                        </p:tgtEl>
                                        <p:attrNameLst>
                                          <p:attrName>style.visibility</p:attrName>
                                        </p:attrNameLst>
                                      </p:cBhvr>
                                      <p:to>
                                        <p:strVal val="visible"/>
                                      </p:to>
                                    </p:set>
                                    <p:animEffect>
                                      <p:cBhvr>
                                        <p:cTn id="48" dur="500"/>
                                        <p:tgtEl>
                                          <p:spTgt spid="14349"/>
                                        </p:tgtEl>
                                      </p:cBhvr>
                                    </p:animEffect>
                                  </p:childTnLst>
                                </p:cTn>
                              </p:par>
                            </p:childTnLst>
                          </p:cTn>
                        </p:par>
                        <p:par>
                          <p:cTn id="49" fill="hold">
                            <p:stCondLst>
                              <p:cond delay="5000"/>
                            </p:stCondLst>
                            <p:childTnLst>
                              <p:par>
                                <p:cTn id="50" presetID="1" presetClass="entr" presetSubtype="0" fill="hold" grpId="0" nodeType="afterEffect">
                                  <p:stCondLst>
                                    <p:cond delay="0"/>
                                  </p:stCondLst>
                                  <p:childTnLst>
                                    <p:set>
                                      <p:cBhvr>
                                        <p:cTn id="51" dur="1" fill="hold">
                                          <p:stCondLst>
                                            <p:cond delay="0"/>
                                          </p:stCondLst>
                                        </p:cTn>
                                        <p:tgtEl>
                                          <p:spTgt spid="14345"/>
                                        </p:tgtEl>
                                        <p:attrNameLst>
                                          <p:attrName>style.visibility</p:attrName>
                                        </p:attrNameLst>
                                      </p:cBhvr>
                                      <p:to>
                                        <p:strVal val="visible"/>
                                      </p:to>
                                    </p:set>
                                  </p:childTnLst>
                                </p:cTn>
                              </p:par>
                            </p:childTnLst>
                          </p:cTn>
                        </p:par>
                        <p:par>
                          <p:cTn id="52" fill="hold">
                            <p:stCondLst>
                              <p:cond delay="5000"/>
                            </p:stCondLst>
                            <p:childTnLst>
                              <p:par>
                                <p:cTn id="53" presetID="26" presetClass="emph" presetSubtype="0" fill="hold" grpId="1" nodeType="afterEffect">
                                  <p:stCondLst>
                                    <p:cond delay="0"/>
                                  </p:stCondLst>
                                  <p:childTnLst>
                                    <p:animEffect>
                                      <p:cBhvr>
                                        <p:cTn id="54" dur="500" tmFilter="0, 0; .2, .5; .8, .5; 1, 0"/>
                                        <p:tgtEl>
                                          <p:spTgt spid="14345"/>
                                        </p:tgtEl>
                                      </p:cBhvr>
                                    </p:animEffect>
                                    <p:animScale>
                                      <p:cBhvr>
                                        <p:cTn id="55" dur="250" autoRev="1" fill="hold"/>
                                        <p:tgtEl>
                                          <p:spTgt spid="14345"/>
                                        </p:tgtEl>
                                      </p:cBhvr>
                                      <p:by x="105000" y="105000"/>
                                    </p:animScale>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14358"/>
                                        </p:tgtEl>
                                        <p:attrNameLst>
                                          <p:attrName>style.visibility</p:attrName>
                                        </p:attrNameLst>
                                      </p:cBhvr>
                                      <p:to>
                                        <p:strVal val="visible"/>
                                      </p:to>
                                    </p:set>
                                    <p:animEffect>
                                      <p:cBhvr>
                                        <p:cTn id="59" dur="200"/>
                                        <p:tgtEl>
                                          <p:spTgt spid="14358"/>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14413"/>
                                        </p:tgtEl>
                                        <p:attrNameLst>
                                          <p:attrName>style.visibility</p:attrName>
                                        </p:attrNameLst>
                                      </p:cBhvr>
                                      <p:to>
                                        <p:strVal val="visible"/>
                                      </p:to>
                                    </p:set>
                                    <p:animEffect>
                                      <p:cBhvr>
                                        <p:cTn id="63" dur="500"/>
                                        <p:tgtEl>
                                          <p:spTgt spid="14413"/>
                                        </p:tgtEl>
                                      </p:cBhvr>
                                    </p:animEffect>
                                  </p:childTnLst>
                                </p:cTn>
                              </p:par>
                            </p:childTnLst>
                          </p:cTn>
                        </p:par>
                        <p:par>
                          <p:cTn id="64" fill="hold">
                            <p:stCondLst>
                              <p:cond delay="6500"/>
                            </p:stCondLst>
                            <p:childTnLst>
                              <p:par>
                                <p:cTn id="65" presetID="42" presetClass="entr" presetSubtype="0" fill="hold" grpId="0" nodeType="afterEffect">
                                  <p:stCondLst>
                                    <p:cond delay="0"/>
                                  </p:stCondLst>
                                  <p:childTnLst>
                                    <p:set>
                                      <p:cBhvr>
                                        <p:cTn id="66" dur="1" fill="hold">
                                          <p:stCondLst>
                                            <p:cond delay="0"/>
                                          </p:stCondLst>
                                        </p:cTn>
                                        <p:tgtEl>
                                          <p:spTgt spid="14371"/>
                                        </p:tgtEl>
                                        <p:attrNameLst>
                                          <p:attrName>style.visibility</p:attrName>
                                        </p:attrNameLst>
                                      </p:cBhvr>
                                      <p:to>
                                        <p:strVal val="visible"/>
                                      </p:to>
                                    </p:set>
                                    <p:animEffect>
                                      <p:cBhvr>
                                        <p:cTn id="67" dur="500"/>
                                        <p:tgtEl>
                                          <p:spTgt spid="14371"/>
                                        </p:tgtEl>
                                      </p:cBhvr>
                                    </p:animEffect>
                                    <p:anim calcmode="lin" valueType="num">
                                      <p:cBhvr>
                                        <p:cTn id="68" dur="500" fill="hold"/>
                                        <p:tgtEl>
                                          <p:spTgt spid="14371"/>
                                        </p:tgtEl>
                                        <p:attrNameLst>
                                          <p:attrName>ppt_x</p:attrName>
                                        </p:attrNameLst>
                                      </p:cBhvr>
                                      <p:tavLst>
                                        <p:tav tm="0">
                                          <p:val>
                                            <p:strVal val="#ppt_x"/>
                                          </p:val>
                                        </p:tav>
                                        <p:tav tm="100000">
                                          <p:val>
                                            <p:strVal val="#ppt_x"/>
                                          </p:val>
                                        </p:tav>
                                      </p:tavLst>
                                    </p:anim>
                                    <p:anim calcmode="lin" valueType="num">
                                      <p:cBhvr>
                                        <p:cTn id="69" dur="500" fill="hold"/>
                                        <p:tgtEl>
                                          <p:spTgt spid="14371"/>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4372"/>
                                        </p:tgtEl>
                                        <p:attrNameLst>
                                          <p:attrName>style.visibility</p:attrName>
                                        </p:attrNameLst>
                                      </p:cBhvr>
                                      <p:to>
                                        <p:strVal val="visible"/>
                                      </p:to>
                                    </p:set>
                                    <p:animEffect>
                                      <p:cBhvr>
                                        <p:cTn id="72" dur="500"/>
                                        <p:tgtEl>
                                          <p:spTgt spid="14372"/>
                                        </p:tgtEl>
                                      </p:cBhvr>
                                    </p:animEffect>
                                    <p:anim calcmode="lin" valueType="num">
                                      <p:cBhvr>
                                        <p:cTn id="73" dur="500" fill="hold"/>
                                        <p:tgtEl>
                                          <p:spTgt spid="14372"/>
                                        </p:tgtEl>
                                        <p:attrNameLst>
                                          <p:attrName>ppt_x</p:attrName>
                                        </p:attrNameLst>
                                      </p:cBhvr>
                                      <p:tavLst>
                                        <p:tav tm="0">
                                          <p:val>
                                            <p:strVal val="#ppt_x"/>
                                          </p:val>
                                        </p:tav>
                                        <p:tav tm="100000">
                                          <p:val>
                                            <p:strVal val="#ppt_x"/>
                                          </p:val>
                                        </p:tav>
                                      </p:tavLst>
                                    </p:anim>
                                    <p:anim calcmode="lin" valueType="num">
                                      <p:cBhvr>
                                        <p:cTn id="74" dur="500" fill="hold"/>
                                        <p:tgtEl>
                                          <p:spTgt spid="14372"/>
                                        </p:tgtEl>
                                        <p:attrNameLst>
                                          <p:attrName>ppt_y</p:attrName>
                                        </p:attrNameLst>
                                      </p:cBhvr>
                                      <p:tavLst>
                                        <p:tav tm="0">
                                          <p:val>
                                            <p:strVal val="#ppt_y+.1"/>
                                          </p:val>
                                        </p:tav>
                                        <p:tav tm="100000">
                                          <p:val>
                                            <p:strVal val="#ppt_y"/>
                                          </p:val>
                                        </p:tav>
                                      </p:tavLst>
                                    </p:anim>
                                  </p:childTnLst>
                                </p:cTn>
                              </p:par>
                              <p:par>
                                <p:cTn id="75" presetID="10" presetClass="entr" presetSubtype="0" fill="hold" nodeType="withEffect">
                                  <p:stCondLst>
                                    <p:cond delay="200"/>
                                  </p:stCondLst>
                                  <p:childTnLst>
                                    <p:set>
                                      <p:cBhvr>
                                        <p:cTn id="76" dur="1" fill="hold">
                                          <p:stCondLst>
                                            <p:cond delay="0"/>
                                          </p:stCondLst>
                                        </p:cTn>
                                        <p:tgtEl>
                                          <p:spTgt spid="14405"/>
                                        </p:tgtEl>
                                        <p:attrNameLst>
                                          <p:attrName>style.visibility</p:attrName>
                                        </p:attrNameLst>
                                      </p:cBhvr>
                                      <p:to>
                                        <p:strVal val="visible"/>
                                      </p:to>
                                    </p:set>
                                    <p:animEffect>
                                      <p:cBhvr>
                                        <p:cTn id="77" dur="500"/>
                                        <p:tgtEl>
                                          <p:spTgt spid="14405"/>
                                        </p:tgtEl>
                                      </p:cBhvr>
                                    </p:animEffect>
                                  </p:childTnLst>
                                </p:cTn>
                              </p:par>
                            </p:childTnLst>
                          </p:cTn>
                        </p:par>
                        <p:par>
                          <p:cTn id="78" fill="hold">
                            <p:stCondLst>
                              <p:cond delay="7000"/>
                            </p:stCondLst>
                            <p:childTnLst>
                              <p:par>
                                <p:cTn id="79" presetID="42" presetClass="entr" presetSubtype="0" fill="hold" grpId="0" nodeType="afterEffect">
                                  <p:stCondLst>
                                    <p:cond delay="0"/>
                                  </p:stCondLst>
                                  <p:childTnLst>
                                    <p:set>
                                      <p:cBhvr>
                                        <p:cTn id="80" dur="1" fill="hold">
                                          <p:stCondLst>
                                            <p:cond delay="0"/>
                                          </p:stCondLst>
                                        </p:cTn>
                                        <p:tgtEl>
                                          <p:spTgt spid="14370"/>
                                        </p:tgtEl>
                                        <p:attrNameLst>
                                          <p:attrName>style.visibility</p:attrName>
                                        </p:attrNameLst>
                                      </p:cBhvr>
                                      <p:to>
                                        <p:strVal val="visible"/>
                                      </p:to>
                                    </p:set>
                                    <p:animEffect>
                                      <p:cBhvr>
                                        <p:cTn id="81" dur="500"/>
                                        <p:tgtEl>
                                          <p:spTgt spid="14370"/>
                                        </p:tgtEl>
                                      </p:cBhvr>
                                    </p:animEffect>
                                    <p:anim calcmode="lin" valueType="num">
                                      <p:cBhvr>
                                        <p:cTn id="82" dur="500" fill="hold"/>
                                        <p:tgtEl>
                                          <p:spTgt spid="14370"/>
                                        </p:tgtEl>
                                        <p:attrNameLst>
                                          <p:attrName>ppt_x</p:attrName>
                                        </p:attrNameLst>
                                      </p:cBhvr>
                                      <p:tavLst>
                                        <p:tav tm="0">
                                          <p:val>
                                            <p:strVal val="#ppt_x"/>
                                          </p:val>
                                        </p:tav>
                                        <p:tav tm="100000">
                                          <p:val>
                                            <p:strVal val="#ppt_x"/>
                                          </p:val>
                                        </p:tav>
                                      </p:tavLst>
                                    </p:anim>
                                    <p:anim calcmode="lin" valueType="num">
                                      <p:cBhvr>
                                        <p:cTn id="83" dur="500" fill="hold"/>
                                        <p:tgtEl>
                                          <p:spTgt spid="14370"/>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14375"/>
                                        </p:tgtEl>
                                        <p:attrNameLst>
                                          <p:attrName>style.visibility</p:attrName>
                                        </p:attrNameLst>
                                      </p:cBhvr>
                                      <p:to>
                                        <p:strVal val="visible"/>
                                      </p:to>
                                    </p:set>
                                    <p:animEffect>
                                      <p:cBhvr>
                                        <p:cTn id="86" dur="500"/>
                                        <p:tgtEl>
                                          <p:spTgt spid="14375"/>
                                        </p:tgtEl>
                                      </p:cBhvr>
                                    </p:animEffect>
                                    <p:anim calcmode="lin" valueType="num">
                                      <p:cBhvr>
                                        <p:cTn id="87" dur="500" fill="hold"/>
                                        <p:tgtEl>
                                          <p:spTgt spid="14375"/>
                                        </p:tgtEl>
                                        <p:attrNameLst>
                                          <p:attrName>ppt_x</p:attrName>
                                        </p:attrNameLst>
                                      </p:cBhvr>
                                      <p:tavLst>
                                        <p:tav tm="0">
                                          <p:val>
                                            <p:strVal val="#ppt_x"/>
                                          </p:val>
                                        </p:tav>
                                        <p:tav tm="100000">
                                          <p:val>
                                            <p:strVal val="#ppt_x"/>
                                          </p:val>
                                        </p:tav>
                                      </p:tavLst>
                                    </p:anim>
                                    <p:anim calcmode="lin" valueType="num">
                                      <p:cBhvr>
                                        <p:cTn id="88" dur="500" fill="hold"/>
                                        <p:tgtEl>
                                          <p:spTgt spid="14375"/>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14376"/>
                                        </p:tgtEl>
                                        <p:attrNameLst>
                                          <p:attrName>style.visibility</p:attrName>
                                        </p:attrNameLst>
                                      </p:cBhvr>
                                      <p:to>
                                        <p:strVal val="visible"/>
                                      </p:to>
                                    </p:set>
                                    <p:animEffect>
                                      <p:cBhvr>
                                        <p:cTn id="91" dur="500"/>
                                        <p:tgtEl>
                                          <p:spTgt spid="14376"/>
                                        </p:tgtEl>
                                      </p:cBhvr>
                                    </p:animEffect>
                                    <p:anim calcmode="lin" valueType="num">
                                      <p:cBhvr>
                                        <p:cTn id="92" dur="500" fill="hold"/>
                                        <p:tgtEl>
                                          <p:spTgt spid="14376"/>
                                        </p:tgtEl>
                                        <p:attrNameLst>
                                          <p:attrName>ppt_x</p:attrName>
                                        </p:attrNameLst>
                                      </p:cBhvr>
                                      <p:tavLst>
                                        <p:tav tm="0">
                                          <p:val>
                                            <p:strVal val="#ppt_x"/>
                                          </p:val>
                                        </p:tav>
                                        <p:tav tm="100000">
                                          <p:val>
                                            <p:strVal val="#ppt_x"/>
                                          </p:val>
                                        </p:tav>
                                      </p:tavLst>
                                    </p:anim>
                                    <p:anim calcmode="lin" valueType="num">
                                      <p:cBhvr>
                                        <p:cTn id="93" dur="500" fill="hold"/>
                                        <p:tgtEl>
                                          <p:spTgt spid="14376"/>
                                        </p:tgtEl>
                                        <p:attrNameLst>
                                          <p:attrName>ppt_y</p:attrName>
                                        </p:attrNameLst>
                                      </p:cBhvr>
                                      <p:tavLst>
                                        <p:tav tm="0">
                                          <p:val>
                                            <p:strVal val="#ppt_y+.1"/>
                                          </p:val>
                                        </p:tav>
                                        <p:tav tm="100000">
                                          <p:val>
                                            <p:strVal val="#ppt_y"/>
                                          </p:val>
                                        </p:tav>
                                      </p:tavLst>
                                    </p:anim>
                                  </p:childTnLst>
                                </p:cTn>
                              </p:par>
                              <p:par>
                                <p:cTn id="94" presetID="10" presetClass="entr" presetSubtype="0" fill="hold" nodeType="withEffect">
                                  <p:stCondLst>
                                    <p:cond delay="200"/>
                                  </p:stCondLst>
                                  <p:childTnLst>
                                    <p:set>
                                      <p:cBhvr>
                                        <p:cTn id="95" dur="1" fill="hold">
                                          <p:stCondLst>
                                            <p:cond delay="0"/>
                                          </p:stCondLst>
                                        </p:cTn>
                                        <p:tgtEl>
                                          <p:spTgt spid="14391"/>
                                        </p:tgtEl>
                                        <p:attrNameLst>
                                          <p:attrName>style.visibility</p:attrName>
                                        </p:attrNameLst>
                                      </p:cBhvr>
                                      <p:to>
                                        <p:strVal val="visible"/>
                                      </p:to>
                                    </p:set>
                                    <p:animEffect>
                                      <p:cBhvr>
                                        <p:cTn id="96" dur="500"/>
                                        <p:tgtEl>
                                          <p:spTgt spid="14391"/>
                                        </p:tgtEl>
                                      </p:cBhvr>
                                    </p:animEffect>
                                  </p:childTnLst>
                                </p:cTn>
                              </p:par>
                            </p:childTnLst>
                          </p:cTn>
                        </p:par>
                        <p:par>
                          <p:cTn id="97" fill="hold">
                            <p:stCondLst>
                              <p:cond delay="7500"/>
                            </p:stCondLst>
                            <p:childTnLst>
                              <p:par>
                                <p:cTn id="98" presetID="42" presetClass="entr" presetSubtype="0" fill="hold" grpId="0" nodeType="afterEffect">
                                  <p:stCondLst>
                                    <p:cond delay="0"/>
                                  </p:stCondLst>
                                  <p:childTnLst>
                                    <p:set>
                                      <p:cBhvr>
                                        <p:cTn id="99" dur="1" fill="hold">
                                          <p:stCondLst>
                                            <p:cond delay="0"/>
                                          </p:stCondLst>
                                        </p:cTn>
                                        <p:tgtEl>
                                          <p:spTgt spid="14369"/>
                                        </p:tgtEl>
                                        <p:attrNameLst>
                                          <p:attrName>style.visibility</p:attrName>
                                        </p:attrNameLst>
                                      </p:cBhvr>
                                      <p:to>
                                        <p:strVal val="visible"/>
                                      </p:to>
                                    </p:set>
                                    <p:animEffect>
                                      <p:cBhvr>
                                        <p:cTn id="100" dur="500"/>
                                        <p:tgtEl>
                                          <p:spTgt spid="14369"/>
                                        </p:tgtEl>
                                      </p:cBhvr>
                                    </p:animEffect>
                                    <p:anim calcmode="lin" valueType="num">
                                      <p:cBhvr>
                                        <p:cTn id="101" dur="500" fill="hold"/>
                                        <p:tgtEl>
                                          <p:spTgt spid="14369"/>
                                        </p:tgtEl>
                                        <p:attrNameLst>
                                          <p:attrName>ppt_x</p:attrName>
                                        </p:attrNameLst>
                                      </p:cBhvr>
                                      <p:tavLst>
                                        <p:tav tm="0">
                                          <p:val>
                                            <p:strVal val="#ppt_x"/>
                                          </p:val>
                                        </p:tav>
                                        <p:tav tm="100000">
                                          <p:val>
                                            <p:strVal val="#ppt_x"/>
                                          </p:val>
                                        </p:tav>
                                      </p:tavLst>
                                    </p:anim>
                                    <p:anim calcmode="lin" valueType="num">
                                      <p:cBhvr>
                                        <p:cTn id="102" dur="500" fill="hold"/>
                                        <p:tgtEl>
                                          <p:spTgt spid="14369"/>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14373"/>
                                        </p:tgtEl>
                                        <p:attrNameLst>
                                          <p:attrName>style.visibility</p:attrName>
                                        </p:attrNameLst>
                                      </p:cBhvr>
                                      <p:to>
                                        <p:strVal val="visible"/>
                                      </p:to>
                                    </p:set>
                                    <p:animEffect>
                                      <p:cBhvr>
                                        <p:cTn id="105" dur="500"/>
                                        <p:tgtEl>
                                          <p:spTgt spid="14373"/>
                                        </p:tgtEl>
                                      </p:cBhvr>
                                    </p:animEffect>
                                    <p:anim calcmode="lin" valueType="num">
                                      <p:cBhvr>
                                        <p:cTn id="106" dur="500" fill="hold"/>
                                        <p:tgtEl>
                                          <p:spTgt spid="14373"/>
                                        </p:tgtEl>
                                        <p:attrNameLst>
                                          <p:attrName>ppt_x</p:attrName>
                                        </p:attrNameLst>
                                      </p:cBhvr>
                                      <p:tavLst>
                                        <p:tav tm="0">
                                          <p:val>
                                            <p:strVal val="#ppt_x"/>
                                          </p:val>
                                        </p:tav>
                                        <p:tav tm="100000">
                                          <p:val>
                                            <p:strVal val="#ppt_x"/>
                                          </p:val>
                                        </p:tav>
                                      </p:tavLst>
                                    </p:anim>
                                    <p:anim calcmode="lin" valueType="num">
                                      <p:cBhvr>
                                        <p:cTn id="107" dur="500" fill="hold"/>
                                        <p:tgtEl>
                                          <p:spTgt spid="14373"/>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14374"/>
                                        </p:tgtEl>
                                        <p:attrNameLst>
                                          <p:attrName>style.visibility</p:attrName>
                                        </p:attrNameLst>
                                      </p:cBhvr>
                                      <p:to>
                                        <p:strVal val="visible"/>
                                      </p:to>
                                    </p:set>
                                    <p:animEffect>
                                      <p:cBhvr>
                                        <p:cTn id="110" dur="500"/>
                                        <p:tgtEl>
                                          <p:spTgt spid="14374"/>
                                        </p:tgtEl>
                                      </p:cBhvr>
                                    </p:animEffect>
                                    <p:anim calcmode="lin" valueType="num">
                                      <p:cBhvr>
                                        <p:cTn id="111" dur="500" fill="hold"/>
                                        <p:tgtEl>
                                          <p:spTgt spid="14374"/>
                                        </p:tgtEl>
                                        <p:attrNameLst>
                                          <p:attrName>ppt_x</p:attrName>
                                        </p:attrNameLst>
                                      </p:cBhvr>
                                      <p:tavLst>
                                        <p:tav tm="0">
                                          <p:val>
                                            <p:strVal val="#ppt_x"/>
                                          </p:val>
                                        </p:tav>
                                        <p:tav tm="100000">
                                          <p:val>
                                            <p:strVal val="#ppt_x"/>
                                          </p:val>
                                        </p:tav>
                                      </p:tavLst>
                                    </p:anim>
                                    <p:anim calcmode="lin" valueType="num">
                                      <p:cBhvr>
                                        <p:cTn id="112" dur="500" fill="hold"/>
                                        <p:tgtEl>
                                          <p:spTgt spid="14374"/>
                                        </p:tgtEl>
                                        <p:attrNameLst>
                                          <p:attrName>ppt_y</p:attrName>
                                        </p:attrNameLst>
                                      </p:cBhvr>
                                      <p:tavLst>
                                        <p:tav tm="0">
                                          <p:val>
                                            <p:strVal val="#ppt_y+.1"/>
                                          </p:val>
                                        </p:tav>
                                        <p:tav tm="100000">
                                          <p:val>
                                            <p:strVal val="#ppt_y"/>
                                          </p:val>
                                        </p:tav>
                                      </p:tavLst>
                                    </p:anim>
                                  </p:childTnLst>
                                </p:cTn>
                              </p:par>
                              <p:par>
                                <p:cTn id="113" presetID="10" presetClass="entr" presetSubtype="0" fill="hold" nodeType="withEffect">
                                  <p:stCondLst>
                                    <p:cond delay="200"/>
                                  </p:stCondLst>
                                  <p:childTnLst>
                                    <p:set>
                                      <p:cBhvr>
                                        <p:cTn id="114" dur="1" fill="hold">
                                          <p:stCondLst>
                                            <p:cond delay="0"/>
                                          </p:stCondLst>
                                        </p:cTn>
                                        <p:tgtEl>
                                          <p:spTgt spid="14377"/>
                                        </p:tgtEl>
                                        <p:attrNameLst>
                                          <p:attrName>style.visibility</p:attrName>
                                        </p:attrNameLst>
                                      </p:cBhvr>
                                      <p:to>
                                        <p:strVal val="visible"/>
                                      </p:to>
                                    </p:set>
                                    <p:animEffect>
                                      <p:cBhvr>
                                        <p:cTn id="115" dur="500"/>
                                        <p:tgtEl>
                                          <p:spTgt spid="14377"/>
                                        </p:tgtEl>
                                      </p:cBhvr>
                                    </p:animEffect>
                                  </p:childTnLst>
                                </p:cTn>
                              </p:par>
                            </p:childTnLst>
                          </p:cTn>
                        </p:par>
                        <p:par>
                          <p:cTn id="116" fill="hold">
                            <p:stCondLst>
                              <p:cond delay="8000"/>
                            </p:stCondLst>
                            <p:childTnLst>
                              <p:par>
                                <p:cTn id="117" presetID="22" presetClass="entr" presetSubtype="2" fill="hold" grpId="0" nodeType="afterEffect">
                                  <p:stCondLst>
                                    <p:cond delay="0"/>
                                  </p:stCondLst>
                                  <p:childTnLst>
                                    <p:set>
                                      <p:cBhvr>
                                        <p:cTn id="118" dur="1" fill="hold">
                                          <p:stCondLst>
                                            <p:cond delay="0"/>
                                          </p:stCondLst>
                                        </p:cTn>
                                        <p:tgtEl>
                                          <p:spTgt spid="14414"/>
                                        </p:tgtEl>
                                        <p:attrNameLst>
                                          <p:attrName>style.visibility</p:attrName>
                                        </p:attrNameLst>
                                      </p:cBhvr>
                                      <p:to>
                                        <p:strVal val="visible"/>
                                      </p:to>
                                    </p:set>
                                    <p:animEffect>
                                      <p:cBhvr>
                                        <p:cTn id="119" dur="500"/>
                                        <p:tgtEl>
                                          <p:spTgt spid="14414"/>
                                        </p:tgtEl>
                                      </p:cBhvr>
                                    </p:animEffect>
                                  </p:childTnLst>
                                </p:cTn>
                              </p:par>
                            </p:childTnLst>
                          </p:cTn>
                        </p:par>
                        <p:par>
                          <p:cTn id="120" fill="hold">
                            <p:stCondLst>
                              <p:cond delay="8500"/>
                            </p:stCondLst>
                            <p:childTnLst>
                              <p:par>
                                <p:cTn id="121" presetID="22" presetClass="entr" presetSubtype="8" fill="hold" grpId="0" nodeType="afterEffect">
                                  <p:stCondLst>
                                    <p:cond delay="0"/>
                                  </p:stCondLst>
                                  <p:childTnLst>
                                    <p:set>
                                      <p:cBhvr>
                                        <p:cTn id="122" dur="1" fill="hold">
                                          <p:stCondLst>
                                            <p:cond delay="0"/>
                                          </p:stCondLst>
                                        </p:cTn>
                                        <p:tgtEl>
                                          <p:spTgt spid="14419"/>
                                        </p:tgtEl>
                                        <p:attrNameLst>
                                          <p:attrName>style.visibility</p:attrName>
                                        </p:attrNameLst>
                                      </p:cBhvr>
                                      <p:to>
                                        <p:strVal val="visible"/>
                                      </p:to>
                                    </p:set>
                                    <p:animEffect>
                                      <p:cBhvr>
                                        <p:cTn id="123" dur="500"/>
                                        <p:tgtEl>
                                          <p:spTgt spid="14419"/>
                                        </p:tgtEl>
                                      </p:cBhvr>
                                    </p:animEffect>
                                  </p:childTnLst>
                                </p:cTn>
                              </p:par>
                              <p:par>
                                <p:cTn id="124" presetID="22" presetClass="entr" presetSubtype="8" fill="hold" grpId="0" nodeType="withEffect">
                                  <p:stCondLst>
                                    <p:cond delay="0"/>
                                  </p:stCondLst>
                                  <p:childTnLst>
                                    <p:set>
                                      <p:cBhvr>
                                        <p:cTn id="125" dur="1" fill="hold">
                                          <p:stCondLst>
                                            <p:cond delay="0"/>
                                          </p:stCondLst>
                                        </p:cTn>
                                        <p:tgtEl>
                                          <p:spTgt spid="14420"/>
                                        </p:tgtEl>
                                        <p:attrNameLst>
                                          <p:attrName>style.visibility</p:attrName>
                                        </p:attrNameLst>
                                      </p:cBhvr>
                                      <p:to>
                                        <p:strVal val="visible"/>
                                      </p:to>
                                    </p:set>
                                    <p:animEffect>
                                      <p:cBhvr>
                                        <p:cTn id="126" dur="500"/>
                                        <p:tgtEl>
                                          <p:spTgt spid="14420"/>
                                        </p:tgtEl>
                                      </p:cBhvr>
                                    </p:animEffect>
                                  </p:childTnLst>
                                </p:cTn>
                              </p:par>
                            </p:childTnLst>
                          </p:cTn>
                        </p:par>
                        <p:par>
                          <p:cTn id="127" fill="hold">
                            <p:stCondLst>
                              <p:cond delay="9000"/>
                            </p:stCondLst>
                            <p:childTnLst>
                              <p:par>
                                <p:cTn id="128" presetID="22" presetClass="entr" presetSubtype="8" fill="hold" grpId="0" nodeType="afterEffect">
                                  <p:stCondLst>
                                    <p:cond delay="0"/>
                                  </p:stCondLst>
                                  <p:childTnLst>
                                    <p:set>
                                      <p:cBhvr>
                                        <p:cTn id="129" dur="1" fill="hold">
                                          <p:stCondLst>
                                            <p:cond delay="0"/>
                                          </p:stCondLst>
                                        </p:cTn>
                                        <p:tgtEl>
                                          <p:spTgt spid="14415"/>
                                        </p:tgtEl>
                                        <p:attrNameLst>
                                          <p:attrName>style.visibility</p:attrName>
                                        </p:attrNameLst>
                                      </p:cBhvr>
                                      <p:to>
                                        <p:strVal val="visible"/>
                                      </p:to>
                                    </p:set>
                                    <p:animEffect>
                                      <p:cBhvr>
                                        <p:cTn id="130" dur="500"/>
                                        <p:tgtEl>
                                          <p:spTgt spid="14415"/>
                                        </p:tgtEl>
                                      </p:cBhvr>
                                    </p:animEffect>
                                  </p:childTnLst>
                                </p:cTn>
                              </p:par>
                            </p:childTnLst>
                          </p:cTn>
                        </p:par>
                        <p:par>
                          <p:cTn id="131" fill="hold">
                            <p:stCondLst>
                              <p:cond delay="9500"/>
                            </p:stCondLst>
                            <p:childTnLst>
                              <p:par>
                                <p:cTn id="132" presetID="22" presetClass="entr" presetSubtype="4" fill="hold" grpId="0" nodeType="afterEffect">
                                  <p:stCondLst>
                                    <p:cond delay="0"/>
                                  </p:stCondLst>
                                  <p:childTnLst>
                                    <p:set>
                                      <p:cBhvr>
                                        <p:cTn id="133" dur="1" fill="hold">
                                          <p:stCondLst>
                                            <p:cond delay="0"/>
                                          </p:stCondLst>
                                        </p:cTn>
                                        <p:tgtEl>
                                          <p:spTgt spid="14416"/>
                                        </p:tgtEl>
                                        <p:attrNameLst>
                                          <p:attrName>style.visibility</p:attrName>
                                        </p:attrNameLst>
                                      </p:cBhvr>
                                      <p:to>
                                        <p:strVal val="visible"/>
                                      </p:to>
                                    </p:set>
                                    <p:animEffect>
                                      <p:cBhvr>
                                        <p:cTn id="134" dur="500"/>
                                        <p:tgtEl>
                                          <p:spTgt spid="14416"/>
                                        </p:tgtEl>
                                      </p:cBhvr>
                                    </p:animEffect>
                                  </p:childTnLst>
                                </p:cTn>
                              </p:par>
                            </p:childTnLst>
                          </p:cTn>
                        </p:par>
                        <p:par>
                          <p:cTn id="135" fill="hold">
                            <p:stCondLst>
                              <p:cond delay="10000"/>
                            </p:stCondLst>
                            <p:childTnLst>
                              <p:par>
                                <p:cTn id="136" presetID="22" presetClass="entr" presetSubtype="8" fill="hold" grpId="0" nodeType="afterEffect">
                                  <p:stCondLst>
                                    <p:cond delay="0"/>
                                  </p:stCondLst>
                                  <p:childTnLst>
                                    <p:set>
                                      <p:cBhvr>
                                        <p:cTn id="137" dur="1" fill="hold">
                                          <p:stCondLst>
                                            <p:cond delay="0"/>
                                          </p:stCondLst>
                                        </p:cTn>
                                        <p:tgtEl>
                                          <p:spTgt spid="14421"/>
                                        </p:tgtEl>
                                        <p:attrNameLst>
                                          <p:attrName>style.visibility</p:attrName>
                                        </p:attrNameLst>
                                      </p:cBhvr>
                                      <p:to>
                                        <p:strVal val="visible"/>
                                      </p:to>
                                    </p:set>
                                    <p:animEffect>
                                      <p:cBhvr>
                                        <p:cTn id="138" dur="500"/>
                                        <p:tgtEl>
                                          <p:spTgt spid="14421"/>
                                        </p:tgtEl>
                                      </p:cBhvr>
                                    </p:animEffect>
                                  </p:childTnLst>
                                </p:cTn>
                              </p:par>
                              <p:par>
                                <p:cTn id="139" presetID="22" presetClass="entr" presetSubtype="8" fill="hold" grpId="0" nodeType="withEffect">
                                  <p:stCondLst>
                                    <p:cond delay="0"/>
                                  </p:stCondLst>
                                  <p:childTnLst>
                                    <p:set>
                                      <p:cBhvr>
                                        <p:cTn id="140" dur="1" fill="hold">
                                          <p:stCondLst>
                                            <p:cond delay="0"/>
                                          </p:stCondLst>
                                        </p:cTn>
                                        <p:tgtEl>
                                          <p:spTgt spid="14422"/>
                                        </p:tgtEl>
                                        <p:attrNameLst>
                                          <p:attrName>style.visibility</p:attrName>
                                        </p:attrNameLst>
                                      </p:cBhvr>
                                      <p:to>
                                        <p:strVal val="visible"/>
                                      </p:to>
                                    </p:set>
                                    <p:animEffect>
                                      <p:cBhvr>
                                        <p:cTn id="141" dur="500"/>
                                        <p:tgtEl>
                                          <p:spTgt spid="14422"/>
                                        </p:tgtEl>
                                      </p:cBhvr>
                                    </p:animEffect>
                                  </p:childTnLst>
                                </p:cTn>
                              </p:par>
                            </p:childTnLst>
                          </p:cTn>
                        </p:par>
                        <p:par>
                          <p:cTn id="142" fill="hold">
                            <p:stCondLst>
                              <p:cond delay="10500"/>
                            </p:stCondLst>
                            <p:childTnLst>
                              <p:par>
                                <p:cTn id="143" presetID="22" presetClass="entr" presetSubtype="1" fill="hold" grpId="0" nodeType="afterEffect">
                                  <p:stCondLst>
                                    <p:cond delay="0"/>
                                  </p:stCondLst>
                                  <p:childTnLst>
                                    <p:set>
                                      <p:cBhvr>
                                        <p:cTn id="144" dur="1" fill="hold">
                                          <p:stCondLst>
                                            <p:cond delay="0"/>
                                          </p:stCondLst>
                                        </p:cTn>
                                        <p:tgtEl>
                                          <p:spTgt spid="14418"/>
                                        </p:tgtEl>
                                        <p:attrNameLst>
                                          <p:attrName>style.visibility</p:attrName>
                                        </p:attrNameLst>
                                      </p:cBhvr>
                                      <p:to>
                                        <p:strVal val="visible"/>
                                      </p:to>
                                    </p:set>
                                    <p:animEffect>
                                      <p:cBhvr>
                                        <p:cTn id="145" dur="500"/>
                                        <p:tgtEl>
                                          <p:spTgt spid="14418"/>
                                        </p:tgtEl>
                                      </p:cBhvr>
                                    </p:animEffect>
                                  </p:childTnLst>
                                </p:cTn>
                              </p:par>
                            </p:childTnLst>
                          </p:cTn>
                        </p:par>
                        <p:par>
                          <p:cTn id="146" fill="hold">
                            <p:stCondLst>
                              <p:cond delay="11000"/>
                            </p:stCondLst>
                            <p:childTnLst>
                              <p:par>
                                <p:cTn id="147" presetID="22" presetClass="entr" presetSubtype="2" fill="hold" grpId="0" nodeType="afterEffect">
                                  <p:stCondLst>
                                    <p:cond delay="0"/>
                                  </p:stCondLst>
                                  <p:childTnLst>
                                    <p:set>
                                      <p:cBhvr>
                                        <p:cTn id="148" dur="1" fill="hold">
                                          <p:stCondLst>
                                            <p:cond delay="0"/>
                                          </p:stCondLst>
                                        </p:cTn>
                                        <p:tgtEl>
                                          <p:spTgt spid="14417"/>
                                        </p:tgtEl>
                                        <p:attrNameLst>
                                          <p:attrName>style.visibility</p:attrName>
                                        </p:attrNameLst>
                                      </p:cBhvr>
                                      <p:to>
                                        <p:strVal val="visible"/>
                                      </p:to>
                                    </p:set>
                                    <p:animEffect>
                                      <p:cBhvr>
                                        <p:cTn id="149" dur="500"/>
                                        <p:tgtEl>
                                          <p:spTgt spid="14417"/>
                                        </p:tgtEl>
                                      </p:cBhvr>
                                    </p:animEffect>
                                  </p:childTnLst>
                                </p:cTn>
                              </p:par>
                              <p:par>
                                <p:cTn id="150" presetID="22" presetClass="entr" presetSubtype="8" fill="hold" grpId="0" nodeType="withEffect">
                                  <p:stCondLst>
                                    <p:cond delay="0"/>
                                  </p:stCondLst>
                                  <p:childTnLst>
                                    <p:set>
                                      <p:cBhvr>
                                        <p:cTn id="151" dur="1" fill="hold">
                                          <p:stCondLst>
                                            <p:cond delay="0"/>
                                          </p:stCondLst>
                                        </p:cTn>
                                        <p:tgtEl>
                                          <p:spTgt spid="14423"/>
                                        </p:tgtEl>
                                        <p:attrNameLst>
                                          <p:attrName>style.visibility</p:attrName>
                                        </p:attrNameLst>
                                      </p:cBhvr>
                                      <p:to>
                                        <p:strVal val="visible"/>
                                      </p:to>
                                    </p:set>
                                    <p:animEffect>
                                      <p:cBhvr>
                                        <p:cTn id="152" dur="500"/>
                                        <p:tgtEl>
                                          <p:spTgt spid="14423"/>
                                        </p:tgtEl>
                                      </p:cBhvr>
                                    </p:animEffect>
                                  </p:childTnLst>
                                </p:cTn>
                              </p:par>
                              <p:par>
                                <p:cTn id="153" presetID="22" presetClass="entr" presetSubtype="8" fill="hold" grpId="0" nodeType="withEffect">
                                  <p:stCondLst>
                                    <p:cond delay="0"/>
                                  </p:stCondLst>
                                  <p:childTnLst>
                                    <p:set>
                                      <p:cBhvr>
                                        <p:cTn id="154" dur="1" fill="hold">
                                          <p:stCondLst>
                                            <p:cond delay="0"/>
                                          </p:stCondLst>
                                        </p:cTn>
                                        <p:tgtEl>
                                          <p:spTgt spid="14424"/>
                                        </p:tgtEl>
                                        <p:attrNameLst>
                                          <p:attrName>style.visibility</p:attrName>
                                        </p:attrNameLst>
                                      </p:cBhvr>
                                      <p:to>
                                        <p:strVal val="visible"/>
                                      </p:to>
                                    </p:set>
                                    <p:animEffect>
                                      <p:cBhvr>
                                        <p:cTn id="155" dur="500"/>
                                        <p:tgtEl>
                                          <p:spTgt spid="14424"/>
                                        </p:tgtEl>
                                      </p:cBhvr>
                                    </p:animEffect>
                                  </p:childTnLst>
                                </p:cTn>
                              </p:par>
                            </p:childTnLst>
                          </p:cTn>
                        </p:par>
                        <p:par>
                          <p:cTn id="156" fill="hold">
                            <p:stCondLst>
                              <p:cond delay="11500"/>
                            </p:stCondLst>
                            <p:childTnLst>
                              <p:par>
                                <p:cTn id="157" presetID="22" presetClass="entr" presetSubtype="1" fill="hold" nodeType="afterEffect">
                                  <p:stCondLst>
                                    <p:cond delay="0"/>
                                  </p:stCondLst>
                                  <p:childTnLst>
                                    <p:set>
                                      <p:cBhvr>
                                        <p:cTn id="158" dur="1" fill="hold">
                                          <p:stCondLst>
                                            <p:cond delay="0"/>
                                          </p:stCondLst>
                                        </p:cTn>
                                        <p:tgtEl>
                                          <p:spTgt spid="14346"/>
                                        </p:tgtEl>
                                        <p:attrNameLst>
                                          <p:attrName>style.visibility</p:attrName>
                                        </p:attrNameLst>
                                      </p:cBhvr>
                                      <p:to>
                                        <p:strVal val="visible"/>
                                      </p:to>
                                    </p:set>
                                    <p:animEffect>
                                      <p:cBhvr>
                                        <p:cTn id="159" dur="500"/>
                                        <p:tgtEl>
                                          <p:spTgt spid="14346"/>
                                        </p:tgtEl>
                                      </p:cBhvr>
                                    </p:animEffect>
                                  </p:childTnLst>
                                </p:cTn>
                              </p:par>
                            </p:childTnLst>
                          </p:cTn>
                        </p:par>
                        <p:par>
                          <p:cTn id="160" fill="hold">
                            <p:stCondLst>
                              <p:cond delay="12000"/>
                            </p:stCondLst>
                            <p:childTnLst>
                              <p:par>
                                <p:cTn id="161" presetID="1" presetClass="entr" presetSubtype="0" fill="hold" grpId="0" nodeType="afterEffect">
                                  <p:stCondLst>
                                    <p:cond delay="0"/>
                                  </p:stCondLst>
                                  <p:childTnLst>
                                    <p:set>
                                      <p:cBhvr>
                                        <p:cTn id="162" dur="1" fill="hold">
                                          <p:stCondLst>
                                            <p:cond delay="0"/>
                                          </p:stCondLst>
                                        </p:cTn>
                                        <p:tgtEl>
                                          <p:spTgt spid="14352"/>
                                        </p:tgtEl>
                                        <p:attrNameLst>
                                          <p:attrName>style.visibility</p:attrName>
                                        </p:attrNameLst>
                                      </p:cBhvr>
                                      <p:to>
                                        <p:strVal val="visible"/>
                                      </p:to>
                                    </p:set>
                                  </p:childTnLst>
                                </p:cTn>
                              </p:par>
                            </p:childTnLst>
                          </p:cTn>
                        </p:par>
                        <p:par>
                          <p:cTn id="163" fill="hold">
                            <p:stCondLst>
                              <p:cond delay="12000"/>
                            </p:stCondLst>
                            <p:childTnLst>
                              <p:par>
                                <p:cTn id="164" presetID="26" presetClass="emph" presetSubtype="0" fill="hold" grpId="1" nodeType="afterEffect">
                                  <p:stCondLst>
                                    <p:cond delay="0"/>
                                  </p:stCondLst>
                                  <p:childTnLst>
                                    <p:animEffect>
                                      <p:cBhvr>
                                        <p:cTn id="165" dur="500" tmFilter="0, 0; .2, .5; .8, .5; 1, 0"/>
                                        <p:tgtEl>
                                          <p:spTgt spid="14352"/>
                                        </p:tgtEl>
                                      </p:cBhvr>
                                    </p:animEffect>
                                    <p:animScale>
                                      <p:cBhvr>
                                        <p:cTn id="166" dur="250" autoRev="1" fill="hold"/>
                                        <p:tgtEl>
                                          <p:spTgt spid="14352"/>
                                        </p:tgtEl>
                                      </p:cBhvr>
                                      <p:by x="105000" y="105000"/>
                                    </p:animScale>
                                  </p:childTnLst>
                                </p:cTn>
                              </p:par>
                            </p:childTnLst>
                          </p:cTn>
                        </p:par>
                        <p:par>
                          <p:cTn id="167" fill="hold">
                            <p:stCondLst>
                              <p:cond delay="12500"/>
                            </p:stCondLst>
                            <p:childTnLst>
                              <p:par>
                                <p:cTn id="168" presetID="22" presetClass="entr" presetSubtype="2" fill="hold" grpId="0" nodeType="afterEffect">
                                  <p:stCondLst>
                                    <p:cond delay="0"/>
                                  </p:stCondLst>
                                  <p:childTnLst>
                                    <p:set>
                                      <p:cBhvr>
                                        <p:cTn id="169" dur="1" fill="hold">
                                          <p:stCondLst>
                                            <p:cond delay="0"/>
                                          </p:stCondLst>
                                        </p:cTn>
                                        <p:tgtEl>
                                          <p:spTgt spid="14357"/>
                                        </p:tgtEl>
                                        <p:attrNameLst>
                                          <p:attrName>style.visibility</p:attrName>
                                        </p:attrNameLst>
                                      </p:cBhvr>
                                      <p:to>
                                        <p:strVal val="visible"/>
                                      </p:to>
                                    </p:set>
                                    <p:animEffect>
                                      <p:cBhvr>
                                        <p:cTn id="170" dur="200"/>
                                        <p:tgtEl>
                                          <p:spTgt spid="14357"/>
                                        </p:tgtEl>
                                      </p:cBhvr>
                                    </p:animEffect>
                                  </p:childTnLst>
                                </p:cTn>
                              </p:par>
                            </p:childTnLst>
                          </p:cTn>
                        </p:par>
                        <p:par>
                          <p:cTn id="171" fill="hold">
                            <p:stCondLst>
                              <p:cond delay="13000"/>
                            </p:stCondLst>
                            <p:childTnLst>
                              <p:par>
                                <p:cTn id="172" presetID="22" presetClass="entr" presetSubtype="2" fill="hold" grpId="0" nodeType="afterEffect">
                                  <p:stCondLst>
                                    <p:cond delay="0"/>
                                  </p:stCondLst>
                                  <p:childTnLst>
                                    <p:set>
                                      <p:cBhvr>
                                        <p:cTn id="173" dur="1" fill="hold">
                                          <p:stCondLst>
                                            <p:cond delay="0"/>
                                          </p:stCondLst>
                                        </p:cTn>
                                        <p:tgtEl>
                                          <p:spTgt spid="14362"/>
                                        </p:tgtEl>
                                        <p:attrNameLst>
                                          <p:attrName>style.visibility</p:attrName>
                                        </p:attrNameLst>
                                      </p:cBhvr>
                                      <p:to>
                                        <p:strVal val="visible"/>
                                      </p:to>
                                    </p:set>
                                    <p:animEffect>
                                      <p:cBhvr>
                                        <p:cTn id="174" dur="500"/>
                                        <p:tgtEl>
                                          <p:spTgt spid="14362"/>
                                        </p:tgtEl>
                                      </p:cBhvr>
                                    </p:animEffect>
                                  </p:childTnLst>
                                </p:cTn>
                              </p:par>
                            </p:childTnLst>
                          </p:cTn>
                        </p:par>
                        <p:par>
                          <p:cTn id="175" fill="hold">
                            <p:stCondLst>
                              <p:cond delay="13500"/>
                            </p:stCondLst>
                            <p:childTnLst>
                              <p:par>
                                <p:cTn id="176" presetID="22" presetClass="entr" presetSubtype="2" fill="hold" grpId="0" nodeType="afterEffect">
                                  <p:stCondLst>
                                    <p:cond delay="0"/>
                                  </p:stCondLst>
                                  <p:childTnLst>
                                    <p:set>
                                      <p:cBhvr>
                                        <p:cTn id="177" dur="1" fill="hold">
                                          <p:stCondLst>
                                            <p:cond delay="0"/>
                                          </p:stCondLst>
                                        </p:cTn>
                                        <p:tgtEl>
                                          <p:spTgt spid="14364"/>
                                        </p:tgtEl>
                                        <p:attrNameLst>
                                          <p:attrName>style.visibility</p:attrName>
                                        </p:attrNameLst>
                                      </p:cBhvr>
                                      <p:to>
                                        <p:strVal val="visible"/>
                                      </p:to>
                                    </p:set>
                                    <p:animEffect>
                                      <p:cBhvr>
                                        <p:cTn id="178" dur="500"/>
                                        <p:tgtEl>
                                          <p:spTgt spid="14364"/>
                                        </p:tgtEl>
                                      </p:cBhvr>
                                    </p:animEffect>
                                  </p:childTnLst>
                                </p:cTn>
                              </p:par>
                            </p:childTnLst>
                          </p:cTn>
                        </p:par>
                        <p:par>
                          <p:cTn id="179" fill="hold">
                            <p:stCondLst>
                              <p:cond delay="14000"/>
                            </p:stCondLst>
                            <p:childTnLst>
                              <p:par>
                                <p:cTn id="180" presetID="23" presetClass="entr" presetSubtype="16" fill="hold" grpId="0" nodeType="afterEffect">
                                  <p:stCondLst>
                                    <p:cond delay="0"/>
                                  </p:stCondLst>
                                  <p:childTnLst>
                                    <p:set>
                                      <p:cBhvr>
                                        <p:cTn id="181" dur="1" fill="hold">
                                          <p:stCondLst>
                                            <p:cond delay="0"/>
                                          </p:stCondLst>
                                        </p:cTn>
                                        <p:tgtEl>
                                          <p:spTgt spid="14366"/>
                                        </p:tgtEl>
                                        <p:attrNameLst>
                                          <p:attrName>style.visibility</p:attrName>
                                        </p:attrNameLst>
                                      </p:cBhvr>
                                      <p:to>
                                        <p:strVal val="visible"/>
                                      </p:to>
                                    </p:set>
                                    <p:anim calcmode="lin" valueType="num">
                                      <p:cBhvr>
                                        <p:cTn id="182" dur="500" fill="hold"/>
                                        <p:tgtEl>
                                          <p:spTgt spid="14366"/>
                                        </p:tgtEl>
                                        <p:attrNameLst>
                                          <p:attrName>ppt_w</p:attrName>
                                        </p:attrNameLst>
                                      </p:cBhvr>
                                      <p:tavLst>
                                        <p:tav tm="0">
                                          <p:val>
                                            <p:fltVal val="0"/>
                                          </p:val>
                                        </p:tav>
                                        <p:tav tm="100000">
                                          <p:val>
                                            <p:strVal val="#ppt_w"/>
                                          </p:val>
                                        </p:tav>
                                      </p:tavLst>
                                    </p:anim>
                                    <p:anim calcmode="lin" valueType="num">
                                      <p:cBhvr>
                                        <p:cTn id="183" dur="500" fill="hold"/>
                                        <p:tgtEl>
                                          <p:spTgt spid="14366"/>
                                        </p:tgtEl>
                                        <p:attrNameLst>
                                          <p:attrName>ppt_h</p:attrName>
                                        </p:attrNameLst>
                                      </p:cBhvr>
                                      <p:tavLst>
                                        <p:tav tm="0">
                                          <p:val>
                                            <p:fltVal val="0"/>
                                          </p:val>
                                        </p:tav>
                                        <p:tav tm="100000">
                                          <p:val>
                                            <p:strVal val="#ppt_h"/>
                                          </p:val>
                                        </p:tav>
                                      </p:tavLst>
                                    </p:anim>
                                  </p:childTnLst>
                                </p:cTn>
                              </p:par>
                              <p:par>
                                <p:cTn id="184" presetID="23" presetClass="entr" presetSubtype="16" fill="hold" grpId="0" nodeType="withEffect">
                                  <p:stCondLst>
                                    <p:cond delay="250"/>
                                  </p:stCondLst>
                                  <p:childTnLst>
                                    <p:set>
                                      <p:cBhvr>
                                        <p:cTn id="185" dur="1" fill="hold">
                                          <p:stCondLst>
                                            <p:cond delay="0"/>
                                          </p:stCondLst>
                                        </p:cTn>
                                        <p:tgtEl>
                                          <p:spTgt spid="14368"/>
                                        </p:tgtEl>
                                        <p:attrNameLst>
                                          <p:attrName>style.visibility</p:attrName>
                                        </p:attrNameLst>
                                      </p:cBhvr>
                                      <p:to>
                                        <p:strVal val="visible"/>
                                      </p:to>
                                    </p:set>
                                    <p:anim calcmode="lin" valueType="num">
                                      <p:cBhvr>
                                        <p:cTn id="186" dur="500" fill="hold"/>
                                        <p:tgtEl>
                                          <p:spTgt spid="14368"/>
                                        </p:tgtEl>
                                        <p:attrNameLst>
                                          <p:attrName>ppt_w</p:attrName>
                                        </p:attrNameLst>
                                      </p:cBhvr>
                                      <p:tavLst>
                                        <p:tav tm="0">
                                          <p:val>
                                            <p:fltVal val="0"/>
                                          </p:val>
                                        </p:tav>
                                        <p:tav tm="100000">
                                          <p:val>
                                            <p:strVal val="#ppt_w"/>
                                          </p:val>
                                        </p:tav>
                                      </p:tavLst>
                                    </p:anim>
                                    <p:anim calcmode="lin" valueType="num">
                                      <p:cBhvr>
                                        <p:cTn id="187" dur="500" fill="hold"/>
                                        <p:tgtEl>
                                          <p:spTgt spid="14368"/>
                                        </p:tgtEl>
                                        <p:attrNameLst>
                                          <p:attrName>ppt_h</p:attrName>
                                        </p:attrNameLst>
                                      </p:cBhvr>
                                      <p:tavLst>
                                        <p:tav tm="0">
                                          <p:val>
                                            <p:fltVal val="0"/>
                                          </p:val>
                                        </p:tav>
                                        <p:tav tm="100000">
                                          <p:val>
                                            <p:strVal val="#ppt_h"/>
                                          </p:val>
                                        </p:tav>
                                      </p:tavLst>
                                    </p:anim>
                                  </p:childTnLst>
                                </p:cTn>
                              </p:par>
                              <p:par>
                                <p:cTn id="188" presetID="23" presetClass="entr" presetSubtype="16" fill="hold" grpId="0" nodeType="withEffect">
                                  <p:stCondLst>
                                    <p:cond delay="500"/>
                                  </p:stCondLst>
                                  <p:childTnLst>
                                    <p:set>
                                      <p:cBhvr>
                                        <p:cTn id="189" dur="1" fill="hold">
                                          <p:stCondLst>
                                            <p:cond delay="0"/>
                                          </p:stCondLst>
                                        </p:cTn>
                                        <p:tgtEl>
                                          <p:spTgt spid="14367"/>
                                        </p:tgtEl>
                                        <p:attrNameLst>
                                          <p:attrName>style.visibility</p:attrName>
                                        </p:attrNameLst>
                                      </p:cBhvr>
                                      <p:to>
                                        <p:strVal val="visible"/>
                                      </p:to>
                                    </p:set>
                                    <p:anim calcmode="lin" valueType="num">
                                      <p:cBhvr>
                                        <p:cTn id="190" dur="500" fill="hold"/>
                                        <p:tgtEl>
                                          <p:spTgt spid="14367"/>
                                        </p:tgtEl>
                                        <p:attrNameLst>
                                          <p:attrName>ppt_w</p:attrName>
                                        </p:attrNameLst>
                                      </p:cBhvr>
                                      <p:tavLst>
                                        <p:tav tm="0">
                                          <p:val>
                                            <p:fltVal val="0"/>
                                          </p:val>
                                        </p:tav>
                                        <p:tav tm="100000">
                                          <p:val>
                                            <p:strVal val="#ppt_w"/>
                                          </p:val>
                                        </p:tav>
                                      </p:tavLst>
                                    </p:anim>
                                    <p:anim calcmode="lin" valueType="num">
                                      <p:cBhvr>
                                        <p:cTn id="191" dur="500" fill="hold"/>
                                        <p:tgtEl>
                                          <p:spTgt spid="14367"/>
                                        </p:tgtEl>
                                        <p:attrNameLst>
                                          <p:attrName>ppt_h</p:attrName>
                                        </p:attrNameLst>
                                      </p:cBhvr>
                                      <p:tavLst>
                                        <p:tav tm="0">
                                          <p:val>
                                            <p:fltVal val="0"/>
                                          </p:val>
                                        </p:tav>
                                        <p:tav tm="100000">
                                          <p:val>
                                            <p:strVal val="#ppt_h"/>
                                          </p:val>
                                        </p:tav>
                                      </p:tavLst>
                                    </p:anim>
                                  </p:childTnLst>
                                </p:cTn>
                              </p:par>
                            </p:childTnLst>
                          </p:cTn>
                        </p:par>
                        <p:par>
                          <p:cTn id="192" fill="hold">
                            <p:stCondLst>
                              <p:cond delay="14500"/>
                            </p:stCondLst>
                            <p:childTnLst>
                              <p:par>
                                <p:cTn id="193" presetID="22" presetClass="entr" presetSubtype="8" fill="hold" grpId="0" nodeType="afterEffect">
                                  <p:stCondLst>
                                    <p:cond delay="0"/>
                                  </p:stCondLst>
                                  <p:childTnLst>
                                    <p:set>
                                      <p:cBhvr>
                                        <p:cTn id="194" dur="1" fill="hold">
                                          <p:stCondLst>
                                            <p:cond delay="0"/>
                                          </p:stCondLst>
                                        </p:cTn>
                                        <p:tgtEl>
                                          <p:spTgt spid="14365"/>
                                        </p:tgtEl>
                                        <p:attrNameLst>
                                          <p:attrName>style.visibility</p:attrName>
                                        </p:attrNameLst>
                                      </p:cBhvr>
                                      <p:to>
                                        <p:strVal val="visible"/>
                                      </p:to>
                                    </p:set>
                                    <p:animEffect>
                                      <p:cBhvr>
                                        <p:cTn id="195" dur="500"/>
                                        <p:tgtEl>
                                          <p:spTgt spid="14365"/>
                                        </p:tgtEl>
                                      </p:cBhvr>
                                    </p:animEffect>
                                  </p:childTnLst>
                                </p:cTn>
                              </p:par>
                            </p:childTnLst>
                          </p:cTn>
                        </p:par>
                        <p:par>
                          <p:cTn id="196" fill="hold">
                            <p:stCondLst>
                              <p:cond delay="15000"/>
                            </p:stCondLst>
                            <p:childTnLst>
                              <p:par>
                                <p:cTn id="197" presetID="22" presetClass="entr" presetSubtype="1" fill="hold" nodeType="afterEffect">
                                  <p:stCondLst>
                                    <p:cond delay="0"/>
                                  </p:stCondLst>
                                  <p:childTnLst>
                                    <p:set>
                                      <p:cBhvr>
                                        <p:cTn id="198" dur="1" fill="hold">
                                          <p:stCondLst>
                                            <p:cond delay="0"/>
                                          </p:stCondLst>
                                        </p:cTn>
                                        <p:tgtEl>
                                          <p:spTgt spid="14354"/>
                                        </p:tgtEl>
                                        <p:attrNameLst>
                                          <p:attrName>style.visibility</p:attrName>
                                        </p:attrNameLst>
                                      </p:cBhvr>
                                      <p:to>
                                        <p:strVal val="visible"/>
                                      </p:to>
                                    </p:set>
                                    <p:animEffect>
                                      <p:cBhvr>
                                        <p:cTn id="199" dur="500"/>
                                        <p:tgtEl>
                                          <p:spTgt spid="14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ldLvl="0" autoUpdateAnimBg="0"/>
      <p:bldP spid="14341" grpId="0" bldLvl="0" autoUpdateAnimBg="0"/>
      <p:bldP spid="14345" grpId="0" bldLvl="0" animBg="1" autoUpdateAnimBg="0"/>
      <p:bldP spid="14345" grpId="1" bldLvl="0" animBg="1" autoUpdateAnimBg="0"/>
      <p:bldP spid="14352" grpId="0" bldLvl="0" animBg="1" autoUpdateAnimBg="0"/>
      <p:bldP spid="14352" grpId="1" bldLvl="0" animBg="1" autoUpdateAnimBg="0"/>
      <p:bldP spid="14353" grpId="0" bldLvl="0" animBg="1" autoUpdateAnimBg="0"/>
      <p:bldP spid="14353" grpId="1" bldLvl="0" animBg="1" autoUpdateAnimBg="0"/>
      <p:bldP spid="14357" grpId="0" bldLvl="0" animBg="1" autoUpdateAnimBg="0"/>
      <p:bldP spid="14358" grpId="0" bldLvl="0" animBg="1" autoUpdateAnimBg="0"/>
      <p:bldP spid="14359" grpId="0" bldLvl="0" animBg="1" autoUpdateAnimBg="0"/>
      <p:bldP spid="14360" grpId="0" bldLvl="0" autoUpdateAnimBg="0"/>
      <p:bldP spid="14361" grpId="0" bldLvl="0" autoUpdateAnimBg="0"/>
      <p:bldP spid="14362" grpId="0" bldLvl="0" autoUpdateAnimBg="0"/>
      <p:bldP spid="14363" grpId="0" bldLvl="0" autoUpdateAnimBg="0"/>
      <p:bldP spid="14364" grpId="0" bldLvl="0" autoUpdateAnimBg="0"/>
      <p:bldP spid="14365" grpId="0" bldLvl="0" autoUpdateAnimBg="0"/>
      <p:bldP spid="14366" grpId="0" bldLvl="0" animBg="1" autoUpdateAnimBg="0"/>
      <p:bldP spid="14367" grpId="0" bldLvl="0" animBg="1" autoUpdateAnimBg="0"/>
      <p:bldP spid="14368" grpId="0" bldLvl="0" animBg="1" autoUpdateAnimBg="0"/>
      <p:bldP spid="14369" grpId="0" bldLvl="0" animBg="1" autoUpdateAnimBg="0"/>
      <p:bldP spid="14370" grpId="0" bldLvl="0" animBg="1" autoUpdateAnimBg="0"/>
      <p:bldP spid="14371" grpId="0" bldLvl="0" animBg="1" autoUpdateAnimBg="0"/>
      <p:bldP spid="14372" grpId="0" bldLvl="0" animBg="1" autoUpdateAnimBg="0"/>
      <p:bldP spid="14373" grpId="0" bldLvl="0" animBg="1" autoUpdateAnimBg="0"/>
      <p:bldP spid="14374" grpId="0" bldLvl="0" animBg="1" autoUpdateAnimBg="0"/>
      <p:bldP spid="14375" grpId="0" bldLvl="0" animBg="1" autoUpdateAnimBg="0"/>
      <p:bldP spid="14376" grpId="0" bldLvl="0" animBg="1" autoUpdateAnimBg="0"/>
      <p:bldP spid="14413" grpId="0" bldLvl="0" autoUpdateAnimBg="0"/>
      <p:bldP spid="14414" grpId="0" animBg="1"/>
      <p:bldP spid="14415" grpId="0" animBg="1"/>
      <p:bldP spid="14416" grpId="0" animBg="1"/>
      <p:bldP spid="14417" grpId="0" animBg="1"/>
      <p:bldP spid="14418" grpId="0" animBg="1"/>
      <p:bldP spid="14419" grpId="0" bldLvl="0" autoUpdateAnimBg="0"/>
      <p:bldP spid="14420" grpId="0" bldLvl="0" autoUpdateAnimBg="0"/>
      <p:bldP spid="14421" grpId="0" bldLvl="0" autoUpdateAnimBg="0"/>
      <p:bldP spid="14422" grpId="0" bldLvl="0" autoUpdateAnimBg="0"/>
      <p:bldP spid="14423" grpId="0" bldLvl="0" autoUpdateAnimBg="0"/>
      <p:bldP spid="14424"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灯片编号占位符 57"/>
          <p:cNvSpPr>
            <a:spLocks noGrp="1"/>
          </p:cNvSpPr>
          <p:nvPr>
            <p:ph type="sldNum" sz="quarter" idx="4294967295"/>
          </p:nvPr>
        </p:nvSpPr>
        <p:spPr>
          <a:xfrm>
            <a:off x="9448800" y="6356350"/>
            <a:ext cx="2743200" cy="365125"/>
          </a:xfrm>
        </p:spPr>
        <p:txBody>
          <a:bodyPr/>
          <a:lstStyle/>
          <a:p>
            <a:fld id="{BA74486A-2AEB-41C0-9935-79E6056FC98F}"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15362" name="任意多边形 4"/>
          <p:cNvSpPr>
            <a:spLocks noChangeArrowheads="1"/>
          </p:cNvSpPr>
          <p:nvPr/>
        </p:nvSpPr>
        <p:spPr bwMode="auto">
          <a:xfrm>
            <a:off x="11658600" y="6162675"/>
            <a:ext cx="635000" cy="400050"/>
          </a:xfrm>
          <a:custGeom>
            <a:avLst/>
            <a:gdLst>
              <a:gd name="T0" fmla="*/ 250256 w 808522"/>
              <a:gd name="T1" fmla="*/ 0 h 510140"/>
              <a:gd name="T2" fmla="*/ 255070 w 808522"/>
              <a:gd name="T3" fmla="*/ 0 h 510140"/>
              <a:gd name="T4" fmla="*/ 808522 w 808522"/>
              <a:gd name="T5" fmla="*/ 0 h 510140"/>
              <a:gd name="T6" fmla="*/ 808522 w 808522"/>
              <a:gd name="T7" fmla="*/ 510139 h 510140"/>
              <a:gd name="T8" fmla="*/ 255080 w 808522"/>
              <a:gd name="T9" fmla="*/ 510139 h 510140"/>
              <a:gd name="T10" fmla="*/ 255070 w 808522"/>
              <a:gd name="T11" fmla="*/ 510140 h 510140"/>
              <a:gd name="T12" fmla="*/ 255060 w 808522"/>
              <a:gd name="T13" fmla="*/ 510139 h 510140"/>
              <a:gd name="T14" fmla="*/ 250256 w 808522"/>
              <a:gd name="T15" fmla="*/ 510139 h 510140"/>
              <a:gd name="T16" fmla="*/ 250256 w 808522"/>
              <a:gd name="T17" fmla="*/ 509655 h 510140"/>
              <a:gd name="T18" fmla="*/ 203664 w 808522"/>
              <a:gd name="T19" fmla="*/ 504958 h 510140"/>
              <a:gd name="T20" fmla="*/ 0 w 808522"/>
              <a:gd name="T21" fmla="*/ 255070 h 510140"/>
              <a:gd name="T22" fmla="*/ 203664 w 808522"/>
              <a:gd name="T23" fmla="*/ 5182 h 510140"/>
              <a:gd name="T24" fmla="*/ 250256 w 808522"/>
              <a:gd name="T25" fmla="*/ 485 h 5101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8522"/>
              <a:gd name="T40" fmla="*/ 0 h 510140"/>
              <a:gd name="T41" fmla="*/ 808522 w 808522"/>
              <a:gd name="T42" fmla="*/ 510140 h 5101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8522" h="510140">
                <a:moveTo>
                  <a:pt x="250256" y="0"/>
                </a:moveTo>
                <a:lnTo>
                  <a:pt x="255070" y="0"/>
                </a:lnTo>
                <a:lnTo>
                  <a:pt x="808522" y="0"/>
                </a:lnTo>
                <a:lnTo>
                  <a:pt x="808522" y="510139"/>
                </a:lnTo>
                <a:lnTo>
                  <a:pt x="255080" y="510139"/>
                </a:lnTo>
                <a:lnTo>
                  <a:pt x="255070" y="510140"/>
                </a:lnTo>
                <a:lnTo>
                  <a:pt x="255060" y="510139"/>
                </a:lnTo>
                <a:lnTo>
                  <a:pt x="250256" y="510139"/>
                </a:lnTo>
                <a:lnTo>
                  <a:pt x="250256" y="509655"/>
                </a:lnTo>
                <a:lnTo>
                  <a:pt x="203664" y="504958"/>
                </a:lnTo>
                <a:cubicBezTo>
                  <a:pt x="87433" y="481174"/>
                  <a:pt x="0" y="378332"/>
                  <a:pt x="0" y="255070"/>
                </a:cubicBezTo>
                <a:cubicBezTo>
                  <a:pt x="0" y="131808"/>
                  <a:pt x="87433" y="28967"/>
                  <a:pt x="203664" y="5182"/>
                </a:cubicBezTo>
                <a:lnTo>
                  <a:pt x="250256" y="485"/>
                </a:lnTo>
                <a:close/>
              </a:path>
            </a:pathLst>
          </a:cu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5363" name="TextBox 15"/>
          <p:cNvSpPr>
            <a:spLocks noChangeArrowheads="1"/>
          </p:cNvSpPr>
          <p:nvPr/>
        </p:nvSpPr>
        <p:spPr bwMode="auto">
          <a:xfrm>
            <a:off x="11737975" y="6208713"/>
            <a:ext cx="4540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 tIns="34279" rIns="68558" bIns="34279">
            <a:spAutoFit/>
          </a:bodyPr>
          <a:lstStyle/>
          <a:p>
            <a:pPr algn="ctr"/>
            <a:r>
              <a:rPr lang="zh-CN" altLang="zh-CN" sz="140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zh-CN" sz="1400" b="1">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nvGrpSpPr>
          <p:cNvPr id="15364" name="组合 21"/>
          <p:cNvGrpSpPr/>
          <p:nvPr/>
        </p:nvGrpSpPr>
        <p:grpSpPr bwMode="auto">
          <a:xfrm>
            <a:off x="6564313" y="3311525"/>
            <a:ext cx="3540125" cy="2967038"/>
            <a:chOff x="0" y="0"/>
            <a:chExt cx="3540096" cy="2968086"/>
          </a:xfrm>
        </p:grpSpPr>
        <p:sp>
          <p:nvSpPr>
            <p:cNvPr id="15365" name="任意多边形 54"/>
            <p:cNvSpPr>
              <a:spLocks noChangeArrowheads="1"/>
            </p:cNvSpPr>
            <p:nvPr/>
          </p:nvSpPr>
          <p:spPr bwMode="auto">
            <a:xfrm flipH="1">
              <a:off x="0" y="370801"/>
              <a:ext cx="3216172" cy="2597285"/>
            </a:xfrm>
            <a:custGeom>
              <a:avLst/>
              <a:gdLst>
                <a:gd name="T0" fmla="*/ 3216172 w 3216172"/>
                <a:gd name="T1" fmla="*/ 0 h 2597285"/>
                <a:gd name="T2" fmla="*/ 522180 w 3216172"/>
                <a:gd name="T3" fmla="*/ 0 h 2597285"/>
                <a:gd name="T4" fmla="*/ 527727 w 3216172"/>
                <a:gd name="T5" fmla="*/ 55024 h 2597285"/>
                <a:gd name="T6" fmla="*/ 101902 w 3216172"/>
                <a:gd name="T7" fmla="*/ 480849 h 2597285"/>
                <a:gd name="T8" fmla="*/ 16083 w 3216172"/>
                <a:gd name="T9" fmla="*/ 472198 h 2597285"/>
                <a:gd name="T10" fmla="*/ 0 w 3216172"/>
                <a:gd name="T11" fmla="*/ 467206 h 2597285"/>
                <a:gd name="T12" fmla="*/ 0 w 3216172"/>
                <a:gd name="T13" fmla="*/ 2597285 h 2597285"/>
                <a:gd name="T14" fmla="*/ 3216172 w 3216172"/>
                <a:gd name="T15" fmla="*/ 2597285 h 2597285"/>
                <a:gd name="T16" fmla="*/ 3216172 w 3216172"/>
                <a:gd name="T17" fmla="*/ 0 h 25972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16172"/>
                <a:gd name="T28" fmla="*/ 0 h 2597285"/>
                <a:gd name="T29" fmla="*/ 3216172 w 3216172"/>
                <a:gd name="T30" fmla="*/ 2597285 h 259728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16172" h="2597285">
                  <a:moveTo>
                    <a:pt x="3216172" y="0"/>
                  </a:moveTo>
                  <a:lnTo>
                    <a:pt x="522180" y="0"/>
                  </a:lnTo>
                  <a:lnTo>
                    <a:pt x="527727" y="55024"/>
                  </a:lnTo>
                  <a:cubicBezTo>
                    <a:pt x="527727" y="290201"/>
                    <a:pt x="337079" y="480849"/>
                    <a:pt x="101902" y="480849"/>
                  </a:cubicBezTo>
                  <a:cubicBezTo>
                    <a:pt x="72505" y="480849"/>
                    <a:pt x="43804" y="477870"/>
                    <a:pt x="16083" y="472198"/>
                  </a:cubicBezTo>
                  <a:lnTo>
                    <a:pt x="0" y="467206"/>
                  </a:lnTo>
                  <a:lnTo>
                    <a:pt x="0" y="2597285"/>
                  </a:lnTo>
                  <a:lnTo>
                    <a:pt x="3216172" y="2597285"/>
                  </a:lnTo>
                  <a:lnTo>
                    <a:pt x="3216172" y="0"/>
                  </a:lnTo>
                  <a:close/>
                </a:path>
              </a:pathLst>
            </a:custGeom>
            <a:solidFill>
              <a:srgbClr val="F2F2F2">
                <a:alpha val="39999"/>
              </a:srgbClr>
            </a:solid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grpSp>
          <p:nvGrpSpPr>
            <p:cNvPr id="15366" name="组合 64"/>
            <p:cNvGrpSpPr/>
            <p:nvPr/>
          </p:nvGrpSpPr>
          <p:grpSpPr bwMode="auto">
            <a:xfrm>
              <a:off x="2688447" y="0"/>
              <a:ext cx="851649" cy="851649"/>
              <a:chOff x="0" y="0"/>
              <a:chExt cx="851649" cy="851649"/>
            </a:xfrm>
          </p:grpSpPr>
          <p:sp>
            <p:nvSpPr>
              <p:cNvPr id="15367" name="Oval 81"/>
              <p:cNvSpPr>
                <a:spLocks noChangeArrowheads="1"/>
              </p:cNvSpPr>
              <p:nvPr/>
            </p:nvSpPr>
            <p:spPr bwMode="auto">
              <a:xfrm flipH="1">
                <a:off x="0" y="0"/>
                <a:ext cx="851649" cy="851649"/>
              </a:xfrm>
              <a:prstGeom prst="ellipse">
                <a:avLst/>
              </a:prstGeom>
              <a:solidFill>
                <a:srgbClr val="F2F2F2">
                  <a:alpha val="39999"/>
                </a:srgbClr>
              </a:solidFill>
              <a:ln w="73025" cap="flat" cmpd="sng">
                <a:solidFill>
                  <a:schemeClr val="bg1"/>
                </a:solidFill>
                <a:bevel/>
              </a:ln>
            </p:spPr>
            <p:txBody>
              <a:bodyPr anchor="ctr"/>
              <a:lstStyle/>
              <a:p>
                <a:pPr algn="ctr"/>
                <a:endParaRPr lang="zh-CN" altLang="zh-CN">
                  <a:solidFill>
                    <a:srgbClr val="FFFFFF"/>
                  </a:solidFill>
                </a:endParaRPr>
              </a:p>
            </p:txBody>
          </p:sp>
          <p:sp>
            <p:nvSpPr>
              <p:cNvPr id="15368" name="Freeform 5"/>
              <p:cNvSpPr>
                <a:spLocks noEditPoints="1" noChangeArrowheads="1"/>
              </p:cNvSpPr>
              <p:nvPr/>
            </p:nvSpPr>
            <p:spPr bwMode="auto">
              <a:xfrm>
                <a:off x="180556" y="181349"/>
                <a:ext cx="490537" cy="488950"/>
              </a:xfrm>
              <a:custGeom>
                <a:avLst/>
                <a:gdLst>
                  <a:gd name="T0" fmla="*/ 81 w 128"/>
                  <a:gd name="T1" fmla="*/ 14 h 128"/>
                  <a:gd name="T2" fmla="*/ 53 w 128"/>
                  <a:gd name="T3" fmla="*/ 36 h 128"/>
                  <a:gd name="T4" fmla="*/ 33 w 128"/>
                  <a:gd name="T5" fmla="*/ 36 h 128"/>
                  <a:gd name="T6" fmla="*/ 0 w 128"/>
                  <a:gd name="T7" fmla="*/ 56 h 128"/>
                  <a:gd name="T8" fmla="*/ 24 w 128"/>
                  <a:gd name="T9" fmla="*/ 84 h 128"/>
                  <a:gd name="T10" fmla="*/ 32 w 128"/>
                  <a:gd name="T11" fmla="*/ 128 h 128"/>
                  <a:gd name="T12" fmla="*/ 56 w 128"/>
                  <a:gd name="T13" fmla="*/ 120 h 128"/>
                  <a:gd name="T14" fmla="*/ 52 w 128"/>
                  <a:gd name="T15" fmla="*/ 108 h 128"/>
                  <a:gd name="T16" fmla="*/ 52 w 128"/>
                  <a:gd name="T17" fmla="*/ 80 h 128"/>
                  <a:gd name="T18" fmla="*/ 53 w 128"/>
                  <a:gd name="T19" fmla="*/ 78 h 128"/>
                  <a:gd name="T20" fmla="*/ 54 w 128"/>
                  <a:gd name="T21" fmla="*/ 77 h 128"/>
                  <a:gd name="T22" fmla="*/ 55 w 128"/>
                  <a:gd name="T23" fmla="*/ 76 h 128"/>
                  <a:gd name="T24" fmla="*/ 81 w 128"/>
                  <a:gd name="T25" fmla="*/ 98 h 128"/>
                  <a:gd name="T26" fmla="*/ 128 w 128"/>
                  <a:gd name="T27" fmla="*/ 56 h 128"/>
                  <a:gd name="T28" fmla="*/ 80 w 128"/>
                  <a:gd name="T29" fmla="*/ 56 h 128"/>
                  <a:gd name="T30" fmla="*/ 92 w 128"/>
                  <a:gd name="T31" fmla="*/ 44 h 128"/>
                  <a:gd name="T32" fmla="*/ 92 w 128"/>
                  <a:gd name="T33" fmla="*/ 68 h 128"/>
                  <a:gd name="T34" fmla="*/ 80 w 128"/>
                  <a:gd name="T35" fmla="*/ 56 h 128"/>
                  <a:gd name="T36" fmla="*/ 16 w 128"/>
                  <a:gd name="T37" fmla="*/ 44 h 128"/>
                  <a:gd name="T38" fmla="*/ 40 w 128"/>
                  <a:gd name="T39" fmla="*/ 56 h 128"/>
                  <a:gd name="T40" fmla="*/ 16 w 128"/>
                  <a:gd name="T41" fmla="*/ 68 h 128"/>
                  <a:gd name="T42" fmla="*/ 48 w 128"/>
                  <a:gd name="T43" fmla="*/ 120 h 128"/>
                  <a:gd name="T44" fmla="*/ 32 w 128"/>
                  <a:gd name="T45" fmla="*/ 84 h 128"/>
                  <a:gd name="T46" fmla="*/ 33 w 128"/>
                  <a:gd name="T47" fmla="*/ 76 h 128"/>
                  <a:gd name="T48" fmla="*/ 45 w 128"/>
                  <a:gd name="T49" fmla="*/ 76 h 128"/>
                  <a:gd name="T50" fmla="*/ 44 w 128"/>
                  <a:gd name="T51" fmla="*/ 108 h 128"/>
                  <a:gd name="T52" fmla="*/ 48 w 128"/>
                  <a:gd name="T53" fmla="*/ 117 h 128"/>
                  <a:gd name="T54" fmla="*/ 53 w 128"/>
                  <a:gd name="T55" fmla="*/ 68 h 128"/>
                  <a:gd name="T56" fmla="*/ 52 w 128"/>
                  <a:gd name="T57" fmla="*/ 68 h 128"/>
                  <a:gd name="T58" fmla="*/ 52 w 128"/>
                  <a:gd name="T59" fmla="*/ 44 h 128"/>
                  <a:gd name="T60" fmla="*/ 74 w 128"/>
                  <a:gd name="T61" fmla="*/ 36 h 128"/>
                  <a:gd name="T62" fmla="*/ 74 w 128"/>
                  <a:gd name="T63" fmla="*/ 76 h 128"/>
                  <a:gd name="T64" fmla="*/ 100 w 128"/>
                  <a:gd name="T65" fmla="*/ 104 h 128"/>
                  <a:gd name="T66" fmla="*/ 92 w 128"/>
                  <a:gd name="T67" fmla="*/ 76 h 128"/>
                  <a:gd name="T68" fmla="*/ 92 w 128"/>
                  <a:gd name="T69" fmla="*/ 36 h 128"/>
                  <a:gd name="T70" fmla="*/ 100 w 128"/>
                  <a:gd name="T71" fmla="*/ 8 h 128"/>
                  <a:gd name="T72" fmla="*/ 100 w 128"/>
                  <a:gd name="T73" fmla="*/ 104 h 1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8"/>
                  <a:gd name="T112" fmla="*/ 0 h 128"/>
                  <a:gd name="T113" fmla="*/ 128 w 128"/>
                  <a:gd name="T114" fmla="*/ 128 h 12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8" h="128">
                    <a:moveTo>
                      <a:pt x="100" y="0"/>
                    </a:moveTo>
                    <a:cubicBezTo>
                      <a:pt x="92" y="0"/>
                      <a:pt x="85" y="6"/>
                      <a:pt x="81" y="14"/>
                    </a:cubicBezTo>
                    <a:cubicBezTo>
                      <a:pt x="81" y="14"/>
                      <a:pt x="81" y="14"/>
                      <a:pt x="81" y="14"/>
                    </a:cubicBezTo>
                    <a:cubicBezTo>
                      <a:pt x="74" y="27"/>
                      <a:pt x="64" y="36"/>
                      <a:pt x="53" y="36"/>
                    </a:cubicBezTo>
                    <a:cubicBezTo>
                      <a:pt x="50" y="36"/>
                      <a:pt x="50" y="36"/>
                      <a:pt x="50" y="36"/>
                    </a:cubicBezTo>
                    <a:cubicBezTo>
                      <a:pt x="33" y="36"/>
                      <a:pt x="33" y="36"/>
                      <a:pt x="33" y="36"/>
                    </a:cubicBezTo>
                    <a:cubicBezTo>
                      <a:pt x="16" y="36"/>
                      <a:pt x="16" y="36"/>
                      <a:pt x="16" y="36"/>
                    </a:cubicBezTo>
                    <a:cubicBezTo>
                      <a:pt x="7" y="36"/>
                      <a:pt x="0" y="45"/>
                      <a:pt x="0" y="56"/>
                    </a:cubicBezTo>
                    <a:cubicBezTo>
                      <a:pt x="0" y="67"/>
                      <a:pt x="7" y="76"/>
                      <a:pt x="16" y="76"/>
                    </a:cubicBezTo>
                    <a:cubicBezTo>
                      <a:pt x="20" y="76"/>
                      <a:pt x="24" y="80"/>
                      <a:pt x="24" y="84"/>
                    </a:cubicBezTo>
                    <a:cubicBezTo>
                      <a:pt x="24" y="120"/>
                      <a:pt x="24" y="120"/>
                      <a:pt x="24" y="120"/>
                    </a:cubicBezTo>
                    <a:cubicBezTo>
                      <a:pt x="24" y="124"/>
                      <a:pt x="28" y="128"/>
                      <a:pt x="32" y="128"/>
                    </a:cubicBezTo>
                    <a:cubicBezTo>
                      <a:pt x="48" y="128"/>
                      <a:pt x="48" y="128"/>
                      <a:pt x="48" y="128"/>
                    </a:cubicBezTo>
                    <a:cubicBezTo>
                      <a:pt x="52" y="128"/>
                      <a:pt x="56" y="124"/>
                      <a:pt x="56" y="120"/>
                    </a:cubicBezTo>
                    <a:cubicBezTo>
                      <a:pt x="56" y="116"/>
                      <a:pt x="56" y="116"/>
                      <a:pt x="56" y="116"/>
                    </a:cubicBezTo>
                    <a:cubicBezTo>
                      <a:pt x="56" y="112"/>
                      <a:pt x="52" y="110"/>
                      <a:pt x="52" y="108"/>
                    </a:cubicBezTo>
                    <a:cubicBezTo>
                      <a:pt x="52" y="80"/>
                      <a:pt x="52" y="80"/>
                      <a:pt x="52" y="80"/>
                    </a:cubicBezTo>
                    <a:cubicBezTo>
                      <a:pt x="52" y="80"/>
                      <a:pt x="52" y="80"/>
                      <a:pt x="52" y="80"/>
                    </a:cubicBezTo>
                    <a:cubicBezTo>
                      <a:pt x="52" y="79"/>
                      <a:pt x="52" y="79"/>
                      <a:pt x="53" y="78"/>
                    </a:cubicBezTo>
                    <a:cubicBezTo>
                      <a:pt x="53" y="78"/>
                      <a:pt x="53" y="78"/>
                      <a:pt x="53" y="78"/>
                    </a:cubicBezTo>
                    <a:cubicBezTo>
                      <a:pt x="53" y="77"/>
                      <a:pt x="53" y="77"/>
                      <a:pt x="54" y="77"/>
                    </a:cubicBezTo>
                    <a:cubicBezTo>
                      <a:pt x="54" y="77"/>
                      <a:pt x="54" y="77"/>
                      <a:pt x="54" y="77"/>
                    </a:cubicBezTo>
                    <a:cubicBezTo>
                      <a:pt x="54" y="77"/>
                      <a:pt x="54" y="77"/>
                      <a:pt x="54" y="77"/>
                    </a:cubicBezTo>
                    <a:cubicBezTo>
                      <a:pt x="54" y="76"/>
                      <a:pt x="55" y="76"/>
                      <a:pt x="55" y="76"/>
                    </a:cubicBezTo>
                    <a:cubicBezTo>
                      <a:pt x="65" y="77"/>
                      <a:pt x="74" y="85"/>
                      <a:pt x="81" y="98"/>
                    </a:cubicBezTo>
                    <a:cubicBezTo>
                      <a:pt x="81" y="98"/>
                      <a:pt x="81" y="98"/>
                      <a:pt x="81" y="98"/>
                    </a:cubicBezTo>
                    <a:cubicBezTo>
                      <a:pt x="85" y="106"/>
                      <a:pt x="92" y="112"/>
                      <a:pt x="100" y="112"/>
                    </a:cubicBezTo>
                    <a:cubicBezTo>
                      <a:pt x="118" y="112"/>
                      <a:pt x="128" y="84"/>
                      <a:pt x="128" y="56"/>
                    </a:cubicBezTo>
                    <a:cubicBezTo>
                      <a:pt x="128" y="28"/>
                      <a:pt x="118" y="0"/>
                      <a:pt x="100" y="0"/>
                    </a:cubicBezTo>
                    <a:close/>
                    <a:moveTo>
                      <a:pt x="80" y="56"/>
                    </a:moveTo>
                    <a:cubicBezTo>
                      <a:pt x="80" y="52"/>
                      <a:pt x="80" y="48"/>
                      <a:pt x="81" y="44"/>
                    </a:cubicBezTo>
                    <a:cubicBezTo>
                      <a:pt x="92" y="44"/>
                      <a:pt x="92" y="44"/>
                      <a:pt x="92" y="44"/>
                    </a:cubicBezTo>
                    <a:cubicBezTo>
                      <a:pt x="96" y="44"/>
                      <a:pt x="100" y="49"/>
                      <a:pt x="100" y="56"/>
                    </a:cubicBezTo>
                    <a:cubicBezTo>
                      <a:pt x="100" y="63"/>
                      <a:pt x="96" y="68"/>
                      <a:pt x="92" y="68"/>
                    </a:cubicBezTo>
                    <a:cubicBezTo>
                      <a:pt x="81" y="68"/>
                      <a:pt x="81" y="68"/>
                      <a:pt x="81" y="68"/>
                    </a:cubicBezTo>
                    <a:cubicBezTo>
                      <a:pt x="80" y="64"/>
                      <a:pt x="80" y="60"/>
                      <a:pt x="80" y="56"/>
                    </a:cubicBezTo>
                    <a:close/>
                    <a:moveTo>
                      <a:pt x="8" y="56"/>
                    </a:moveTo>
                    <a:cubicBezTo>
                      <a:pt x="8" y="49"/>
                      <a:pt x="12" y="44"/>
                      <a:pt x="16" y="44"/>
                    </a:cubicBezTo>
                    <a:cubicBezTo>
                      <a:pt x="44" y="44"/>
                      <a:pt x="44" y="44"/>
                      <a:pt x="44" y="44"/>
                    </a:cubicBezTo>
                    <a:cubicBezTo>
                      <a:pt x="42" y="47"/>
                      <a:pt x="40" y="51"/>
                      <a:pt x="40" y="56"/>
                    </a:cubicBezTo>
                    <a:cubicBezTo>
                      <a:pt x="40" y="61"/>
                      <a:pt x="42" y="65"/>
                      <a:pt x="44" y="68"/>
                    </a:cubicBezTo>
                    <a:cubicBezTo>
                      <a:pt x="16" y="68"/>
                      <a:pt x="16" y="68"/>
                      <a:pt x="16" y="68"/>
                    </a:cubicBezTo>
                    <a:cubicBezTo>
                      <a:pt x="12" y="68"/>
                      <a:pt x="8" y="63"/>
                      <a:pt x="8" y="56"/>
                    </a:cubicBezTo>
                    <a:close/>
                    <a:moveTo>
                      <a:pt x="48" y="120"/>
                    </a:moveTo>
                    <a:cubicBezTo>
                      <a:pt x="32" y="120"/>
                      <a:pt x="32" y="120"/>
                      <a:pt x="32" y="120"/>
                    </a:cubicBezTo>
                    <a:cubicBezTo>
                      <a:pt x="32" y="84"/>
                      <a:pt x="32" y="84"/>
                      <a:pt x="32" y="84"/>
                    </a:cubicBezTo>
                    <a:cubicBezTo>
                      <a:pt x="32" y="81"/>
                      <a:pt x="31" y="78"/>
                      <a:pt x="30" y="76"/>
                    </a:cubicBezTo>
                    <a:cubicBezTo>
                      <a:pt x="33" y="76"/>
                      <a:pt x="33" y="76"/>
                      <a:pt x="33" y="76"/>
                    </a:cubicBezTo>
                    <a:cubicBezTo>
                      <a:pt x="33" y="76"/>
                      <a:pt x="33" y="76"/>
                      <a:pt x="33" y="76"/>
                    </a:cubicBezTo>
                    <a:cubicBezTo>
                      <a:pt x="45" y="76"/>
                      <a:pt x="45" y="76"/>
                      <a:pt x="45" y="76"/>
                    </a:cubicBezTo>
                    <a:cubicBezTo>
                      <a:pt x="44" y="77"/>
                      <a:pt x="44" y="79"/>
                      <a:pt x="44" y="80"/>
                    </a:cubicBezTo>
                    <a:cubicBezTo>
                      <a:pt x="44" y="108"/>
                      <a:pt x="44" y="108"/>
                      <a:pt x="44" y="108"/>
                    </a:cubicBezTo>
                    <a:cubicBezTo>
                      <a:pt x="44" y="112"/>
                      <a:pt x="46" y="114"/>
                      <a:pt x="47" y="116"/>
                    </a:cubicBezTo>
                    <a:cubicBezTo>
                      <a:pt x="48" y="116"/>
                      <a:pt x="48" y="116"/>
                      <a:pt x="48" y="117"/>
                    </a:cubicBezTo>
                    <a:lnTo>
                      <a:pt x="48" y="120"/>
                    </a:lnTo>
                    <a:close/>
                    <a:moveTo>
                      <a:pt x="53" y="68"/>
                    </a:moveTo>
                    <a:cubicBezTo>
                      <a:pt x="52" y="68"/>
                      <a:pt x="52" y="68"/>
                      <a:pt x="52" y="68"/>
                    </a:cubicBezTo>
                    <a:cubicBezTo>
                      <a:pt x="52" y="68"/>
                      <a:pt x="52" y="68"/>
                      <a:pt x="52" y="68"/>
                    </a:cubicBezTo>
                    <a:cubicBezTo>
                      <a:pt x="48" y="68"/>
                      <a:pt x="44" y="63"/>
                      <a:pt x="44" y="56"/>
                    </a:cubicBezTo>
                    <a:cubicBezTo>
                      <a:pt x="44" y="49"/>
                      <a:pt x="48" y="44"/>
                      <a:pt x="52" y="44"/>
                    </a:cubicBezTo>
                    <a:cubicBezTo>
                      <a:pt x="53" y="44"/>
                      <a:pt x="53" y="44"/>
                      <a:pt x="53" y="44"/>
                    </a:cubicBezTo>
                    <a:cubicBezTo>
                      <a:pt x="60" y="44"/>
                      <a:pt x="68" y="41"/>
                      <a:pt x="74" y="36"/>
                    </a:cubicBezTo>
                    <a:cubicBezTo>
                      <a:pt x="73" y="42"/>
                      <a:pt x="72" y="49"/>
                      <a:pt x="72" y="56"/>
                    </a:cubicBezTo>
                    <a:cubicBezTo>
                      <a:pt x="72" y="63"/>
                      <a:pt x="73" y="70"/>
                      <a:pt x="74" y="76"/>
                    </a:cubicBezTo>
                    <a:cubicBezTo>
                      <a:pt x="68" y="71"/>
                      <a:pt x="60" y="68"/>
                      <a:pt x="53" y="68"/>
                    </a:cubicBezTo>
                    <a:close/>
                    <a:moveTo>
                      <a:pt x="100" y="104"/>
                    </a:moveTo>
                    <a:cubicBezTo>
                      <a:pt x="92" y="104"/>
                      <a:pt x="85" y="93"/>
                      <a:pt x="82" y="76"/>
                    </a:cubicBezTo>
                    <a:cubicBezTo>
                      <a:pt x="92" y="76"/>
                      <a:pt x="92" y="76"/>
                      <a:pt x="92" y="76"/>
                    </a:cubicBezTo>
                    <a:cubicBezTo>
                      <a:pt x="101" y="76"/>
                      <a:pt x="108" y="67"/>
                      <a:pt x="108" y="56"/>
                    </a:cubicBezTo>
                    <a:cubicBezTo>
                      <a:pt x="108" y="45"/>
                      <a:pt x="101" y="36"/>
                      <a:pt x="92" y="36"/>
                    </a:cubicBezTo>
                    <a:cubicBezTo>
                      <a:pt x="82" y="36"/>
                      <a:pt x="82" y="36"/>
                      <a:pt x="82" y="36"/>
                    </a:cubicBezTo>
                    <a:cubicBezTo>
                      <a:pt x="85" y="19"/>
                      <a:pt x="92" y="8"/>
                      <a:pt x="100" y="8"/>
                    </a:cubicBezTo>
                    <a:cubicBezTo>
                      <a:pt x="111" y="8"/>
                      <a:pt x="120" y="29"/>
                      <a:pt x="120" y="56"/>
                    </a:cubicBezTo>
                    <a:cubicBezTo>
                      <a:pt x="120" y="83"/>
                      <a:pt x="111" y="104"/>
                      <a:pt x="100" y="104"/>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grpSp>
        <p:nvGrpSpPr>
          <p:cNvPr id="15369" name="组合 22"/>
          <p:cNvGrpSpPr/>
          <p:nvPr/>
        </p:nvGrpSpPr>
        <p:grpSpPr bwMode="auto">
          <a:xfrm>
            <a:off x="6527800" y="823913"/>
            <a:ext cx="4579938" cy="1760537"/>
            <a:chOff x="0" y="0"/>
            <a:chExt cx="4579421" cy="1761584"/>
          </a:xfrm>
        </p:grpSpPr>
        <p:sp>
          <p:nvSpPr>
            <p:cNvPr id="15370" name="任意多边形 58"/>
            <p:cNvSpPr>
              <a:spLocks noChangeArrowheads="1"/>
            </p:cNvSpPr>
            <p:nvPr/>
          </p:nvSpPr>
          <p:spPr bwMode="auto">
            <a:xfrm flipH="1">
              <a:off x="0" y="371232"/>
              <a:ext cx="4579421" cy="1390352"/>
            </a:xfrm>
            <a:custGeom>
              <a:avLst/>
              <a:gdLst>
                <a:gd name="T0" fmla="*/ 4579421 w 4579421"/>
                <a:gd name="T1" fmla="*/ 0 h 1390352"/>
                <a:gd name="T2" fmla="*/ 1832760 w 4579421"/>
                <a:gd name="T3" fmla="*/ 0 h 1390352"/>
                <a:gd name="T4" fmla="*/ 1838263 w 4579421"/>
                <a:gd name="T5" fmla="*/ 54592 h 1390352"/>
                <a:gd name="T6" fmla="*/ 1412438 w 4579421"/>
                <a:gd name="T7" fmla="*/ 480417 h 1390352"/>
                <a:gd name="T8" fmla="*/ 986613 w 4579421"/>
                <a:gd name="T9" fmla="*/ 54592 h 1390352"/>
                <a:gd name="T10" fmla="*/ 992116 w 4579421"/>
                <a:gd name="T11" fmla="*/ 0 h 1390352"/>
                <a:gd name="T12" fmla="*/ 0 w 4579421"/>
                <a:gd name="T13" fmla="*/ 0 h 1390352"/>
                <a:gd name="T14" fmla="*/ 0 w 4579421"/>
                <a:gd name="T15" fmla="*/ 1390352 h 1390352"/>
                <a:gd name="T16" fmla="*/ 4579421 w 4579421"/>
                <a:gd name="T17" fmla="*/ 1390352 h 1390352"/>
                <a:gd name="T18" fmla="*/ 4579421 w 4579421"/>
                <a:gd name="T19" fmla="*/ 0 h 13903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79421"/>
                <a:gd name="T31" fmla="*/ 0 h 1390352"/>
                <a:gd name="T32" fmla="*/ 4579421 w 4579421"/>
                <a:gd name="T33" fmla="*/ 1390352 h 13903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79421" h="1390352">
                  <a:moveTo>
                    <a:pt x="4579421" y="0"/>
                  </a:moveTo>
                  <a:lnTo>
                    <a:pt x="1832760" y="0"/>
                  </a:lnTo>
                  <a:lnTo>
                    <a:pt x="1838263" y="54592"/>
                  </a:lnTo>
                  <a:cubicBezTo>
                    <a:pt x="1838263" y="289769"/>
                    <a:pt x="1647615" y="480417"/>
                    <a:pt x="1412438" y="480417"/>
                  </a:cubicBezTo>
                  <a:cubicBezTo>
                    <a:pt x="1177261" y="480417"/>
                    <a:pt x="986613" y="289769"/>
                    <a:pt x="986613" y="54592"/>
                  </a:cubicBezTo>
                  <a:lnTo>
                    <a:pt x="992116" y="0"/>
                  </a:lnTo>
                  <a:lnTo>
                    <a:pt x="0" y="0"/>
                  </a:lnTo>
                  <a:lnTo>
                    <a:pt x="0" y="1390352"/>
                  </a:lnTo>
                  <a:lnTo>
                    <a:pt x="4579421" y="1390352"/>
                  </a:lnTo>
                  <a:lnTo>
                    <a:pt x="4579421" y="0"/>
                  </a:lnTo>
                  <a:close/>
                </a:path>
              </a:pathLst>
            </a:custGeom>
            <a:solidFill>
              <a:srgbClr val="FFFFFF">
                <a:alpha val="39999"/>
              </a:srgbClr>
            </a:solid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sp>
          <p:nvSpPr>
            <p:cNvPr id="15371" name="任意多边形 61"/>
            <p:cNvSpPr>
              <a:spLocks noChangeArrowheads="1"/>
            </p:cNvSpPr>
            <p:nvPr/>
          </p:nvSpPr>
          <p:spPr bwMode="auto">
            <a:xfrm flipH="1">
              <a:off x="3221167" y="364772"/>
              <a:ext cx="1358254" cy="1396812"/>
            </a:xfrm>
            <a:custGeom>
              <a:avLst/>
              <a:gdLst>
                <a:gd name="T0" fmla="*/ 992768 w 1358254"/>
                <a:gd name="T1" fmla="*/ 0 h 1396812"/>
                <a:gd name="T2" fmla="*/ 0 w 1358254"/>
                <a:gd name="T3" fmla="*/ 0 h 1396812"/>
                <a:gd name="T4" fmla="*/ 0 w 1358254"/>
                <a:gd name="T5" fmla="*/ 1396812 h 1396812"/>
                <a:gd name="T6" fmla="*/ 1358254 w 1358254"/>
                <a:gd name="T7" fmla="*/ 1396812 h 1396812"/>
                <a:gd name="T8" fmla="*/ 1358254 w 1358254"/>
                <a:gd name="T9" fmla="*/ 481415 h 1396812"/>
                <a:gd name="T10" fmla="*/ 1326620 w 1358254"/>
                <a:gd name="T11" fmla="*/ 478226 h 1396812"/>
                <a:gd name="T12" fmla="*/ 986614 w 1358254"/>
                <a:gd name="T13" fmla="*/ 61052 h 1396812"/>
                <a:gd name="T14" fmla="*/ 992768 w 1358254"/>
                <a:gd name="T15" fmla="*/ 0 h 1396812"/>
                <a:gd name="T16" fmla="*/ 0 60000 65536"/>
                <a:gd name="T17" fmla="*/ 0 60000 65536"/>
                <a:gd name="T18" fmla="*/ 0 60000 65536"/>
                <a:gd name="T19" fmla="*/ 0 60000 65536"/>
                <a:gd name="T20" fmla="*/ 0 60000 65536"/>
                <a:gd name="T21" fmla="*/ 0 60000 65536"/>
                <a:gd name="T22" fmla="*/ 0 60000 65536"/>
                <a:gd name="T23" fmla="*/ 0 60000 65536"/>
                <a:gd name="T24" fmla="*/ 0 w 1358254"/>
                <a:gd name="T25" fmla="*/ 0 h 1396812"/>
                <a:gd name="T26" fmla="*/ 1358254 w 1358254"/>
                <a:gd name="T27" fmla="*/ 1396812 h 13968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58254" h="1396812">
                  <a:moveTo>
                    <a:pt x="992768" y="0"/>
                  </a:moveTo>
                  <a:lnTo>
                    <a:pt x="0" y="0"/>
                  </a:lnTo>
                  <a:lnTo>
                    <a:pt x="0" y="1396812"/>
                  </a:lnTo>
                  <a:lnTo>
                    <a:pt x="1358254" y="1396812"/>
                  </a:lnTo>
                  <a:lnTo>
                    <a:pt x="1358254" y="481415"/>
                  </a:lnTo>
                  <a:lnTo>
                    <a:pt x="1326620" y="478226"/>
                  </a:lnTo>
                  <a:cubicBezTo>
                    <a:pt x="1132579" y="438519"/>
                    <a:pt x="986614" y="266832"/>
                    <a:pt x="986614" y="61052"/>
                  </a:cubicBezTo>
                  <a:lnTo>
                    <a:pt x="992768" y="0"/>
                  </a:lnTo>
                  <a:close/>
                </a:path>
              </a:pathLst>
            </a:custGeom>
            <a:blipFill dpi="0" rotWithShape="0">
              <a:blip r:embed="rId1" cstate="print"/>
              <a:srcRect/>
              <a:stretch>
                <a:fillRect/>
              </a:stretch>
            </a:blip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grpSp>
          <p:nvGrpSpPr>
            <p:cNvPr id="15372" name="组合 71"/>
            <p:cNvGrpSpPr/>
            <p:nvPr/>
          </p:nvGrpSpPr>
          <p:grpSpPr bwMode="auto">
            <a:xfrm>
              <a:off x="2741159" y="0"/>
              <a:ext cx="851649" cy="851649"/>
              <a:chOff x="0" y="0"/>
              <a:chExt cx="851649" cy="851649"/>
            </a:xfrm>
          </p:grpSpPr>
          <p:sp>
            <p:nvSpPr>
              <p:cNvPr id="15373" name="Oval 91"/>
              <p:cNvSpPr>
                <a:spLocks noChangeArrowheads="1"/>
              </p:cNvSpPr>
              <p:nvPr/>
            </p:nvSpPr>
            <p:spPr bwMode="auto">
              <a:xfrm flipH="1">
                <a:off x="0" y="0"/>
                <a:ext cx="851649" cy="851649"/>
              </a:xfrm>
              <a:prstGeom prst="ellipse">
                <a:avLst/>
              </a:prstGeom>
              <a:solidFill>
                <a:srgbClr val="FFFFFF">
                  <a:alpha val="39999"/>
                </a:srgbClr>
              </a:solidFill>
              <a:ln w="73025" cap="flat" cmpd="sng">
                <a:solidFill>
                  <a:schemeClr val="bg1"/>
                </a:solidFill>
                <a:bevel/>
              </a:ln>
            </p:spPr>
            <p:txBody>
              <a:bodyPr anchor="ctr"/>
              <a:lstStyle/>
              <a:p>
                <a:pPr algn="ctr"/>
                <a:endParaRPr lang="zh-CN" altLang="zh-CN">
                  <a:solidFill>
                    <a:srgbClr val="FFFFFF"/>
                  </a:solidFill>
                </a:endParaRPr>
              </a:p>
            </p:txBody>
          </p:sp>
          <p:grpSp>
            <p:nvGrpSpPr>
              <p:cNvPr id="15374" name="Group 105"/>
              <p:cNvGrpSpPr/>
              <p:nvPr/>
            </p:nvGrpSpPr>
            <p:grpSpPr bwMode="auto">
              <a:xfrm>
                <a:off x="225599" y="226245"/>
                <a:ext cx="400449" cy="399158"/>
                <a:chOff x="0" y="0"/>
                <a:chExt cx="492125" cy="490538"/>
              </a:xfrm>
            </p:grpSpPr>
            <p:sp>
              <p:nvSpPr>
                <p:cNvPr id="15375" name="Freeform 9"/>
                <p:cNvSpPr>
                  <a:spLocks noEditPoints="1" noChangeArrowheads="1"/>
                </p:cNvSpPr>
                <p:nvPr/>
              </p:nvSpPr>
              <p:spPr bwMode="auto">
                <a:xfrm>
                  <a:off x="0" y="0"/>
                  <a:ext cx="492125" cy="490538"/>
                </a:xfrm>
                <a:custGeom>
                  <a:avLst/>
                  <a:gdLst>
                    <a:gd name="T0" fmla="*/ 116 w 128"/>
                    <a:gd name="T1" fmla="*/ 0 h 128"/>
                    <a:gd name="T2" fmla="*/ 28 w 128"/>
                    <a:gd name="T3" fmla="*/ 0 h 128"/>
                    <a:gd name="T4" fmla="*/ 16 w 128"/>
                    <a:gd name="T5" fmla="*/ 12 h 128"/>
                    <a:gd name="T6" fmla="*/ 16 w 128"/>
                    <a:gd name="T7" fmla="*/ 20 h 128"/>
                    <a:gd name="T8" fmla="*/ 12 w 128"/>
                    <a:gd name="T9" fmla="*/ 20 h 128"/>
                    <a:gd name="T10" fmla="*/ 0 w 128"/>
                    <a:gd name="T11" fmla="*/ 32 h 128"/>
                    <a:gd name="T12" fmla="*/ 0 w 128"/>
                    <a:gd name="T13" fmla="*/ 112 h 128"/>
                    <a:gd name="T14" fmla="*/ 16 w 128"/>
                    <a:gd name="T15" fmla="*/ 128 h 128"/>
                    <a:gd name="T16" fmla="*/ 112 w 128"/>
                    <a:gd name="T17" fmla="*/ 128 h 128"/>
                    <a:gd name="T18" fmla="*/ 128 w 128"/>
                    <a:gd name="T19" fmla="*/ 112 h 128"/>
                    <a:gd name="T20" fmla="*/ 128 w 128"/>
                    <a:gd name="T21" fmla="*/ 12 h 128"/>
                    <a:gd name="T22" fmla="*/ 116 w 128"/>
                    <a:gd name="T23" fmla="*/ 0 h 128"/>
                    <a:gd name="T24" fmla="*/ 120 w 128"/>
                    <a:gd name="T25" fmla="*/ 112 h 128"/>
                    <a:gd name="T26" fmla="*/ 112 w 128"/>
                    <a:gd name="T27" fmla="*/ 120 h 128"/>
                    <a:gd name="T28" fmla="*/ 16 w 128"/>
                    <a:gd name="T29" fmla="*/ 120 h 128"/>
                    <a:gd name="T30" fmla="*/ 8 w 128"/>
                    <a:gd name="T31" fmla="*/ 112 h 128"/>
                    <a:gd name="T32" fmla="*/ 8 w 128"/>
                    <a:gd name="T33" fmla="*/ 32 h 128"/>
                    <a:gd name="T34" fmla="*/ 12 w 128"/>
                    <a:gd name="T35" fmla="*/ 28 h 128"/>
                    <a:gd name="T36" fmla="*/ 16 w 128"/>
                    <a:gd name="T37" fmla="*/ 28 h 128"/>
                    <a:gd name="T38" fmla="*/ 16 w 128"/>
                    <a:gd name="T39" fmla="*/ 108 h 128"/>
                    <a:gd name="T40" fmla="*/ 20 w 128"/>
                    <a:gd name="T41" fmla="*/ 112 h 128"/>
                    <a:gd name="T42" fmla="*/ 24 w 128"/>
                    <a:gd name="T43" fmla="*/ 108 h 128"/>
                    <a:gd name="T44" fmla="*/ 24 w 128"/>
                    <a:gd name="T45" fmla="*/ 12 h 128"/>
                    <a:gd name="T46" fmla="*/ 28 w 128"/>
                    <a:gd name="T47" fmla="*/ 8 h 128"/>
                    <a:gd name="T48" fmla="*/ 116 w 128"/>
                    <a:gd name="T49" fmla="*/ 8 h 128"/>
                    <a:gd name="T50" fmla="*/ 120 w 128"/>
                    <a:gd name="T51" fmla="*/ 12 h 128"/>
                    <a:gd name="T52" fmla="*/ 120 w 128"/>
                    <a:gd name="T53" fmla="*/ 112 h 1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8"/>
                    <a:gd name="T82" fmla="*/ 0 h 128"/>
                    <a:gd name="T83" fmla="*/ 128 w 128"/>
                    <a:gd name="T84" fmla="*/ 128 h 1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8" h="128">
                      <a:moveTo>
                        <a:pt x="116" y="0"/>
                      </a:moveTo>
                      <a:cubicBezTo>
                        <a:pt x="28" y="0"/>
                        <a:pt x="28" y="0"/>
                        <a:pt x="28" y="0"/>
                      </a:cubicBezTo>
                      <a:cubicBezTo>
                        <a:pt x="21" y="0"/>
                        <a:pt x="16" y="5"/>
                        <a:pt x="16" y="12"/>
                      </a:cubicBezTo>
                      <a:cubicBezTo>
                        <a:pt x="16" y="20"/>
                        <a:pt x="16" y="20"/>
                        <a:pt x="16" y="20"/>
                      </a:cubicBezTo>
                      <a:cubicBezTo>
                        <a:pt x="12" y="20"/>
                        <a:pt x="12" y="20"/>
                        <a:pt x="12" y="20"/>
                      </a:cubicBezTo>
                      <a:cubicBezTo>
                        <a:pt x="5" y="20"/>
                        <a:pt x="0" y="25"/>
                        <a:pt x="0" y="32"/>
                      </a:cubicBezTo>
                      <a:cubicBezTo>
                        <a:pt x="0" y="112"/>
                        <a:pt x="0" y="112"/>
                        <a:pt x="0" y="112"/>
                      </a:cubicBezTo>
                      <a:cubicBezTo>
                        <a:pt x="0" y="121"/>
                        <a:pt x="7" y="128"/>
                        <a:pt x="16" y="128"/>
                      </a:cubicBezTo>
                      <a:cubicBezTo>
                        <a:pt x="112" y="128"/>
                        <a:pt x="112" y="128"/>
                        <a:pt x="112" y="128"/>
                      </a:cubicBezTo>
                      <a:cubicBezTo>
                        <a:pt x="121" y="128"/>
                        <a:pt x="128" y="121"/>
                        <a:pt x="128" y="112"/>
                      </a:cubicBezTo>
                      <a:cubicBezTo>
                        <a:pt x="128" y="12"/>
                        <a:pt x="128" y="12"/>
                        <a:pt x="128" y="12"/>
                      </a:cubicBezTo>
                      <a:cubicBezTo>
                        <a:pt x="128" y="5"/>
                        <a:pt x="123" y="0"/>
                        <a:pt x="116" y="0"/>
                      </a:cubicBezTo>
                      <a:close/>
                      <a:moveTo>
                        <a:pt x="120" y="112"/>
                      </a:moveTo>
                      <a:cubicBezTo>
                        <a:pt x="120" y="116"/>
                        <a:pt x="116" y="120"/>
                        <a:pt x="112" y="120"/>
                      </a:cubicBezTo>
                      <a:cubicBezTo>
                        <a:pt x="16" y="120"/>
                        <a:pt x="16" y="120"/>
                        <a:pt x="16" y="120"/>
                      </a:cubicBezTo>
                      <a:cubicBezTo>
                        <a:pt x="12" y="120"/>
                        <a:pt x="8" y="116"/>
                        <a:pt x="8" y="112"/>
                      </a:cubicBezTo>
                      <a:cubicBezTo>
                        <a:pt x="8" y="32"/>
                        <a:pt x="8" y="32"/>
                        <a:pt x="8" y="32"/>
                      </a:cubicBezTo>
                      <a:cubicBezTo>
                        <a:pt x="8" y="30"/>
                        <a:pt x="10" y="28"/>
                        <a:pt x="12" y="28"/>
                      </a:cubicBezTo>
                      <a:cubicBezTo>
                        <a:pt x="16" y="28"/>
                        <a:pt x="16" y="28"/>
                        <a:pt x="16" y="28"/>
                      </a:cubicBezTo>
                      <a:cubicBezTo>
                        <a:pt x="16" y="108"/>
                        <a:pt x="16" y="108"/>
                        <a:pt x="16" y="108"/>
                      </a:cubicBezTo>
                      <a:cubicBezTo>
                        <a:pt x="16" y="110"/>
                        <a:pt x="18" y="112"/>
                        <a:pt x="20" y="112"/>
                      </a:cubicBezTo>
                      <a:cubicBezTo>
                        <a:pt x="22" y="112"/>
                        <a:pt x="24" y="110"/>
                        <a:pt x="24" y="108"/>
                      </a:cubicBezTo>
                      <a:cubicBezTo>
                        <a:pt x="24" y="12"/>
                        <a:pt x="24" y="12"/>
                        <a:pt x="24" y="12"/>
                      </a:cubicBezTo>
                      <a:cubicBezTo>
                        <a:pt x="24" y="10"/>
                        <a:pt x="26" y="8"/>
                        <a:pt x="28" y="8"/>
                      </a:cubicBezTo>
                      <a:cubicBezTo>
                        <a:pt x="116" y="8"/>
                        <a:pt x="116" y="8"/>
                        <a:pt x="116" y="8"/>
                      </a:cubicBezTo>
                      <a:cubicBezTo>
                        <a:pt x="118" y="8"/>
                        <a:pt x="120" y="10"/>
                        <a:pt x="120" y="12"/>
                      </a:cubicBezTo>
                      <a:lnTo>
                        <a:pt x="120" y="112"/>
                      </a:ln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76" name="Freeform 10"/>
                <p:cNvSpPr>
                  <a:spLocks noChangeArrowheads="1"/>
                </p:cNvSpPr>
                <p:nvPr/>
              </p:nvSpPr>
              <p:spPr bwMode="auto">
                <a:xfrm>
                  <a:off x="292100" y="184150"/>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77" name="Freeform 11"/>
                <p:cNvSpPr>
                  <a:spLocks noChangeArrowheads="1"/>
                </p:cNvSpPr>
                <p:nvPr/>
              </p:nvSpPr>
              <p:spPr bwMode="auto">
                <a:xfrm>
                  <a:off x="292100" y="138112"/>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78" name="Freeform 12"/>
                <p:cNvSpPr>
                  <a:spLocks noChangeArrowheads="1"/>
                </p:cNvSpPr>
                <p:nvPr/>
              </p:nvSpPr>
              <p:spPr bwMode="auto">
                <a:xfrm>
                  <a:off x="292100" y="92075"/>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79" name="Freeform 13"/>
                <p:cNvSpPr>
                  <a:spLocks noChangeArrowheads="1"/>
                </p:cNvSpPr>
                <p:nvPr/>
              </p:nvSpPr>
              <p:spPr bwMode="auto">
                <a:xfrm>
                  <a:off x="122238" y="4143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0" name="Freeform 14"/>
                <p:cNvSpPr>
                  <a:spLocks noChangeArrowheads="1"/>
                </p:cNvSpPr>
                <p:nvPr/>
              </p:nvSpPr>
              <p:spPr bwMode="auto">
                <a:xfrm>
                  <a:off x="122238" y="3683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1" name="Freeform 15"/>
                <p:cNvSpPr>
                  <a:spLocks noChangeArrowheads="1"/>
                </p:cNvSpPr>
                <p:nvPr/>
              </p:nvSpPr>
              <p:spPr bwMode="auto">
                <a:xfrm>
                  <a:off x="122238" y="3222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2" name="Freeform 16"/>
                <p:cNvSpPr>
                  <a:spLocks noChangeArrowheads="1"/>
                </p:cNvSpPr>
                <p:nvPr/>
              </p:nvSpPr>
              <p:spPr bwMode="auto">
                <a:xfrm>
                  <a:off x="292100" y="4143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3" name="Freeform 17"/>
                <p:cNvSpPr>
                  <a:spLocks noChangeArrowheads="1"/>
                </p:cNvSpPr>
                <p:nvPr/>
              </p:nvSpPr>
              <p:spPr bwMode="auto">
                <a:xfrm>
                  <a:off x="292100" y="3683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4" name="Freeform 18"/>
                <p:cNvSpPr>
                  <a:spLocks noChangeArrowheads="1"/>
                </p:cNvSpPr>
                <p:nvPr/>
              </p:nvSpPr>
              <p:spPr bwMode="auto">
                <a:xfrm>
                  <a:off x="292100" y="3222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 name="T14" fmla="*/ 0 60000 65536"/>
                    <a:gd name="T15" fmla="*/ 0 60000 65536"/>
                    <a:gd name="T16" fmla="*/ 0 60000 65536"/>
                    <a:gd name="T17" fmla="*/ 0 60000 65536"/>
                    <a:gd name="T18" fmla="*/ 0 60000 65536"/>
                    <a:gd name="T19" fmla="*/ 0 60000 65536"/>
                    <a:gd name="T20" fmla="*/ 0 60000 65536"/>
                    <a:gd name="T21" fmla="*/ 0 w 36"/>
                    <a:gd name="T22" fmla="*/ 0 h 4"/>
                    <a:gd name="T23" fmla="*/ 36 w 3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5" name="Freeform 19"/>
                <p:cNvSpPr>
                  <a:spLocks noChangeArrowheads="1"/>
                </p:cNvSpPr>
                <p:nvPr/>
              </p:nvSpPr>
              <p:spPr bwMode="auto">
                <a:xfrm>
                  <a:off x="122238" y="230187"/>
                  <a:ext cx="307975"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 name="T14" fmla="*/ 0 60000 65536"/>
                    <a:gd name="T15" fmla="*/ 0 60000 65536"/>
                    <a:gd name="T16" fmla="*/ 0 60000 65536"/>
                    <a:gd name="T17" fmla="*/ 0 60000 65536"/>
                    <a:gd name="T18" fmla="*/ 0 60000 65536"/>
                    <a:gd name="T19" fmla="*/ 0 60000 65536"/>
                    <a:gd name="T20" fmla="*/ 0 60000 65536"/>
                    <a:gd name="T21" fmla="*/ 0 w 80"/>
                    <a:gd name="T22" fmla="*/ 0 h 4"/>
                    <a:gd name="T23" fmla="*/ 80 w 80"/>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6" name="Freeform 20"/>
                <p:cNvSpPr>
                  <a:spLocks noChangeArrowheads="1"/>
                </p:cNvSpPr>
                <p:nvPr/>
              </p:nvSpPr>
              <p:spPr bwMode="auto">
                <a:xfrm>
                  <a:off x="122238" y="276225"/>
                  <a:ext cx="307975"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 name="T14" fmla="*/ 0 60000 65536"/>
                    <a:gd name="T15" fmla="*/ 0 60000 65536"/>
                    <a:gd name="T16" fmla="*/ 0 60000 65536"/>
                    <a:gd name="T17" fmla="*/ 0 60000 65536"/>
                    <a:gd name="T18" fmla="*/ 0 60000 65536"/>
                    <a:gd name="T19" fmla="*/ 0 60000 65536"/>
                    <a:gd name="T20" fmla="*/ 0 60000 65536"/>
                    <a:gd name="T21" fmla="*/ 0 w 80"/>
                    <a:gd name="T22" fmla="*/ 0 h 4"/>
                    <a:gd name="T23" fmla="*/ 80 w 80"/>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5387" name="Freeform 21"/>
                <p:cNvSpPr>
                  <a:spLocks noEditPoints="1" noChangeArrowheads="1"/>
                </p:cNvSpPr>
                <p:nvPr/>
              </p:nvSpPr>
              <p:spPr bwMode="auto">
                <a:xfrm>
                  <a:off x="122238" y="60325"/>
                  <a:ext cx="138113" cy="138113"/>
                </a:xfrm>
                <a:custGeom>
                  <a:avLst/>
                  <a:gdLst>
                    <a:gd name="T0" fmla="*/ 4 w 36"/>
                    <a:gd name="T1" fmla="*/ 36 h 36"/>
                    <a:gd name="T2" fmla="*/ 32 w 36"/>
                    <a:gd name="T3" fmla="*/ 36 h 36"/>
                    <a:gd name="T4" fmla="*/ 36 w 36"/>
                    <a:gd name="T5" fmla="*/ 32 h 36"/>
                    <a:gd name="T6" fmla="*/ 36 w 36"/>
                    <a:gd name="T7" fmla="*/ 4 h 36"/>
                    <a:gd name="T8" fmla="*/ 32 w 36"/>
                    <a:gd name="T9" fmla="*/ 0 h 36"/>
                    <a:gd name="T10" fmla="*/ 4 w 36"/>
                    <a:gd name="T11" fmla="*/ 0 h 36"/>
                    <a:gd name="T12" fmla="*/ 0 w 36"/>
                    <a:gd name="T13" fmla="*/ 4 h 36"/>
                    <a:gd name="T14" fmla="*/ 0 w 36"/>
                    <a:gd name="T15" fmla="*/ 32 h 36"/>
                    <a:gd name="T16" fmla="*/ 4 w 36"/>
                    <a:gd name="T17" fmla="*/ 36 h 36"/>
                    <a:gd name="T18" fmla="*/ 8 w 36"/>
                    <a:gd name="T19" fmla="*/ 8 h 36"/>
                    <a:gd name="T20" fmla="*/ 28 w 36"/>
                    <a:gd name="T21" fmla="*/ 8 h 36"/>
                    <a:gd name="T22" fmla="*/ 28 w 36"/>
                    <a:gd name="T23" fmla="*/ 28 h 36"/>
                    <a:gd name="T24" fmla="*/ 8 w 36"/>
                    <a:gd name="T25" fmla="*/ 28 h 36"/>
                    <a:gd name="T26" fmla="*/ 8 w 36"/>
                    <a:gd name="T27" fmla="*/ 8 h 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
                    <a:gd name="T43" fmla="*/ 0 h 36"/>
                    <a:gd name="T44" fmla="*/ 36 w 36"/>
                    <a:gd name="T45" fmla="*/ 36 h 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 h="36">
                      <a:moveTo>
                        <a:pt x="4" y="36"/>
                      </a:moveTo>
                      <a:cubicBezTo>
                        <a:pt x="32" y="36"/>
                        <a:pt x="32" y="36"/>
                        <a:pt x="32" y="36"/>
                      </a:cubicBezTo>
                      <a:cubicBezTo>
                        <a:pt x="34" y="36"/>
                        <a:pt x="36" y="34"/>
                        <a:pt x="36" y="32"/>
                      </a:cubicBezTo>
                      <a:cubicBezTo>
                        <a:pt x="36" y="4"/>
                        <a:pt x="36" y="4"/>
                        <a:pt x="36" y="4"/>
                      </a:cubicBezTo>
                      <a:cubicBezTo>
                        <a:pt x="36" y="2"/>
                        <a:pt x="34" y="0"/>
                        <a:pt x="32" y="0"/>
                      </a:cubicBezTo>
                      <a:cubicBezTo>
                        <a:pt x="4" y="0"/>
                        <a:pt x="4" y="0"/>
                        <a:pt x="4" y="0"/>
                      </a:cubicBezTo>
                      <a:cubicBezTo>
                        <a:pt x="2" y="0"/>
                        <a:pt x="0" y="2"/>
                        <a:pt x="0" y="4"/>
                      </a:cubicBezTo>
                      <a:cubicBezTo>
                        <a:pt x="0" y="32"/>
                        <a:pt x="0" y="32"/>
                        <a:pt x="0" y="32"/>
                      </a:cubicBezTo>
                      <a:cubicBezTo>
                        <a:pt x="0" y="34"/>
                        <a:pt x="2" y="36"/>
                        <a:pt x="4" y="36"/>
                      </a:cubicBezTo>
                      <a:close/>
                      <a:moveTo>
                        <a:pt x="8" y="8"/>
                      </a:moveTo>
                      <a:cubicBezTo>
                        <a:pt x="28" y="8"/>
                        <a:pt x="28" y="8"/>
                        <a:pt x="28" y="8"/>
                      </a:cubicBezTo>
                      <a:cubicBezTo>
                        <a:pt x="28" y="28"/>
                        <a:pt x="28" y="28"/>
                        <a:pt x="28" y="28"/>
                      </a:cubicBezTo>
                      <a:cubicBezTo>
                        <a:pt x="8" y="28"/>
                        <a:pt x="8" y="28"/>
                        <a:pt x="8" y="28"/>
                      </a:cubicBezTo>
                      <a:lnTo>
                        <a:pt x="8" y="8"/>
                      </a:ln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grpSp>
      <p:grpSp>
        <p:nvGrpSpPr>
          <p:cNvPr id="15388" name="Group 4"/>
          <p:cNvGrpSpPr/>
          <p:nvPr/>
        </p:nvGrpSpPr>
        <p:grpSpPr bwMode="auto">
          <a:xfrm flipH="1" flipV="1">
            <a:off x="6092825" y="0"/>
            <a:ext cx="36513" cy="1766888"/>
            <a:chOff x="0" y="0"/>
            <a:chExt cx="36214" cy="1767391"/>
          </a:xfrm>
        </p:grpSpPr>
        <p:sp>
          <p:nvSpPr>
            <p:cNvPr id="15389" name="Straight Connector 21"/>
            <p:cNvSpPr>
              <a:spLocks noChangeShapeType="1"/>
            </p:cNvSpPr>
            <p:nvPr/>
          </p:nvSpPr>
          <p:spPr bwMode="auto">
            <a:xfrm>
              <a:off x="36214"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5390" name="Straight Connector 26"/>
            <p:cNvSpPr>
              <a:spLocks noChangeShapeType="1"/>
            </p:cNvSpPr>
            <p:nvPr/>
          </p:nvSpPr>
          <p:spPr bwMode="auto">
            <a:xfrm>
              <a:off x="0"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5391" name="Oval 16"/>
          <p:cNvSpPr>
            <a:spLocks noChangeArrowheads="1"/>
          </p:cNvSpPr>
          <p:nvPr/>
        </p:nvSpPr>
        <p:spPr bwMode="auto">
          <a:xfrm flipH="1" flipV="1">
            <a:off x="6043613" y="3275013"/>
            <a:ext cx="136525" cy="134937"/>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nvGrpSpPr>
          <p:cNvPr id="15392" name="Group 2"/>
          <p:cNvGrpSpPr/>
          <p:nvPr/>
        </p:nvGrpSpPr>
        <p:grpSpPr bwMode="auto">
          <a:xfrm flipH="1" flipV="1">
            <a:off x="6092825" y="3409950"/>
            <a:ext cx="36513" cy="1552575"/>
            <a:chOff x="0" y="0"/>
            <a:chExt cx="36214" cy="1552769"/>
          </a:xfrm>
        </p:grpSpPr>
        <p:sp>
          <p:nvSpPr>
            <p:cNvPr id="15393" name="Straight Connector 14"/>
            <p:cNvSpPr>
              <a:spLocks noChangeShapeType="1"/>
            </p:cNvSpPr>
            <p:nvPr/>
          </p:nvSpPr>
          <p:spPr bwMode="auto">
            <a:xfrm>
              <a:off x="36214"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5394" name="Straight Connector 24"/>
            <p:cNvSpPr>
              <a:spLocks noChangeShapeType="1"/>
            </p:cNvSpPr>
            <p:nvPr/>
          </p:nvSpPr>
          <p:spPr bwMode="auto">
            <a:xfrm>
              <a:off x="0"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grpSp>
        <p:nvGrpSpPr>
          <p:cNvPr id="15395" name="Group 3"/>
          <p:cNvGrpSpPr/>
          <p:nvPr/>
        </p:nvGrpSpPr>
        <p:grpSpPr bwMode="auto">
          <a:xfrm flipH="1" flipV="1">
            <a:off x="6092825" y="1903413"/>
            <a:ext cx="36513" cy="1371600"/>
            <a:chOff x="0" y="0"/>
            <a:chExt cx="36214" cy="1371599"/>
          </a:xfrm>
        </p:grpSpPr>
        <p:sp>
          <p:nvSpPr>
            <p:cNvPr id="15396" name="Straight Connector 19"/>
            <p:cNvSpPr>
              <a:spLocks noChangeShapeType="1"/>
            </p:cNvSpPr>
            <p:nvPr/>
          </p:nvSpPr>
          <p:spPr bwMode="auto">
            <a:xfrm>
              <a:off x="36214"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5397" name="Straight Connector 25"/>
            <p:cNvSpPr>
              <a:spLocks noChangeShapeType="1"/>
            </p:cNvSpPr>
            <p:nvPr/>
          </p:nvSpPr>
          <p:spPr bwMode="auto">
            <a:xfrm>
              <a:off x="0"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5398" name="Oval 40"/>
          <p:cNvSpPr>
            <a:spLocks noChangeArrowheads="1"/>
          </p:cNvSpPr>
          <p:nvPr/>
        </p:nvSpPr>
        <p:spPr bwMode="auto">
          <a:xfrm flipH="1" flipV="1">
            <a:off x="6043613" y="4954588"/>
            <a:ext cx="136525" cy="134937"/>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sp>
        <p:nvSpPr>
          <p:cNvPr id="15399" name="Oval 41"/>
          <p:cNvSpPr>
            <a:spLocks noChangeArrowheads="1"/>
          </p:cNvSpPr>
          <p:nvPr/>
        </p:nvSpPr>
        <p:spPr bwMode="auto">
          <a:xfrm flipH="1" flipV="1">
            <a:off x="6043613" y="1766888"/>
            <a:ext cx="136525" cy="136525"/>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nvGrpSpPr>
          <p:cNvPr id="15400" name="Group 1"/>
          <p:cNvGrpSpPr/>
          <p:nvPr/>
        </p:nvGrpSpPr>
        <p:grpSpPr bwMode="auto">
          <a:xfrm flipH="1" flipV="1">
            <a:off x="6092825" y="5091113"/>
            <a:ext cx="36513" cy="1766887"/>
            <a:chOff x="0" y="0"/>
            <a:chExt cx="36214" cy="1767391"/>
          </a:xfrm>
        </p:grpSpPr>
        <p:sp>
          <p:nvSpPr>
            <p:cNvPr id="15401" name="Straight Connector 43"/>
            <p:cNvSpPr>
              <a:spLocks noChangeShapeType="1"/>
            </p:cNvSpPr>
            <p:nvPr/>
          </p:nvSpPr>
          <p:spPr bwMode="auto">
            <a:xfrm>
              <a:off x="36214"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5402" name="Straight Connector 51"/>
            <p:cNvSpPr>
              <a:spLocks noChangeShapeType="1"/>
            </p:cNvSpPr>
            <p:nvPr/>
          </p:nvSpPr>
          <p:spPr bwMode="auto">
            <a:xfrm>
              <a:off x="0" y="0"/>
              <a:ext cx="1" cy="1767391"/>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5403" name="Isosceles Triangle 58"/>
          <p:cNvSpPr>
            <a:spLocks noChangeArrowheads="1"/>
          </p:cNvSpPr>
          <p:nvPr/>
        </p:nvSpPr>
        <p:spPr bwMode="auto">
          <a:xfrm rot="16200000" flipV="1">
            <a:off x="6241257" y="4958556"/>
            <a:ext cx="69850" cy="115887"/>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5404" name="Isosceles Triangle 59"/>
          <p:cNvSpPr>
            <a:spLocks noChangeArrowheads="1"/>
          </p:cNvSpPr>
          <p:nvPr/>
        </p:nvSpPr>
        <p:spPr bwMode="auto">
          <a:xfrm rot="5400000" flipH="1" flipV="1">
            <a:off x="5901532" y="3286919"/>
            <a:ext cx="69850" cy="115887"/>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5405" name="Isosceles Triangle 60"/>
          <p:cNvSpPr>
            <a:spLocks noChangeArrowheads="1"/>
          </p:cNvSpPr>
          <p:nvPr/>
        </p:nvSpPr>
        <p:spPr bwMode="auto">
          <a:xfrm rot="16200000" flipV="1">
            <a:off x="6242050" y="1779588"/>
            <a:ext cx="68263" cy="115887"/>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5406" name="TextBox 90"/>
          <p:cNvSpPr>
            <a:spLocks noChangeArrowheads="1"/>
          </p:cNvSpPr>
          <p:nvPr/>
        </p:nvSpPr>
        <p:spPr bwMode="auto">
          <a:xfrm>
            <a:off x="6634163" y="1262063"/>
            <a:ext cx="9271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a:solidFill>
                  <a:schemeClr val="bg1"/>
                </a:solidFill>
                <a:latin typeface="Arial Black" panose="020B0A04020102020204" pitchFamily="34" charset="0"/>
              </a:rPr>
              <a:t>20</a:t>
            </a:r>
            <a:r>
              <a:rPr lang="en-US" altLang="zh-CN" sz="1600">
                <a:solidFill>
                  <a:schemeClr val="bg1"/>
                </a:solidFill>
                <a:latin typeface="Arial Black" panose="020B0A04020102020204" pitchFamily="34" charset="0"/>
              </a:rPr>
              <a:t>09.1</a:t>
            </a:r>
            <a:endParaRPr lang="zh-CN" altLang="en-US" sz="1600">
              <a:solidFill>
                <a:schemeClr val="bg1"/>
              </a:solidFill>
              <a:latin typeface="Arial Black" panose="020B0A04020102020204" pitchFamily="34" charset="0"/>
            </a:endParaRPr>
          </a:p>
        </p:txBody>
      </p:sp>
      <p:sp>
        <p:nvSpPr>
          <p:cNvPr id="15407" name="TextBox 159"/>
          <p:cNvSpPr>
            <a:spLocks noChangeArrowheads="1"/>
          </p:cNvSpPr>
          <p:nvPr/>
        </p:nvSpPr>
        <p:spPr bwMode="auto">
          <a:xfrm>
            <a:off x="7756367" y="1387475"/>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08" name="矩形 47"/>
          <p:cNvSpPr>
            <a:spLocks noChangeArrowheads="1"/>
          </p:cNvSpPr>
          <p:nvPr/>
        </p:nvSpPr>
        <p:spPr bwMode="auto">
          <a:xfrm>
            <a:off x="6681788" y="1816100"/>
            <a:ext cx="3003550" cy="643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pic>
        <p:nvPicPr>
          <p:cNvPr id="15409" name="Chart 3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2675" y="3082925"/>
            <a:ext cx="4748213"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10" name="TextBox 87"/>
          <p:cNvSpPr>
            <a:spLocks noChangeArrowheads="1"/>
          </p:cNvSpPr>
          <p:nvPr/>
        </p:nvSpPr>
        <p:spPr bwMode="auto">
          <a:xfrm>
            <a:off x="4565333" y="1981200"/>
            <a:ext cx="1062355"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sz="1600">
                <a:solidFill>
                  <a:srgbClr val="A5A5A5"/>
                </a:solidFill>
                <a:latin typeface="Arial Black" panose="020B0A04020102020204" pitchFamily="34" charset="0"/>
              </a:rPr>
              <a:t>20</a:t>
            </a:r>
            <a:r>
              <a:rPr lang="en-US" altLang="zh-CN" sz="1600">
                <a:solidFill>
                  <a:srgbClr val="A5A5A5"/>
                </a:solidFill>
                <a:latin typeface="Arial Black" panose="020B0A04020102020204" pitchFamily="34" charset="0"/>
              </a:rPr>
              <a:t>10.10</a:t>
            </a:r>
            <a:endParaRPr lang="zh-CN" altLang="en-US" sz="1600">
              <a:solidFill>
                <a:srgbClr val="A5A5A5"/>
              </a:solidFill>
              <a:latin typeface="Arial Black" panose="020B0A04020102020204" pitchFamily="34" charset="0"/>
            </a:endParaRPr>
          </a:p>
        </p:txBody>
      </p:sp>
      <p:sp>
        <p:nvSpPr>
          <p:cNvPr id="15411" name="TextBox 159"/>
          <p:cNvSpPr>
            <a:spLocks noChangeArrowheads="1"/>
          </p:cNvSpPr>
          <p:nvPr/>
        </p:nvSpPr>
        <p:spPr bwMode="auto">
          <a:xfrm>
            <a:off x="4054158" y="2241550"/>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12" name="矩形 47"/>
          <p:cNvSpPr>
            <a:spLocks noChangeArrowheads="1"/>
          </p:cNvSpPr>
          <p:nvPr/>
        </p:nvSpPr>
        <p:spPr bwMode="auto">
          <a:xfrm>
            <a:off x="1466850" y="2616200"/>
            <a:ext cx="4156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13" name="TextBox 80"/>
          <p:cNvSpPr>
            <a:spLocks noChangeArrowheads="1"/>
          </p:cNvSpPr>
          <p:nvPr/>
        </p:nvSpPr>
        <p:spPr bwMode="auto">
          <a:xfrm>
            <a:off x="6634163" y="3749675"/>
            <a:ext cx="1062355"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a:solidFill>
                  <a:schemeClr val="bg1"/>
                </a:solidFill>
                <a:latin typeface="Arial Black" panose="020B0A04020102020204" pitchFamily="34" charset="0"/>
              </a:rPr>
              <a:t>201</a:t>
            </a:r>
            <a:r>
              <a:rPr lang="en-US" altLang="zh-CN" sz="1600">
                <a:solidFill>
                  <a:schemeClr val="bg1"/>
                </a:solidFill>
                <a:latin typeface="Arial Black" panose="020B0A04020102020204" pitchFamily="34" charset="0"/>
              </a:rPr>
              <a:t>0.12</a:t>
            </a:r>
            <a:endParaRPr lang="zh-CN" altLang="en-US" sz="1600">
              <a:solidFill>
                <a:schemeClr val="bg1"/>
              </a:solidFill>
              <a:latin typeface="Arial Black" panose="020B0A04020102020204" pitchFamily="34" charset="0"/>
            </a:endParaRPr>
          </a:p>
        </p:txBody>
      </p:sp>
      <p:sp>
        <p:nvSpPr>
          <p:cNvPr id="15414" name="TextBox 159"/>
          <p:cNvSpPr>
            <a:spLocks noChangeArrowheads="1"/>
          </p:cNvSpPr>
          <p:nvPr/>
        </p:nvSpPr>
        <p:spPr bwMode="auto">
          <a:xfrm>
            <a:off x="6821488" y="4170363"/>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15" name="矩形 47"/>
          <p:cNvSpPr>
            <a:spLocks noChangeArrowheads="1"/>
          </p:cNvSpPr>
          <p:nvPr/>
        </p:nvSpPr>
        <p:spPr bwMode="auto">
          <a:xfrm>
            <a:off x="6821488" y="4530725"/>
            <a:ext cx="2922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16" name="TextBox 159"/>
          <p:cNvSpPr>
            <a:spLocks noChangeArrowheads="1"/>
          </p:cNvSpPr>
          <p:nvPr/>
        </p:nvSpPr>
        <p:spPr bwMode="auto">
          <a:xfrm>
            <a:off x="6821488" y="5135563"/>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5417" name="矩形 47"/>
          <p:cNvSpPr>
            <a:spLocks noChangeArrowheads="1"/>
          </p:cNvSpPr>
          <p:nvPr/>
        </p:nvSpPr>
        <p:spPr bwMode="auto">
          <a:xfrm>
            <a:off x="6821488" y="5495925"/>
            <a:ext cx="2922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5399"/>
                                        </p:tgtEl>
                                        <p:attrNameLst>
                                          <p:attrName>style.visibility</p:attrName>
                                        </p:attrNameLst>
                                      </p:cBhvr>
                                      <p:to>
                                        <p:strVal val="visible"/>
                                      </p:to>
                                    </p:set>
                                  </p:childTnLst>
                                </p:cTn>
                              </p:par>
                            </p:childTnLst>
                          </p:cTn>
                        </p:par>
                        <p:par>
                          <p:cTn id="7" fill="hold">
                            <p:stCondLst>
                              <p:cond delay="0"/>
                            </p:stCondLst>
                            <p:childTnLst>
                              <p:par>
                                <p:cTn id="8" presetID="26" presetClass="emph" presetSubtype="0" fill="hold" grpId="1" nodeType="afterEffect">
                                  <p:stCondLst>
                                    <p:cond delay="0"/>
                                  </p:stCondLst>
                                  <p:childTnLst>
                                    <p:animEffect>
                                      <p:cBhvr>
                                        <p:cTn id="9" dur="500" tmFilter="0, 0; .2, .5; .8, .5; 1, 0"/>
                                        <p:tgtEl>
                                          <p:spTgt spid="15399"/>
                                        </p:tgtEl>
                                      </p:cBhvr>
                                    </p:animEffect>
                                    <p:animScale>
                                      <p:cBhvr>
                                        <p:cTn id="10" dur="250" autoRev="1" fill="hold"/>
                                        <p:tgtEl>
                                          <p:spTgt spid="15399"/>
                                        </p:tgtEl>
                                      </p:cBhvr>
                                      <p:by x="105000" y="105000"/>
                                    </p:animScale>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5405"/>
                                        </p:tgtEl>
                                        <p:attrNameLst>
                                          <p:attrName>style.visibility</p:attrName>
                                        </p:attrNameLst>
                                      </p:cBhvr>
                                      <p:to>
                                        <p:strVal val="visible"/>
                                      </p:to>
                                    </p:set>
                                    <p:animEffect>
                                      <p:cBhvr>
                                        <p:cTn id="14" dur="200"/>
                                        <p:tgtEl>
                                          <p:spTgt spid="15405"/>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5369"/>
                                        </p:tgtEl>
                                        <p:attrNameLst>
                                          <p:attrName>style.visibility</p:attrName>
                                        </p:attrNameLst>
                                      </p:cBhvr>
                                      <p:to>
                                        <p:strVal val="visible"/>
                                      </p:to>
                                    </p:set>
                                    <p:animEffect>
                                      <p:cBhvr>
                                        <p:cTn id="18" dur="750"/>
                                        <p:tgtEl>
                                          <p:spTgt spid="15369"/>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15406"/>
                                        </p:tgtEl>
                                        <p:attrNameLst>
                                          <p:attrName>style.visibility</p:attrName>
                                        </p:attrNameLst>
                                      </p:cBhvr>
                                      <p:to>
                                        <p:strVal val="visible"/>
                                      </p:to>
                                    </p:set>
                                    <p:animEffect>
                                      <p:cBhvr>
                                        <p:cTn id="22" dur="500"/>
                                        <p:tgtEl>
                                          <p:spTgt spid="15406"/>
                                        </p:tgtEl>
                                      </p:cBhvr>
                                    </p:animEffect>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15407"/>
                                        </p:tgtEl>
                                        <p:attrNameLst>
                                          <p:attrName>style.visibility</p:attrName>
                                        </p:attrNameLst>
                                      </p:cBhvr>
                                      <p:to>
                                        <p:strVal val="visible"/>
                                      </p:to>
                                    </p:set>
                                    <p:animEffect>
                                      <p:cBhvr>
                                        <p:cTn id="26" dur="500"/>
                                        <p:tgtEl>
                                          <p:spTgt spid="15407"/>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5408"/>
                                        </p:tgtEl>
                                        <p:attrNameLst>
                                          <p:attrName>style.visibility</p:attrName>
                                        </p:attrNameLst>
                                      </p:cBhvr>
                                      <p:to>
                                        <p:strVal val="visible"/>
                                      </p:to>
                                    </p:set>
                                    <p:animEffect>
                                      <p:cBhvr>
                                        <p:cTn id="29" dur="500"/>
                                        <p:tgtEl>
                                          <p:spTgt spid="15408"/>
                                        </p:tgtEl>
                                      </p:cBhvr>
                                    </p:animEffect>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15395"/>
                                        </p:tgtEl>
                                        <p:attrNameLst>
                                          <p:attrName>style.visibility</p:attrName>
                                        </p:attrNameLst>
                                      </p:cBhvr>
                                      <p:to>
                                        <p:strVal val="visible"/>
                                      </p:to>
                                    </p:set>
                                    <p:animEffect>
                                      <p:cBhvr>
                                        <p:cTn id="33" dur="500"/>
                                        <p:tgtEl>
                                          <p:spTgt spid="15395"/>
                                        </p:tgtEl>
                                      </p:cBhvr>
                                    </p:animEffect>
                                  </p:childTnLst>
                                </p:cTn>
                              </p:par>
                            </p:childTnLst>
                          </p:cTn>
                        </p:par>
                        <p:par>
                          <p:cTn id="34" fill="hold">
                            <p:stCondLst>
                              <p:cond delay="3500"/>
                            </p:stCondLst>
                            <p:childTnLst>
                              <p:par>
                                <p:cTn id="35" presetID="1" presetClass="entr" presetSubtype="0" fill="hold" grpId="0" nodeType="afterEffect">
                                  <p:stCondLst>
                                    <p:cond delay="0"/>
                                  </p:stCondLst>
                                  <p:childTnLst>
                                    <p:set>
                                      <p:cBhvr>
                                        <p:cTn id="36" dur="1" fill="hold">
                                          <p:stCondLst>
                                            <p:cond delay="0"/>
                                          </p:stCondLst>
                                        </p:cTn>
                                        <p:tgtEl>
                                          <p:spTgt spid="15391"/>
                                        </p:tgtEl>
                                        <p:attrNameLst>
                                          <p:attrName>style.visibility</p:attrName>
                                        </p:attrNameLst>
                                      </p:cBhvr>
                                      <p:to>
                                        <p:strVal val="visible"/>
                                      </p:to>
                                    </p:set>
                                  </p:childTnLst>
                                </p:cTn>
                              </p:par>
                            </p:childTnLst>
                          </p:cTn>
                        </p:par>
                        <p:par>
                          <p:cTn id="37" fill="hold">
                            <p:stCondLst>
                              <p:cond delay="3500"/>
                            </p:stCondLst>
                            <p:childTnLst>
                              <p:par>
                                <p:cTn id="38" presetID="26" presetClass="emph" presetSubtype="0" fill="hold" grpId="1" nodeType="afterEffect">
                                  <p:stCondLst>
                                    <p:cond delay="0"/>
                                  </p:stCondLst>
                                  <p:childTnLst>
                                    <p:animEffect>
                                      <p:cBhvr>
                                        <p:cTn id="39" dur="500" tmFilter="0, 0; .2, .5; .8, .5; 1, 0"/>
                                        <p:tgtEl>
                                          <p:spTgt spid="15391"/>
                                        </p:tgtEl>
                                      </p:cBhvr>
                                    </p:animEffect>
                                    <p:animScale>
                                      <p:cBhvr>
                                        <p:cTn id="40" dur="250" autoRev="1" fill="hold"/>
                                        <p:tgtEl>
                                          <p:spTgt spid="15391"/>
                                        </p:tgtEl>
                                      </p:cBhvr>
                                      <p:by x="105000" y="105000"/>
                                    </p:animScale>
                                  </p:childTnLst>
                                </p:cTn>
                              </p:par>
                            </p:childTnLst>
                          </p:cTn>
                        </p:par>
                        <p:par>
                          <p:cTn id="41" fill="hold">
                            <p:stCondLst>
                              <p:cond delay="4000"/>
                            </p:stCondLst>
                            <p:childTnLst>
                              <p:par>
                                <p:cTn id="42" presetID="22" presetClass="entr" presetSubtype="2" fill="hold" grpId="0" nodeType="afterEffect">
                                  <p:stCondLst>
                                    <p:cond delay="0"/>
                                  </p:stCondLst>
                                  <p:childTnLst>
                                    <p:set>
                                      <p:cBhvr>
                                        <p:cTn id="43" dur="1" fill="hold">
                                          <p:stCondLst>
                                            <p:cond delay="0"/>
                                          </p:stCondLst>
                                        </p:cTn>
                                        <p:tgtEl>
                                          <p:spTgt spid="15404"/>
                                        </p:tgtEl>
                                        <p:attrNameLst>
                                          <p:attrName>style.visibility</p:attrName>
                                        </p:attrNameLst>
                                      </p:cBhvr>
                                      <p:to>
                                        <p:strVal val="visible"/>
                                      </p:to>
                                    </p:set>
                                    <p:animEffect>
                                      <p:cBhvr>
                                        <p:cTn id="44" dur="200"/>
                                        <p:tgtEl>
                                          <p:spTgt spid="15404"/>
                                        </p:tgtEl>
                                      </p:cBhvr>
                                    </p:animEffect>
                                  </p:childTnLst>
                                </p:cTn>
                              </p:par>
                            </p:childTnLst>
                          </p:cTn>
                        </p:par>
                        <p:par>
                          <p:cTn id="45" fill="hold">
                            <p:stCondLst>
                              <p:cond delay="4500"/>
                            </p:stCondLst>
                            <p:childTnLst>
                              <p:par>
                                <p:cTn id="46" presetID="22" presetClass="entr" presetSubtype="2" fill="hold" grpId="0" nodeType="afterEffect">
                                  <p:stCondLst>
                                    <p:cond delay="0"/>
                                  </p:stCondLst>
                                  <p:childTnLst>
                                    <p:set>
                                      <p:cBhvr>
                                        <p:cTn id="47" dur="1" fill="hold">
                                          <p:stCondLst>
                                            <p:cond delay="0"/>
                                          </p:stCondLst>
                                        </p:cTn>
                                        <p:tgtEl>
                                          <p:spTgt spid="15410"/>
                                        </p:tgtEl>
                                        <p:attrNameLst>
                                          <p:attrName>style.visibility</p:attrName>
                                        </p:attrNameLst>
                                      </p:cBhvr>
                                      <p:to>
                                        <p:strVal val="visible"/>
                                      </p:to>
                                    </p:set>
                                    <p:animEffect>
                                      <p:cBhvr>
                                        <p:cTn id="48" dur="500"/>
                                        <p:tgtEl>
                                          <p:spTgt spid="15410"/>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15411"/>
                                        </p:tgtEl>
                                        <p:attrNameLst>
                                          <p:attrName>style.visibility</p:attrName>
                                        </p:attrNameLst>
                                      </p:cBhvr>
                                      <p:to>
                                        <p:strVal val="visible"/>
                                      </p:to>
                                    </p:set>
                                    <p:animEffect>
                                      <p:cBhvr>
                                        <p:cTn id="52" dur="500"/>
                                        <p:tgtEl>
                                          <p:spTgt spid="15411"/>
                                        </p:tgtEl>
                                      </p:cBhvr>
                                    </p:animEffect>
                                  </p:childTnLst>
                                </p:cTn>
                              </p:par>
                            </p:childTnLst>
                          </p:cTn>
                        </p:par>
                        <p:par>
                          <p:cTn id="53" fill="hold">
                            <p:stCondLst>
                              <p:cond delay="5500"/>
                            </p:stCondLst>
                            <p:childTnLst>
                              <p:par>
                                <p:cTn id="54" presetID="16" presetClass="entr" presetSubtype="37" fill="hold" grpId="0" nodeType="afterEffect">
                                  <p:stCondLst>
                                    <p:cond delay="0"/>
                                  </p:stCondLst>
                                  <p:childTnLst>
                                    <p:set>
                                      <p:cBhvr>
                                        <p:cTn id="55" dur="1" fill="hold">
                                          <p:stCondLst>
                                            <p:cond delay="0"/>
                                          </p:stCondLst>
                                        </p:cTn>
                                        <p:tgtEl>
                                          <p:spTgt spid="15412"/>
                                        </p:tgtEl>
                                        <p:attrNameLst>
                                          <p:attrName>style.visibility</p:attrName>
                                        </p:attrNameLst>
                                      </p:cBhvr>
                                      <p:to>
                                        <p:strVal val="visible"/>
                                      </p:to>
                                    </p:set>
                                    <p:animEffect>
                                      <p:cBhvr>
                                        <p:cTn id="56" dur="500"/>
                                        <p:tgtEl>
                                          <p:spTgt spid="15412"/>
                                        </p:tgtEl>
                                      </p:cBhvr>
                                    </p:animEffect>
                                  </p:childTnLst>
                                </p:cTn>
                              </p:par>
                            </p:childTnLst>
                          </p:cTn>
                        </p:par>
                        <p:par>
                          <p:cTn id="57" fill="hold">
                            <p:stCondLst>
                              <p:cond delay="6000"/>
                            </p:stCondLst>
                            <p:childTnLst>
                              <p:par>
                                <p:cTn id="58" presetID="42" presetClass="entr" presetSubtype="0" fill="hold" nodeType="afterEffect">
                                  <p:stCondLst>
                                    <p:cond delay="0"/>
                                  </p:stCondLst>
                                  <p:childTnLst>
                                    <p:set>
                                      <p:cBhvr>
                                        <p:cTn id="59" dur="1" fill="hold">
                                          <p:stCondLst>
                                            <p:cond delay="0"/>
                                          </p:stCondLst>
                                        </p:cTn>
                                        <p:tgtEl>
                                          <p:spTgt spid="15409"/>
                                        </p:tgtEl>
                                        <p:attrNameLst>
                                          <p:attrName>style.visibility</p:attrName>
                                        </p:attrNameLst>
                                      </p:cBhvr>
                                      <p:to>
                                        <p:strVal val="visible"/>
                                      </p:to>
                                    </p:set>
                                    <p:animEffect>
                                      <p:cBhvr>
                                        <p:cTn id="60" dur="500"/>
                                        <p:tgtEl>
                                          <p:spTgt spid="15409"/>
                                        </p:tgtEl>
                                      </p:cBhvr>
                                    </p:animEffect>
                                    <p:anim calcmode="lin" valueType="num">
                                      <p:cBhvr>
                                        <p:cTn id="61" dur="500" fill="hold"/>
                                        <p:tgtEl>
                                          <p:spTgt spid="15409"/>
                                        </p:tgtEl>
                                        <p:attrNameLst>
                                          <p:attrName>ppt_x</p:attrName>
                                        </p:attrNameLst>
                                      </p:cBhvr>
                                      <p:tavLst>
                                        <p:tav tm="0">
                                          <p:val>
                                            <p:strVal val="#ppt_x"/>
                                          </p:val>
                                        </p:tav>
                                        <p:tav tm="100000">
                                          <p:val>
                                            <p:strVal val="#ppt_x"/>
                                          </p:val>
                                        </p:tav>
                                      </p:tavLst>
                                    </p:anim>
                                    <p:anim calcmode="lin" valueType="num">
                                      <p:cBhvr>
                                        <p:cTn id="62" dur="500" fill="hold"/>
                                        <p:tgtEl>
                                          <p:spTgt spid="15409"/>
                                        </p:tgtEl>
                                        <p:attrNameLst>
                                          <p:attrName>ppt_y</p:attrName>
                                        </p:attrNameLst>
                                      </p:cBhvr>
                                      <p:tavLst>
                                        <p:tav tm="0">
                                          <p:val>
                                            <p:strVal val="#ppt_y+.1"/>
                                          </p:val>
                                        </p:tav>
                                        <p:tav tm="100000">
                                          <p:val>
                                            <p:strVal val="#ppt_y"/>
                                          </p:val>
                                        </p:tav>
                                      </p:tavLst>
                                    </p:anim>
                                  </p:childTnLst>
                                </p:cTn>
                              </p:par>
                            </p:childTnLst>
                          </p:cTn>
                        </p:par>
                        <p:par>
                          <p:cTn id="63" fill="hold">
                            <p:stCondLst>
                              <p:cond delay="6500"/>
                            </p:stCondLst>
                            <p:childTnLst>
                              <p:par>
                                <p:cTn id="64" presetID="42" presetClass="entr" presetSubtype="0" fill="hold" nodeType="afterEffect">
                                  <p:stCondLst>
                                    <p:cond delay="0"/>
                                  </p:stCondLst>
                                  <p:childTnLst>
                                    <p:set>
                                      <p:cBhvr>
                                        <p:cTn id="65" dur="1" fill="hold">
                                          <p:stCondLst>
                                            <p:cond delay="0"/>
                                          </p:stCondLst>
                                        </p:cTn>
                                        <p:tgtEl>
                                          <p:spTgt spid="15409"/>
                                        </p:tgtEl>
                                        <p:attrNameLst>
                                          <p:attrName>style.visibility</p:attrName>
                                        </p:attrNameLst>
                                      </p:cBhvr>
                                      <p:to>
                                        <p:strVal val="visible"/>
                                      </p:to>
                                    </p:set>
                                    <p:animEffect>
                                      <p:cBhvr>
                                        <p:cTn id="66" dur="500"/>
                                        <p:tgtEl>
                                          <p:spTgt spid="15409"/>
                                        </p:tgtEl>
                                      </p:cBhvr>
                                    </p:animEffect>
                                    <p:anim calcmode="lin" valueType="num">
                                      <p:cBhvr>
                                        <p:cTn id="67" dur="500" fill="hold"/>
                                        <p:tgtEl>
                                          <p:spTgt spid="15409"/>
                                        </p:tgtEl>
                                        <p:attrNameLst>
                                          <p:attrName>ppt_x</p:attrName>
                                        </p:attrNameLst>
                                      </p:cBhvr>
                                      <p:tavLst>
                                        <p:tav tm="0">
                                          <p:val>
                                            <p:strVal val="#ppt_x"/>
                                          </p:val>
                                        </p:tav>
                                        <p:tav tm="100000">
                                          <p:val>
                                            <p:strVal val="#ppt_x"/>
                                          </p:val>
                                        </p:tav>
                                      </p:tavLst>
                                    </p:anim>
                                    <p:anim calcmode="lin" valueType="num">
                                      <p:cBhvr>
                                        <p:cTn id="68" dur="500" fill="hold"/>
                                        <p:tgtEl>
                                          <p:spTgt spid="15409"/>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42" presetClass="entr" presetSubtype="0" fill="hold" nodeType="afterEffect">
                                  <p:stCondLst>
                                    <p:cond delay="0"/>
                                  </p:stCondLst>
                                  <p:childTnLst>
                                    <p:set>
                                      <p:cBhvr>
                                        <p:cTn id="71" dur="1" fill="hold">
                                          <p:stCondLst>
                                            <p:cond delay="0"/>
                                          </p:stCondLst>
                                        </p:cTn>
                                        <p:tgtEl>
                                          <p:spTgt spid="15409"/>
                                        </p:tgtEl>
                                        <p:attrNameLst>
                                          <p:attrName>style.visibility</p:attrName>
                                        </p:attrNameLst>
                                      </p:cBhvr>
                                      <p:to>
                                        <p:strVal val="visible"/>
                                      </p:to>
                                    </p:set>
                                    <p:animEffect>
                                      <p:cBhvr>
                                        <p:cTn id="72" dur="500"/>
                                        <p:tgtEl>
                                          <p:spTgt spid="15409"/>
                                        </p:tgtEl>
                                      </p:cBhvr>
                                    </p:animEffect>
                                    <p:anim calcmode="lin" valueType="num">
                                      <p:cBhvr>
                                        <p:cTn id="73" dur="500" fill="hold"/>
                                        <p:tgtEl>
                                          <p:spTgt spid="15409"/>
                                        </p:tgtEl>
                                        <p:attrNameLst>
                                          <p:attrName>ppt_x</p:attrName>
                                        </p:attrNameLst>
                                      </p:cBhvr>
                                      <p:tavLst>
                                        <p:tav tm="0">
                                          <p:val>
                                            <p:strVal val="#ppt_x"/>
                                          </p:val>
                                        </p:tav>
                                        <p:tav tm="100000">
                                          <p:val>
                                            <p:strVal val="#ppt_x"/>
                                          </p:val>
                                        </p:tav>
                                      </p:tavLst>
                                    </p:anim>
                                    <p:anim calcmode="lin" valueType="num">
                                      <p:cBhvr>
                                        <p:cTn id="74" dur="500" fill="hold"/>
                                        <p:tgtEl>
                                          <p:spTgt spid="15409"/>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42" presetClass="entr" presetSubtype="0" fill="hold" nodeType="afterEffect">
                                  <p:stCondLst>
                                    <p:cond delay="0"/>
                                  </p:stCondLst>
                                  <p:childTnLst>
                                    <p:set>
                                      <p:cBhvr>
                                        <p:cTn id="77" dur="1" fill="hold">
                                          <p:stCondLst>
                                            <p:cond delay="0"/>
                                          </p:stCondLst>
                                        </p:cTn>
                                        <p:tgtEl>
                                          <p:spTgt spid="15409"/>
                                        </p:tgtEl>
                                        <p:attrNameLst>
                                          <p:attrName>style.visibility</p:attrName>
                                        </p:attrNameLst>
                                      </p:cBhvr>
                                      <p:to>
                                        <p:strVal val="visible"/>
                                      </p:to>
                                    </p:set>
                                    <p:animEffect>
                                      <p:cBhvr>
                                        <p:cTn id="78" dur="500"/>
                                        <p:tgtEl>
                                          <p:spTgt spid="15409"/>
                                        </p:tgtEl>
                                      </p:cBhvr>
                                    </p:animEffect>
                                    <p:anim calcmode="lin" valueType="num">
                                      <p:cBhvr>
                                        <p:cTn id="79" dur="500" fill="hold"/>
                                        <p:tgtEl>
                                          <p:spTgt spid="15409"/>
                                        </p:tgtEl>
                                        <p:attrNameLst>
                                          <p:attrName>ppt_x</p:attrName>
                                        </p:attrNameLst>
                                      </p:cBhvr>
                                      <p:tavLst>
                                        <p:tav tm="0">
                                          <p:val>
                                            <p:strVal val="#ppt_x"/>
                                          </p:val>
                                        </p:tav>
                                        <p:tav tm="100000">
                                          <p:val>
                                            <p:strVal val="#ppt_x"/>
                                          </p:val>
                                        </p:tav>
                                      </p:tavLst>
                                    </p:anim>
                                    <p:anim calcmode="lin" valueType="num">
                                      <p:cBhvr>
                                        <p:cTn id="80" dur="500" fill="hold"/>
                                        <p:tgtEl>
                                          <p:spTgt spid="15409"/>
                                        </p:tgtEl>
                                        <p:attrNameLst>
                                          <p:attrName>ppt_y</p:attrName>
                                        </p:attrNameLst>
                                      </p:cBhvr>
                                      <p:tavLst>
                                        <p:tav tm="0">
                                          <p:val>
                                            <p:strVal val="#ppt_y+.1"/>
                                          </p:val>
                                        </p:tav>
                                        <p:tav tm="100000">
                                          <p:val>
                                            <p:strVal val="#ppt_y"/>
                                          </p:val>
                                        </p:tav>
                                      </p:tavLst>
                                    </p:anim>
                                  </p:childTnLst>
                                </p:cTn>
                              </p:par>
                            </p:childTnLst>
                          </p:cTn>
                        </p:par>
                        <p:par>
                          <p:cTn id="81" fill="hold">
                            <p:stCondLst>
                              <p:cond delay="8000"/>
                            </p:stCondLst>
                            <p:childTnLst>
                              <p:par>
                                <p:cTn id="82" presetID="22" presetClass="entr" presetSubtype="1" fill="hold" nodeType="afterEffect">
                                  <p:stCondLst>
                                    <p:cond delay="0"/>
                                  </p:stCondLst>
                                  <p:childTnLst>
                                    <p:set>
                                      <p:cBhvr>
                                        <p:cTn id="83" dur="1" fill="hold">
                                          <p:stCondLst>
                                            <p:cond delay="0"/>
                                          </p:stCondLst>
                                        </p:cTn>
                                        <p:tgtEl>
                                          <p:spTgt spid="15392"/>
                                        </p:tgtEl>
                                        <p:attrNameLst>
                                          <p:attrName>style.visibility</p:attrName>
                                        </p:attrNameLst>
                                      </p:cBhvr>
                                      <p:to>
                                        <p:strVal val="visible"/>
                                      </p:to>
                                    </p:set>
                                    <p:animEffect>
                                      <p:cBhvr>
                                        <p:cTn id="84" dur="500"/>
                                        <p:tgtEl>
                                          <p:spTgt spid="15392"/>
                                        </p:tgtEl>
                                      </p:cBhvr>
                                    </p:animEffect>
                                  </p:childTnLst>
                                </p:cTn>
                              </p:par>
                            </p:childTnLst>
                          </p:cTn>
                        </p:par>
                        <p:par>
                          <p:cTn id="85" fill="hold">
                            <p:stCondLst>
                              <p:cond delay="8500"/>
                            </p:stCondLst>
                            <p:childTnLst>
                              <p:par>
                                <p:cTn id="86" presetID="1" presetClass="entr" presetSubtype="0" fill="hold" grpId="0" nodeType="afterEffect">
                                  <p:stCondLst>
                                    <p:cond delay="0"/>
                                  </p:stCondLst>
                                  <p:childTnLst>
                                    <p:set>
                                      <p:cBhvr>
                                        <p:cTn id="87" dur="1" fill="hold">
                                          <p:stCondLst>
                                            <p:cond delay="0"/>
                                          </p:stCondLst>
                                        </p:cTn>
                                        <p:tgtEl>
                                          <p:spTgt spid="15398"/>
                                        </p:tgtEl>
                                        <p:attrNameLst>
                                          <p:attrName>style.visibility</p:attrName>
                                        </p:attrNameLst>
                                      </p:cBhvr>
                                      <p:to>
                                        <p:strVal val="visible"/>
                                      </p:to>
                                    </p:set>
                                  </p:childTnLst>
                                </p:cTn>
                              </p:par>
                            </p:childTnLst>
                          </p:cTn>
                        </p:par>
                        <p:par>
                          <p:cTn id="88" fill="hold">
                            <p:stCondLst>
                              <p:cond delay="8500"/>
                            </p:stCondLst>
                            <p:childTnLst>
                              <p:par>
                                <p:cTn id="89" presetID="26" presetClass="emph" presetSubtype="0" fill="hold" grpId="1" nodeType="afterEffect">
                                  <p:stCondLst>
                                    <p:cond delay="0"/>
                                  </p:stCondLst>
                                  <p:childTnLst>
                                    <p:animEffect>
                                      <p:cBhvr>
                                        <p:cTn id="90" dur="500" tmFilter="0, 0; .2, .5; .8, .5; 1, 0"/>
                                        <p:tgtEl>
                                          <p:spTgt spid="15398"/>
                                        </p:tgtEl>
                                      </p:cBhvr>
                                    </p:animEffect>
                                    <p:animScale>
                                      <p:cBhvr>
                                        <p:cTn id="91" dur="250" autoRev="1" fill="hold"/>
                                        <p:tgtEl>
                                          <p:spTgt spid="15398"/>
                                        </p:tgtEl>
                                      </p:cBhvr>
                                      <p:by x="105000" y="105000"/>
                                    </p:animScale>
                                  </p:childTnLst>
                                </p:cTn>
                              </p:par>
                            </p:childTnLst>
                          </p:cTn>
                        </p:par>
                        <p:par>
                          <p:cTn id="92" fill="hold">
                            <p:stCondLst>
                              <p:cond delay="9000"/>
                            </p:stCondLst>
                            <p:childTnLst>
                              <p:par>
                                <p:cTn id="93" presetID="22" presetClass="entr" presetSubtype="8" fill="hold" grpId="0" nodeType="afterEffect">
                                  <p:stCondLst>
                                    <p:cond delay="0"/>
                                  </p:stCondLst>
                                  <p:childTnLst>
                                    <p:set>
                                      <p:cBhvr>
                                        <p:cTn id="94" dur="1" fill="hold">
                                          <p:stCondLst>
                                            <p:cond delay="0"/>
                                          </p:stCondLst>
                                        </p:cTn>
                                        <p:tgtEl>
                                          <p:spTgt spid="15403"/>
                                        </p:tgtEl>
                                        <p:attrNameLst>
                                          <p:attrName>style.visibility</p:attrName>
                                        </p:attrNameLst>
                                      </p:cBhvr>
                                      <p:to>
                                        <p:strVal val="visible"/>
                                      </p:to>
                                    </p:set>
                                    <p:animEffect>
                                      <p:cBhvr>
                                        <p:cTn id="95" dur="200"/>
                                        <p:tgtEl>
                                          <p:spTgt spid="15403"/>
                                        </p:tgtEl>
                                      </p:cBhvr>
                                    </p:animEffect>
                                  </p:childTnLst>
                                </p:cTn>
                              </p:par>
                            </p:childTnLst>
                          </p:cTn>
                        </p:par>
                        <p:par>
                          <p:cTn id="96" fill="hold">
                            <p:stCondLst>
                              <p:cond delay="9500"/>
                            </p:stCondLst>
                            <p:childTnLst>
                              <p:par>
                                <p:cTn id="97" presetID="22" presetClass="entr" presetSubtype="8" fill="hold" nodeType="afterEffect">
                                  <p:stCondLst>
                                    <p:cond delay="0"/>
                                  </p:stCondLst>
                                  <p:childTnLst>
                                    <p:set>
                                      <p:cBhvr>
                                        <p:cTn id="98" dur="1" fill="hold">
                                          <p:stCondLst>
                                            <p:cond delay="0"/>
                                          </p:stCondLst>
                                        </p:cTn>
                                        <p:tgtEl>
                                          <p:spTgt spid="15364"/>
                                        </p:tgtEl>
                                        <p:attrNameLst>
                                          <p:attrName>style.visibility</p:attrName>
                                        </p:attrNameLst>
                                      </p:cBhvr>
                                      <p:to>
                                        <p:strVal val="visible"/>
                                      </p:to>
                                    </p:set>
                                    <p:animEffect>
                                      <p:cBhvr>
                                        <p:cTn id="99" dur="500"/>
                                        <p:tgtEl>
                                          <p:spTgt spid="15364"/>
                                        </p:tgtEl>
                                      </p:cBhvr>
                                    </p:animEffect>
                                  </p:childTnLst>
                                </p:cTn>
                              </p:par>
                            </p:childTnLst>
                          </p:cTn>
                        </p:par>
                        <p:par>
                          <p:cTn id="100" fill="hold">
                            <p:stCondLst>
                              <p:cond delay="10000"/>
                            </p:stCondLst>
                            <p:childTnLst>
                              <p:par>
                                <p:cTn id="101" presetID="22" presetClass="entr" presetSubtype="8" fill="hold" grpId="0" nodeType="afterEffect">
                                  <p:stCondLst>
                                    <p:cond delay="0"/>
                                  </p:stCondLst>
                                  <p:childTnLst>
                                    <p:set>
                                      <p:cBhvr>
                                        <p:cTn id="102" dur="1" fill="hold">
                                          <p:stCondLst>
                                            <p:cond delay="0"/>
                                          </p:stCondLst>
                                        </p:cTn>
                                        <p:tgtEl>
                                          <p:spTgt spid="15413"/>
                                        </p:tgtEl>
                                        <p:attrNameLst>
                                          <p:attrName>style.visibility</p:attrName>
                                        </p:attrNameLst>
                                      </p:cBhvr>
                                      <p:to>
                                        <p:strVal val="visible"/>
                                      </p:to>
                                    </p:set>
                                    <p:animEffect>
                                      <p:cBhvr>
                                        <p:cTn id="103" dur="500"/>
                                        <p:tgtEl>
                                          <p:spTgt spid="15413"/>
                                        </p:tgtEl>
                                      </p:cBhvr>
                                    </p:animEffect>
                                  </p:childTnLst>
                                </p:cTn>
                              </p:par>
                            </p:childTnLst>
                          </p:cTn>
                        </p:par>
                        <p:par>
                          <p:cTn id="104" fill="hold">
                            <p:stCondLst>
                              <p:cond delay="10500"/>
                            </p:stCondLst>
                            <p:childTnLst>
                              <p:par>
                                <p:cTn id="105" presetID="14" presetClass="entr" presetSubtype="10" fill="hold" grpId="0" nodeType="afterEffect">
                                  <p:stCondLst>
                                    <p:cond delay="0"/>
                                  </p:stCondLst>
                                  <p:childTnLst>
                                    <p:set>
                                      <p:cBhvr>
                                        <p:cTn id="106" dur="1" fill="hold">
                                          <p:stCondLst>
                                            <p:cond delay="0"/>
                                          </p:stCondLst>
                                        </p:cTn>
                                        <p:tgtEl>
                                          <p:spTgt spid="15414"/>
                                        </p:tgtEl>
                                        <p:attrNameLst>
                                          <p:attrName>style.visibility</p:attrName>
                                        </p:attrNameLst>
                                      </p:cBhvr>
                                      <p:to>
                                        <p:strVal val="visible"/>
                                      </p:to>
                                    </p:set>
                                    <p:animEffect>
                                      <p:cBhvr>
                                        <p:cTn id="107" dur="500"/>
                                        <p:tgtEl>
                                          <p:spTgt spid="15414"/>
                                        </p:tgtEl>
                                      </p:cBhvr>
                                    </p:animEffect>
                                  </p:childTnLst>
                                </p:cTn>
                              </p:par>
                              <p:par>
                                <p:cTn id="108" presetID="14" presetClass="entr" presetSubtype="10" fill="hold" grpId="0" nodeType="withEffect">
                                  <p:stCondLst>
                                    <p:cond delay="0"/>
                                  </p:stCondLst>
                                  <p:childTnLst>
                                    <p:set>
                                      <p:cBhvr>
                                        <p:cTn id="109" dur="1" fill="hold">
                                          <p:stCondLst>
                                            <p:cond delay="0"/>
                                          </p:stCondLst>
                                        </p:cTn>
                                        <p:tgtEl>
                                          <p:spTgt spid="15415"/>
                                        </p:tgtEl>
                                        <p:attrNameLst>
                                          <p:attrName>style.visibility</p:attrName>
                                        </p:attrNameLst>
                                      </p:cBhvr>
                                      <p:to>
                                        <p:strVal val="visible"/>
                                      </p:to>
                                    </p:set>
                                    <p:animEffect>
                                      <p:cBhvr>
                                        <p:cTn id="110" dur="500"/>
                                        <p:tgtEl>
                                          <p:spTgt spid="15415"/>
                                        </p:tgtEl>
                                      </p:cBhvr>
                                    </p:animEffect>
                                  </p:childTnLst>
                                </p:cTn>
                              </p:par>
                              <p:par>
                                <p:cTn id="111" presetID="14" presetClass="entr" presetSubtype="10" fill="hold" grpId="0" nodeType="withEffect">
                                  <p:stCondLst>
                                    <p:cond delay="0"/>
                                  </p:stCondLst>
                                  <p:childTnLst>
                                    <p:set>
                                      <p:cBhvr>
                                        <p:cTn id="112" dur="1" fill="hold">
                                          <p:stCondLst>
                                            <p:cond delay="0"/>
                                          </p:stCondLst>
                                        </p:cTn>
                                        <p:tgtEl>
                                          <p:spTgt spid="15416"/>
                                        </p:tgtEl>
                                        <p:attrNameLst>
                                          <p:attrName>style.visibility</p:attrName>
                                        </p:attrNameLst>
                                      </p:cBhvr>
                                      <p:to>
                                        <p:strVal val="visible"/>
                                      </p:to>
                                    </p:set>
                                    <p:animEffect>
                                      <p:cBhvr>
                                        <p:cTn id="113" dur="500"/>
                                        <p:tgtEl>
                                          <p:spTgt spid="15416"/>
                                        </p:tgtEl>
                                      </p:cBhvr>
                                    </p:animEffect>
                                  </p:childTnLst>
                                </p:cTn>
                              </p:par>
                              <p:par>
                                <p:cTn id="114" presetID="14" presetClass="entr" presetSubtype="10" fill="hold" grpId="0" nodeType="withEffect">
                                  <p:stCondLst>
                                    <p:cond delay="0"/>
                                  </p:stCondLst>
                                  <p:childTnLst>
                                    <p:set>
                                      <p:cBhvr>
                                        <p:cTn id="115" dur="1" fill="hold">
                                          <p:stCondLst>
                                            <p:cond delay="0"/>
                                          </p:stCondLst>
                                        </p:cTn>
                                        <p:tgtEl>
                                          <p:spTgt spid="15417"/>
                                        </p:tgtEl>
                                        <p:attrNameLst>
                                          <p:attrName>style.visibility</p:attrName>
                                        </p:attrNameLst>
                                      </p:cBhvr>
                                      <p:to>
                                        <p:strVal val="visible"/>
                                      </p:to>
                                    </p:set>
                                    <p:animEffect>
                                      <p:cBhvr>
                                        <p:cTn id="116" dur="500"/>
                                        <p:tgtEl>
                                          <p:spTgt spid="15417"/>
                                        </p:tgtEl>
                                      </p:cBhvr>
                                    </p:animEffect>
                                  </p:childTnLst>
                                </p:cTn>
                              </p:par>
                            </p:childTnLst>
                          </p:cTn>
                        </p:par>
                        <p:par>
                          <p:cTn id="117" fill="hold">
                            <p:stCondLst>
                              <p:cond delay="11000"/>
                            </p:stCondLst>
                            <p:childTnLst>
                              <p:par>
                                <p:cTn id="118" presetID="22" presetClass="entr" presetSubtype="1" fill="hold" nodeType="afterEffect">
                                  <p:stCondLst>
                                    <p:cond delay="0"/>
                                  </p:stCondLst>
                                  <p:childTnLst>
                                    <p:set>
                                      <p:cBhvr>
                                        <p:cTn id="119" dur="1" fill="hold">
                                          <p:stCondLst>
                                            <p:cond delay="0"/>
                                          </p:stCondLst>
                                        </p:cTn>
                                        <p:tgtEl>
                                          <p:spTgt spid="15400"/>
                                        </p:tgtEl>
                                        <p:attrNameLst>
                                          <p:attrName>style.visibility</p:attrName>
                                        </p:attrNameLst>
                                      </p:cBhvr>
                                      <p:to>
                                        <p:strVal val="visible"/>
                                      </p:to>
                                    </p:set>
                                    <p:animEffect>
                                      <p:cBhvr>
                                        <p:cTn id="120" dur="600"/>
                                        <p:tgtEl>
                                          <p:spTgt spid="15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91" grpId="0" bldLvl="0" animBg="1" autoUpdateAnimBg="0"/>
      <p:bldP spid="15391" grpId="1" bldLvl="0" animBg="1" autoUpdateAnimBg="0"/>
      <p:bldP spid="15398" grpId="0" bldLvl="0" animBg="1" autoUpdateAnimBg="0"/>
      <p:bldP spid="15398" grpId="1" bldLvl="0" animBg="1" autoUpdateAnimBg="0"/>
      <p:bldP spid="15399" grpId="0" bldLvl="0" animBg="1" autoUpdateAnimBg="0"/>
      <p:bldP spid="15399" grpId="1" bldLvl="0" animBg="1" autoUpdateAnimBg="0"/>
      <p:bldP spid="15403" grpId="0" bldLvl="0" animBg="1" autoUpdateAnimBg="0"/>
      <p:bldP spid="15404" grpId="0" bldLvl="0" animBg="1" autoUpdateAnimBg="0"/>
      <p:bldP spid="15405" grpId="0" bldLvl="0" animBg="1" autoUpdateAnimBg="0"/>
      <p:bldP spid="15406" grpId="0" bldLvl="0" autoUpdateAnimBg="0"/>
      <p:bldP spid="15407" grpId="0" bldLvl="0" autoUpdateAnimBg="0"/>
      <p:bldP spid="15408" grpId="0" bldLvl="0" autoUpdateAnimBg="0"/>
      <p:bldP spid="15410" grpId="0" bldLvl="0" autoUpdateAnimBg="0"/>
      <p:bldP spid="15411" grpId="0" bldLvl="0" autoUpdateAnimBg="0"/>
      <p:bldP spid="15412" grpId="0" bldLvl="0" autoUpdateAnimBg="0"/>
      <p:bldP spid="15413" grpId="0" bldLvl="0" autoUpdateAnimBg="0"/>
      <p:bldP spid="15414" grpId="0" bldLvl="0" autoUpdateAnimBg="0"/>
      <p:bldP spid="15415" grpId="0" bldLvl="0" autoUpdateAnimBg="0"/>
      <p:bldP spid="15416" grpId="0" bldLvl="0" autoUpdateAnimBg="0"/>
      <p:bldP spid="15417" grpId="0" bldLvl="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41"/>
          <p:cNvSpPr>
            <a:spLocks noGrp="1"/>
          </p:cNvSpPr>
          <p:nvPr>
            <p:ph type="sldNum" sz="quarter" idx="4294967295"/>
          </p:nvPr>
        </p:nvSpPr>
        <p:spPr>
          <a:xfrm>
            <a:off x="9448800" y="6356350"/>
            <a:ext cx="2743200" cy="365125"/>
          </a:xfrm>
        </p:spPr>
        <p:txBody>
          <a:bodyPr/>
          <a:lstStyle/>
          <a:p>
            <a:fld id="{508075D3-A79F-41A3-AEF4-857227866509}"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16386" name="任意多边形 4"/>
          <p:cNvSpPr>
            <a:spLocks noChangeArrowheads="1"/>
          </p:cNvSpPr>
          <p:nvPr/>
        </p:nvSpPr>
        <p:spPr bwMode="auto">
          <a:xfrm>
            <a:off x="11658600" y="6162675"/>
            <a:ext cx="635000" cy="400050"/>
          </a:xfrm>
          <a:custGeom>
            <a:avLst/>
            <a:gdLst>
              <a:gd name="T0" fmla="*/ 250256 w 808522"/>
              <a:gd name="T1" fmla="*/ 0 h 510140"/>
              <a:gd name="T2" fmla="*/ 255070 w 808522"/>
              <a:gd name="T3" fmla="*/ 0 h 510140"/>
              <a:gd name="T4" fmla="*/ 808522 w 808522"/>
              <a:gd name="T5" fmla="*/ 0 h 510140"/>
              <a:gd name="T6" fmla="*/ 808522 w 808522"/>
              <a:gd name="T7" fmla="*/ 510139 h 510140"/>
              <a:gd name="T8" fmla="*/ 255080 w 808522"/>
              <a:gd name="T9" fmla="*/ 510139 h 510140"/>
              <a:gd name="T10" fmla="*/ 255070 w 808522"/>
              <a:gd name="T11" fmla="*/ 510140 h 510140"/>
              <a:gd name="T12" fmla="*/ 255060 w 808522"/>
              <a:gd name="T13" fmla="*/ 510139 h 510140"/>
              <a:gd name="T14" fmla="*/ 250256 w 808522"/>
              <a:gd name="T15" fmla="*/ 510139 h 510140"/>
              <a:gd name="T16" fmla="*/ 250256 w 808522"/>
              <a:gd name="T17" fmla="*/ 509655 h 510140"/>
              <a:gd name="T18" fmla="*/ 203664 w 808522"/>
              <a:gd name="T19" fmla="*/ 504958 h 510140"/>
              <a:gd name="T20" fmla="*/ 0 w 808522"/>
              <a:gd name="T21" fmla="*/ 255070 h 510140"/>
              <a:gd name="T22" fmla="*/ 203664 w 808522"/>
              <a:gd name="T23" fmla="*/ 5182 h 510140"/>
              <a:gd name="T24" fmla="*/ 250256 w 808522"/>
              <a:gd name="T25" fmla="*/ 485 h 5101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8522"/>
              <a:gd name="T40" fmla="*/ 0 h 510140"/>
              <a:gd name="T41" fmla="*/ 808522 w 808522"/>
              <a:gd name="T42" fmla="*/ 510140 h 5101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8522" h="510140">
                <a:moveTo>
                  <a:pt x="250256" y="0"/>
                </a:moveTo>
                <a:lnTo>
                  <a:pt x="255070" y="0"/>
                </a:lnTo>
                <a:lnTo>
                  <a:pt x="808522" y="0"/>
                </a:lnTo>
                <a:lnTo>
                  <a:pt x="808522" y="510139"/>
                </a:lnTo>
                <a:lnTo>
                  <a:pt x="255080" y="510139"/>
                </a:lnTo>
                <a:lnTo>
                  <a:pt x="255070" y="510140"/>
                </a:lnTo>
                <a:lnTo>
                  <a:pt x="255060" y="510139"/>
                </a:lnTo>
                <a:lnTo>
                  <a:pt x="250256" y="510139"/>
                </a:lnTo>
                <a:lnTo>
                  <a:pt x="250256" y="509655"/>
                </a:lnTo>
                <a:lnTo>
                  <a:pt x="203664" y="504958"/>
                </a:lnTo>
                <a:cubicBezTo>
                  <a:pt x="87433" y="481174"/>
                  <a:pt x="0" y="378332"/>
                  <a:pt x="0" y="255070"/>
                </a:cubicBezTo>
                <a:cubicBezTo>
                  <a:pt x="0" y="131808"/>
                  <a:pt x="87433" y="28967"/>
                  <a:pt x="203664" y="5182"/>
                </a:cubicBezTo>
                <a:lnTo>
                  <a:pt x="250256" y="485"/>
                </a:lnTo>
                <a:close/>
              </a:path>
            </a:pathLst>
          </a:cu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87" name="TextBox 15"/>
          <p:cNvSpPr>
            <a:spLocks noChangeArrowheads="1"/>
          </p:cNvSpPr>
          <p:nvPr/>
        </p:nvSpPr>
        <p:spPr bwMode="auto">
          <a:xfrm>
            <a:off x="11737975" y="6208713"/>
            <a:ext cx="4540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 tIns="34279" rIns="68558" bIns="34279">
            <a:spAutoFit/>
          </a:bodyPr>
          <a:lstStyle/>
          <a:p>
            <a:pPr algn="ctr"/>
            <a:r>
              <a:rPr lang="zh-CN" altLang="zh-CN" sz="140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zh-CN" sz="1400" b="1">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nvGrpSpPr>
          <p:cNvPr id="16388" name="组合 4"/>
          <p:cNvGrpSpPr/>
          <p:nvPr/>
        </p:nvGrpSpPr>
        <p:grpSpPr bwMode="auto">
          <a:xfrm>
            <a:off x="6569075" y="1439863"/>
            <a:ext cx="3941763" cy="2967037"/>
            <a:chOff x="0" y="0"/>
            <a:chExt cx="3941516" cy="2968086"/>
          </a:xfrm>
        </p:grpSpPr>
        <p:sp>
          <p:nvSpPr>
            <p:cNvPr id="16389" name="任意多边形 39"/>
            <p:cNvSpPr>
              <a:spLocks noChangeArrowheads="1"/>
            </p:cNvSpPr>
            <p:nvPr/>
          </p:nvSpPr>
          <p:spPr bwMode="auto">
            <a:xfrm flipH="1">
              <a:off x="0" y="370801"/>
              <a:ext cx="3540095" cy="2597285"/>
            </a:xfrm>
            <a:custGeom>
              <a:avLst/>
              <a:gdLst>
                <a:gd name="T0" fmla="*/ 3540095 w 3540095"/>
                <a:gd name="T1" fmla="*/ 0 h 2597285"/>
                <a:gd name="T2" fmla="*/ 444682 w 3540095"/>
                <a:gd name="T3" fmla="*/ 0 h 2597285"/>
                <a:gd name="T4" fmla="*/ 450229 w 3540095"/>
                <a:gd name="T5" fmla="*/ 55024 h 2597285"/>
                <a:gd name="T6" fmla="*/ 24404 w 3540095"/>
                <a:gd name="T7" fmla="*/ 480849 h 2597285"/>
                <a:gd name="T8" fmla="*/ 0 w 3540095"/>
                <a:gd name="T9" fmla="*/ 478389 h 2597285"/>
                <a:gd name="T10" fmla="*/ 0 w 3540095"/>
                <a:gd name="T11" fmla="*/ 2597285 h 2597285"/>
                <a:gd name="T12" fmla="*/ 3540095 w 3540095"/>
                <a:gd name="T13" fmla="*/ 2597285 h 2597285"/>
                <a:gd name="T14" fmla="*/ 3540095 w 3540095"/>
                <a:gd name="T15" fmla="*/ 0 h 2597285"/>
                <a:gd name="T16" fmla="*/ 0 60000 65536"/>
                <a:gd name="T17" fmla="*/ 0 60000 65536"/>
                <a:gd name="T18" fmla="*/ 0 60000 65536"/>
                <a:gd name="T19" fmla="*/ 0 60000 65536"/>
                <a:gd name="T20" fmla="*/ 0 60000 65536"/>
                <a:gd name="T21" fmla="*/ 0 60000 65536"/>
                <a:gd name="T22" fmla="*/ 0 60000 65536"/>
                <a:gd name="T23" fmla="*/ 0 60000 65536"/>
                <a:gd name="T24" fmla="*/ 0 w 3540095"/>
                <a:gd name="T25" fmla="*/ 0 h 2597285"/>
                <a:gd name="T26" fmla="*/ 3540095 w 3540095"/>
                <a:gd name="T27" fmla="*/ 2597285 h 25972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40095" h="2597285">
                  <a:moveTo>
                    <a:pt x="3540095" y="0"/>
                  </a:moveTo>
                  <a:lnTo>
                    <a:pt x="444682" y="0"/>
                  </a:lnTo>
                  <a:lnTo>
                    <a:pt x="450229" y="55024"/>
                  </a:lnTo>
                  <a:cubicBezTo>
                    <a:pt x="450229" y="290201"/>
                    <a:pt x="259581" y="480849"/>
                    <a:pt x="24404" y="480849"/>
                  </a:cubicBezTo>
                  <a:lnTo>
                    <a:pt x="0" y="478389"/>
                  </a:lnTo>
                  <a:lnTo>
                    <a:pt x="0" y="2597285"/>
                  </a:lnTo>
                  <a:lnTo>
                    <a:pt x="3540095" y="2597285"/>
                  </a:lnTo>
                  <a:lnTo>
                    <a:pt x="3540095" y="0"/>
                  </a:lnTo>
                  <a:close/>
                </a:path>
              </a:pathLst>
            </a:custGeom>
            <a:solidFill>
              <a:srgbClr val="F2F2F2">
                <a:alpha val="39999"/>
              </a:srgbClr>
            </a:solid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grpSp>
          <p:nvGrpSpPr>
            <p:cNvPr id="16390" name="组合 50"/>
            <p:cNvGrpSpPr/>
            <p:nvPr/>
          </p:nvGrpSpPr>
          <p:grpSpPr bwMode="auto">
            <a:xfrm>
              <a:off x="3089867" y="0"/>
              <a:ext cx="851649" cy="851649"/>
              <a:chOff x="0" y="0"/>
              <a:chExt cx="851649" cy="851649"/>
            </a:xfrm>
          </p:grpSpPr>
          <p:sp>
            <p:nvSpPr>
              <p:cNvPr id="16391" name="Oval 57"/>
              <p:cNvSpPr>
                <a:spLocks noChangeArrowheads="1"/>
              </p:cNvSpPr>
              <p:nvPr/>
            </p:nvSpPr>
            <p:spPr bwMode="auto">
              <a:xfrm flipH="1">
                <a:off x="0" y="0"/>
                <a:ext cx="851649" cy="851649"/>
              </a:xfrm>
              <a:prstGeom prst="ellipse">
                <a:avLst/>
              </a:prstGeom>
              <a:solidFill>
                <a:srgbClr val="F2F2F2">
                  <a:alpha val="39999"/>
                </a:srgbClr>
              </a:solidFill>
              <a:ln w="73025" cap="flat" cmpd="sng">
                <a:solidFill>
                  <a:schemeClr val="bg1"/>
                </a:solidFill>
                <a:bevel/>
              </a:ln>
            </p:spPr>
            <p:txBody>
              <a:bodyPr anchor="ctr"/>
              <a:lstStyle/>
              <a:p>
                <a:pPr algn="ctr"/>
                <a:endParaRPr lang="zh-CN" altLang="zh-CN">
                  <a:solidFill>
                    <a:srgbClr val="FFFFFF"/>
                  </a:solidFill>
                </a:endParaRPr>
              </a:p>
            </p:txBody>
          </p:sp>
          <p:grpSp>
            <p:nvGrpSpPr>
              <p:cNvPr id="16392" name="Group 56"/>
              <p:cNvGrpSpPr/>
              <p:nvPr/>
            </p:nvGrpSpPr>
            <p:grpSpPr bwMode="auto">
              <a:xfrm>
                <a:off x="260486" y="236892"/>
                <a:ext cx="403138" cy="377863"/>
                <a:chOff x="0" y="0"/>
                <a:chExt cx="506412" cy="474662"/>
              </a:xfrm>
            </p:grpSpPr>
            <p:sp>
              <p:nvSpPr>
                <p:cNvPr id="16393" name="Oval 5"/>
                <p:cNvSpPr>
                  <a:spLocks noChangeArrowheads="1"/>
                </p:cNvSpPr>
                <p:nvPr/>
              </p:nvSpPr>
              <p:spPr bwMode="auto">
                <a:xfrm>
                  <a:off x="246062" y="260350"/>
                  <a:ext cx="60325" cy="60325"/>
                </a:xfrm>
                <a:prstGeom prst="ellipse">
                  <a:avLst/>
                </a:pr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6394" name="Freeform 6"/>
                <p:cNvSpPr>
                  <a:spLocks noEditPoints="1" noChangeArrowheads="1"/>
                </p:cNvSpPr>
                <p:nvPr/>
              </p:nvSpPr>
              <p:spPr bwMode="auto">
                <a:xfrm>
                  <a:off x="0" y="0"/>
                  <a:ext cx="506412" cy="474662"/>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
                    <a:gd name="T115" fmla="*/ 0 h 124"/>
                    <a:gd name="T116" fmla="*/ 132 w 132"/>
                    <a:gd name="T117" fmla="*/ 124 h 12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grpSp>
      <p:grpSp>
        <p:nvGrpSpPr>
          <p:cNvPr id="16395" name="组合 5"/>
          <p:cNvGrpSpPr/>
          <p:nvPr/>
        </p:nvGrpSpPr>
        <p:grpSpPr bwMode="auto">
          <a:xfrm>
            <a:off x="1636713" y="571500"/>
            <a:ext cx="4030662" cy="3568700"/>
            <a:chOff x="0" y="0"/>
            <a:chExt cx="4030904" cy="3567757"/>
          </a:xfrm>
        </p:grpSpPr>
        <p:sp>
          <p:nvSpPr>
            <p:cNvPr id="16396" name="任意多边形 42"/>
            <p:cNvSpPr>
              <a:spLocks noChangeArrowheads="1"/>
            </p:cNvSpPr>
            <p:nvPr/>
          </p:nvSpPr>
          <p:spPr bwMode="auto">
            <a:xfrm flipH="1">
              <a:off x="388908" y="384449"/>
              <a:ext cx="3641996" cy="3183308"/>
            </a:xfrm>
            <a:custGeom>
              <a:avLst/>
              <a:gdLst>
                <a:gd name="T0" fmla="*/ 3183427 w 3641996"/>
                <a:gd name="T1" fmla="*/ 0 h 3183308"/>
                <a:gd name="T2" fmla="*/ 0 w 3641996"/>
                <a:gd name="T3" fmla="*/ 0 h 3183308"/>
                <a:gd name="T4" fmla="*/ 0 w 3641996"/>
                <a:gd name="T5" fmla="*/ 3183308 h 3183308"/>
                <a:gd name="T6" fmla="*/ 3641996 w 3641996"/>
                <a:gd name="T7" fmla="*/ 3183308 h 3183308"/>
                <a:gd name="T8" fmla="*/ 3641996 w 3641996"/>
                <a:gd name="T9" fmla="*/ 463479 h 3183308"/>
                <a:gd name="T10" fmla="*/ 3605081 w 3641996"/>
                <a:gd name="T11" fmla="*/ 467200 h 3183308"/>
                <a:gd name="T12" fmla="*/ 3179256 w 3641996"/>
                <a:gd name="T13" fmla="*/ 41375 h 3183308"/>
                <a:gd name="T14" fmla="*/ 3183427 w 3641996"/>
                <a:gd name="T15" fmla="*/ 0 h 3183308"/>
                <a:gd name="T16" fmla="*/ 0 60000 65536"/>
                <a:gd name="T17" fmla="*/ 0 60000 65536"/>
                <a:gd name="T18" fmla="*/ 0 60000 65536"/>
                <a:gd name="T19" fmla="*/ 0 60000 65536"/>
                <a:gd name="T20" fmla="*/ 0 60000 65536"/>
                <a:gd name="T21" fmla="*/ 0 60000 65536"/>
                <a:gd name="T22" fmla="*/ 0 60000 65536"/>
                <a:gd name="T23" fmla="*/ 0 60000 65536"/>
                <a:gd name="T24" fmla="*/ 0 w 3641996"/>
                <a:gd name="T25" fmla="*/ 0 h 3183308"/>
                <a:gd name="T26" fmla="*/ 3641996 w 3641996"/>
                <a:gd name="T27" fmla="*/ 3183308 h 31833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41996" h="3183308">
                  <a:moveTo>
                    <a:pt x="3183427" y="0"/>
                  </a:moveTo>
                  <a:lnTo>
                    <a:pt x="0" y="0"/>
                  </a:lnTo>
                  <a:lnTo>
                    <a:pt x="0" y="3183308"/>
                  </a:lnTo>
                  <a:lnTo>
                    <a:pt x="3641996" y="3183308"/>
                  </a:lnTo>
                  <a:lnTo>
                    <a:pt x="3641996" y="463479"/>
                  </a:lnTo>
                  <a:lnTo>
                    <a:pt x="3605081" y="467200"/>
                  </a:lnTo>
                  <a:cubicBezTo>
                    <a:pt x="3369904" y="467200"/>
                    <a:pt x="3179256" y="276552"/>
                    <a:pt x="3179256" y="41375"/>
                  </a:cubicBezTo>
                  <a:lnTo>
                    <a:pt x="3183427" y="0"/>
                  </a:lnTo>
                  <a:close/>
                </a:path>
              </a:pathLst>
            </a:custGeom>
            <a:solidFill>
              <a:srgbClr val="F2F2F2">
                <a:alpha val="39999"/>
              </a:srgbClr>
            </a:solidFill>
            <a:ln>
              <a:noFill/>
            </a:ln>
            <a:extLst>
              <a:ext uri="{91240B29-F687-4F45-9708-019B960494DF}">
                <a14:hiddenLine xmlns:a14="http://schemas.microsoft.com/office/drawing/2010/main" w="73025">
                  <a:solidFill>
                    <a:srgbClr val="42719B"/>
                  </a:solidFill>
                  <a:bevel/>
                </a14:hiddenLine>
              </a:ext>
            </a:extLst>
          </p:spPr>
          <p:txBody>
            <a:bodyPr anchor="ctr"/>
            <a:lstStyle/>
            <a:p>
              <a:pPr algn="ctr"/>
              <a:endParaRPr lang="zh-CN" altLang="zh-CN">
                <a:solidFill>
                  <a:srgbClr val="FFFFFF"/>
                </a:solidFill>
              </a:endParaRPr>
            </a:p>
          </p:txBody>
        </p:sp>
        <p:grpSp>
          <p:nvGrpSpPr>
            <p:cNvPr id="16397" name="组合 61"/>
            <p:cNvGrpSpPr/>
            <p:nvPr/>
          </p:nvGrpSpPr>
          <p:grpSpPr bwMode="auto">
            <a:xfrm>
              <a:off x="0" y="0"/>
              <a:ext cx="851649" cy="851649"/>
              <a:chOff x="0" y="0"/>
              <a:chExt cx="851649" cy="851649"/>
            </a:xfrm>
          </p:grpSpPr>
          <p:sp>
            <p:nvSpPr>
              <p:cNvPr id="16398" name="Oval 71"/>
              <p:cNvSpPr>
                <a:spLocks noChangeArrowheads="1"/>
              </p:cNvSpPr>
              <p:nvPr/>
            </p:nvSpPr>
            <p:spPr bwMode="auto">
              <a:xfrm flipH="1">
                <a:off x="0" y="0"/>
                <a:ext cx="851649" cy="851649"/>
              </a:xfrm>
              <a:prstGeom prst="ellipse">
                <a:avLst/>
              </a:prstGeom>
              <a:solidFill>
                <a:srgbClr val="F2F2F2">
                  <a:alpha val="39999"/>
                </a:srgbClr>
              </a:solidFill>
              <a:ln w="73025" cap="flat" cmpd="sng">
                <a:solidFill>
                  <a:schemeClr val="bg1"/>
                </a:solidFill>
                <a:bevel/>
              </a:ln>
            </p:spPr>
            <p:txBody>
              <a:bodyPr anchor="ctr"/>
              <a:lstStyle/>
              <a:p>
                <a:pPr algn="ctr"/>
                <a:endParaRPr lang="zh-CN" altLang="zh-CN">
                  <a:solidFill>
                    <a:srgbClr val="FFFFFF"/>
                  </a:solidFill>
                </a:endParaRPr>
              </a:p>
            </p:txBody>
          </p:sp>
          <p:grpSp>
            <p:nvGrpSpPr>
              <p:cNvPr id="16399" name="Group 78"/>
              <p:cNvGrpSpPr/>
              <p:nvPr/>
            </p:nvGrpSpPr>
            <p:grpSpPr bwMode="auto">
              <a:xfrm>
                <a:off x="244502" y="236738"/>
                <a:ext cx="385031" cy="410257"/>
                <a:chOff x="0" y="0"/>
                <a:chExt cx="460375" cy="490537"/>
              </a:xfrm>
            </p:grpSpPr>
            <p:sp>
              <p:nvSpPr>
                <p:cNvPr id="16400" name="Freeform 10"/>
                <p:cNvSpPr>
                  <a:spLocks noEditPoints="1" noChangeArrowheads="1"/>
                </p:cNvSpPr>
                <p:nvPr/>
              </p:nvSpPr>
              <p:spPr bwMode="auto">
                <a:xfrm>
                  <a:off x="0" y="0"/>
                  <a:ext cx="460375" cy="490537"/>
                </a:xfrm>
                <a:custGeom>
                  <a:avLst/>
                  <a:gdLst>
                    <a:gd name="T0" fmla="*/ 104 w 120"/>
                    <a:gd name="T1" fmla="*/ 0 h 128"/>
                    <a:gd name="T2" fmla="*/ 16 w 120"/>
                    <a:gd name="T3" fmla="*/ 0 h 128"/>
                    <a:gd name="T4" fmla="*/ 0 w 120"/>
                    <a:gd name="T5" fmla="*/ 16 h 128"/>
                    <a:gd name="T6" fmla="*/ 0 w 120"/>
                    <a:gd name="T7" fmla="*/ 112 h 128"/>
                    <a:gd name="T8" fmla="*/ 16 w 120"/>
                    <a:gd name="T9" fmla="*/ 128 h 128"/>
                    <a:gd name="T10" fmla="*/ 104 w 120"/>
                    <a:gd name="T11" fmla="*/ 128 h 128"/>
                    <a:gd name="T12" fmla="*/ 120 w 120"/>
                    <a:gd name="T13" fmla="*/ 112 h 128"/>
                    <a:gd name="T14" fmla="*/ 120 w 120"/>
                    <a:gd name="T15" fmla="*/ 16 h 128"/>
                    <a:gd name="T16" fmla="*/ 104 w 120"/>
                    <a:gd name="T17" fmla="*/ 0 h 128"/>
                    <a:gd name="T18" fmla="*/ 112 w 120"/>
                    <a:gd name="T19" fmla="*/ 112 h 128"/>
                    <a:gd name="T20" fmla="*/ 104 w 120"/>
                    <a:gd name="T21" fmla="*/ 120 h 128"/>
                    <a:gd name="T22" fmla="*/ 16 w 120"/>
                    <a:gd name="T23" fmla="*/ 120 h 128"/>
                    <a:gd name="T24" fmla="*/ 8 w 120"/>
                    <a:gd name="T25" fmla="*/ 112 h 128"/>
                    <a:gd name="T26" fmla="*/ 8 w 120"/>
                    <a:gd name="T27" fmla="*/ 16 h 128"/>
                    <a:gd name="T28" fmla="*/ 16 w 120"/>
                    <a:gd name="T29" fmla="*/ 8 h 128"/>
                    <a:gd name="T30" fmla="*/ 104 w 120"/>
                    <a:gd name="T31" fmla="*/ 8 h 128"/>
                    <a:gd name="T32" fmla="*/ 112 w 120"/>
                    <a:gd name="T33" fmla="*/ 16 h 128"/>
                    <a:gd name="T34" fmla="*/ 112 w 120"/>
                    <a:gd name="T35" fmla="*/ 112 h 1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0"/>
                    <a:gd name="T55" fmla="*/ 0 h 128"/>
                    <a:gd name="T56" fmla="*/ 120 w 120"/>
                    <a:gd name="T57" fmla="*/ 128 h 1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0" h="128">
                      <a:moveTo>
                        <a:pt x="104" y="0"/>
                      </a:moveTo>
                      <a:cubicBezTo>
                        <a:pt x="16" y="0"/>
                        <a:pt x="16" y="0"/>
                        <a:pt x="16" y="0"/>
                      </a:cubicBezTo>
                      <a:cubicBezTo>
                        <a:pt x="7" y="0"/>
                        <a:pt x="0" y="7"/>
                        <a:pt x="0" y="16"/>
                      </a:cubicBezTo>
                      <a:cubicBezTo>
                        <a:pt x="0" y="112"/>
                        <a:pt x="0" y="112"/>
                        <a:pt x="0" y="112"/>
                      </a:cubicBezTo>
                      <a:cubicBezTo>
                        <a:pt x="0" y="121"/>
                        <a:pt x="7" y="128"/>
                        <a:pt x="16" y="128"/>
                      </a:cubicBezTo>
                      <a:cubicBezTo>
                        <a:pt x="104" y="128"/>
                        <a:pt x="104" y="128"/>
                        <a:pt x="104" y="128"/>
                      </a:cubicBezTo>
                      <a:cubicBezTo>
                        <a:pt x="113" y="128"/>
                        <a:pt x="120" y="121"/>
                        <a:pt x="120" y="112"/>
                      </a:cubicBezTo>
                      <a:cubicBezTo>
                        <a:pt x="120" y="16"/>
                        <a:pt x="120" y="16"/>
                        <a:pt x="120" y="16"/>
                      </a:cubicBezTo>
                      <a:cubicBezTo>
                        <a:pt x="120" y="7"/>
                        <a:pt x="113" y="0"/>
                        <a:pt x="104" y="0"/>
                      </a:cubicBezTo>
                      <a:close/>
                      <a:moveTo>
                        <a:pt x="112" y="112"/>
                      </a:moveTo>
                      <a:cubicBezTo>
                        <a:pt x="112" y="116"/>
                        <a:pt x="108" y="120"/>
                        <a:pt x="104" y="120"/>
                      </a:cubicBezTo>
                      <a:cubicBezTo>
                        <a:pt x="16" y="120"/>
                        <a:pt x="16" y="120"/>
                        <a:pt x="16" y="120"/>
                      </a:cubicBezTo>
                      <a:cubicBezTo>
                        <a:pt x="12" y="120"/>
                        <a:pt x="8" y="116"/>
                        <a:pt x="8" y="112"/>
                      </a:cubicBezTo>
                      <a:cubicBezTo>
                        <a:pt x="8" y="16"/>
                        <a:pt x="8" y="16"/>
                        <a:pt x="8" y="16"/>
                      </a:cubicBezTo>
                      <a:cubicBezTo>
                        <a:pt x="8" y="12"/>
                        <a:pt x="12" y="8"/>
                        <a:pt x="16" y="8"/>
                      </a:cubicBezTo>
                      <a:cubicBezTo>
                        <a:pt x="104" y="8"/>
                        <a:pt x="104" y="8"/>
                        <a:pt x="104" y="8"/>
                      </a:cubicBezTo>
                      <a:cubicBezTo>
                        <a:pt x="108" y="8"/>
                        <a:pt x="112" y="12"/>
                        <a:pt x="112" y="16"/>
                      </a:cubicBezTo>
                      <a:lnTo>
                        <a:pt x="112" y="112"/>
                      </a:ln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6401" name="Freeform 11"/>
                <p:cNvSpPr>
                  <a:spLocks noEditPoints="1" noChangeArrowheads="1"/>
                </p:cNvSpPr>
                <p:nvPr/>
              </p:nvSpPr>
              <p:spPr bwMode="auto">
                <a:xfrm>
                  <a:off x="61913" y="61912"/>
                  <a:ext cx="338138" cy="306387"/>
                </a:xfrm>
                <a:custGeom>
                  <a:avLst/>
                  <a:gdLst>
                    <a:gd name="T0" fmla="*/ 84 w 88"/>
                    <a:gd name="T1" fmla="*/ 0 h 80"/>
                    <a:gd name="T2" fmla="*/ 4 w 88"/>
                    <a:gd name="T3" fmla="*/ 0 h 80"/>
                    <a:gd name="T4" fmla="*/ 0 w 88"/>
                    <a:gd name="T5" fmla="*/ 4 h 80"/>
                    <a:gd name="T6" fmla="*/ 0 w 88"/>
                    <a:gd name="T7" fmla="*/ 76 h 80"/>
                    <a:gd name="T8" fmla="*/ 4 w 88"/>
                    <a:gd name="T9" fmla="*/ 80 h 80"/>
                    <a:gd name="T10" fmla="*/ 84 w 88"/>
                    <a:gd name="T11" fmla="*/ 80 h 80"/>
                    <a:gd name="T12" fmla="*/ 88 w 88"/>
                    <a:gd name="T13" fmla="*/ 76 h 80"/>
                    <a:gd name="T14" fmla="*/ 88 w 88"/>
                    <a:gd name="T15" fmla="*/ 4 h 80"/>
                    <a:gd name="T16" fmla="*/ 84 w 88"/>
                    <a:gd name="T17" fmla="*/ 0 h 80"/>
                    <a:gd name="T18" fmla="*/ 84 w 88"/>
                    <a:gd name="T19" fmla="*/ 4 h 80"/>
                    <a:gd name="T20" fmla="*/ 84 w 88"/>
                    <a:gd name="T21" fmla="*/ 59 h 80"/>
                    <a:gd name="T22" fmla="*/ 71 w 88"/>
                    <a:gd name="T23" fmla="*/ 45 h 80"/>
                    <a:gd name="T24" fmla="*/ 68 w 88"/>
                    <a:gd name="T25" fmla="*/ 44 h 80"/>
                    <a:gd name="T26" fmla="*/ 65 w 88"/>
                    <a:gd name="T27" fmla="*/ 45 h 80"/>
                    <a:gd name="T28" fmla="*/ 55 w 88"/>
                    <a:gd name="T29" fmla="*/ 57 h 80"/>
                    <a:gd name="T30" fmla="*/ 23 w 88"/>
                    <a:gd name="T31" fmla="*/ 21 h 80"/>
                    <a:gd name="T32" fmla="*/ 20 w 88"/>
                    <a:gd name="T33" fmla="*/ 20 h 80"/>
                    <a:gd name="T34" fmla="*/ 17 w 88"/>
                    <a:gd name="T35" fmla="*/ 21 h 80"/>
                    <a:gd name="T36" fmla="*/ 4 w 88"/>
                    <a:gd name="T37" fmla="*/ 36 h 80"/>
                    <a:gd name="T38" fmla="*/ 4 w 88"/>
                    <a:gd name="T39" fmla="*/ 4 h 80"/>
                    <a:gd name="T40" fmla="*/ 84 w 88"/>
                    <a:gd name="T41" fmla="*/ 4 h 80"/>
                    <a:gd name="T42" fmla="*/ 4 w 88"/>
                    <a:gd name="T43" fmla="*/ 42 h 80"/>
                    <a:gd name="T44" fmla="*/ 20 w 88"/>
                    <a:gd name="T45" fmla="*/ 24 h 80"/>
                    <a:gd name="T46" fmla="*/ 52 w 88"/>
                    <a:gd name="T47" fmla="*/ 61 h 80"/>
                    <a:gd name="T48" fmla="*/ 55 w 88"/>
                    <a:gd name="T49" fmla="*/ 63 h 80"/>
                    <a:gd name="T50" fmla="*/ 66 w 88"/>
                    <a:gd name="T51" fmla="*/ 76 h 80"/>
                    <a:gd name="T52" fmla="*/ 4 w 88"/>
                    <a:gd name="T53" fmla="*/ 76 h 80"/>
                    <a:gd name="T54" fmla="*/ 4 w 88"/>
                    <a:gd name="T55" fmla="*/ 42 h 80"/>
                    <a:gd name="T56" fmla="*/ 71 w 88"/>
                    <a:gd name="T57" fmla="*/ 76 h 80"/>
                    <a:gd name="T58" fmla="*/ 57 w 88"/>
                    <a:gd name="T59" fmla="*/ 60 h 80"/>
                    <a:gd name="T60" fmla="*/ 68 w 88"/>
                    <a:gd name="T61" fmla="*/ 48 h 80"/>
                    <a:gd name="T62" fmla="*/ 84 w 88"/>
                    <a:gd name="T63" fmla="*/ 66 h 80"/>
                    <a:gd name="T64" fmla="*/ 84 w 88"/>
                    <a:gd name="T65" fmla="*/ 76 h 80"/>
                    <a:gd name="T66" fmla="*/ 71 w 88"/>
                    <a:gd name="T67" fmla="*/ 76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8"/>
                    <a:gd name="T103" fmla="*/ 0 h 80"/>
                    <a:gd name="T104" fmla="*/ 88 w 88"/>
                    <a:gd name="T105" fmla="*/ 80 h 8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8" h="80">
                      <a:moveTo>
                        <a:pt x="84" y="0"/>
                      </a:moveTo>
                      <a:cubicBezTo>
                        <a:pt x="4" y="0"/>
                        <a:pt x="4" y="0"/>
                        <a:pt x="4" y="0"/>
                      </a:cubicBezTo>
                      <a:cubicBezTo>
                        <a:pt x="2" y="0"/>
                        <a:pt x="0" y="2"/>
                        <a:pt x="0" y="4"/>
                      </a:cubicBezTo>
                      <a:cubicBezTo>
                        <a:pt x="0" y="76"/>
                        <a:pt x="0" y="76"/>
                        <a:pt x="0" y="76"/>
                      </a:cubicBezTo>
                      <a:cubicBezTo>
                        <a:pt x="0" y="78"/>
                        <a:pt x="2" y="80"/>
                        <a:pt x="4" y="80"/>
                      </a:cubicBezTo>
                      <a:cubicBezTo>
                        <a:pt x="84" y="80"/>
                        <a:pt x="84" y="80"/>
                        <a:pt x="84" y="80"/>
                      </a:cubicBezTo>
                      <a:cubicBezTo>
                        <a:pt x="86" y="80"/>
                        <a:pt x="88" y="78"/>
                        <a:pt x="88" y="76"/>
                      </a:cubicBezTo>
                      <a:cubicBezTo>
                        <a:pt x="88" y="4"/>
                        <a:pt x="88" y="4"/>
                        <a:pt x="88" y="4"/>
                      </a:cubicBezTo>
                      <a:cubicBezTo>
                        <a:pt x="88" y="2"/>
                        <a:pt x="86" y="0"/>
                        <a:pt x="84" y="0"/>
                      </a:cubicBezTo>
                      <a:close/>
                      <a:moveTo>
                        <a:pt x="84" y="4"/>
                      </a:moveTo>
                      <a:cubicBezTo>
                        <a:pt x="84" y="59"/>
                        <a:pt x="84" y="59"/>
                        <a:pt x="84" y="59"/>
                      </a:cubicBezTo>
                      <a:cubicBezTo>
                        <a:pt x="71" y="45"/>
                        <a:pt x="71" y="45"/>
                        <a:pt x="71" y="45"/>
                      </a:cubicBezTo>
                      <a:cubicBezTo>
                        <a:pt x="70" y="44"/>
                        <a:pt x="69" y="44"/>
                        <a:pt x="68" y="44"/>
                      </a:cubicBezTo>
                      <a:cubicBezTo>
                        <a:pt x="67" y="44"/>
                        <a:pt x="66" y="44"/>
                        <a:pt x="65" y="45"/>
                      </a:cubicBezTo>
                      <a:cubicBezTo>
                        <a:pt x="55" y="57"/>
                        <a:pt x="55" y="57"/>
                        <a:pt x="55" y="57"/>
                      </a:cubicBezTo>
                      <a:cubicBezTo>
                        <a:pt x="23" y="21"/>
                        <a:pt x="23" y="21"/>
                        <a:pt x="23" y="21"/>
                      </a:cubicBezTo>
                      <a:cubicBezTo>
                        <a:pt x="22" y="20"/>
                        <a:pt x="21" y="20"/>
                        <a:pt x="20" y="20"/>
                      </a:cubicBezTo>
                      <a:cubicBezTo>
                        <a:pt x="19" y="20"/>
                        <a:pt x="18" y="20"/>
                        <a:pt x="17" y="21"/>
                      </a:cubicBezTo>
                      <a:cubicBezTo>
                        <a:pt x="4" y="36"/>
                        <a:pt x="4" y="36"/>
                        <a:pt x="4" y="36"/>
                      </a:cubicBezTo>
                      <a:cubicBezTo>
                        <a:pt x="4" y="4"/>
                        <a:pt x="4" y="4"/>
                        <a:pt x="4" y="4"/>
                      </a:cubicBezTo>
                      <a:lnTo>
                        <a:pt x="84" y="4"/>
                      </a:lnTo>
                      <a:close/>
                      <a:moveTo>
                        <a:pt x="4" y="42"/>
                      </a:moveTo>
                      <a:cubicBezTo>
                        <a:pt x="20" y="24"/>
                        <a:pt x="20" y="24"/>
                        <a:pt x="20" y="24"/>
                      </a:cubicBezTo>
                      <a:cubicBezTo>
                        <a:pt x="52" y="61"/>
                        <a:pt x="52" y="61"/>
                        <a:pt x="52" y="61"/>
                      </a:cubicBezTo>
                      <a:cubicBezTo>
                        <a:pt x="55" y="63"/>
                        <a:pt x="55" y="63"/>
                        <a:pt x="55" y="63"/>
                      </a:cubicBezTo>
                      <a:cubicBezTo>
                        <a:pt x="66" y="76"/>
                        <a:pt x="66" y="76"/>
                        <a:pt x="66" y="76"/>
                      </a:cubicBezTo>
                      <a:cubicBezTo>
                        <a:pt x="4" y="76"/>
                        <a:pt x="4" y="76"/>
                        <a:pt x="4" y="76"/>
                      </a:cubicBezTo>
                      <a:lnTo>
                        <a:pt x="4" y="42"/>
                      </a:lnTo>
                      <a:close/>
                      <a:moveTo>
                        <a:pt x="71" y="76"/>
                      </a:moveTo>
                      <a:cubicBezTo>
                        <a:pt x="57" y="60"/>
                        <a:pt x="57" y="60"/>
                        <a:pt x="57" y="60"/>
                      </a:cubicBezTo>
                      <a:cubicBezTo>
                        <a:pt x="68" y="48"/>
                        <a:pt x="68" y="48"/>
                        <a:pt x="68" y="48"/>
                      </a:cubicBezTo>
                      <a:cubicBezTo>
                        <a:pt x="84" y="66"/>
                        <a:pt x="84" y="66"/>
                        <a:pt x="84" y="66"/>
                      </a:cubicBezTo>
                      <a:cubicBezTo>
                        <a:pt x="84" y="76"/>
                        <a:pt x="84" y="76"/>
                        <a:pt x="84" y="76"/>
                      </a:cubicBezTo>
                      <a:lnTo>
                        <a:pt x="71" y="76"/>
                      </a:ln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16402" name="Freeform 12"/>
                <p:cNvSpPr>
                  <a:spLocks noEditPoints="1" noChangeArrowheads="1"/>
                </p:cNvSpPr>
                <p:nvPr/>
              </p:nvSpPr>
              <p:spPr bwMode="auto">
                <a:xfrm>
                  <a:off x="246063" y="107950"/>
                  <a:ext cx="92075" cy="92075"/>
                </a:xfrm>
                <a:custGeom>
                  <a:avLst/>
                  <a:gdLst>
                    <a:gd name="T0" fmla="*/ 12 w 24"/>
                    <a:gd name="T1" fmla="*/ 24 h 24"/>
                    <a:gd name="T2" fmla="*/ 24 w 24"/>
                    <a:gd name="T3" fmla="*/ 12 h 24"/>
                    <a:gd name="T4" fmla="*/ 12 w 24"/>
                    <a:gd name="T5" fmla="*/ 0 h 24"/>
                    <a:gd name="T6" fmla="*/ 0 w 24"/>
                    <a:gd name="T7" fmla="*/ 12 h 24"/>
                    <a:gd name="T8" fmla="*/ 12 w 24"/>
                    <a:gd name="T9" fmla="*/ 24 h 24"/>
                    <a:gd name="T10" fmla="*/ 12 w 24"/>
                    <a:gd name="T11" fmla="*/ 4 h 24"/>
                    <a:gd name="T12" fmla="*/ 20 w 24"/>
                    <a:gd name="T13" fmla="*/ 12 h 24"/>
                    <a:gd name="T14" fmla="*/ 12 w 24"/>
                    <a:gd name="T15" fmla="*/ 20 h 24"/>
                    <a:gd name="T16" fmla="*/ 4 w 24"/>
                    <a:gd name="T17" fmla="*/ 12 h 24"/>
                    <a:gd name="T18" fmla="*/ 12 w 24"/>
                    <a:gd name="T19" fmla="*/ 4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24"/>
                    <a:gd name="T32" fmla="*/ 24 w 24"/>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24">
                      <a:moveTo>
                        <a:pt x="12" y="24"/>
                      </a:moveTo>
                      <a:cubicBezTo>
                        <a:pt x="19" y="24"/>
                        <a:pt x="24" y="19"/>
                        <a:pt x="24" y="12"/>
                      </a:cubicBezTo>
                      <a:cubicBezTo>
                        <a:pt x="24" y="5"/>
                        <a:pt x="19" y="0"/>
                        <a:pt x="12" y="0"/>
                      </a:cubicBezTo>
                      <a:cubicBezTo>
                        <a:pt x="5" y="0"/>
                        <a:pt x="0" y="5"/>
                        <a:pt x="0" y="12"/>
                      </a:cubicBezTo>
                      <a:cubicBezTo>
                        <a:pt x="0" y="19"/>
                        <a:pt x="5" y="24"/>
                        <a:pt x="12" y="24"/>
                      </a:cubicBezTo>
                      <a:close/>
                      <a:moveTo>
                        <a:pt x="12" y="4"/>
                      </a:moveTo>
                      <a:cubicBezTo>
                        <a:pt x="16" y="4"/>
                        <a:pt x="20" y="8"/>
                        <a:pt x="20" y="12"/>
                      </a:cubicBezTo>
                      <a:cubicBezTo>
                        <a:pt x="20" y="16"/>
                        <a:pt x="16" y="20"/>
                        <a:pt x="12" y="20"/>
                      </a:cubicBezTo>
                      <a:cubicBezTo>
                        <a:pt x="8" y="20"/>
                        <a:pt x="4" y="16"/>
                        <a:pt x="4" y="12"/>
                      </a:cubicBezTo>
                      <a:cubicBezTo>
                        <a:pt x="4" y="8"/>
                        <a:pt x="8" y="4"/>
                        <a:pt x="12" y="4"/>
                      </a:cubicBezTo>
                      <a:close/>
                    </a:path>
                  </a:pathLst>
                </a:custGeom>
                <a:solidFill>
                  <a:srgbClr val="F2F2F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grpSp>
      <p:sp>
        <p:nvSpPr>
          <p:cNvPr id="16403" name="TextBox 44"/>
          <p:cNvSpPr>
            <a:spLocks noChangeArrowheads="1"/>
          </p:cNvSpPr>
          <p:nvPr/>
        </p:nvSpPr>
        <p:spPr bwMode="auto">
          <a:xfrm>
            <a:off x="5699760" y="5029200"/>
            <a:ext cx="792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zh-CN">
                <a:solidFill>
                  <a:schemeClr val="bg1"/>
                </a:solidFill>
                <a:latin typeface="Arial Black" panose="020B0A04020102020204" pitchFamily="34" charset="0"/>
              </a:rPr>
              <a:t>2015</a:t>
            </a:r>
            <a:endParaRPr lang="zh-CN" altLang="zh-CN"/>
          </a:p>
        </p:txBody>
      </p:sp>
      <p:sp>
        <p:nvSpPr>
          <p:cNvPr id="16404" name="Oval 16"/>
          <p:cNvSpPr>
            <a:spLocks noChangeArrowheads="1"/>
          </p:cNvSpPr>
          <p:nvPr/>
        </p:nvSpPr>
        <p:spPr bwMode="auto">
          <a:xfrm flipH="1" flipV="1">
            <a:off x="6043613" y="3060700"/>
            <a:ext cx="136525" cy="136525"/>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nvGrpSpPr>
          <p:cNvPr id="16405" name="Group 1"/>
          <p:cNvGrpSpPr/>
          <p:nvPr/>
        </p:nvGrpSpPr>
        <p:grpSpPr bwMode="auto">
          <a:xfrm flipH="1" flipV="1">
            <a:off x="6092825" y="3197225"/>
            <a:ext cx="36513" cy="1552575"/>
            <a:chOff x="0" y="0"/>
            <a:chExt cx="36214" cy="1552769"/>
          </a:xfrm>
        </p:grpSpPr>
        <p:sp>
          <p:nvSpPr>
            <p:cNvPr id="16406" name="Straight Connector 14"/>
            <p:cNvSpPr>
              <a:spLocks noChangeShapeType="1"/>
            </p:cNvSpPr>
            <p:nvPr/>
          </p:nvSpPr>
          <p:spPr bwMode="auto">
            <a:xfrm>
              <a:off x="36214"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6407" name="Straight Connector 24"/>
            <p:cNvSpPr>
              <a:spLocks noChangeShapeType="1"/>
            </p:cNvSpPr>
            <p:nvPr/>
          </p:nvSpPr>
          <p:spPr bwMode="auto">
            <a:xfrm>
              <a:off x="0"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grpSp>
        <p:nvGrpSpPr>
          <p:cNvPr id="16408" name="Group 2"/>
          <p:cNvGrpSpPr/>
          <p:nvPr/>
        </p:nvGrpSpPr>
        <p:grpSpPr bwMode="auto">
          <a:xfrm flipH="1" flipV="1">
            <a:off x="6092825" y="1689100"/>
            <a:ext cx="36513" cy="1371600"/>
            <a:chOff x="0" y="0"/>
            <a:chExt cx="36214" cy="1371599"/>
          </a:xfrm>
        </p:grpSpPr>
        <p:sp>
          <p:nvSpPr>
            <p:cNvPr id="16409" name="Straight Connector 19"/>
            <p:cNvSpPr>
              <a:spLocks noChangeShapeType="1"/>
            </p:cNvSpPr>
            <p:nvPr/>
          </p:nvSpPr>
          <p:spPr bwMode="auto">
            <a:xfrm>
              <a:off x="36214"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6410" name="Straight Connector 25"/>
            <p:cNvSpPr>
              <a:spLocks noChangeShapeType="1"/>
            </p:cNvSpPr>
            <p:nvPr/>
          </p:nvSpPr>
          <p:spPr bwMode="auto">
            <a:xfrm>
              <a:off x="0" y="0"/>
              <a:ext cx="1" cy="137159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grpSp>
        <p:nvGrpSpPr>
          <p:cNvPr id="16411" name="Group 3"/>
          <p:cNvGrpSpPr/>
          <p:nvPr/>
        </p:nvGrpSpPr>
        <p:grpSpPr bwMode="auto">
          <a:xfrm flipH="1" flipV="1">
            <a:off x="6092825" y="0"/>
            <a:ext cx="36513" cy="1552575"/>
            <a:chOff x="0" y="0"/>
            <a:chExt cx="36214" cy="1552769"/>
          </a:xfrm>
        </p:grpSpPr>
        <p:sp>
          <p:nvSpPr>
            <p:cNvPr id="16412" name="Straight Connector 21"/>
            <p:cNvSpPr>
              <a:spLocks noChangeShapeType="1"/>
            </p:cNvSpPr>
            <p:nvPr/>
          </p:nvSpPr>
          <p:spPr bwMode="auto">
            <a:xfrm>
              <a:off x="36214"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sp>
          <p:nvSpPr>
            <p:cNvPr id="16413" name="Straight Connector 26"/>
            <p:cNvSpPr>
              <a:spLocks noChangeShapeType="1"/>
            </p:cNvSpPr>
            <p:nvPr/>
          </p:nvSpPr>
          <p:spPr bwMode="auto">
            <a:xfrm>
              <a:off x="0" y="0"/>
              <a:ext cx="1" cy="1552769"/>
            </a:xfrm>
            <a:prstGeom prst="line">
              <a:avLst/>
            </a:prstGeom>
            <a:noFill/>
            <a:ln w="9525" cap="flat" cmpd="sng">
              <a:solidFill>
                <a:srgbClr val="A5A5A5"/>
              </a:solidFill>
              <a:bevel/>
            </a:ln>
            <a:extLst>
              <a:ext uri="{909E8E84-426E-40DD-AFC4-6F175D3DCCD1}">
                <a14:hiddenFill xmlns:a14="http://schemas.microsoft.com/office/drawing/2010/main">
                  <a:noFill/>
                </a14:hiddenFill>
              </a:ext>
            </a:extLst>
          </p:spPr>
          <p:txBody>
            <a:bodyPr/>
            <a:lstStyle/>
            <a:p>
              <a:endParaRPr lang="zh-CN" altLang="en-US"/>
            </a:p>
          </p:txBody>
        </p:sp>
      </p:grpSp>
      <p:sp>
        <p:nvSpPr>
          <p:cNvPr id="16414" name="Oval 40"/>
          <p:cNvSpPr>
            <a:spLocks noChangeArrowheads="1"/>
          </p:cNvSpPr>
          <p:nvPr/>
        </p:nvSpPr>
        <p:spPr bwMode="auto">
          <a:xfrm flipH="1" flipV="1">
            <a:off x="6043613" y="4740275"/>
            <a:ext cx="136525" cy="136525"/>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sp>
        <p:nvSpPr>
          <p:cNvPr id="16415" name="Oval 41"/>
          <p:cNvSpPr>
            <a:spLocks noChangeArrowheads="1"/>
          </p:cNvSpPr>
          <p:nvPr/>
        </p:nvSpPr>
        <p:spPr bwMode="auto">
          <a:xfrm flipH="1" flipV="1">
            <a:off x="6043613" y="1552575"/>
            <a:ext cx="136525" cy="136525"/>
          </a:xfrm>
          <a:prstGeom prst="ellipse">
            <a:avLst/>
          </a:prstGeom>
          <a:noFill/>
          <a:ln w="254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sp>
        <p:nvSpPr>
          <p:cNvPr id="16416" name="Isosceles Triangle 48"/>
          <p:cNvSpPr>
            <a:spLocks noChangeArrowheads="1"/>
          </p:cNvSpPr>
          <p:nvPr/>
        </p:nvSpPr>
        <p:spPr bwMode="auto">
          <a:xfrm rot="16200000" flipV="1">
            <a:off x="6247607" y="3069431"/>
            <a:ext cx="68262" cy="117475"/>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6417" name="Isosceles Triangle 69"/>
          <p:cNvSpPr>
            <a:spLocks noChangeArrowheads="1"/>
          </p:cNvSpPr>
          <p:nvPr/>
        </p:nvSpPr>
        <p:spPr bwMode="auto">
          <a:xfrm rot="5400000" flipH="1" flipV="1">
            <a:off x="5901532" y="1562894"/>
            <a:ext cx="69850" cy="115887"/>
          </a:xfrm>
          <a:prstGeom prst="triangle">
            <a:avLst>
              <a:gd name="adj" fmla="val 50000"/>
            </a:avLst>
          </a:prstGeom>
          <a:solidFill>
            <a:srgbClr val="7F7F7F"/>
          </a:solidFill>
          <a:ln w="12700" cap="flat" cmpd="sng">
            <a:solidFill>
              <a:srgbClr val="D8D8D8"/>
            </a:solidFill>
            <a:bevel/>
          </a:ln>
        </p:spPr>
        <p:txBody>
          <a:bodyPr anchor="ctr"/>
          <a:lstStyle/>
          <a:p>
            <a:pPr algn="ctr"/>
            <a:endParaRPr lang="zh-CN" altLang="zh-CN">
              <a:solidFill>
                <a:srgbClr val="FFFFFF"/>
              </a:solidFill>
            </a:endParaRPr>
          </a:p>
        </p:txBody>
      </p:sp>
      <p:sp>
        <p:nvSpPr>
          <p:cNvPr id="16418" name="TextBox 79"/>
          <p:cNvSpPr>
            <a:spLocks noChangeArrowheads="1"/>
          </p:cNvSpPr>
          <p:nvPr/>
        </p:nvSpPr>
        <p:spPr bwMode="auto">
          <a:xfrm>
            <a:off x="4643438" y="1028700"/>
            <a:ext cx="9271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zh-CN" altLang="en-US" sz="1600">
                <a:solidFill>
                  <a:schemeClr val="bg1"/>
                </a:solidFill>
                <a:latin typeface="Arial Black" panose="020B0A04020102020204" pitchFamily="34" charset="0"/>
              </a:rPr>
              <a:t>201</a:t>
            </a:r>
            <a:r>
              <a:rPr lang="en-US" altLang="zh-CN" sz="1600">
                <a:solidFill>
                  <a:schemeClr val="bg1"/>
                </a:solidFill>
                <a:latin typeface="Arial Black" panose="020B0A04020102020204" pitchFamily="34" charset="0"/>
              </a:rPr>
              <a:t>2.9</a:t>
            </a:r>
            <a:endParaRPr lang="zh-CN" altLang="en-US" sz="1600">
              <a:solidFill>
                <a:schemeClr val="bg1"/>
              </a:solidFill>
              <a:latin typeface="Arial Black" panose="020B0A04020102020204" pitchFamily="34" charset="0"/>
            </a:endParaRPr>
          </a:p>
        </p:txBody>
      </p:sp>
      <p:sp>
        <p:nvSpPr>
          <p:cNvPr id="16419" name="矩形 43"/>
          <p:cNvSpPr>
            <a:spLocks noChangeArrowheads="1"/>
          </p:cNvSpPr>
          <p:nvPr/>
        </p:nvSpPr>
        <p:spPr bwMode="auto">
          <a:xfrm>
            <a:off x="2157413" y="2078038"/>
            <a:ext cx="3378200" cy="1925637"/>
          </a:xfrm>
          <a:prstGeom prst="rect">
            <a:avLst/>
          </a:prstGeom>
          <a:blipFill dpi="0" rotWithShape="1">
            <a:blip r:embed="rId1" cstate="print"/>
            <a:srcRect/>
            <a:stretch>
              <a:fillRect/>
            </a:stretch>
          </a:blip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420" name="TextBox 159"/>
          <p:cNvSpPr>
            <a:spLocks noChangeArrowheads="1"/>
          </p:cNvSpPr>
          <p:nvPr/>
        </p:nvSpPr>
        <p:spPr bwMode="auto">
          <a:xfrm>
            <a:off x="2455704" y="1182688"/>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6421" name="矩形 47"/>
          <p:cNvSpPr>
            <a:spLocks noChangeArrowheads="1"/>
          </p:cNvSpPr>
          <p:nvPr/>
        </p:nvSpPr>
        <p:spPr bwMode="auto">
          <a:xfrm>
            <a:off x="2103438" y="1543050"/>
            <a:ext cx="3486150" cy="4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在此录入上述图表的描述说明，在此录入图表的描述说明，在此录入上述图表的描述说明。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6422" name="TextBox 50"/>
          <p:cNvSpPr>
            <a:spLocks noChangeArrowheads="1"/>
          </p:cNvSpPr>
          <p:nvPr/>
        </p:nvSpPr>
        <p:spPr bwMode="auto">
          <a:xfrm>
            <a:off x="6680200" y="1898650"/>
            <a:ext cx="9271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a:solidFill>
                  <a:schemeClr val="bg1"/>
                </a:solidFill>
                <a:latin typeface="Arial Black" panose="020B0A04020102020204" pitchFamily="34" charset="0"/>
              </a:rPr>
              <a:t>201</a:t>
            </a:r>
            <a:r>
              <a:rPr lang="en-US" altLang="zh-CN" sz="1600">
                <a:solidFill>
                  <a:schemeClr val="bg1"/>
                </a:solidFill>
                <a:latin typeface="Arial Black" panose="020B0A04020102020204" pitchFamily="34" charset="0"/>
              </a:rPr>
              <a:t>4.2</a:t>
            </a:r>
            <a:endParaRPr lang="zh-CN" altLang="en-US" sz="1600">
              <a:solidFill>
                <a:schemeClr val="bg1"/>
              </a:solidFill>
              <a:latin typeface="Arial Black" panose="020B0A04020102020204" pitchFamily="34" charset="0"/>
            </a:endParaRPr>
          </a:p>
        </p:txBody>
      </p:sp>
      <p:sp>
        <p:nvSpPr>
          <p:cNvPr id="16423" name="TextBox 159"/>
          <p:cNvSpPr>
            <a:spLocks noChangeArrowheads="1"/>
          </p:cNvSpPr>
          <p:nvPr/>
        </p:nvSpPr>
        <p:spPr bwMode="auto">
          <a:xfrm>
            <a:off x="8099425" y="2071688"/>
            <a:ext cx="155448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点击输入标题</a:t>
            </a:r>
            <a:endParaRPr lang="zh-CN" altLang="en-US">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6424" name="矩形 47"/>
          <p:cNvSpPr>
            <a:spLocks noChangeArrowheads="1"/>
          </p:cNvSpPr>
          <p:nvPr/>
        </p:nvSpPr>
        <p:spPr bwMode="auto">
          <a:xfrm>
            <a:off x="6721475" y="2506663"/>
            <a:ext cx="3238500" cy="1710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在此录入上述图表的综合描述说明，在此录入上述图表的综合描述说明，在此录入上述图表的综合描述说明，在此录入上述图表的描述说明，在此录入上述图表的描述说明。</a:t>
            </a:r>
            <a:endParaRPr lang="en-US" altLang="zh-CN"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a:p>
            <a:pPr>
              <a:lnSpc>
                <a:spcPct val="110000"/>
              </a:lnSpc>
            </a:pP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a:p>
            <a:pPr>
              <a:lnSpc>
                <a:spcPct val="110000"/>
              </a:lnSpc>
            </a:pPr>
            <a:r>
              <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在此录入上述图表的综合描述说明，在此录入上述图表的综合描述说明，在此录入上述图表的综合描述说明。</a:t>
            </a:r>
            <a:endParaRPr lang="zh-CN" altLang="en-US" sz="1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6425" name="矩形 47"/>
          <p:cNvSpPr>
            <a:spLocks noChangeArrowheads="1"/>
          </p:cNvSpPr>
          <p:nvPr/>
        </p:nvSpPr>
        <p:spPr bwMode="auto">
          <a:xfrm>
            <a:off x="1416050" y="5419725"/>
            <a:ext cx="9359900" cy="799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lnSpc>
                <a:spcPct val="110000"/>
              </a:lnSpc>
            </a:pPr>
            <a:r>
              <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新纪元，新起点。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endPar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6415"/>
                                        </p:tgtEl>
                                        <p:attrNameLst>
                                          <p:attrName>style.visibility</p:attrName>
                                        </p:attrNameLst>
                                      </p:cBhvr>
                                      <p:to>
                                        <p:strVal val="visible"/>
                                      </p:to>
                                    </p:set>
                                  </p:childTnLst>
                                </p:cTn>
                              </p:par>
                            </p:childTnLst>
                          </p:cTn>
                        </p:par>
                        <p:par>
                          <p:cTn id="7" fill="hold">
                            <p:stCondLst>
                              <p:cond delay="0"/>
                            </p:stCondLst>
                            <p:childTnLst>
                              <p:par>
                                <p:cTn id="8" presetID="26" presetClass="emph" presetSubtype="0" fill="hold" grpId="1" nodeType="afterEffect">
                                  <p:stCondLst>
                                    <p:cond delay="0"/>
                                  </p:stCondLst>
                                  <p:childTnLst>
                                    <p:animEffect>
                                      <p:cBhvr>
                                        <p:cTn id="9" dur="500" tmFilter="0, 0; .2, .5; .8, .5; 1, 0"/>
                                        <p:tgtEl>
                                          <p:spTgt spid="16415"/>
                                        </p:tgtEl>
                                      </p:cBhvr>
                                    </p:animEffect>
                                    <p:animScale>
                                      <p:cBhvr>
                                        <p:cTn id="10" dur="250" autoRev="1" fill="hold"/>
                                        <p:tgtEl>
                                          <p:spTgt spid="16415"/>
                                        </p:tgtEl>
                                      </p:cBhvr>
                                      <p:by x="105000" y="105000"/>
                                    </p:animScale>
                                  </p:childTnLst>
                                </p:cTn>
                              </p:par>
                            </p:childTnLst>
                          </p:cTn>
                        </p:par>
                        <p:par>
                          <p:cTn id="11" fill="hold">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16417"/>
                                        </p:tgtEl>
                                        <p:attrNameLst>
                                          <p:attrName>style.visibility</p:attrName>
                                        </p:attrNameLst>
                                      </p:cBhvr>
                                      <p:to>
                                        <p:strVal val="visible"/>
                                      </p:to>
                                    </p:set>
                                    <p:animEffect>
                                      <p:cBhvr>
                                        <p:cTn id="14" dur="200"/>
                                        <p:tgtEl>
                                          <p:spTgt spid="16417"/>
                                        </p:tgtEl>
                                      </p:cBhvr>
                                    </p:animEffect>
                                  </p:childTnLst>
                                </p:cTn>
                              </p:par>
                            </p:childTnLst>
                          </p:cTn>
                        </p:par>
                        <p:par>
                          <p:cTn id="15" fill="hold">
                            <p:stCondLst>
                              <p:cond delay="1000"/>
                            </p:stCondLst>
                            <p:childTnLst>
                              <p:par>
                                <p:cTn id="16" presetID="22" presetClass="entr" presetSubtype="2" fill="hold" nodeType="afterEffect">
                                  <p:stCondLst>
                                    <p:cond delay="0"/>
                                  </p:stCondLst>
                                  <p:childTnLst>
                                    <p:set>
                                      <p:cBhvr>
                                        <p:cTn id="17" dur="1" fill="hold">
                                          <p:stCondLst>
                                            <p:cond delay="0"/>
                                          </p:stCondLst>
                                        </p:cTn>
                                        <p:tgtEl>
                                          <p:spTgt spid="16395"/>
                                        </p:tgtEl>
                                        <p:attrNameLst>
                                          <p:attrName>style.visibility</p:attrName>
                                        </p:attrNameLst>
                                      </p:cBhvr>
                                      <p:to>
                                        <p:strVal val="visible"/>
                                      </p:to>
                                    </p:set>
                                    <p:animEffect>
                                      <p:cBhvr>
                                        <p:cTn id="18" dur="600"/>
                                        <p:tgtEl>
                                          <p:spTgt spid="16395"/>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16418"/>
                                        </p:tgtEl>
                                        <p:attrNameLst>
                                          <p:attrName>style.visibility</p:attrName>
                                        </p:attrNameLst>
                                      </p:cBhvr>
                                      <p:to>
                                        <p:strVal val="visible"/>
                                      </p:to>
                                    </p:set>
                                    <p:animEffect>
                                      <p:cBhvr>
                                        <p:cTn id="22" dur="500"/>
                                        <p:tgtEl>
                                          <p:spTgt spid="16418"/>
                                        </p:tgtEl>
                                      </p:cBhvr>
                                    </p:animEffect>
                                  </p:childTnLst>
                                </p:cTn>
                              </p:par>
                            </p:childTnLst>
                          </p:cTn>
                        </p:par>
                        <p:par>
                          <p:cTn id="23" fill="hold">
                            <p:stCondLst>
                              <p:cond delay="2500"/>
                            </p:stCondLst>
                            <p:childTnLst>
                              <p:par>
                                <p:cTn id="24" presetID="9" presetClass="entr" presetSubtype="0" fill="hold" grpId="0" nodeType="afterEffect">
                                  <p:stCondLst>
                                    <p:cond delay="0"/>
                                  </p:stCondLst>
                                  <p:childTnLst>
                                    <p:set>
                                      <p:cBhvr>
                                        <p:cTn id="25" dur="1" fill="hold">
                                          <p:stCondLst>
                                            <p:cond delay="0"/>
                                          </p:stCondLst>
                                        </p:cTn>
                                        <p:tgtEl>
                                          <p:spTgt spid="16419"/>
                                        </p:tgtEl>
                                        <p:attrNameLst>
                                          <p:attrName>style.visibility</p:attrName>
                                        </p:attrNameLst>
                                      </p:cBhvr>
                                      <p:to>
                                        <p:strVal val="visible"/>
                                      </p:to>
                                    </p:set>
                                    <p:animEffect>
                                      <p:cBhvr>
                                        <p:cTn id="26" dur="850"/>
                                        <p:tgtEl>
                                          <p:spTgt spid="16419"/>
                                        </p:tgtEl>
                                      </p:cBhvr>
                                    </p:animEffect>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16420"/>
                                        </p:tgtEl>
                                        <p:attrNameLst>
                                          <p:attrName>style.visibility</p:attrName>
                                        </p:attrNameLst>
                                      </p:cBhvr>
                                      <p:to>
                                        <p:strVal val="visible"/>
                                      </p:to>
                                    </p:set>
                                    <p:animEffect>
                                      <p:cBhvr>
                                        <p:cTn id="30" dur="500"/>
                                        <p:tgtEl>
                                          <p:spTgt spid="16420"/>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6421"/>
                                        </p:tgtEl>
                                        <p:attrNameLst>
                                          <p:attrName>style.visibility</p:attrName>
                                        </p:attrNameLst>
                                      </p:cBhvr>
                                      <p:to>
                                        <p:strVal val="visible"/>
                                      </p:to>
                                    </p:set>
                                    <p:animEffect>
                                      <p:cBhvr>
                                        <p:cTn id="33" dur="650"/>
                                        <p:tgtEl>
                                          <p:spTgt spid="16421"/>
                                        </p:tgtEl>
                                      </p:cBhvr>
                                    </p:animEffect>
                                  </p:childTnLst>
                                </p:cTn>
                              </p:par>
                            </p:childTnLst>
                          </p:cTn>
                        </p:par>
                        <p:par>
                          <p:cTn id="34" fill="hold">
                            <p:stCondLst>
                              <p:cond delay="4000"/>
                            </p:stCondLst>
                            <p:childTnLst>
                              <p:par>
                                <p:cTn id="35" presetID="22" presetClass="entr" presetSubtype="1" fill="hold" nodeType="afterEffect">
                                  <p:stCondLst>
                                    <p:cond delay="0"/>
                                  </p:stCondLst>
                                  <p:childTnLst>
                                    <p:set>
                                      <p:cBhvr>
                                        <p:cTn id="36" dur="1" fill="hold">
                                          <p:stCondLst>
                                            <p:cond delay="0"/>
                                          </p:stCondLst>
                                        </p:cTn>
                                        <p:tgtEl>
                                          <p:spTgt spid="16408"/>
                                        </p:tgtEl>
                                        <p:attrNameLst>
                                          <p:attrName>style.visibility</p:attrName>
                                        </p:attrNameLst>
                                      </p:cBhvr>
                                      <p:to>
                                        <p:strVal val="visible"/>
                                      </p:to>
                                    </p:set>
                                    <p:animEffect>
                                      <p:cBhvr>
                                        <p:cTn id="37" dur="500"/>
                                        <p:tgtEl>
                                          <p:spTgt spid="16408"/>
                                        </p:tgtEl>
                                      </p:cBhvr>
                                    </p:animEffect>
                                  </p:childTnLst>
                                </p:cTn>
                              </p:par>
                            </p:childTnLst>
                          </p:cTn>
                        </p:par>
                        <p:par>
                          <p:cTn id="38" fill="hold">
                            <p:stCondLst>
                              <p:cond delay="4500"/>
                            </p:stCondLst>
                            <p:childTnLst>
                              <p:par>
                                <p:cTn id="39" presetID="1" presetClass="entr" presetSubtype="0" fill="hold" grpId="0" nodeType="afterEffect">
                                  <p:stCondLst>
                                    <p:cond delay="0"/>
                                  </p:stCondLst>
                                  <p:childTnLst>
                                    <p:set>
                                      <p:cBhvr>
                                        <p:cTn id="40" dur="1" fill="hold">
                                          <p:stCondLst>
                                            <p:cond delay="0"/>
                                          </p:stCondLst>
                                        </p:cTn>
                                        <p:tgtEl>
                                          <p:spTgt spid="16404"/>
                                        </p:tgtEl>
                                        <p:attrNameLst>
                                          <p:attrName>style.visibility</p:attrName>
                                        </p:attrNameLst>
                                      </p:cBhvr>
                                      <p:to>
                                        <p:strVal val="visible"/>
                                      </p:to>
                                    </p:set>
                                  </p:childTnLst>
                                </p:cTn>
                              </p:par>
                            </p:childTnLst>
                          </p:cTn>
                        </p:par>
                        <p:par>
                          <p:cTn id="41" fill="hold">
                            <p:stCondLst>
                              <p:cond delay="4500"/>
                            </p:stCondLst>
                            <p:childTnLst>
                              <p:par>
                                <p:cTn id="42" presetID="26" presetClass="emph" presetSubtype="0" fill="hold" grpId="1" nodeType="afterEffect">
                                  <p:stCondLst>
                                    <p:cond delay="0"/>
                                  </p:stCondLst>
                                  <p:childTnLst>
                                    <p:animEffect>
                                      <p:cBhvr>
                                        <p:cTn id="43" dur="500" tmFilter="0, 0; .2, .5; .8, .5; 1, 0"/>
                                        <p:tgtEl>
                                          <p:spTgt spid="16404"/>
                                        </p:tgtEl>
                                      </p:cBhvr>
                                    </p:animEffect>
                                    <p:animScale>
                                      <p:cBhvr>
                                        <p:cTn id="44" dur="250" autoRev="1" fill="hold"/>
                                        <p:tgtEl>
                                          <p:spTgt spid="16404"/>
                                        </p:tgtEl>
                                      </p:cBhvr>
                                      <p:by x="105000" y="105000"/>
                                    </p:animScale>
                                  </p:childTnLst>
                                </p:cTn>
                              </p:par>
                            </p:childTnLst>
                          </p:cTn>
                        </p:par>
                        <p:par>
                          <p:cTn id="45" fill="hold">
                            <p:stCondLst>
                              <p:cond delay="5000"/>
                            </p:stCondLst>
                            <p:childTnLst>
                              <p:par>
                                <p:cTn id="46" presetID="22" presetClass="entr" presetSubtype="8" fill="hold" grpId="0" nodeType="afterEffect">
                                  <p:stCondLst>
                                    <p:cond delay="0"/>
                                  </p:stCondLst>
                                  <p:childTnLst>
                                    <p:set>
                                      <p:cBhvr>
                                        <p:cTn id="47" dur="1" fill="hold">
                                          <p:stCondLst>
                                            <p:cond delay="0"/>
                                          </p:stCondLst>
                                        </p:cTn>
                                        <p:tgtEl>
                                          <p:spTgt spid="16416"/>
                                        </p:tgtEl>
                                        <p:attrNameLst>
                                          <p:attrName>style.visibility</p:attrName>
                                        </p:attrNameLst>
                                      </p:cBhvr>
                                      <p:to>
                                        <p:strVal val="visible"/>
                                      </p:to>
                                    </p:set>
                                    <p:animEffect>
                                      <p:cBhvr>
                                        <p:cTn id="48" dur="200"/>
                                        <p:tgtEl>
                                          <p:spTgt spid="16416"/>
                                        </p:tgtEl>
                                      </p:cBhvr>
                                    </p:animEffect>
                                  </p:childTnLst>
                                </p:cTn>
                              </p:par>
                            </p:childTnLst>
                          </p:cTn>
                        </p:par>
                        <p:par>
                          <p:cTn id="49" fill="hold">
                            <p:stCondLst>
                              <p:cond delay="5500"/>
                            </p:stCondLst>
                            <p:childTnLst>
                              <p:par>
                                <p:cTn id="50" presetID="22" presetClass="entr" presetSubtype="8" fill="hold" nodeType="afterEffect">
                                  <p:stCondLst>
                                    <p:cond delay="0"/>
                                  </p:stCondLst>
                                  <p:childTnLst>
                                    <p:set>
                                      <p:cBhvr>
                                        <p:cTn id="51" dur="1" fill="hold">
                                          <p:stCondLst>
                                            <p:cond delay="0"/>
                                          </p:stCondLst>
                                        </p:cTn>
                                        <p:tgtEl>
                                          <p:spTgt spid="16388"/>
                                        </p:tgtEl>
                                        <p:attrNameLst>
                                          <p:attrName>style.visibility</p:attrName>
                                        </p:attrNameLst>
                                      </p:cBhvr>
                                      <p:to>
                                        <p:strVal val="visible"/>
                                      </p:to>
                                    </p:set>
                                    <p:animEffect>
                                      <p:cBhvr>
                                        <p:cTn id="52" dur="500"/>
                                        <p:tgtEl>
                                          <p:spTgt spid="16388"/>
                                        </p:tgtEl>
                                      </p:cBhvr>
                                    </p:animEffect>
                                  </p:childTnLst>
                                </p:cTn>
                              </p:par>
                            </p:childTnLst>
                          </p:cTn>
                        </p:par>
                        <p:par>
                          <p:cTn id="53" fill="hold">
                            <p:stCondLst>
                              <p:cond delay="6000"/>
                            </p:stCondLst>
                            <p:childTnLst>
                              <p:par>
                                <p:cTn id="54" presetID="22" presetClass="entr" presetSubtype="8" fill="hold" grpId="0" nodeType="afterEffect">
                                  <p:stCondLst>
                                    <p:cond delay="0"/>
                                  </p:stCondLst>
                                  <p:childTnLst>
                                    <p:set>
                                      <p:cBhvr>
                                        <p:cTn id="55" dur="1" fill="hold">
                                          <p:stCondLst>
                                            <p:cond delay="0"/>
                                          </p:stCondLst>
                                        </p:cTn>
                                        <p:tgtEl>
                                          <p:spTgt spid="16422"/>
                                        </p:tgtEl>
                                        <p:attrNameLst>
                                          <p:attrName>style.visibility</p:attrName>
                                        </p:attrNameLst>
                                      </p:cBhvr>
                                      <p:to>
                                        <p:strVal val="visible"/>
                                      </p:to>
                                    </p:set>
                                    <p:animEffect>
                                      <p:cBhvr>
                                        <p:cTn id="56" dur="500"/>
                                        <p:tgtEl>
                                          <p:spTgt spid="16422"/>
                                        </p:tgtEl>
                                      </p:cBhvr>
                                    </p:animEffect>
                                  </p:childTnLst>
                                </p:cTn>
                              </p:par>
                            </p:childTnLst>
                          </p:cTn>
                        </p:par>
                        <p:par>
                          <p:cTn id="57" fill="hold">
                            <p:stCondLst>
                              <p:cond delay="6500"/>
                            </p:stCondLst>
                            <p:childTnLst>
                              <p:par>
                                <p:cTn id="58" presetID="22" presetClass="entr" presetSubtype="8" fill="hold" grpId="0" nodeType="afterEffect">
                                  <p:stCondLst>
                                    <p:cond delay="0"/>
                                  </p:stCondLst>
                                  <p:childTnLst>
                                    <p:set>
                                      <p:cBhvr>
                                        <p:cTn id="59" dur="1" fill="hold">
                                          <p:stCondLst>
                                            <p:cond delay="0"/>
                                          </p:stCondLst>
                                        </p:cTn>
                                        <p:tgtEl>
                                          <p:spTgt spid="16423"/>
                                        </p:tgtEl>
                                        <p:attrNameLst>
                                          <p:attrName>style.visibility</p:attrName>
                                        </p:attrNameLst>
                                      </p:cBhvr>
                                      <p:to>
                                        <p:strVal val="visible"/>
                                      </p:to>
                                    </p:set>
                                    <p:animEffect>
                                      <p:cBhvr>
                                        <p:cTn id="60" dur="500"/>
                                        <p:tgtEl>
                                          <p:spTgt spid="16423"/>
                                        </p:tgtEl>
                                      </p:cBhvr>
                                    </p:animEffect>
                                  </p:childTnLst>
                                </p:cTn>
                              </p:par>
                            </p:childTnLst>
                          </p:cTn>
                        </p:par>
                        <p:par>
                          <p:cTn id="61" fill="hold">
                            <p:stCondLst>
                              <p:cond delay="7000"/>
                            </p:stCondLst>
                            <p:childTnLst>
                              <p:par>
                                <p:cTn id="62" presetID="10" presetClass="entr" presetSubtype="0" fill="hold" grpId="0" nodeType="afterEffect">
                                  <p:stCondLst>
                                    <p:cond delay="0"/>
                                  </p:stCondLst>
                                  <p:childTnLst>
                                    <p:set>
                                      <p:cBhvr>
                                        <p:cTn id="63" dur="1" fill="hold">
                                          <p:stCondLst>
                                            <p:cond delay="0"/>
                                          </p:stCondLst>
                                        </p:cTn>
                                        <p:tgtEl>
                                          <p:spTgt spid="16424"/>
                                        </p:tgtEl>
                                        <p:attrNameLst>
                                          <p:attrName>style.visibility</p:attrName>
                                        </p:attrNameLst>
                                      </p:cBhvr>
                                      <p:to>
                                        <p:strVal val="visible"/>
                                      </p:to>
                                    </p:set>
                                    <p:anim calcmode="lin" valueType="num">
                                      <p:cBhvr>
                                        <p:cTn id="64" dur="400" fill="hold"/>
                                        <p:tgtEl>
                                          <p:spTgt spid="16424"/>
                                        </p:tgtEl>
                                        <p:attrNameLst>
                                          <p:attrName>ppt_w</p:attrName>
                                        </p:attrNameLst>
                                      </p:cBhvr>
                                      <p:tavLst>
                                        <p:tav tm="0">
                                          <p:val>
                                            <p:fltVal val="0"/>
                                          </p:val>
                                        </p:tav>
                                        <p:tav tm="100000">
                                          <p:val>
                                            <p:strVal val="#ppt_w"/>
                                          </p:val>
                                        </p:tav>
                                      </p:tavLst>
                                    </p:anim>
                                    <p:anim calcmode="lin" valueType="num">
                                      <p:cBhvr>
                                        <p:cTn id="65" dur="400" fill="hold"/>
                                        <p:tgtEl>
                                          <p:spTgt spid="16424"/>
                                        </p:tgtEl>
                                        <p:attrNameLst>
                                          <p:attrName>ppt_h</p:attrName>
                                        </p:attrNameLst>
                                      </p:cBhvr>
                                      <p:tavLst>
                                        <p:tav tm="0">
                                          <p:val>
                                            <p:fltVal val="0"/>
                                          </p:val>
                                        </p:tav>
                                        <p:tav tm="100000">
                                          <p:val>
                                            <p:strVal val="#ppt_h"/>
                                          </p:val>
                                        </p:tav>
                                      </p:tavLst>
                                    </p:anim>
                                    <p:animEffect>
                                      <p:cBhvr>
                                        <p:cTn id="66" dur="400"/>
                                        <p:tgtEl>
                                          <p:spTgt spid="16424"/>
                                        </p:tgtEl>
                                      </p:cBhvr>
                                    </p:animEffect>
                                  </p:childTnLst>
                                </p:cTn>
                              </p:par>
                            </p:childTnLst>
                          </p:cTn>
                        </p:par>
                        <p:par>
                          <p:cTn id="67" fill="hold">
                            <p:stCondLst>
                              <p:cond delay="7500"/>
                            </p:stCondLst>
                            <p:childTnLst>
                              <p:par>
                                <p:cTn id="68" presetID="22" presetClass="entr" presetSubtype="1" fill="hold" nodeType="afterEffect">
                                  <p:stCondLst>
                                    <p:cond delay="0"/>
                                  </p:stCondLst>
                                  <p:childTnLst>
                                    <p:set>
                                      <p:cBhvr>
                                        <p:cTn id="69" dur="1" fill="hold">
                                          <p:stCondLst>
                                            <p:cond delay="0"/>
                                          </p:stCondLst>
                                        </p:cTn>
                                        <p:tgtEl>
                                          <p:spTgt spid="16405"/>
                                        </p:tgtEl>
                                        <p:attrNameLst>
                                          <p:attrName>style.visibility</p:attrName>
                                        </p:attrNameLst>
                                      </p:cBhvr>
                                      <p:to>
                                        <p:strVal val="visible"/>
                                      </p:to>
                                    </p:set>
                                    <p:animEffect>
                                      <p:cBhvr>
                                        <p:cTn id="70" dur="500"/>
                                        <p:tgtEl>
                                          <p:spTgt spid="16405"/>
                                        </p:tgtEl>
                                      </p:cBhvr>
                                    </p:animEffect>
                                  </p:childTnLst>
                                </p:cTn>
                              </p:par>
                            </p:childTnLst>
                          </p:cTn>
                        </p:par>
                        <p:par>
                          <p:cTn id="71" fill="hold">
                            <p:stCondLst>
                              <p:cond delay="8000"/>
                            </p:stCondLst>
                            <p:childTnLst>
                              <p:par>
                                <p:cTn id="72" presetID="10" presetClass="entr" presetSubtype="0" fill="hold" grpId="0" nodeType="afterEffect">
                                  <p:stCondLst>
                                    <p:cond delay="0"/>
                                  </p:stCondLst>
                                  <p:childTnLst>
                                    <p:set>
                                      <p:cBhvr>
                                        <p:cTn id="73" dur="1" fill="hold">
                                          <p:stCondLst>
                                            <p:cond delay="0"/>
                                          </p:stCondLst>
                                        </p:cTn>
                                        <p:tgtEl>
                                          <p:spTgt spid="16414"/>
                                        </p:tgtEl>
                                        <p:attrNameLst>
                                          <p:attrName>style.visibility</p:attrName>
                                        </p:attrNameLst>
                                      </p:cBhvr>
                                      <p:to>
                                        <p:strVal val="visible"/>
                                      </p:to>
                                    </p:set>
                                    <p:animEffect>
                                      <p:cBhvr>
                                        <p:cTn id="74" dur="500"/>
                                        <p:tgtEl>
                                          <p:spTgt spid="16414"/>
                                        </p:tgtEl>
                                      </p:cBhvr>
                                    </p:animEffect>
                                  </p:childTnLst>
                                </p:cTn>
                              </p:par>
                            </p:childTnLst>
                          </p:cTn>
                        </p:par>
                        <p:par>
                          <p:cTn id="75" fill="hold">
                            <p:stCondLst>
                              <p:cond delay="8500"/>
                            </p:stCondLst>
                            <p:childTnLst>
                              <p:par>
                                <p:cTn id="76" presetID="26" presetClass="emph" presetSubtype="0" fill="hold" grpId="1" nodeType="afterEffect">
                                  <p:stCondLst>
                                    <p:cond delay="0"/>
                                  </p:stCondLst>
                                  <p:childTnLst>
                                    <p:animEffect>
                                      <p:cBhvr>
                                        <p:cTn id="77" dur="750" tmFilter="0, 0; .2, .5; .8, .5; 1, 0"/>
                                        <p:tgtEl>
                                          <p:spTgt spid="16414"/>
                                        </p:tgtEl>
                                      </p:cBhvr>
                                    </p:animEffect>
                                    <p:animScale>
                                      <p:cBhvr>
                                        <p:cTn id="78" dur="375" autoRev="1" fill="hold"/>
                                        <p:tgtEl>
                                          <p:spTgt spid="16414"/>
                                        </p:tgtEl>
                                      </p:cBhvr>
                                      <p:by x="105000" y="105000"/>
                                    </p:animScale>
                                  </p:childTnLst>
                                </p:cTn>
                              </p:par>
                            </p:childTnLst>
                          </p:cTn>
                        </p:par>
                        <p:par>
                          <p:cTn id="79" fill="hold">
                            <p:stCondLst>
                              <p:cond delay="9500"/>
                            </p:stCondLst>
                            <p:childTnLst>
                              <p:par>
                                <p:cTn id="80" presetID="42" presetClass="entr" presetSubtype="0" fill="hold" grpId="0" nodeType="afterEffect">
                                  <p:stCondLst>
                                    <p:cond delay="0"/>
                                  </p:stCondLst>
                                  <p:childTnLst>
                                    <p:set>
                                      <p:cBhvr>
                                        <p:cTn id="81" dur="1" fill="hold">
                                          <p:stCondLst>
                                            <p:cond delay="0"/>
                                          </p:stCondLst>
                                        </p:cTn>
                                        <p:tgtEl>
                                          <p:spTgt spid="16403"/>
                                        </p:tgtEl>
                                        <p:attrNameLst>
                                          <p:attrName>style.visibility</p:attrName>
                                        </p:attrNameLst>
                                      </p:cBhvr>
                                      <p:to>
                                        <p:strVal val="visible"/>
                                      </p:to>
                                    </p:set>
                                    <p:animEffect>
                                      <p:cBhvr>
                                        <p:cTn id="82" dur="500"/>
                                        <p:tgtEl>
                                          <p:spTgt spid="16403"/>
                                        </p:tgtEl>
                                      </p:cBhvr>
                                    </p:animEffect>
                                    <p:anim calcmode="lin" valueType="num">
                                      <p:cBhvr>
                                        <p:cTn id="83" dur="500" fill="hold"/>
                                        <p:tgtEl>
                                          <p:spTgt spid="16403"/>
                                        </p:tgtEl>
                                        <p:attrNameLst>
                                          <p:attrName>ppt_x</p:attrName>
                                        </p:attrNameLst>
                                      </p:cBhvr>
                                      <p:tavLst>
                                        <p:tav tm="0">
                                          <p:val>
                                            <p:strVal val="#ppt_x"/>
                                          </p:val>
                                        </p:tav>
                                        <p:tav tm="100000">
                                          <p:val>
                                            <p:strVal val="#ppt_x"/>
                                          </p:val>
                                        </p:tav>
                                      </p:tavLst>
                                    </p:anim>
                                    <p:anim calcmode="lin" valueType="num">
                                      <p:cBhvr>
                                        <p:cTn id="84" dur="500" fill="hold"/>
                                        <p:tgtEl>
                                          <p:spTgt spid="1640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16" presetClass="entr" presetSubtype="37" fill="hold" grpId="0" nodeType="afterEffect">
                                  <p:stCondLst>
                                    <p:cond delay="0"/>
                                  </p:stCondLst>
                                  <p:childTnLst>
                                    <p:set>
                                      <p:cBhvr>
                                        <p:cTn id="87" dur="1" fill="hold">
                                          <p:stCondLst>
                                            <p:cond delay="0"/>
                                          </p:stCondLst>
                                        </p:cTn>
                                        <p:tgtEl>
                                          <p:spTgt spid="16425"/>
                                        </p:tgtEl>
                                        <p:attrNameLst>
                                          <p:attrName>style.visibility</p:attrName>
                                        </p:attrNameLst>
                                      </p:cBhvr>
                                      <p:to>
                                        <p:strVal val="visible"/>
                                      </p:to>
                                    </p:set>
                                    <p:animEffect>
                                      <p:cBhvr>
                                        <p:cTn id="88" dur="500"/>
                                        <p:tgtEl>
                                          <p:spTgt spid="16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3" grpId="0" bldLvl="0" autoUpdateAnimBg="0"/>
      <p:bldP spid="16404" grpId="0" bldLvl="0" animBg="1" autoUpdateAnimBg="0"/>
      <p:bldP spid="16404" grpId="1" bldLvl="0" animBg="1" autoUpdateAnimBg="0"/>
      <p:bldP spid="16414" grpId="0" bldLvl="0" animBg="1" autoUpdateAnimBg="0"/>
      <p:bldP spid="16414" grpId="1" bldLvl="0" animBg="1" autoUpdateAnimBg="0"/>
      <p:bldP spid="16415" grpId="0" bldLvl="0" animBg="1" autoUpdateAnimBg="0"/>
      <p:bldP spid="16415" grpId="1" bldLvl="0" animBg="1" autoUpdateAnimBg="0"/>
      <p:bldP spid="16416" grpId="0" bldLvl="0" animBg="1" autoUpdateAnimBg="0"/>
      <p:bldP spid="16417" grpId="0" bldLvl="0" animBg="1" autoUpdateAnimBg="0"/>
      <p:bldP spid="16418" grpId="0" bldLvl="0" autoUpdateAnimBg="0"/>
      <p:bldP spid="16419" grpId="0" bldLvl="0" animBg="1" autoUpdateAnimBg="0"/>
      <p:bldP spid="16420" grpId="0" bldLvl="0" autoUpdateAnimBg="0"/>
      <p:bldP spid="16421" grpId="0" bldLvl="0" autoUpdateAnimBg="0"/>
      <p:bldP spid="16422" grpId="0" bldLvl="0" autoUpdateAnimBg="0"/>
      <p:bldP spid="16423" grpId="0" bldLvl="0" autoUpdateAnimBg="0"/>
      <p:bldP spid="16424" grpId="0" bldLvl="0" autoUpdateAnimBg="0"/>
      <p:bldP spid="16425"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4294967295"/>
          </p:nvPr>
        </p:nvSpPr>
        <p:spPr>
          <a:xfrm>
            <a:off x="0" y="719455"/>
            <a:ext cx="3157220" cy="887730"/>
          </a:xfrm>
        </p:spPr>
        <p:txBody>
          <a:bodyPr/>
          <a:lstStyle/>
          <a:p>
            <a:r>
              <a:rPr lang="zh-CN" altLang="en-US" dirty="0">
                <a:solidFill>
                  <a:schemeClr val="bg1"/>
                </a:solidFill>
              </a:rPr>
              <a:t>研究方法</a:t>
            </a:r>
            <a:endParaRPr lang="zh-CN" altLang="en-US" dirty="0">
              <a:solidFill>
                <a:schemeClr val="bg1"/>
              </a:solidFill>
            </a:endParaRPr>
          </a:p>
          <a:p>
            <a:endParaRPr lang="zh-CN" altLang="en-US" dirty="0">
              <a:solidFill>
                <a:schemeClr val="bg1"/>
              </a:solidFill>
            </a:endParaRPr>
          </a:p>
        </p:txBody>
      </p:sp>
      <p:sp>
        <p:nvSpPr>
          <p:cNvPr id="3" name="文本占位符 2"/>
          <p:cNvSpPr>
            <a:spLocks noGrp="1"/>
          </p:cNvSpPr>
          <p:nvPr>
            <p:ph type="body" sz="quarter" idx="4294967295"/>
          </p:nvPr>
        </p:nvSpPr>
        <p:spPr>
          <a:xfrm>
            <a:off x="0" y="1615440"/>
            <a:ext cx="3157220" cy="475615"/>
          </a:xfrm>
        </p:spPr>
        <p:txBody>
          <a:bodyPr/>
          <a:lstStyle/>
          <a:p>
            <a:r>
              <a:rPr lang="en-US" altLang="zh-CN" dirty="0">
                <a:solidFill>
                  <a:schemeClr val="bg1"/>
                </a:solidFill>
              </a:rPr>
              <a:t>Part Three</a:t>
            </a:r>
            <a:endParaRPr lang="en-US" altLang="zh-CN" dirty="0">
              <a:solidFill>
                <a:schemeClr val="bg1"/>
              </a:solidFill>
            </a:endParaRPr>
          </a:p>
        </p:txBody>
      </p:sp>
      <p:graphicFrame>
        <p:nvGraphicFramePr>
          <p:cNvPr id="9" name="Chart Placeholder 18"/>
          <p:cNvGraphicFramePr/>
          <p:nvPr/>
        </p:nvGraphicFramePr>
        <p:xfrm>
          <a:off x="5377227" y="1826545"/>
          <a:ext cx="5080000" cy="4525433"/>
        </p:xfrm>
        <a:graphic>
          <a:graphicData uri="http://schemas.openxmlformats.org/drawingml/2006/chart">
            <c:chart xmlns:c="http://schemas.openxmlformats.org/drawingml/2006/chart" xmlns:r="http://schemas.openxmlformats.org/officeDocument/2006/relationships" r:id="rId1"/>
          </a:graphicData>
        </a:graphic>
      </p:graphicFrame>
      <p:sp>
        <p:nvSpPr>
          <p:cNvPr id="10" name="Freeform 14"/>
          <p:cNvSpPr/>
          <p:nvPr/>
        </p:nvSpPr>
        <p:spPr>
          <a:xfrm flipH="1" flipV="1">
            <a:off x="8459446" y="5019471"/>
            <a:ext cx="600287" cy="272627"/>
          </a:xfrm>
          <a:custGeom>
            <a:avLst/>
            <a:gdLst>
              <a:gd name="connsiteX0" fmla="*/ 670560 w 670560"/>
              <a:gd name="connsiteY0" fmla="*/ 304800 h 304800"/>
              <a:gd name="connsiteX1" fmla="*/ 345440 w 670560"/>
              <a:gd name="connsiteY1" fmla="*/ 0 h 304800"/>
              <a:gd name="connsiteX2" fmla="*/ 0 w 670560"/>
              <a:gd name="connsiteY2" fmla="*/ 0 h 304800"/>
              <a:gd name="connsiteX0-1" fmla="*/ 525915 w 525915"/>
              <a:gd name="connsiteY0-2" fmla="*/ 265258 h 265258"/>
              <a:gd name="connsiteX1-3" fmla="*/ 345440 w 525915"/>
              <a:gd name="connsiteY1-4" fmla="*/ 0 h 265258"/>
              <a:gd name="connsiteX2-5" fmla="*/ 0 w 525915"/>
              <a:gd name="connsiteY2-6" fmla="*/ 0 h 265258"/>
            </a:gdLst>
            <a:ahLst/>
            <a:cxnLst>
              <a:cxn ang="0">
                <a:pos x="connsiteX0-1" y="connsiteY0-2"/>
              </a:cxn>
              <a:cxn ang="0">
                <a:pos x="connsiteX1-3" y="connsiteY1-4"/>
              </a:cxn>
              <a:cxn ang="0">
                <a:pos x="connsiteX2-5" y="connsiteY2-6"/>
              </a:cxn>
            </a:cxnLst>
            <a:rect l="l" t="t" r="r" b="b"/>
            <a:pathLst>
              <a:path w="525915" h="265258">
                <a:moveTo>
                  <a:pt x="525915" y="265258"/>
                </a:moveTo>
                <a:lnTo>
                  <a:pt x="345440" y="0"/>
                </a:lnTo>
                <a:lnTo>
                  <a:pt x="0" y="0"/>
                </a:lnTo>
              </a:path>
            </a:pathLst>
          </a:custGeom>
          <a:noFill/>
          <a:ln w="3175">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23"/>
          <p:cNvSpPr/>
          <p:nvPr/>
        </p:nvSpPr>
        <p:spPr>
          <a:xfrm flipV="1">
            <a:off x="6271306" y="4955639"/>
            <a:ext cx="927148" cy="336459"/>
          </a:xfrm>
          <a:custGeom>
            <a:avLst/>
            <a:gdLst>
              <a:gd name="connsiteX0" fmla="*/ 670560 w 670560"/>
              <a:gd name="connsiteY0" fmla="*/ 304800 h 304800"/>
              <a:gd name="connsiteX1" fmla="*/ 345440 w 670560"/>
              <a:gd name="connsiteY1" fmla="*/ 0 h 304800"/>
              <a:gd name="connsiteX2" fmla="*/ 0 w 670560"/>
              <a:gd name="connsiteY2" fmla="*/ 0 h 304800"/>
              <a:gd name="connsiteX0-1" fmla="*/ 552619 w 552619"/>
              <a:gd name="connsiteY0-2" fmla="*/ 255373 h 255373"/>
              <a:gd name="connsiteX1-3" fmla="*/ 345440 w 552619"/>
              <a:gd name="connsiteY1-4" fmla="*/ 0 h 255373"/>
              <a:gd name="connsiteX2-5" fmla="*/ 0 w 552619"/>
              <a:gd name="connsiteY2-6" fmla="*/ 0 h 255373"/>
            </a:gdLst>
            <a:ahLst/>
            <a:cxnLst>
              <a:cxn ang="0">
                <a:pos x="connsiteX0-1" y="connsiteY0-2"/>
              </a:cxn>
              <a:cxn ang="0">
                <a:pos x="connsiteX1-3" y="connsiteY1-4"/>
              </a:cxn>
              <a:cxn ang="0">
                <a:pos x="connsiteX2-5" y="connsiteY2-6"/>
              </a:cxn>
            </a:cxnLst>
            <a:rect l="l" t="t" r="r" b="b"/>
            <a:pathLst>
              <a:path w="552619" h="255373">
                <a:moveTo>
                  <a:pt x="552619" y="255373"/>
                </a:moveTo>
                <a:lnTo>
                  <a:pt x="345440" y="0"/>
                </a:lnTo>
                <a:lnTo>
                  <a:pt x="0" y="0"/>
                </a:lnTo>
              </a:path>
            </a:pathLst>
          </a:custGeom>
          <a:noFill/>
          <a:ln w="3175">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8" name="Straight Connector 42"/>
          <p:cNvCxnSpPr/>
          <p:nvPr/>
        </p:nvCxnSpPr>
        <p:spPr>
          <a:xfrm flipH="1">
            <a:off x="6163349" y="4124578"/>
            <a:ext cx="603057" cy="0"/>
          </a:xfrm>
          <a:prstGeom prst="line">
            <a:avLst/>
          </a:prstGeom>
          <a:noFill/>
          <a:ln w="3175">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19" name="Freeform 35"/>
          <p:cNvSpPr/>
          <p:nvPr/>
        </p:nvSpPr>
        <p:spPr>
          <a:xfrm flipH="1">
            <a:off x="8425226" y="2460006"/>
            <a:ext cx="646007" cy="457323"/>
          </a:xfrm>
          <a:custGeom>
            <a:avLst/>
            <a:gdLst>
              <a:gd name="connsiteX0" fmla="*/ 670560 w 670560"/>
              <a:gd name="connsiteY0" fmla="*/ 304800 h 304800"/>
              <a:gd name="connsiteX1" fmla="*/ 345440 w 670560"/>
              <a:gd name="connsiteY1" fmla="*/ 0 h 304800"/>
              <a:gd name="connsiteX2" fmla="*/ 0 w 670560"/>
              <a:gd name="connsiteY2" fmla="*/ 0 h 304800"/>
              <a:gd name="connsiteX0-1" fmla="*/ 626054 w 626054"/>
              <a:gd name="connsiteY0-2" fmla="*/ 265258 h 265258"/>
              <a:gd name="connsiteX1-3" fmla="*/ 345440 w 626054"/>
              <a:gd name="connsiteY1-4" fmla="*/ 0 h 265258"/>
              <a:gd name="connsiteX2-5" fmla="*/ 0 w 626054"/>
              <a:gd name="connsiteY2-6" fmla="*/ 0 h 265258"/>
              <a:gd name="connsiteX0-7" fmla="*/ 626054 w 626054"/>
              <a:gd name="connsiteY0-8" fmla="*/ 278439 h 278439"/>
              <a:gd name="connsiteX1-9" fmla="*/ 345440 w 626054"/>
              <a:gd name="connsiteY1-10" fmla="*/ 0 h 278439"/>
              <a:gd name="connsiteX2-11" fmla="*/ 0 w 626054"/>
              <a:gd name="connsiteY2-12" fmla="*/ 0 h 278439"/>
              <a:gd name="connsiteX0-13" fmla="*/ 548910 w 548910"/>
              <a:gd name="connsiteY0-14" fmla="*/ 304800 h 304800"/>
              <a:gd name="connsiteX1-15" fmla="*/ 345440 w 548910"/>
              <a:gd name="connsiteY1-16" fmla="*/ 0 h 304800"/>
              <a:gd name="connsiteX2-17" fmla="*/ 0 w 548910"/>
              <a:gd name="connsiteY2-18" fmla="*/ 0 h 304800"/>
            </a:gdLst>
            <a:ahLst/>
            <a:cxnLst>
              <a:cxn ang="0">
                <a:pos x="connsiteX0-1" y="connsiteY0-2"/>
              </a:cxn>
              <a:cxn ang="0">
                <a:pos x="connsiteX1-3" y="connsiteY1-4"/>
              </a:cxn>
              <a:cxn ang="0">
                <a:pos x="connsiteX2-5" y="connsiteY2-6"/>
              </a:cxn>
            </a:cxnLst>
            <a:rect l="l" t="t" r="r" b="b"/>
            <a:pathLst>
              <a:path w="548910" h="304800">
                <a:moveTo>
                  <a:pt x="548910" y="304800"/>
                </a:moveTo>
                <a:lnTo>
                  <a:pt x="345440" y="0"/>
                </a:lnTo>
                <a:lnTo>
                  <a:pt x="0" y="0"/>
                </a:lnTo>
              </a:path>
            </a:pathLst>
          </a:custGeom>
          <a:noFill/>
          <a:ln w="3175">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36"/>
          <p:cNvSpPr/>
          <p:nvPr/>
        </p:nvSpPr>
        <p:spPr>
          <a:xfrm>
            <a:off x="6271306" y="2460006"/>
            <a:ext cx="980259" cy="527415"/>
          </a:xfrm>
          <a:custGeom>
            <a:avLst/>
            <a:gdLst>
              <a:gd name="connsiteX0" fmla="*/ 670560 w 670560"/>
              <a:gd name="connsiteY0" fmla="*/ 304800 h 304800"/>
              <a:gd name="connsiteX1" fmla="*/ 345440 w 670560"/>
              <a:gd name="connsiteY1" fmla="*/ 0 h 304800"/>
              <a:gd name="connsiteX2" fmla="*/ 0 w 670560"/>
              <a:gd name="connsiteY2" fmla="*/ 0 h 304800"/>
              <a:gd name="connsiteX0-1" fmla="*/ 481054 w 481054"/>
              <a:gd name="connsiteY0-2" fmla="*/ 290855 h 290855"/>
              <a:gd name="connsiteX1-3" fmla="*/ 345440 w 481054"/>
              <a:gd name="connsiteY1-4" fmla="*/ 0 h 290855"/>
              <a:gd name="connsiteX2-5" fmla="*/ 0 w 481054"/>
              <a:gd name="connsiteY2-6" fmla="*/ 0 h 290855"/>
              <a:gd name="connsiteX0-7" fmla="*/ 435573 w 435573"/>
              <a:gd name="connsiteY0-8" fmla="*/ 192310 h 192310"/>
              <a:gd name="connsiteX1-9" fmla="*/ 345440 w 435573"/>
              <a:gd name="connsiteY1-10" fmla="*/ 0 h 192310"/>
              <a:gd name="connsiteX2-11" fmla="*/ 0 w 435573"/>
              <a:gd name="connsiteY2-12" fmla="*/ 0 h 192310"/>
              <a:gd name="connsiteX0-13" fmla="*/ 438683 w 438683"/>
              <a:gd name="connsiteY0-14" fmla="*/ 199747 h 199747"/>
              <a:gd name="connsiteX1-15" fmla="*/ 345440 w 438683"/>
              <a:gd name="connsiteY1-16" fmla="*/ 0 h 199747"/>
              <a:gd name="connsiteX2-17" fmla="*/ 0 w 438683"/>
              <a:gd name="connsiteY2-18" fmla="*/ 0 h 199747"/>
              <a:gd name="connsiteX0-19" fmla="*/ 482551 w 482551"/>
              <a:gd name="connsiteY0-20" fmla="*/ 226698 h 226698"/>
              <a:gd name="connsiteX1-21" fmla="*/ 345440 w 482551"/>
              <a:gd name="connsiteY1-22" fmla="*/ 0 h 226698"/>
              <a:gd name="connsiteX2-23" fmla="*/ 0 w 482551"/>
              <a:gd name="connsiteY2-24" fmla="*/ 0 h 226698"/>
            </a:gdLst>
            <a:ahLst/>
            <a:cxnLst>
              <a:cxn ang="0">
                <a:pos x="connsiteX0-1" y="connsiteY0-2"/>
              </a:cxn>
              <a:cxn ang="0">
                <a:pos x="connsiteX1-3" y="connsiteY1-4"/>
              </a:cxn>
              <a:cxn ang="0">
                <a:pos x="connsiteX2-5" y="connsiteY2-6"/>
              </a:cxn>
            </a:cxnLst>
            <a:rect l="l" t="t" r="r" b="b"/>
            <a:pathLst>
              <a:path w="482551" h="226698">
                <a:moveTo>
                  <a:pt x="482551" y="226698"/>
                </a:moveTo>
                <a:lnTo>
                  <a:pt x="345440" y="0"/>
                </a:lnTo>
                <a:lnTo>
                  <a:pt x="0" y="0"/>
                </a:lnTo>
              </a:path>
            </a:pathLst>
          </a:custGeom>
          <a:noFill/>
          <a:ln w="3175">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1" name="组合 30"/>
          <p:cNvGrpSpPr/>
          <p:nvPr/>
        </p:nvGrpSpPr>
        <p:grpSpPr>
          <a:xfrm>
            <a:off x="9144740" y="2266104"/>
            <a:ext cx="1885950" cy="1154082"/>
            <a:chOff x="9144740" y="2266104"/>
            <a:chExt cx="1885950" cy="1154082"/>
          </a:xfrm>
        </p:grpSpPr>
        <p:sp>
          <p:nvSpPr>
            <p:cNvPr id="15" name="Rectangle 22"/>
            <p:cNvSpPr/>
            <p:nvPr/>
          </p:nvSpPr>
          <p:spPr>
            <a:xfrm>
              <a:off x="9260565" y="2266104"/>
              <a:ext cx="827150" cy="418576"/>
            </a:xfrm>
            <a:prstGeom prst="rect">
              <a:avLst/>
            </a:prstGeom>
          </p:spPr>
          <p:txBody>
            <a:bodyPr wrap="none" lIns="0" tIns="0" rIns="0" bIns="0">
              <a:spAutoFit/>
            </a:bodyPr>
            <a:lstStyle/>
            <a:p>
              <a:pPr>
                <a:lnSpc>
                  <a:spcPct val="85000"/>
                </a:lnSpc>
              </a:pPr>
              <a:r>
                <a:rPr lang="en-US" sz="3200" b="1" dirty="0">
                  <a:solidFill>
                    <a:schemeClr val="bg1"/>
                  </a:solidFill>
                  <a:ea typeface="Open Sans Extrabold" pitchFamily="34" charset="0"/>
                  <a:cs typeface="Open Sans Extrabold" pitchFamily="34" charset="0"/>
                </a:rPr>
                <a:t>35%</a:t>
              </a:r>
              <a:endParaRPr lang="en-US" b="1" dirty="0">
                <a:solidFill>
                  <a:schemeClr val="bg1"/>
                </a:solidFill>
                <a:ea typeface="Open Sans Extrabold" pitchFamily="34" charset="0"/>
                <a:cs typeface="Open Sans Extrabold" pitchFamily="34" charset="0"/>
              </a:endParaRPr>
            </a:p>
          </p:txBody>
        </p:sp>
        <p:cxnSp>
          <p:nvCxnSpPr>
            <p:cNvPr id="21" name="直接连接符 20"/>
            <p:cNvCxnSpPr/>
            <p:nvPr/>
          </p:nvCxnSpPr>
          <p:spPr>
            <a:xfrm>
              <a:off x="9226513" y="2721169"/>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22" name="矩形 21"/>
            <p:cNvSpPr/>
            <p:nvPr/>
          </p:nvSpPr>
          <p:spPr>
            <a:xfrm>
              <a:off x="9144740" y="2847722"/>
              <a:ext cx="1885950" cy="572464"/>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9144740" y="5082810"/>
            <a:ext cx="1885950" cy="1110753"/>
            <a:chOff x="9144740" y="5082810"/>
            <a:chExt cx="1885950" cy="1110753"/>
          </a:xfrm>
        </p:grpSpPr>
        <p:sp>
          <p:nvSpPr>
            <p:cNvPr id="14" name="Rectangle 21"/>
            <p:cNvSpPr/>
            <p:nvPr/>
          </p:nvSpPr>
          <p:spPr>
            <a:xfrm>
              <a:off x="9243229" y="5082810"/>
              <a:ext cx="827150" cy="418576"/>
            </a:xfrm>
            <a:prstGeom prst="rect">
              <a:avLst/>
            </a:prstGeom>
          </p:spPr>
          <p:txBody>
            <a:bodyPr wrap="none" lIns="0" tIns="0" rIns="0" bIns="0">
              <a:spAutoFit/>
            </a:bodyPr>
            <a:lstStyle/>
            <a:p>
              <a:pPr>
                <a:lnSpc>
                  <a:spcPct val="85000"/>
                </a:lnSpc>
              </a:pPr>
              <a:r>
                <a:rPr lang="en-US" sz="3200" b="1" dirty="0">
                  <a:solidFill>
                    <a:schemeClr val="bg1"/>
                  </a:solidFill>
                  <a:ea typeface="Open Sans Extrabold" pitchFamily="34" charset="0"/>
                  <a:cs typeface="Open Sans Extrabold" pitchFamily="34" charset="0"/>
                </a:rPr>
                <a:t>16%</a:t>
              </a:r>
              <a:endParaRPr lang="en-US" b="1" dirty="0">
                <a:solidFill>
                  <a:schemeClr val="bg1"/>
                </a:solidFill>
                <a:ea typeface="Open Sans Extrabold" pitchFamily="34" charset="0"/>
                <a:cs typeface="Open Sans Extrabold" pitchFamily="34" charset="0"/>
              </a:endParaRPr>
            </a:p>
          </p:txBody>
        </p:sp>
        <p:cxnSp>
          <p:nvCxnSpPr>
            <p:cNvPr id="23" name="直接连接符 22"/>
            <p:cNvCxnSpPr/>
            <p:nvPr/>
          </p:nvCxnSpPr>
          <p:spPr>
            <a:xfrm>
              <a:off x="9226513" y="5494546"/>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24" name="矩形 23"/>
            <p:cNvSpPr/>
            <p:nvPr/>
          </p:nvSpPr>
          <p:spPr>
            <a:xfrm>
              <a:off x="9144740" y="5621099"/>
              <a:ext cx="1885950" cy="572464"/>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4182484" y="5082810"/>
            <a:ext cx="1892307" cy="1110753"/>
            <a:chOff x="4182484" y="5082810"/>
            <a:chExt cx="1892307" cy="1110753"/>
          </a:xfrm>
        </p:grpSpPr>
        <p:sp>
          <p:nvSpPr>
            <p:cNvPr id="13" name="Rectangle 20"/>
            <p:cNvSpPr/>
            <p:nvPr/>
          </p:nvSpPr>
          <p:spPr>
            <a:xfrm>
              <a:off x="5247641" y="5082810"/>
              <a:ext cx="827150" cy="418576"/>
            </a:xfrm>
            <a:prstGeom prst="rect">
              <a:avLst/>
            </a:prstGeom>
          </p:spPr>
          <p:txBody>
            <a:bodyPr wrap="none" lIns="0" tIns="0" rIns="0" bIns="0">
              <a:spAutoFit/>
            </a:bodyPr>
            <a:lstStyle/>
            <a:p>
              <a:pPr algn="r">
                <a:lnSpc>
                  <a:spcPct val="85000"/>
                </a:lnSpc>
              </a:pPr>
              <a:r>
                <a:rPr lang="en-US" sz="3200" b="1" dirty="0">
                  <a:solidFill>
                    <a:schemeClr val="bg1"/>
                  </a:solidFill>
                  <a:ea typeface="Open Sans Extrabold" pitchFamily="34" charset="0"/>
                  <a:cs typeface="Open Sans Extrabold" pitchFamily="34" charset="0"/>
                </a:rPr>
                <a:t>21%</a:t>
              </a:r>
              <a:endParaRPr lang="en-US" b="1" dirty="0">
                <a:solidFill>
                  <a:schemeClr val="bg1"/>
                </a:solidFill>
                <a:ea typeface="Open Sans Extrabold" pitchFamily="34" charset="0"/>
                <a:cs typeface="Open Sans Extrabold" pitchFamily="34" charset="0"/>
              </a:endParaRPr>
            </a:p>
          </p:txBody>
        </p:sp>
        <p:cxnSp>
          <p:nvCxnSpPr>
            <p:cNvPr id="25" name="直接连接符 24"/>
            <p:cNvCxnSpPr/>
            <p:nvPr/>
          </p:nvCxnSpPr>
          <p:spPr>
            <a:xfrm>
              <a:off x="4264257" y="5501386"/>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26" name="矩形 25"/>
            <p:cNvSpPr/>
            <p:nvPr/>
          </p:nvSpPr>
          <p:spPr>
            <a:xfrm>
              <a:off x="4182484" y="5621099"/>
              <a:ext cx="1885950" cy="572464"/>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82484" y="3923334"/>
            <a:ext cx="1885950" cy="1175413"/>
            <a:chOff x="4182484" y="3923334"/>
            <a:chExt cx="1885950" cy="1175413"/>
          </a:xfrm>
        </p:grpSpPr>
        <p:sp>
          <p:nvSpPr>
            <p:cNvPr id="12" name="Rectangle 19"/>
            <p:cNvSpPr/>
            <p:nvPr/>
          </p:nvSpPr>
          <p:spPr>
            <a:xfrm>
              <a:off x="5184134" y="3923334"/>
              <a:ext cx="827150" cy="418576"/>
            </a:xfrm>
            <a:prstGeom prst="rect">
              <a:avLst/>
            </a:prstGeom>
          </p:spPr>
          <p:txBody>
            <a:bodyPr wrap="none" lIns="0" tIns="0" rIns="0" bIns="0">
              <a:spAutoFit/>
            </a:bodyPr>
            <a:lstStyle/>
            <a:p>
              <a:pPr algn="r">
                <a:lnSpc>
                  <a:spcPct val="85000"/>
                </a:lnSpc>
              </a:pPr>
              <a:r>
                <a:rPr lang="en-US" sz="3200" b="1" dirty="0">
                  <a:solidFill>
                    <a:schemeClr val="bg1"/>
                  </a:solidFill>
                  <a:ea typeface="Open Sans Extrabold" pitchFamily="34" charset="0"/>
                  <a:cs typeface="Open Sans Extrabold" pitchFamily="34" charset="0"/>
                </a:rPr>
                <a:t>19%</a:t>
              </a:r>
              <a:endParaRPr lang="en-US" b="1" dirty="0">
                <a:solidFill>
                  <a:schemeClr val="bg1"/>
                </a:solidFill>
                <a:ea typeface="Open Sans Extrabold" pitchFamily="34" charset="0"/>
                <a:cs typeface="Open Sans Extrabold" pitchFamily="34" charset="0"/>
              </a:endParaRPr>
            </a:p>
          </p:txBody>
        </p:sp>
        <p:cxnSp>
          <p:nvCxnSpPr>
            <p:cNvPr id="27" name="直接连接符 26"/>
            <p:cNvCxnSpPr/>
            <p:nvPr/>
          </p:nvCxnSpPr>
          <p:spPr>
            <a:xfrm>
              <a:off x="4264257" y="4399730"/>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28" name="矩形 27"/>
            <p:cNvSpPr/>
            <p:nvPr/>
          </p:nvSpPr>
          <p:spPr>
            <a:xfrm>
              <a:off x="4182484" y="4526283"/>
              <a:ext cx="1885950" cy="572464"/>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4182484" y="2259332"/>
            <a:ext cx="1892307" cy="1160854"/>
            <a:chOff x="4182484" y="2259332"/>
            <a:chExt cx="1892307" cy="1160854"/>
          </a:xfrm>
        </p:grpSpPr>
        <p:sp>
          <p:nvSpPr>
            <p:cNvPr id="11" name="Rectangle 34"/>
            <p:cNvSpPr/>
            <p:nvPr/>
          </p:nvSpPr>
          <p:spPr>
            <a:xfrm>
              <a:off x="5247641" y="2259332"/>
              <a:ext cx="827150" cy="418576"/>
            </a:xfrm>
            <a:prstGeom prst="rect">
              <a:avLst/>
            </a:prstGeom>
          </p:spPr>
          <p:txBody>
            <a:bodyPr wrap="none" lIns="0" tIns="0" rIns="0" bIns="0">
              <a:spAutoFit/>
            </a:bodyPr>
            <a:lstStyle/>
            <a:p>
              <a:pPr algn="r">
                <a:lnSpc>
                  <a:spcPct val="85000"/>
                </a:lnSpc>
              </a:pPr>
              <a:r>
                <a:rPr lang="en-US" sz="3200" b="1" dirty="0">
                  <a:solidFill>
                    <a:schemeClr val="bg1"/>
                  </a:solidFill>
                  <a:ea typeface="Open Sans Extrabold" pitchFamily="34" charset="0"/>
                  <a:cs typeface="Open Sans Extrabold" pitchFamily="34" charset="0"/>
                </a:rPr>
                <a:t>23%</a:t>
              </a:r>
              <a:endParaRPr lang="en-US" b="1" dirty="0">
                <a:solidFill>
                  <a:schemeClr val="bg1"/>
                </a:solidFill>
                <a:ea typeface="Open Sans Extrabold" pitchFamily="34" charset="0"/>
                <a:cs typeface="Open Sans Extrabold" pitchFamily="34" charset="0"/>
              </a:endParaRPr>
            </a:p>
          </p:txBody>
        </p:sp>
        <p:cxnSp>
          <p:nvCxnSpPr>
            <p:cNvPr id="29" name="直接连接符 28"/>
            <p:cNvCxnSpPr/>
            <p:nvPr/>
          </p:nvCxnSpPr>
          <p:spPr>
            <a:xfrm>
              <a:off x="4264257" y="2721169"/>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30" name="矩形 29"/>
            <p:cNvSpPr/>
            <p:nvPr/>
          </p:nvSpPr>
          <p:spPr>
            <a:xfrm>
              <a:off x="4182484" y="2847722"/>
              <a:ext cx="1885950" cy="572464"/>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cxnSp>
        <p:nvCxnSpPr>
          <p:cNvPr id="33" name="直接连接符 32"/>
          <p:cNvCxnSpPr/>
          <p:nvPr/>
        </p:nvCxnSpPr>
        <p:spPr>
          <a:xfrm>
            <a:off x="4304523" y="484717"/>
            <a:ext cx="6877827"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nvGrpSpPr>
          <p:cNvPr id="5" name="组合 4"/>
          <p:cNvGrpSpPr/>
          <p:nvPr/>
        </p:nvGrpSpPr>
        <p:grpSpPr>
          <a:xfrm>
            <a:off x="4208910" y="640187"/>
            <a:ext cx="3429412" cy="1256262"/>
            <a:chOff x="4208910" y="640187"/>
            <a:chExt cx="3429412" cy="1256262"/>
          </a:xfrm>
        </p:grpSpPr>
        <p:cxnSp>
          <p:nvCxnSpPr>
            <p:cNvPr id="32" name="直接连接符 31"/>
            <p:cNvCxnSpPr/>
            <p:nvPr/>
          </p:nvCxnSpPr>
          <p:spPr>
            <a:xfrm>
              <a:off x="4304523" y="1896449"/>
              <a:ext cx="3327367"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34" name="矩形 33"/>
            <p:cNvSpPr/>
            <p:nvPr/>
          </p:nvSpPr>
          <p:spPr>
            <a:xfrm>
              <a:off x="4208910" y="640187"/>
              <a:ext cx="2031325" cy="369332"/>
            </a:xfrm>
            <a:prstGeom prst="rect">
              <a:avLst/>
            </a:prstGeom>
          </p:spPr>
          <p:txBody>
            <a:bodyPr wrap="none">
              <a:spAutoFit/>
            </a:bodyPr>
            <a:lstStyle/>
            <a:p>
              <a:pPr algn="ctr" defTabSz="608965"/>
              <a:r>
                <a:rPr lang="zh-CN" altLang="en-US" b="1" dirty="0">
                  <a:solidFill>
                    <a:schemeClr val="bg1"/>
                  </a:solidFill>
                  <a:ea typeface="微软雅黑" panose="020B0503020204020204" pitchFamily="34" charset="-122"/>
                </a:rPr>
                <a:t>点击此处添加标题</a:t>
              </a:r>
              <a:endParaRPr lang="zh-CN" altLang="en-US" b="1" dirty="0">
                <a:solidFill>
                  <a:schemeClr val="bg1"/>
                </a:solidFill>
                <a:ea typeface="微软雅黑" panose="020B0503020204020204" pitchFamily="34" charset="-122"/>
              </a:endParaRPr>
            </a:p>
          </p:txBody>
        </p:sp>
        <p:sp>
          <p:nvSpPr>
            <p:cNvPr id="35" name="矩形 34"/>
            <p:cNvSpPr/>
            <p:nvPr/>
          </p:nvSpPr>
          <p:spPr>
            <a:xfrm>
              <a:off x="4208910" y="980408"/>
              <a:ext cx="3429412" cy="549061"/>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 中可以对字体、字号、颜色、行距等进行修改。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cxnSp>
        <p:nvCxnSpPr>
          <p:cNvPr id="38" name="直接连接符 37"/>
          <p:cNvCxnSpPr/>
          <p:nvPr/>
        </p:nvCxnSpPr>
        <p:spPr>
          <a:xfrm>
            <a:off x="640573" y="2245699"/>
            <a:ext cx="1747027"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39" name="矩形 38"/>
          <p:cNvSpPr/>
          <p:nvPr/>
        </p:nvSpPr>
        <p:spPr>
          <a:xfrm>
            <a:off x="558800" y="2291014"/>
            <a:ext cx="1885950" cy="1290320"/>
          </a:xfrm>
          <a:prstGeom prst="rect">
            <a:avLst/>
          </a:prstGeom>
          <a:ln>
            <a:noFill/>
          </a:ln>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标题数字等都可以通过点击和重新输入进行更改，顶部“开始”面板中可以对字体、字号、颜色、行距等进行修改。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灯片编号占位符 22"/>
          <p:cNvSpPr>
            <a:spLocks noGrp="1"/>
          </p:cNvSpPr>
          <p:nvPr>
            <p:ph type="sldNum" sz="quarter" idx="4294967295"/>
          </p:nvPr>
        </p:nvSpPr>
        <p:spPr>
          <a:xfrm>
            <a:off x="9448800" y="6356350"/>
            <a:ext cx="2743200" cy="365125"/>
          </a:xfrm>
        </p:spPr>
        <p:txBody>
          <a:bodyPr/>
          <a:lstStyle/>
          <a:p>
            <a:fld id="{6F2FB8C1-635E-4EDE-8F9F-4B8C3B270325}"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19458" name="任意多边形 4"/>
          <p:cNvSpPr>
            <a:spLocks noChangeArrowheads="1"/>
          </p:cNvSpPr>
          <p:nvPr/>
        </p:nvSpPr>
        <p:spPr bwMode="auto">
          <a:xfrm>
            <a:off x="11658600" y="6162675"/>
            <a:ext cx="635000" cy="400050"/>
          </a:xfrm>
          <a:custGeom>
            <a:avLst/>
            <a:gdLst>
              <a:gd name="T0" fmla="*/ 250256 w 808522"/>
              <a:gd name="T1" fmla="*/ 0 h 510140"/>
              <a:gd name="T2" fmla="*/ 255070 w 808522"/>
              <a:gd name="T3" fmla="*/ 0 h 510140"/>
              <a:gd name="T4" fmla="*/ 808522 w 808522"/>
              <a:gd name="T5" fmla="*/ 0 h 510140"/>
              <a:gd name="T6" fmla="*/ 808522 w 808522"/>
              <a:gd name="T7" fmla="*/ 510139 h 510140"/>
              <a:gd name="T8" fmla="*/ 255080 w 808522"/>
              <a:gd name="T9" fmla="*/ 510139 h 510140"/>
              <a:gd name="T10" fmla="*/ 255070 w 808522"/>
              <a:gd name="T11" fmla="*/ 510140 h 510140"/>
              <a:gd name="T12" fmla="*/ 255060 w 808522"/>
              <a:gd name="T13" fmla="*/ 510139 h 510140"/>
              <a:gd name="T14" fmla="*/ 250256 w 808522"/>
              <a:gd name="T15" fmla="*/ 510139 h 510140"/>
              <a:gd name="T16" fmla="*/ 250256 w 808522"/>
              <a:gd name="T17" fmla="*/ 509655 h 510140"/>
              <a:gd name="T18" fmla="*/ 203664 w 808522"/>
              <a:gd name="T19" fmla="*/ 504958 h 510140"/>
              <a:gd name="T20" fmla="*/ 0 w 808522"/>
              <a:gd name="T21" fmla="*/ 255070 h 510140"/>
              <a:gd name="T22" fmla="*/ 203664 w 808522"/>
              <a:gd name="T23" fmla="*/ 5182 h 510140"/>
              <a:gd name="T24" fmla="*/ 250256 w 808522"/>
              <a:gd name="T25" fmla="*/ 485 h 5101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8522"/>
              <a:gd name="T40" fmla="*/ 0 h 510140"/>
              <a:gd name="T41" fmla="*/ 808522 w 808522"/>
              <a:gd name="T42" fmla="*/ 510140 h 5101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8522" h="510140">
                <a:moveTo>
                  <a:pt x="250256" y="0"/>
                </a:moveTo>
                <a:lnTo>
                  <a:pt x="255070" y="0"/>
                </a:lnTo>
                <a:lnTo>
                  <a:pt x="808522" y="0"/>
                </a:lnTo>
                <a:lnTo>
                  <a:pt x="808522" y="510139"/>
                </a:lnTo>
                <a:lnTo>
                  <a:pt x="255080" y="510139"/>
                </a:lnTo>
                <a:lnTo>
                  <a:pt x="255070" y="510140"/>
                </a:lnTo>
                <a:lnTo>
                  <a:pt x="255060" y="510139"/>
                </a:lnTo>
                <a:lnTo>
                  <a:pt x="250256" y="510139"/>
                </a:lnTo>
                <a:lnTo>
                  <a:pt x="250256" y="509655"/>
                </a:lnTo>
                <a:lnTo>
                  <a:pt x="203664" y="504958"/>
                </a:lnTo>
                <a:cubicBezTo>
                  <a:pt x="87433" y="481174"/>
                  <a:pt x="0" y="378332"/>
                  <a:pt x="0" y="255070"/>
                </a:cubicBezTo>
                <a:cubicBezTo>
                  <a:pt x="0" y="131808"/>
                  <a:pt x="87433" y="28967"/>
                  <a:pt x="203664" y="5182"/>
                </a:cubicBezTo>
                <a:lnTo>
                  <a:pt x="250256" y="485"/>
                </a:lnTo>
                <a:close/>
              </a:path>
            </a:pathLst>
          </a:cu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59" name="TextBox 15"/>
          <p:cNvSpPr>
            <a:spLocks noChangeArrowheads="1"/>
          </p:cNvSpPr>
          <p:nvPr/>
        </p:nvSpPr>
        <p:spPr bwMode="auto">
          <a:xfrm>
            <a:off x="11737975" y="6208713"/>
            <a:ext cx="4540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 tIns="34279" rIns="68558" bIns="34279">
            <a:spAutoFit/>
          </a:bodyPr>
          <a:lstStyle/>
          <a:p>
            <a:pPr algn="ctr"/>
            <a:r>
              <a:rPr lang="zh-CN" altLang="zh-CN" sz="140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zh-CN" sz="1400" b="1">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sp>
        <p:nvSpPr>
          <p:cNvPr id="19460" name="矩形 3"/>
          <p:cNvSpPr>
            <a:spLocks noChangeArrowheads="1"/>
          </p:cNvSpPr>
          <p:nvPr/>
        </p:nvSpPr>
        <p:spPr bwMode="auto">
          <a:xfrm>
            <a:off x="4803775" y="563563"/>
            <a:ext cx="1807210" cy="58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zh-CN" altLang="en-US" sz="3200">
                <a:solidFill>
                  <a:schemeClr val="bg1"/>
                </a:solidFill>
                <a:ea typeface="方正兰亭黑_GBK" panose="02000000000000000000" pitchFamily="2" charset="-122"/>
                <a:sym typeface="Arial" panose="020B0604020202020204" pitchFamily="34" charset="0"/>
              </a:rPr>
              <a:t>成就分享</a:t>
            </a:r>
            <a:endParaRPr lang="zh-CN" altLang="en-US" sz="3200">
              <a:solidFill>
                <a:schemeClr val="bg1"/>
              </a:solidFill>
              <a:sym typeface="Arial" panose="020B0604020202020204" pitchFamily="34" charset="0"/>
            </a:endParaRPr>
          </a:p>
        </p:txBody>
      </p:sp>
      <p:sp>
        <p:nvSpPr>
          <p:cNvPr id="19461" name="文本框 37"/>
          <p:cNvSpPr>
            <a:spLocks noChangeArrowheads="1"/>
          </p:cNvSpPr>
          <p:nvPr/>
        </p:nvSpPr>
        <p:spPr bwMode="auto">
          <a:xfrm>
            <a:off x="6689725" y="809625"/>
            <a:ext cx="2308225" cy="33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en-US" altLang="zh-CN" sz="1600">
                <a:solidFill>
                  <a:schemeClr val="bg1"/>
                </a:solidFill>
                <a:sym typeface="Arial" panose="020B0604020202020204" pitchFamily="34" charset="0"/>
              </a:rPr>
              <a:t>Achievement</a:t>
            </a:r>
            <a:endParaRPr lang="zh-CN" altLang="en-US" sz="1600">
              <a:solidFill>
                <a:schemeClr val="bg1"/>
              </a:solidFill>
              <a:sym typeface="Arial" panose="020B0604020202020204" pitchFamily="34" charset="0"/>
            </a:endParaRPr>
          </a:p>
        </p:txBody>
      </p:sp>
      <p:grpSp>
        <p:nvGrpSpPr>
          <p:cNvPr id="19462" name="组合 81"/>
          <p:cNvGrpSpPr/>
          <p:nvPr/>
        </p:nvGrpSpPr>
        <p:grpSpPr bwMode="auto">
          <a:xfrm>
            <a:off x="4257675" y="619125"/>
            <a:ext cx="263525" cy="393700"/>
            <a:chOff x="0" y="0"/>
            <a:chExt cx="213756" cy="427512"/>
          </a:xfrm>
        </p:grpSpPr>
        <p:sp>
          <p:nvSpPr>
            <p:cNvPr id="19463" name="直接连接符 82"/>
            <p:cNvSpPr>
              <a:spLocks noChangeShapeType="1"/>
            </p:cNvSpPr>
            <p:nvPr/>
          </p:nvSpPr>
          <p:spPr bwMode="auto">
            <a:xfrm>
              <a:off x="0" y="0"/>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sp>
          <p:nvSpPr>
            <p:cNvPr id="19464" name="直接连接符 83"/>
            <p:cNvSpPr>
              <a:spLocks noChangeShapeType="1"/>
            </p:cNvSpPr>
            <p:nvPr/>
          </p:nvSpPr>
          <p:spPr bwMode="auto">
            <a:xfrm flipH="1">
              <a:off x="0" y="213756"/>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grpSp>
      <p:sp>
        <p:nvSpPr>
          <p:cNvPr id="19465" name="六边形 33"/>
          <p:cNvSpPr>
            <a:spLocks noChangeArrowheads="1"/>
          </p:cNvSpPr>
          <p:nvPr/>
        </p:nvSpPr>
        <p:spPr bwMode="auto">
          <a:xfrm>
            <a:off x="4765675" y="1346200"/>
            <a:ext cx="1724025" cy="1485900"/>
          </a:xfrm>
          <a:prstGeom prst="hexagon">
            <a:avLst>
              <a:gd name="adj" fmla="val 25010"/>
              <a:gd name="vf" fmla="val 115470"/>
            </a:avLst>
          </a:prstGeom>
          <a:solidFill>
            <a:srgbClr val="F2F2F2">
              <a:alpha val="50000"/>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稳重</a:t>
            </a:r>
            <a:endParaRPr lang="zh-CN" altLang="en-US"/>
          </a:p>
        </p:txBody>
      </p:sp>
      <p:sp>
        <p:nvSpPr>
          <p:cNvPr id="19466" name="六边形 34"/>
          <p:cNvSpPr>
            <a:spLocks noChangeArrowheads="1"/>
          </p:cNvSpPr>
          <p:nvPr/>
        </p:nvSpPr>
        <p:spPr bwMode="auto">
          <a:xfrm>
            <a:off x="6226175" y="2165350"/>
            <a:ext cx="1724025" cy="1485900"/>
          </a:xfrm>
          <a:prstGeom prst="hexagon">
            <a:avLst>
              <a:gd name="adj" fmla="val 25010"/>
              <a:gd name="vf" fmla="val 115470"/>
            </a:avLst>
          </a:pr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b="1">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专业</a:t>
            </a:r>
            <a:endParaRPr lang="zh-CN" altLang="en-US"/>
          </a:p>
        </p:txBody>
      </p:sp>
      <p:sp>
        <p:nvSpPr>
          <p:cNvPr id="19467" name="六边形 35"/>
          <p:cNvSpPr>
            <a:spLocks noChangeArrowheads="1"/>
          </p:cNvSpPr>
          <p:nvPr/>
        </p:nvSpPr>
        <p:spPr bwMode="auto">
          <a:xfrm>
            <a:off x="4765675" y="2962275"/>
            <a:ext cx="1724025" cy="1485900"/>
          </a:xfrm>
          <a:prstGeom prst="hexagon">
            <a:avLst>
              <a:gd name="adj" fmla="val 25010"/>
              <a:gd name="vf" fmla="val 115470"/>
            </a:avLst>
          </a:prstGeom>
          <a:blipFill dpi="0" rotWithShape="1">
            <a:blip r:embed="rId1" cstate="print"/>
            <a:srcRect/>
            <a:tile tx="0" ty="0" sx="100000" sy="100000" flip="none" algn="tl"/>
          </a:blip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68" name="六边形 36"/>
          <p:cNvSpPr>
            <a:spLocks noChangeArrowheads="1"/>
          </p:cNvSpPr>
          <p:nvPr/>
        </p:nvSpPr>
        <p:spPr bwMode="auto">
          <a:xfrm>
            <a:off x="7685088" y="2984500"/>
            <a:ext cx="1724025" cy="1485900"/>
          </a:xfrm>
          <a:prstGeom prst="hexagon">
            <a:avLst>
              <a:gd name="adj" fmla="val 25010"/>
              <a:gd name="vf" fmla="val 115470"/>
            </a:avLst>
          </a:prstGeom>
          <a:blipFill dpi="0" rotWithShape="1">
            <a:blip r:embed="rId2" cstate="print"/>
            <a:srcRect/>
            <a:stretch>
              <a:fillRect/>
            </a:stretch>
          </a:blip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69" name="六边形 37"/>
          <p:cNvSpPr>
            <a:spLocks noChangeArrowheads="1"/>
          </p:cNvSpPr>
          <p:nvPr/>
        </p:nvSpPr>
        <p:spPr bwMode="auto">
          <a:xfrm>
            <a:off x="6229350" y="3770313"/>
            <a:ext cx="1724025" cy="1487487"/>
          </a:xfrm>
          <a:prstGeom prst="hexagon">
            <a:avLst>
              <a:gd name="adj" fmla="val 24983"/>
              <a:gd name="vf" fmla="val 115470"/>
            </a:avLst>
          </a:prstGeom>
          <a:solidFill>
            <a:srgbClr val="F2F2F2">
              <a:alpha val="50000"/>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服务</a:t>
            </a:r>
            <a:endParaRPr lang="zh-CN" altLang="en-US"/>
          </a:p>
        </p:txBody>
      </p:sp>
      <p:sp>
        <p:nvSpPr>
          <p:cNvPr id="19470" name="六边形 38"/>
          <p:cNvSpPr>
            <a:spLocks noChangeArrowheads="1"/>
          </p:cNvSpPr>
          <p:nvPr/>
        </p:nvSpPr>
        <p:spPr bwMode="auto">
          <a:xfrm>
            <a:off x="9145588" y="2168525"/>
            <a:ext cx="1724025" cy="1485900"/>
          </a:xfrm>
          <a:prstGeom prst="hexagon">
            <a:avLst>
              <a:gd name="adj" fmla="val 25010"/>
              <a:gd name="vf" fmla="val 115470"/>
            </a:avLst>
          </a:pr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b="1">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合作</a:t>
            </a:r>
            <a:endParaRPr lang="zh-CN" altLang="en-US"/>
          </a:p>
        </p:txBody>
      </p:sp>
      <p:sp>
        <p:nvSpPr>
          <p:cNvPr id="19471" name="六边形 39"/>
          <p:cNvSpPr>
            <a:spLocks noChangeArrowheads="1"/>
          </p:cNvSpPr>
          <p:nvPr/>
        </p:nvSpPr>
        <p:spPr bwMode="auto">
          <a:xfrm>
            <a:off x="3305175" y="2168525"/>
            <a:ext cx="1724025" cy="1485900"/>
          </a:xfrm>
          <a:prstGeom prst="hexagon">
            <a:avLst>
              <a:gd name="adj" fmla="val 25010"/>
              <a:gd name="vf" fmla="val 115470"/>
            </a:avLst>
          </a:prstGeom>
          <a:blipFill dpi="0" rotWithShape="1">
            <a:blip r:embed="rId3" cstate="print"/>
            <a:srcRect/>
            <a:stretch>
              <a:fillRect/>
            </a:stretch>
          </a:blip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72" name="六边形 40"/>
          <p:cNvSpPr>
            <a:spLocks noChangeArrowheads="1"/>
          </p:cNvSpPr>
          <p:nvPr/>
        </p:nvSpPr>
        <p:spPr bwMode="auto">
          <a:xfrm>
            <a:off x="7685088" y="4578350"/>
            <a:ext cx="1724025" cy="1487488"/>
          </a:xfrm>
          <a:prstGeom prst="hexagon">
            <a:avLst>
              <a:gd name="adj" fmla="val 24983"/>
              <a:gd name="vf" fmla="val 115470"/>
            </a:avLst>
          </a:pr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b="1">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独到</a:t>
            </a:r>
            <a:endParaRPr lang="zh-CN" altLang="en-US"/>
          </a:p>
        </p:txBody>
      </p:sp>
      <p:sp>
        <p:nvSpPr>
          <p:cNvPr id="19473" name="六边形 41"/>
          <p:cNvSpPr>
            <a:spLocks noChangeArrowheads="1"/>
          </p:cNvSpPr>
          <p:nvPr/>
        </p:nvSpPr>
        <p:spPr bwMode="auto">
          <a:xfrm>
            <a:off x="9145588" y="3759200"/>
            <a:ext cx="1724025" cy="1485900"/>
          </a:xfrm>
          <a:prstGeom prst="hexagon">
            <a:avLst>
              <a:gd name="adj" fmla="val 25010"/>
              <a:gd name="vf" fmla="val 115470"/>
            </a:avLst>
          </a:prstGeom>
          <a:solidFill>
            <a:srgbClr val="F2F2F2">
              <a:alpha val="50000"/>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创新</a:t>
            </a:r>
            <a:endParaRPr lang="zh-CN" altLang="en-US"/>
          </a:p>
        </p:txBody>
      </p:sp>
      <p:sp>
        <p:nvSpPr>
          <p:cNvPr id="19474" name="六边形 42"/>
          <p:cNvSpPr>
            <a:spLocks noChangeArrowheads="1"/>
          </p:cNvSpPr>
          <p:nvPr/>
        </p:nvSpPr>
        <p:spPr bwMode="auto">
          <a:xfrm>
            <a:off x="3305175" y="3759200"/>
            <a:ext cx="1724025" cy="1485900"/>
          </a:xfrm>
          <a:prstGeom prst="hexagon">
            <a:avLst>
              <a:gd name="adj" fmla="val 25010"/>
              <a:gd name="vf" fmla="val 115470"/>
            </a:avLst>
          </a:pr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b="1">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远见</a:t>
            </a:r>
            <a:endParaRPr lang="zh-CN" altLang="en-US"/>
          </a:p>
        </p:txBody>
      </p:sp>
      <p:sp>
        <p:nvSpPr>
          <p:cNvPr id="19475" name="六边形 43"/>
          <p:cNvSpPr>
            <a:spLocks noChangeArrowheads="1"/>
          </p:cNvSpPr>
          <p:nvPr/>
        </p:nvSpPr>
        <p:spPr bwMode="auto">
          <a:xfrm>
            <a:off x="1844675" y="2984500"/>
            <a:ext cx="1724025" cy="1485900"/>
          </a:xfrm>
          <a:prstGeom prst="hexagon">
            <a:avLst>
              <a:gd name="adj" fmla="val 25010"/>
              <a:gd name="vf" fmla="val 115470"/>
            </a:avLst>
          </a:prstGeom>
          <a:solidFill>
            <a:srgbClr val="F2F2F2">
              <a:alpha val="50000"/>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r>
              <a:rPr lang="zh-CN" altLang="en-US" sz="2800">
                <a:solidFill>
                  <a:srgbClr val="FFFFFF"/>
                </a:solidFill>
                <a:latin typeface="方正兰亭黑_GBK" panose="02000000000000000000" pitchFamily="2" charset="-122"/>
                <a:ea typeface="方正兰亭黑_GBK" panose="02000000000000000000" pitchFamily="2" charset="-122"/>
                <a:sym typeface="方正兰亭黑_GBK" panose="02000000000000000000" pitchFamily="2" charset="-122"/>
              </a:rPr>
              <a:t>目标</a:t>
            </a:r>
            <a:endParaRPr lang="zh-CN" altLang="en-US"/>
          </a:p>
        </p:txBody>
      </p:sp>
      <p:sp>
        <p:nvSpPr>
          <p:cNvPr id="19476" name="TextBox 39"/>
          <p:cNvSpPr>
            <a:spLocks noChangeArrowheads="1"/>
          </p:cNvSpPr>
          <p:nvPr/>
        </p:nvSpPr>
        <p:spPr bwMode="auto">
          <a:xfrm flipH="1">
            <a:off x="1222375" y="4854575"/>
            <a:ext cx="27876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zh-CN" altLang="en-US" sz="2200" b="1">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点击添加标题</a:t>
            </a:r>
            <a:endParaRPr lang="zh-CN" altLang="en-US"/>
          </a:p>
        </p:txBody>
      </p:sp>
      <p:sp>
        <p:nvSpPr>
          <p:cNvPr id="19477" name="TextBox 40"/>
          <p:cNvSpPr>
            <a:spLocks noChangeArrowheads="1"/>
          </p:cNvSpPr>
          <p:nvPr/>
        </p:nvSpPr>
        <p:spPr bwMode="auto">
          <a:xfrm>
            <a:off x="1222375" y="5481638"/>
            <a:ext cx="3581400" cy="64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pPr>
            <a:r>
              <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您的内容打在这里，或者通过复制您的文本后，在此框中选择粘贴，并选择只保留文字。</a:t>
            </a:r>
            <a:endPar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19478" name="六边形 46"/>
          <p:cNvSpPr>
            <a:spLocks noChangeArrowheads="1"/>
          </p:cNvSpPr>
          <p:nvPr/>
        </p:nvSpPr>
        <p:spPr bwMode="auto">
          <a:xfrm>
            <a:off x="4765675" y="4578350"/>
            <a:ext cx="1724025" cy="1487488"/>
          </a:xfrm>
          <a:prstGeom prst="hexagon">
            <a:avLst>
              <a:gd name="adj" fmla="val 24983"/>
              <a:gd name="vf" fmla="val 115470"/>
            </a:avLst>
          </a:prstGeom>
          <a:blipFill dpi="0" rotWithShape="1">
            <a:blip r:embed="rId4" cstate="print"/>
            <a:srcRect/>
            <a:stretch>
              <a:fillRect/>
            </a:stretch>
          </a:blip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9462"/>
                                        </p:tgtEl>
                                        <p:attrNameLst>
                                          <p:attrName>style.visibility</p:attrName>
                                        </p:attrNameLst>
                                      </p:cBhvr>
                                      <p:to>
                                        <p:strVal val="visible"/>
                                      </p:to>
                                    </p:set>
                                    <p:animEffect>
                                      <p:cBhvr>
                                        <p:cTn id="7" dur="500"/>
                                        <p:tgtEl>
                                          <p:spTgt spid="1946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460"/>
                                        </p:tgtEl>
                                        <p:attrNameLst>
                                          <p:attrName>style.visibility</p:attrName>
                                        </p:attrNameLst>
                                      </p:cBhvr>
                                      <p:to>
                                        <p:strVal val="visible"/>
                                      </p:to>
                                    </p:set>
                                    <p:animEffect>
                                      <p:cBhvr>
                                        <p:cTn id="11" dur="500"/>
                                        <p:tgtEl>
                                          <p:spTgt spid="1946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9461"/>
                                        </p:tgtEl>
                                        <p:attrNameLst>
                                          <p:attrName>style.visibility</p:attrName>
                                        </p:attrNameLst>
                                      </p:cBhvr>
                                      <p:to>
                                        <p:strVal val="visible"/>
                                      </p:to>
                                    </p:set>
                                    <p:animEffect>
                                      <p:cBhvr>
                                        <p:cTn id="15" dur="500"/>
                                        <p:tgtEl>
                                          <p:spTgt spid="19461"/>
                                        </p:tgtEl>
                                      </p:cBhvr>
                                    </p:animEffect>
                                  </p:childTnLst>
                                </p:cTn>
                              </p:par>
                              <p:par>
                                <p:cTn id="16" presetID="23" presetClass="entr" presetSubtype="528" fill="hold" grpId="0" nodeType="withEffect">
                                  <p:stCondLst>
                                    <p:cond delay="1500"/>
                                  </p:stCondLst>
                                  <p:childTnLst>
                                    <p:set>
                                      <p:cBhvr>
                                        <p:cTn id="17" dur="1" fill="hold">
                                          <p:stCondLst>
                                            <p:cond delay="0"/>
                                          </p:stCondLst>
                                        </p:cTn>
                                        <p:tgtEl>
                                          <p:spTgt spid="19475"/>
                                        </p:tgtEl>
                                        <p:attrNameLst>
                                          <p:attrName>style.visibility</p:attrName>
                                        </p:attrNameLst>
                                      </p:cBhvr>
                                      <p:to>
                                        <p:strVal val="visible"/>
                                      </p:to>
                                    </p:set>
                                    <p:anim calcmode="lin" valueType="num">
                                      <p:cBhvr>
                                        <p:cTn id="18" dur="300" fill="hold"/>
                                        <p:tgtEl>
                                          <p:spTgt spid="19475"/>
                                        </p:tgtEl>
                                        <p:attrNameLst>
                                          <p:attrName>ppt_w</p:attrName>
                                        </p:attrNameLst>
                                      </p:cBhvr>
                                      <p:tavLst>
                                        <p:tav tm="0">
                                          <p:val>
                                            <p:fltVal val="0"/>
                                          </p:val>
                                        </p:tav>
                                        <p:tav tm="100000">
                                          <p:val>
                                            <p:strVal val="#ppt_w"/>
                                          </p:val>
                                        </p:tav>
                                      </p:tavLst>
                                    </p:anim>
                                    <p:anim calcmode="lin" valueType="num">
                                      <p:cBhvr>
                                        <p:cTn id="19" dur="300" fill="hold"/>
                                        <p:tgtEl>
                                          <p:spTgt spid="19475"/>
                                        </p:tgtEl>
                                        <p:attrNameLst>
                                          <p:attrName>ppt_h</p:attrName>
                                        </p:attrNameLst>
                                      </p:cBhvr>
                                      <p:tavLst>
                                        <p:tav tm="0">
                                          <p:val>
                                            <p:fltVal val="0"/>
                                          </p:val>
                                        </p:tav>
                                        <p:tav tm="100000">
                                          <p:val>
                                            <p:strVal val="#ppt_h"/>
                                          </p:val>
                                        </p:tav>
                                      </p:tavLst>
                                    </p:anim>
                                    <p:anim calcmode="lin" valueType="num">
                                      <p:cBhvr>
                                        <p:cTn id="20" dur="300" fill="hold"/>
                                        <p:tgtEl>
                                          <p:spTgt spid="19475"/>
                                        </p:tgtEl>
                                        <p:attrNameLst>
                                          <p:attrName>ppt_x</p:attrName>
                                        </p:attrNameLst>
                                      </p:cBhvr>
                                      <p:tavLst>
                                        <p:tav tm="0">
                                          <p:val>
                                            <p:fltVal val="0.5"/>
                                          </p:val>
                                        </p:tav>
                                        <p:tav tm="100000">
                                          <p:val>
                                            <p:strVal val="#ppt_x"/>
                                          </p:val>
                                        </p:tav>
                                      </p:tavLst>
                                    </p:anim>
                                    <p:anim calcmode="lin" valueType="num">
                                      <p:cBhvr>
                                        <p:cTn id="21" dur="300" fill="hold"/>
                                        <p:tgtEl>
                                          <p:spTgt spid="19475"/>
                                        </p:tgtEl>
                                        <p:attrNameLst>
                                          <p:attrName>ppt_y</p:attrName>
                                        </p:attrNameLst>
                                      </p:cBhvr>
                                      <p:tavLst>
                                        <p:tav tm="0">
                                          <p:val>
                                            <p:fltVal val="0.5"/>
                                          </p:val>
                                        </p:tav>
                                        <p:tav tm="100000">
                                          <p:val>
                                            <p:strVal val="#ppt_y"/>
                                          </p:val>
                                        </p:tav>
                                      </p:tavLst>
                                    </p:anim>
                                  </p:childTnLst>
                                </p:cTn>
                              </p:par>
                              <p:par>
                                <p:cTn id="22" presetID="26" presetClass="emph" presetSubtype="0" fill="hold" grpId="1" nodeType="withEffect">
                                  <p:stCondLst>
                                    <p:cond delay="1800"/>
                                  </p:stCondLst>
                                  <p:childTnLst>
                                    <p:animEffect>
                                      <p:cBhvr>
                                        <p:cTn id="23" dur="300" tmFilter="0, 0; .2, .5; .8, .5; 1, 0"/>
                                        <p:tgtEl>
                                          <p:spTgt spid="19475"/>
                                        </p:tgtEl>
                                      </p:cBhvr>
                                    </p:animEffect>
                                    <p:animScale>
                                      <p:cBhvr>
                                        <p:cTn id="24" dur="150" autoRev="1" fill="hold"/>
                                        <p:tgtEl>
                                          <p:spTgt spid="19475"/>
                                        </p:tgtEl>
                                      </p:cBhvr>
                                      <p:by x="105000" y="105000"/>
                                    </p:animScale>
                                  </p:childTnLst>
                                </p:cTn>
                              </p:par>
                              <p:par>
                                <p:cTn id="25" presetID="23" presetClass="entr" presetSubtype="528" fill="hold" grpId="0" nodeType="withEffect">
                                  <p:stCondLst>
                                    <p:cond delay="1600"/>
                                  </p:stCondLst>
                                  <p:childTnLst>
                                    <p:set>
                                      <p:cBhvr>
                                        <p:cTn id="26" dur="1" fill="hold">
                                          <p:stCondLst>
                                            <p:cond delay="0"/>
                                          </p:stCondLst>
                                        </p:cTn>
                                        <p:tgtEl>
                                          <p:spTgt spid="19471"/>
                                        </p:tgtEl>
                                        <p:attrNameLst>
                                          <p:attrName>style.visibility</p:attrName>
                                        </p:attrNameLst>
                                      </p:cBhvr>
                                      <p:to>
                                        <p:strVal val="visible"/>
                                      </p:to>
                                    </p:set>
                                    <p:anim calcmode="lin" valueType="num">
                                      <p:cBhvr>
                                        <p:cTn id="27" dur="300" fill="hold"/>
                                        <p:tgtEl>
                                          <p:spTgt spid="19471"/>
                                        </p:tgtEl>
                                        <p:attrNameLst>
                                          <p:attrName>ppt_w</p:attrName>
                                        </p:attrNameLst>
                                      </p:cBhvr>
                                      <p:tavLst>
                                        <p:tav tm="0">
                                          <p:val>
                                            <p:fltVal val="0"/>
                                          </p:val>
                                        </p:tav>
                                        <p:tav tm="100000">
                                          <p:val>
                                            <p:strVal val="#ppt_w"/>
                                          </p:val>
                                        </p:tav>
                                      </p:tavLst>
                                    </p:anim>
                                    <p:anim calcmode="lin" valueType="num">
                                      <p:cBhvr>
                                        <p:cTn id="28" dur="300" fill="hold"/>
                                        <p:tgtEl>
                                          <p:spTgt spid="19471"/>
                                        </p:tgtEl>
                                        <p:attrNameLst>
                                          <p:attrName>ppt_h</p:attrName>
                                        </p:attrNameLst>
                                      </p:cBhvr>
                                      <p:tavLst>
                                        <p:tav tm="0">
                                          <p:val>
                                            <p:fltVal val="0"/>
                                          </p:val>
                                        </p:tav>
                                        <p:tav tm="100000">
                                          <p:val>
                                            <p:strVal val="#ppt_h"/>
                                          </p:val>
                                        </p:tav>
                                      </p:tavLst>
                                    </p:anim>
                                    <p:anim calcmode="lin" valueType="num">
                                      <p:cBhvr>
                                        <p:cTn id="29" dur="300" fill="hold"/>
                                        <p:tgtEl>
                                          <p:spTgt spid="19471"/>
                                        </p:tgtEl>
                                        <p:attrNameLst>
                                          <p:attrName>ppt_x</p:attrName>
                                        </p:attrNameLst>
                                      </p:cBhvr>
                                      <p:tavLst>
                                        <p:tav tm="0">
                                          <p:val>
                                            <p:fltVal val="0.5"/>
                                          </p:val>
                                        </p:tav>
                                        <p:tav tm="100000">
                                          <p:val>
                                            <p:strVal val="#ppt_x"/>
                                          </p:val>
                                        </p:tav>
                                      </p:tavLst>
                                    </p:anim>
                                    <p:anim calcmode="lin" valueType="num">
                                      <p:cBhvr>
                                        <p:cTn id="30" dur="300" fill="hold"/>
                                        <p:tgtEl>
                                          <p:spTgt spid="19471"/>
                                        </p:tgtEl>
                                        <p:attrNameLst>
                                          <p:attrName>ppt_y</p:attrName>
                                        </p:attrNameLst>
                                      </p:cBhvr>
                                      <p:tavLst>
                                        <p:tav tm="0">
                                          <p:val>
                                            <p:fltVal val="0.5"/>
                                          </p:val>
                                        </p:tav>
                                        <p:tav tm="100000">
                                          <p:val>
                                            <p:strVal val="#ppt_y"/>
                                          </p:val>
                                        </p:tav>
                                      </p:tavLst>
                                    </p:anim>
                                  </p:childTnLst>
                                </p:cTn>
                              </p:par>
                              <p:par>
                                <p:cTn id="31" presetID="26" presetClass="emph" presetSubtype="0" fill="hold" grpId="1" nodeType="withEffect">
                                  <p:stCondLst>
                                    <p:cond delay="1900"/>
                                  </p:stCondLst>
                                  <p:childTnLst>
                                    <p:animEffect>
                                      <p:cBhvr>
                                        <p:cTn id="32" dur="300" tmFilter="0, 0; .2, .5; .8, .5; 1, 0"/>
                                        <p:tgtEl>
                                          <p:spTgt spid="19471"/>
                                        </p:tgtEl>
                                      </p:cBhvr>
                                    </p:animEffect>
                                    <p:animScale>
                                      <p:cBhvr>
                                        <p:cTn id="33" dur="150" autoRev="1" fill="hold"/>
                                        <p:tgtEl>
                                          <p:spTgt spid="19471"/>
                                        </p:tgtEl>
                                      </p:cBhvr>
                                      <p:by x="105000" y="105000"/>
                                    </p:animScale>
                                  </p:childTnLst>
                                </p:cTn>
                              </p:par>
                              <p:par>
                                <p:cTn id="34" presetID="23" presetClass="entr" presetSubtype="528" fill="hold" grpId="0" nodeType="withEffect">
                                  <p:stCondLst>
                                    <p:cond delay="1700"/>
                                  </p:stCondLst>
                                  <p:childTnLst>
                                    <p:set>
                                      <p:cBhvr>
                                        <p:cTn id="35" dur="1" fill="hold">
                                          <p:stCondLst>
                                            <p:cond delay="0"/>
                                          </p:stCondLst>
                                        </p:cTn>
                                        <p:tgtEl>
                                          <p:spTgt spid="19465"/>
                                        </p:tgtEl>
                                        <p:attrNameLst>
                                          <p:attrName>style.visibility</p:attrName>
                                        </p:attrNameLst>
                                      </p:cBhvr>
                                      <p:to>
                                        <p:strVal val="visible"/>
                                      </p:to>
                                    </p:set>
                                    <p:anim calcmode="lin" valueType="num">
                                      <p:cBhvr>
                                        <p:cTn id="36" dur="300" fill="hold"/>
                                        <p:tgtEl>
                                          <p:spTgt spid="19465"/>
                                        </p:tgtEl>
                                        <p:attrNameLst>
                                          <p:attrName>ppt_w</p:attrName>
                                        </p:attrNameLst>
                                      </p:cBhvr>
                                      <p:tavLst>
                                        <p:tav tm="0">
                                          <p:val>
                                            <p:fltVal val="0"/>
                                          </p:val>
                                        </p:tav>
                                        <p:tav tm="100000">
                                          <p:val>
                                            <p:strVal val="#ppt_w"/>
                                          </p:val>
                                        </p:tav>
                                      </p:tavLst>
                                    </p:anim>
                                    <p:anim calcmode="lin" valueType="num">
                                      <p:cBhvr>
                                        <p:cTn id="37" dur="300" fill="hold"/>
                                        <p:tgtEl>
                                          <p:spTgt spid="19465"/>
                                        </p:tgtEl>
                                        <p:attrNameLst>
                                          <p:attrName>ppt_h</p:attrName>
                                        </p:attrNameLst>
                                      </p:cBhvr>
                                      <p:tavLst>
                                        <p:tav tm="0">
                                          <p:val>
                                            <p:fltVal val="0"/>
                                          </p:val>
                                        </p:tav>
                                        <p:tav tm="100000">
                                          <p:val>
                                            <p:strVal val="#ppt_h"/>
                                          </p:val>
                                        </p:tav>
                                      </p:tavLst>
                                    </p:anim>
                                    <p:anim calcmode="lin" valueType="num">
                                      <p:cBhvr>
                                        <p:cTn id="38" dur="300" fill="hold"/>
                                        <p:tgtEl>
                                          <p:spTgt spid="19465"/>
                                        </p:tgtEl>
                                        <p:attrNameLst>
                                          <p:attrName>ppt_x</p:attrName>
                                        </p:attrNameLst>
                                      </p:cBhvr>
                                      <p:tavLst>
                                        <p:tav tm="0">
                                          <p:val>
                                            <p:fltVal val="0.5"/>
                                          </p:val>
                                        </p:tav>
                                        <p:tav tm="100000">
                                          <p:val>
                                            <p:strVal val="#ppt_x"/>
                                          </p:val>
                                        </p:tav>
                                      </p:tavLst>
                                    </p:anim>
                                    <p:anim calcmode="lin" valueType="num">
                                      <p:cBhvr>
                                        <p:cTn id="39" dur="300" fill="hold"/>
                                        <p:tgtEl>
                                          <p:spTgt spid="19465"/>
                                        </p:tgtEl>
                                        <p:attrNameLst>
                                          <p:attrName>ppt_y</p:attrName>
                                        </p:attrNameLst>
                                      </p:cBhvr>
                                      <p:tavLst>
                                        <p:tav tm="0">
                                          <p:val>
                                            <p:fltVal val="0.5"/>
                                          </p:val>
                                        </p:tav>
                                        <p:tav tm="100000">
                                          <p:val>
                                            <p:strVal val="#ppt_y"/>
                                          </p:val>
                                        </p:tav>
                                      </p:tavLst>
                                    </p:anim>
                                  </p:childTnLst>
                                </p:cTn>
                              </p:par>
                              <p:par>
                                <p:cTn id="40" presetID="26" presetClass="emph" presetSubtype="0" fill="hold" grpId="1" nodeType="withEffect">
                                  <p:stCondLst>
                                    <p:cond delay="2000"/>
                                  </p:stCondLst>
                                  <p:childTnLst>
                                    <p:animEffect>
                                      <p:cBhvr>
                                        <p:cTn id="41" dur="300" tmFilter="0, 0; .2, .5; .8, .5; 1, 0"/>
                                        <p:tgtEl>
                                          <p:spTgt spid="19465"/>
                                        </p:tgtEl>
                                      </p:cBhvr>
                                    </p:animEffect>
                                    <p:animScale>
                                      <p:cBhvr>
                                        <p:cTn id="42" dur="150" autoRev="1" fill="hold"/>
                                        <p:tgtEl>
                                          <p:spTgt spid="19465"/>
                                        </p:tgtEl>
                                      </p:cBhvr>
                                      <p:by x="105000" y="105000"/>
                                    </p:animScale>
                                  </p:childTnLst>
                                </p:cTn>
                              </p:par>
                              <p:par>
                                <p:cTn id="43" presetID="23" presetClass="entr" presetSubtype="528" fill="hold" grpId="0" nodeType="withEffect">
                                  <p:stCondLst>
                                    <p:cond delay="1800"/>
                                  </p:stCondLst>
                                  <p:childTnLst>
                                    <p:set>
                                      <p:cBhvr>
                                        <p:cTn id="44" dur="1" fill="hold">
                                          <p:stCondLst>
                                            <p:cond delay="0"/>
                                          </p:stCondLst>
                                        </p:cTn>
                                        <p:tgtEl>
                                          <p:spTgt spid="19466"/>
                                        </p:tgtEl>
                                        <p:attrNameLst>
                                          <p:attrName>style.visibility</p:attrName>
                                        </p:attrNameLst>
                                      </p:cBhvr>
                                      <p:to>
                                        <p:strVal val="visible"/>
                                      </p:to>
                                    </p:set>
                                    <p:anim calcmode="lin" valueType="num">
                                      <p:cBhvr>
                                        <p:cTn id="45" dur="300" fill="hold"/>
                                        <p:tgtEl>
                                          <p:spTgt spid="19466"/>
                                        </p:tgtEl>
                                        <p:attrNameLst>
                                          <p:attrName>ppt_w</p:attrName>
                                        </p:attrNameLst>
                                      </p:cBhvr>
                                      <p:tavLst>
                                        <p:tav tm="0">
                                          <p:val>
                                            <p:fltVal val="0"/>
                                          </p:val>
                                        </p:tav>
                                        <p:tav tm="100000">
                                          <p:val>
                                            <p:strVal val="#ppt_w"/>
                                          </p:val>
                                        </p:tav>
                                      </p:tavLst>
                                    </p:anim>
                                    <p:anim calcmode="lin" valueType="num">
                                      <p:cBhvr>
                                        <p:cTn id="46" dur="300" fill="hold"/>
                                        <p:tgtEl>
                                          <p:spTgt spid="19466"/>
                                        </p:tgtEl>
                                        <p:attrNameLst>
                                          <p:attrName>ppt_h</p:attrName>
                                        </p:attrNameLst>
                                      </p:cBhvr>
                                      <p:tavLst>
                                        <p:tav tm="0">
                                          <p:val>
                                            <p:fltVal val="0"/>
                                          </p:val>
                                        </p:tav>
                                        <p:tav tm="100000">
                                          <p:val>
                                            <p:strVal val="#ppt_h"/>
                                          </p:val>
                                        </p:tav>
                                      </p:tavLst>
                                    </p:anim>
                                    <p:anim calcmode="lin" valueType="num">
                                      <p:cBhvr>
                                        <p:cTn id="47" dur="300" fill="hold"/>
                                        <p:tgtEl>
                                          <p:spTgt spid="19466"/>
                                        </p:tgtEl>
                                        <p:attrNameLst>
                                          <p:attrName>ppt_x</p:attrName>
                                        </p:attrNameLst>
                                      </p:cBhvr>
                                      <p:tavLst>
                                        <p:tav tm="0">
                                          <p:val>
                                            <p:fltVal val="0.5"/>
                                          </p:val>
                                        </p:tav>
                                        <p:tav tm="100000">
                                          <p:val>
                                            <p:strVal val="#ppt_x"/>
                                          </p:val>
                                        </p:tav>
                                      </p:tavLst>
                                    </p:anim>
                                    <p:anim calcmode="lin" valueType="num">
                                      <p:cBhvr>
                                        <p:cTn id="48" dur="300" fill="hold"/>
                                        <p:tgtEl>
                                          <p:spTgt spid="19466"/>
                                        </p:tgtEl>
                                        <p:attrNameLst>
                                          <p:attrName>ppt_y</p:attrName>
                                        </p:attrNameLst>
                                      </p:cBhvr>
                                      <p:tavLst>
                                        <p:tav tm="0">
                                          <p:val>
                                            <p:fltVal val="0.5"/>
                                          </p:val>
                                        </p:tav>
                                        <p:tav tm="100000">
                                          <p:val>
                                            <p:strVal val="#ppt_y"/>
                                          </p:val>
                                        </p:tav>
                                      </p:tavLst>
                                    </p:anim>
                                  </p:childTnLst>
                                </p:cTn>
                              </p:par>
                              <p:par>
                                <p:cTn id="49" presetID="26" presetClass="emph" presetSubtype="0" fill="hold" grpId="1" nodeType="withEffect">
                                  <p:stCondLst>
                                    <p:cond delay="2100"/>
                                  </p:stCondLst>
                                  <p:childTnLst>
                                    <p:animEffect>
                                      <p:cBhvr>
                                        <p:cTn id="50" dur="300" tmFilter="0, 0; .2, .5; .8, .5; 1, 0"/>
                                        <p:tgtEl>
                                          <p:spTgt spid="19466"/>
                                        </p:tgtEl>
                                      </p:cBhvr>
                                    </p:animEffect>
                                    <p:animScale>
                                      <p:cBhvr>
                                        <p:cTn id="51" dur="150" autoRev="1" fill="hold"/>
                                        <p:tgtEl>
                                          <p:spTgt spid="19466"/>
                                        </p:tgtEl>
                                      </p:cBhvr>
                                      <p:by x="105000" y="105000"/>
                                    </p:animScale>
                                  </p:childTnLst>
                                </p:cTn>
                              </p:par>
                              <p:par>
                                <p:cTn id="52" presetID="23" presetClass="entr" presetSubtype="528" fill="hold" grpId="0" nodeType="withEffect">
                                  <p:stCondLst>
                                    <p:cond delay="1900"/>
                                  </p:stCondLst>
                                  <p:childTnLst>
                                    <p:set>
                                      <p:cBhvr>
                                        <p:cTn id="53" dur="1" fill="hold">
                                          <p:stCondLst>
                                            <p:cond delay="0"/>
                                          </p:stCondLst>
                                        </p:cTn>
                                        <p:tgtEl>
                                          <p:spTgt spid="19468"/>
                                        </p:tgtEl>
                                        <p:attrNameLst>
                                          <p:attrName>style.visibility</p:attrName>
                                        </p:attrNameLst>
                                      </p:cBhvr>
                                      <p:to>
                                        <p:strVal val="visible"/>
                                      </p:to>
                                    </p:set>
                                    <p:anim calcmode="lin" valueType="num">
                                      <p:cBhvr>
                                        <p:cTn id="54" dur="300" fill="hold"/>
                                        <p:tgtEl>
                                          <p:spTgt spid="19468"/>
                                        </p:tgtEl>
                                        <p:attrNameLst>
                                          <p:attrName>ppt_w</p:attrName>
                                        </p:attrNameLst>
                                      </p:cBhvr>
                                      <p:tavLst>
                                        <p:tav tm="0">
                                          <p:val>
                                            <p:fltVal val="0"/>
                                          </p:val>
                                        </p:tav>
                                        <p:tav tm="100000">
                                          <p:val>
                                            <p:strVal val="#ppt_w"/>
                                          </p:val>
                                        </p:tav>
                                      </p:tavLst>
                                    </p:anim>
                                    <p:anim calcmode="lin" valueType="num">
                                      <p:cBhvr>
                                        <p:cTn id="55" dur="300" fill="hold"/>
                                        <p:tgtEl>
                                          <p:spTgt spid="19468"/>
                                        </p:tgtEl>
                                        <p:attrNameLst>
                                          <p:attrName>ppt_h</p:attrName>
                                        </p:attrNameLst>
                                      </p:cBhvr>
                                      <p:tavLst>
                                        <p:tav tm="0">
                                          <p:val>
                                            <p:fltVal val="0"/>
                                          </p:val>
                                        </p:tav>
                                        <p:tav tm="100000">
                                          <p:val>
                                            <p:strVal val="#ppt_h"/>
                                          </p:val>
                                        </p:tav>
                                      </p:tavLst>
                                    </p:anim>
                                    <p:anim calcmode="lin" valueType="num">
                                      <p:cBhvr>
                                        <p:cTn id="56" dur="300" fill="hold"/>
                                        <p:tgtEl>
                                          <p:spTgt spid="19468"/>
                                        </p:tgtEl>
                                        <p:attrNameLst>
                                          <p:attrName>ppt_x</p:attrName>
                                        </p:attrNameLst>
                                      </p:cBhvr>
                                      <p:tavLst>
                                        <p:tav tm="0">
                                          <p:val>
                                            <p:fltVal val="0.5"/>
                                          </p:val>
                                        </p:tav>
                                        <p:tav tm="100000">
                                          <p:val>
                                            <p:strVal val="#ppt_x"/>
                                          </p:val>
                                        </p:tav>
                                      </p:tavLst>
                                    </p:anim>
                                    <p:anim calcmode="lin" valueType="num">
                                      <p:cBhvr>
                                        <p:cTn id="57" dur="300" fill="hold"/>
                                        <p:tgtEl>
                                          <p:spTgt spid="19468"/>
                                        </p:tgtEl>
                                        <p:attrNameLst>
                                          <p:attrName>ppt_y</p:attrName>
                                        </p:attrNameLst>
                                      </p:cBhvr>
                                      <p:tavLst>
                                        <p:tav tm="0">
                                          <p:val>
                                            <p:fltVal val="0.5"/>
                                          </p:val>
                                        </p:tav>
                                        <p:tav tm="100000">
                                          <p:val>
                                            <p:strVal val="#ppt_y"/>
                                          </p:val>
                                        </p:tav>
                                      </p:tavLst>
                                    </p:anim>
                                  </p:childTnLst>
                                </p:cTn>
                              </p:par>
                              <p:par>
                                <p:cTn id="58" presetID="26" presetClass="emph" presetSubtype="0" fill="hold" grpId="1" nodeType="withEffect">
                                  <p:stCondLst>
                                    <p:cond delay="2200"/>
                                  </p:stCondLst>
                                  <p:childTnLst>
                                    <p:animEffect>
                                      <p:cBhvr>
                                        <p:cTn id="59" dur="300" tmFilter="0, 0; .2, .5; .8, .5; 1, 0"/>
                                        <p:tgtEl>
                                          <p:spTgt spid="19468"/>
                                        </p:tgtEl>
                                      </p:cBhvr>
                                    </p:animEffect>
                                    <p:animScale>
                                      <p:cBhvr>
                                        <p:cTn id="60" dur="150" autoRev="1" fill="hold"/>
                                        <p:tgtEl>
                                          <p:spTgt spid="19468"/>
                                        </p:tgtEl>
                                      </p:cBhvr>
                                      <p:by x="105000" y="105000"/>
                                    </p:animScale>
                                  </p:childTnLst>
                                </p:cTn>
                              </p:par>
                              <p:par>
                                <p:cTn id="61" presetID="23" presetClass="entr" presetSubtype="528" fill="hold" grpId="0" nodeType="withEffect">
                                  <p:stCondLst>
                                    <p:cond delay="2000"/>
                                  </p:stCondLst>
                                  <p:childTnLst>
                                    <p:set>
                                      <p:cBhvr>
                                        <p:cTn id="62" dur="1" fill="hold">
                                          <p:stCondLst>
                                            <p:cond delay="0"/>
                                          </p:stCondLst>
                                        </p:cTn>
                                        <p:tgtEl>
                                          <p:spTgt spid="19470"/>
                                        </p:tgtEl>
                                        <p:attrNameLst>
                                          <p:attrName>style.visibility</p:attrName>
                                        </p:attrNameLst>
                                      </p:cBhvr>
                                      <p:to>
                                        <p:strVal val="visible"/>
                                      </p:to>
                                    </p:set>
                                    <p:anim calcmode="lin" valueType="num">
                                      <p:cBhvr>
                                        <p:cTn id="63" dur="300" fill="hold"/>
                                        <p:tgtEl>
                                          <p:spTgt spid="19470"/>
                                        </p:tgtEl>
                                        <p:attrNameLst>
                                          <p:attrName>ppt_w</p:attrName>
                                        </p:attrNameLst>
                                      </p:cBhvr>
                                      <p:tavLst>
                                        <p:tav tm="0">
                                          <p:val>
                                            <p:fltVal val="0"/>
                                          </p:val>
                                        </p:tav>
                                        <p:tav tm="100000">
                                          <p:val>
                                            <p:strVal val="#ppt_w"/>
                                          </p:val>
                                        </p:tav>
                                      </p:tavLst>
                                    </p:anim>
                                    <p:anim calcmode="lin" valueType="num">
                                      <p:cBhvr>
                                        <p:cTn id="64" dur="300" fill="hold"/>
                                        <p:tgtEl>
                                          <p:spTgt spid="19470"/>
                                        </p:tgtEl>
                                        <p:attrNameLst>
                                          <p:attrName>ppt_h</p:attrName>
                                        </p:attrNameLst>
                                      </p:cBhvr>
                                      <p:tavLst>
                                        <p:tav tm="0">
                                          <p:val>
                                            <p:fltVal val="0"/>
                                          </p:val>
                                        </p:tav>
                                        <p:tav tm="100000">
                                          <p:val>
                                            <p:strVal val="#ppt_h"/>
                                          </p:val>
                                        </p:tav>
                                      </p:tavLst>
                                    </p:anim>
                                    <p:anim calcmode="lin" valueType="num">
                                      <p:cBhvr>
                                        <p:cTn id="65" dur="300" fill="hold"/>
                                        <p:tgtEl>
                                          <p:spTgt spid="19470"/>
                                        </p:tgtEl>
                                        <p:attrNameLst>
                                          <p:attrName>ppt_x</p:attrName>
                                        </p:attrNameLst>
                                      </p:cBhvr>
                                      <p:tavLst>
                                        <p:tav tm="0">
                                          <p:val>
                                            <p:fltVal val="0.5"/>
                                          </p:val>
                                        </p:tav>
                                        <p:tav tm="100000">
                                          <p:val>
                                            <p:strVal val="#ppt_x"/>
                                          </p:val>
                                        </p:tav>
                                      </p:tavLst>
                                    </p:anim>
                                    <p:anim calcmode="lin" valueType="num">
                                      <p:cBhvr>
                                        <p:cTn id="66" dur="300" fill="hold"/>
                                        <p:tgtEl>
                                          <p:spTgt spid="19470"/>
                                        </p:tgtEl>
                                        <p:attrNameLst>
                                          <p:attrName>ppt_y</p:attrName>
                                        </p:attrNameLst>
                                      </p:cBhvr>
                                      <p:tavLst>
                                        <p:tav tm="0">
                                          <p:val>
                                            <p:fltVal val="0.5"/>
                                          </p:val>
                                        </p:tav>
                                        <p:tav tm="100000">
                                          <p:val>
                                            <p:strVal val="#ppt_y"/>
                                          </p:val>
                                        </p:tav>
                                      </p:tavLst>
                                    </p:anim>
                                  </p:childTnLst>
                                </p:cTn>
                              </p:par>
                              <p:par>
                                <p:cTn id="67" presetID="26" presetClass="emph" presetSubtype="0" fill="hold" grpId="1" nodeType="withEffect">
                                  <p:stCondLst>
                                    <p:cond delay="2300"/>
                                  </p:stCondLst>
                                  <p:childTnLst>
                                    <p:animEffect>
                                      <p:cBhvr>
                                        <p:cTn id="68" dur="300" tmFilter="0, 0; .2, .5; .8, .5; 1, 0"/>
                                        <p:tgtEl>
                                          <p:spTgt spid="19470"/>
                                        </p:tgtEl>
                                      </p:cBhvr>
                                    </p:animEffect>
                                    <p:animScale>
                                      <p:cBhvr>
                                        <p:cTn id="69" dur="150" autoRev="1" fill="hold"/>
                                        <p:tgtEl>
                                          <p:spTgt spid="19470"/>
                                        </p:tgtEl>
                                      </p:cBhvr>
                                      <p:by x="105000" y="105000"/>
                                    </p:animScale>
                                  </p:childTnLst>
                                </p:cTn>
                              </p:par>
                              <p:par>
                                <p:cTn id="70" presetID="23" presetClass="entr" presetSubtype="528" fill="hold" grpId="0" nodeType="withEffect">
                                  <p:stCondLst>
                                    <p:cond delay="2100"/>
                                  </p:stCondLst>
                                  <p:childTnLst>
                                    <p:set>
                                      <p:cBhvr>
                                        <p:cTn id="71" dur="1" fill="hold">
                                          <p:stCondLst>
                                            <p:cond delay="0"/>
                                          </p:stCondLst>
                                        </p:cTn>
                                        <p:tgtEl>
                                          <p:spTgt spid="19474"/>
                                        </p:tgtEl>
                                        <p:attrNameLst>
                                          <p:attrName>style.visibility</p:attrName>
                                        </p:attrNameLst>
                                      </p:cBhvr>
                                      <p:to>
                                        <p:strVal val="visible"/>
                                      </p:to>
                                    </p:set>
                                    <p:anim calcmode="lin" valueType="num">
                                      <p:cBhvr>
                                        <p:cTn id="72" dur="300" fill="hold"/>
                                        <p:tgtEl>
                                          <p:spTgt spid="19474"/>
                                        </p:tgtEl>
                                        <p:attrNameLst>
                                          <p:attrName>ppt_w</p:attrName>
                                        </p:attrNameLst>
                                      </p:cBhvr>
                                      <p:tavLst>
                                        <p:tav tm="0">
                                          <p:val>
                                            <p:fltVal val="0"/>
                                          </p:val>
                                        </p:tav>
                                        <p:tav tm="100000">
                                          <p:val>
                                            <p:strVal val="#ppt_w"/>
                                          </p:val>
                                        </p:tav>
                                      </p:tavLst>
                                    </p:anim>
                                    <p:anim calcmode="lin" valueType="num">
                                      <p:cBhvr>
                                        <p:cTn id="73" dur="300" fill="hold"/>
                                        <p:tgtEl>
                                          <p:spTgt spid="19474"/>
                                        </p:tgtEl>
                                        <p:attrNameLst>
                                          <p:attrName>ppt_h</p:attrName>
                                        </p:attrNameLst>
                                      </p:cBhvr>
                                      <p:tavLst>
                                        <p:tav tm="0">
                                          <p:val>
                                            <p:fltVal val="0"/>
                                          </p:val>
                                        </p:tav>
                                        <p:tav tm="100000">
                                          <p:val>
                                            <p:strVal val="#ppt_h"/>
                                          </p:val>
                                        </p:tav>
                                      </p:tavLst>
                                    </p:anim>
                                    <p:anim calcmode="lin" valueType="num">
                                      <p:cBhvr>
                                        <p:cTn id="74" dur="300" fill="hold"/>
                                        <p:tgtEl>
                                          <p:spTgt spid="19474"/>
                                        </p:tgtEl>
                                        <p:attrNameLst>
                                          <p:attrName>ppt_x</p:attrName>
                                        </p:attrNameLst>
                                      </p:cBhvr>
                                      <p:tavLst>
                                        <p:tav tm="0">
                                          <p:val>
                                            <p:fltVal val="0.5"/>
                                          </p:val>
                                        </p:tav>
                                        <p:tav tm="100000">
                                          <p:val>
                                            <p:strVal val="#ppt_x"/>
                                          </p:val>
                                        </p:tav>
                                      </p:tavLst>
                                    </p:anim>
                                    <p:anim calcmode="lin" valueType="num">
                                      <p:cBhvr>
                                        <p:cTn id="75" dur="300" fill="hold"/>
                                        <p:tgtEl>
                                          <p:spTgt spid="19474"/>
                                        </p:tgtEl>
                                        <p:attrNameLst>
                                          <p:attrName>ppt_y</p:attrName>
                                        </p:attrNameLst>
                                      </p:cBhvr>
                                      <p:tavLst>
                                        <p:tav tm="0">
                                          <p:val>
                                            <p:fltVal val="0.5"/>
                                          </p:val>
                                        </p:tav>
                                        <p:tav tm="100000">
                                          <p:val>
                                            <p:strVal val="#ppt_y"/>
                                          </p:val>
                                        </p:tav>
                                      </p:tavLst>
                                    </p:anim>
                                  </p:childTnLst>
                                </p:cTn>
                              </p:par>
                              <p:par>
                                <p:cTn id="76" presetID="26" presetClass="emph" presetSubtype="0" fill="hold" grpId="1" nodeType="withEffect">
                                  <p:stCondLst>
                                    <p:cond delay="2400"/>
                                  </p:stCondLst>
                                  <p:childTnLst>
                                    <p:animEffect>
                                      <p:cBhvr>
                                        <p:cTn id="77" dur="300" tmFilter="0, 0; .2, .5; .8, .5; 1, 0"/>
                                        <p:tgtEl>
                                          <p:spTgt spid="19474"/>
                                        </p:tgtEl>
                                      </p:cBhvr>
                                    </p:animEffect>
                                    <p:animScale>
                                      <p:cBhvr>
                                        <p:cTn id="78" dur="150" autoRev="1" fill="hold"/>
                                        <p:tgtEl>
                                          <p:spTgt spid="19474"/>
                                        </p:tgtEl>
                                      </p:cBhvr>
                                      <p:by x="105000" y="105000"/>
                                    </p:animScale>
                                  </p:childTnLst>
                                </p:cTn>
                              </p:par>
                              <p:par>
                                <p:cTn id="79" presetID="23" presetClass="entr" presetSubtype="528" fill="hold" grpId="0" nodeType="withEffect">
                                  <p:stCondLst>
                                    <p:cond delay="2200"/>
                                  </p:stCondLst>
                                  <p:childTnLst>
                                    <p:set>
                                      <p:cBhvr>
                                        <p:cTn id="80" dur="1" fill="hold">
                                          <p:stCondLst>
                                            <p:cond delay="0"/>
                                          </p:stCondLst>
                                        </p:cTn>
                                        <p:tgtEl>
                                          <p:spTgt spid="19467"/>
                                        </p:tgtEl>
                                        <p:attrNameLst>
                                          <p:attrName>style.visibility</p:attrName>
                                        </p:attrNameLst>
                                      </p:cBhvr>
                                      <p:to>
                                        <p:strVal val="visible"/>
                                      </p:to>
                                    </p:set>
                                    <p:anim calcmode="lin" valueType="num">
                                      <p:cBhvr>
                                        <p:cTn id="81" dur="300" fill="hold"/>
                                        <p:tgtEl>
                                          <p:spTgt spid="19467"/>
                                        </p:tgtEl>
                                        <p:attrNameLst>
                                          <p:attrName>ppt_w</p:attrName>
                                        </p:attrNameLst>
                                      </p:cBhvr>
                                      <p:tavLst>
                                        <p:tav tm="0">
                                          <p:val>
                                            <p:fltVal val="0"/>
                                          </p:val>
                                        </p:tav>
                                        <p:tav tm="100000">
                                          <p:val>
                                            <p:strVal val="#ppt_w"/>
                                          </p:val>
                                        </p:tav>
                                      </p:tavLst>
                                    </p:anim>
                                    <p:anim calcmode="lin" valueType="num">
                                      <p:cBhvr>
                                        <p:cTn id="82" dur="300" fill="hold"/>
                                        <p:tgtEl>
                                          <p:spTgt spid="19467"/>
                                        </p:tgtEl>
                                        <p:attrNameLst>
                                          <p:attrName>ppt_h</p:attrName>
                                        </p:attrNameLst>
                                      </p:cBhvr>
                                      <p:tavLst>
                                        <p:tav tm="0">
                                          <p:val>
                                            <p:fltVal val="0"/>
                                          </p:val>
                                        </p:tav>
                                        <p:tav tm="100000">
                                          <p:val>
                                            <p:strVal val="#ppt_h"/>
                                          </p:val>
                                        </p:tav>
                                      </p:tavLst>
                                    </p:anim>
                                    <p:anim calcmode="lin" valueType="num">
                                      <p:cBhvr>
                                        <p:cTn id="83" dur="300" fill="hold"/>
                                        <p:tgtEl>
                                          <p:spTgt spid="19467"/>
                                        </p:tgtEl>
                                        <p:attrNameLst>
                                          <p:attrName>ppt_x</p:attrName>
                                        </p:attrNameLst>
                                      </p:cBhvr>
                                      <p:tavLst>
                                        <p:tav tm="0">
                                          <p:val>
                                            <p:fltVal val="0.5"/>
                                          </p:val>
                                        </p:tav>
                                        <p:tav tm="100000">
                                          <p:val>
                                            <p:strVal val="#ppt_x"/>
                                          </p:val>
                                        </p:tav>
                                      </p:tavLst>
                                    </p:anim>
                                    <p:anim calcmode="lin" valueType="num">
                                      <p:cBhvr>
                                        <p:cTn id="84" dur="300" fill="hold"/>
                                        <p:tgtEl>
                                          <p:spTgt spid="19467"/>
                                        </p:tgtEl>
                                        <p:attrNameLst>
                                          <p:attrName>ppt_y</p:attrName>
                                        </p:attrNameLst>
                                      </p:cBhvr>
                                      <p:tavLst>
                                        <p:tav tm="0">
                                          <p:val>
                                            <p:fltVal val="0.5"/>
                                          </p:val>
                                        </p:tav>
                                        <p:tav tm="100000">
                                          <p:val>
                                            <p:strVal val="#ppt_y"/>
                                          </p:val>
                                        </p:tav>
                                      </p:tavLst>
                                    </p:anim>
                                  </p:childTnLst>
                                </p:cTn>
                              </p:par>
                              <p:par>
                                <p:cTn id="85" presetID="26" presetClass="emph" presetSubtype="0" fill="hold" grpId="1" nodeType="withEffect">
                                  <p:stCondLst>
                                    <p:cond delay="2500"/>
                                  </p:stCondLst>
                                  <p:childTnLst>
                                    <p:animEffect>
                                      <p:cBhvr>
                                        <p:cTn id="86" dur="300" tmFilter="0, 0; .2, .5; .8, .5; 1, 0"/>
                                        <p:tgtEl>
                                          <p:spTgt spid="19467"/>
                                        </p:tgtEl>
                                      </p:cBhvr>
                                    </p:animEffect>
                                    <p:animScale>
                                      <p:cBhvr>
                                        <p:cTn id="87" dur="150" autoRev="1" fill="hold"/>
                                        <p:tgtEl>
                                          <p:spTgt spid="19467"/>
                                        </p:tgtEl>
                                      </p:cBhvr>
                                      <p:by x="105000" y="105000"/>
                                    </p:animScale>
                                  </p:childTnLst>
                                </p:cTn>
                              </p:par>
                              <p:par>
                                <p:cTn id="88" presetID="23" presetClass="entr" presetSubtype="528" fill="hold" grpId="0" nodeType="withEffect">
                                  <p:stCondLst>
                                    <p:cond delay="2200"/>
                                  </p:stCondLst>
                                  <p:childTnLst>
                                    <p:set>
                                      <p:cBhvr>
                                        <p:cTn id="89" dur="1" fill="hold">
                                          <p:stCondLst>
                                            <p:cond delay="0"/>
                                          </p:stCondLst>
                                        </p:cTn>
                                        <p:tgtEl>
                                          <p:spTgt spid="19469"/>
                                        </p:tgtEl>
                                        <p:attrNameLst>
                                          <p:attrName>style.visibility</p:attrName>
                                        </p:attrNameLst>
                                      </p:cBhvr>
                                      <p:to>
                                        <p:strVal val="visible"/>
                                      </p:to>
                                    </p:set>
                                    <p:anim calcmode="lin" valueType="num">
                                      <p:cBhvr>
                                        <p:cTn id="90" dur="300" fill="hold"/>
                                        <p:tgtEl>
                                          <p:spTgt spid="19469"/>
                                        </p:tgtEl>
                                        <p:attrNameLst>
                                          <p:attrName>ppt_w</p:attrName>
                                        </p:attrNameLst>
                                      </p:cBhvr>
                                      <p:tavLst>
                                        <p:tav tm="0">
                                          <p:val>
                                            <p:fltVal val="0"/>
                                          </p:val>
                                        </p:tav>
                                        <p:tav tm="100000">
                                          <p:val>
                                            <p:strVal val="#ppt_w"/>
                                          </p:val>
                                        </p:tav>
                                      </p:tavLst>
                                    </p:anim>
                                    <p:anim calcmode="lin" valueType="num">
                                      <p:cBhvr>
                                        <p:cTn id="91" dur="300" fill="hold"/>
                                        <p:tgtEl>
                                          <p:spTgt spid="19469"/>
                                        </p:tgtEl>
                                        <p:attrNameLst>
                                          <p:attrName>ppt_h</p:attrName>
                                        </p:attrNameLst>
                                      </p:cBhvr>
                                      <p:tavLst>
                                        <p:tav tm="0">
                                          <p:val>
                                            <p:fltVal val="0"/>
                                          </p:val>
                                        </p:tav>
                                        <p:tav tm="100000">
                                          <p:val>
                                            <p:strVal val="#ppt_h"/>
                                          </p:val>
                                        </p:tav>
                                      </p:tavLst>
                                    </p:anim>
                                    <p:anim calcmode="lin" valueType="num">
                                      <p:cBhvr>
                                        <p:cTn id="92" dur="300" fill="hold"/>
                                        <p:tgtEl>
                                          <p:spTgt spid="19469"/>
                                        </p:tgtEl>
                                        <p:attrNameLst>
                                          <p:attrName>ppt_x</p:attrName>
                                        </p:attrNameLst>
                                      </p:cBhvr>
                                      <p:tavLst>
                                        <p:tav tm="0">
                                          <p:val>
                                            <p:fltVal val="0.5"/>
                                          </p:val>
                                        </p:tav>
                                        <p:tav tm="100000">
                                          <p:val>
                                            <p:strVal val="#ppt_x"/>
                                          </p:val>
                                        </p:tav>
                                      </p:tavLst>
                                    </p:anim>
                                    <p:anim calcmode="lin" valueType="num">
                                      <p:cBhvr>
                                        <p:cTn id="93" dur="300" fill="hold"/>
                                        <p:tgtEl>
                                          <p:spTgt spid="19469"/>
                                        </p:tgtEl>
                                        <p:attrNameLst>
                                          <p:attrName>ppt_y</p:attrName>
                                        </p:attrNameLst>
                                      </p:cBhvr>
                                      <p:tavLst>
                                        <p:tav tm="0">
                                          <p:val>
                                            <p:fltVal val="0.5"/>
                                          </p:val>
                                        </p:tav>
                                        <p:tav tm="100000">
                                          <p:val>
                                            <p:strVal val="#ppt_y"/>
                                          </p:val>
                                        </p:tav>
                                      </p:tavLst>
                                    </p:anim>
                                  </p:childTnLst>
                                </p:cTn>
                              </p:par>
                              <p:par>
                                <p:cTn id="94" presetID="26" presetClass="emph" presetSubtype="0" fill="hold" grpId="1" nodeType="withEffect">
                                  <p:stCondLst>
                                    <p:cond delay="2500"/>
                                  </p:stCondLst>
                                  <p:childTnLst>
                                    <p:animEffect>
                                      <p:cBhvr>
                                        <p:cTn id="95" dur="300" tmFilter="0, 0; .2, .5; .8, .5; 1, 0"/>
                                        <p:tgtEl>
                                          <p:spTgt spid="19469"/>
                                        </p:tgtEl>
                                      </p:cBhvr>
                                    </p:animEffect>
                                    <p:animScale>
                                      <p:cBhvr>
                                        <p:cTn id="96" dur="150" autoRev="1" fill="hold"/>
                                        <p:tgtEl>
                                          <p:spTgt spid="19469"/>
                                        </p:tgtEl>
                                      </p:cBhvr>
                                      <p:by x="105000" y="105000"/>
                                    </p:animScale>
                                  </p:childTnLst>
                                </p:cTn>
                              </p:par>
                              <p:par>
                                <p:cTn id="97" presetID="23" presetClass="entr" presetSubtype="528" fill="hold" grpId="0" nodeType="withEffect">
                                  <p:stCondLst>
                                    <p:cond delay="2300"/>
                                  </p:stCondLst>
                                  <p:childTnLst>
                                    <p:set>
                                      <p:cBhvr>
                                        <p:cTn id="98" dur="1" fill="hold">
                                          <p:stCondLst>
                                            <p:cond delay="0"/>
                                          </p:stCondLst>
                                        </p:cTn>
                                        <p:tgtEl>
                                          <p:spTgt spid="19472"/>
                                        </p:tgtEl>
                                        <p:attrNameLst>
                                          <p:attrName>style.visibility</p:attrName>
                                        </p:attrNameLst>
                                      </p:cBhvr>
                                      <p:to>
                                        <p:strVal val="visible"/>
                                      </p:to>
                                    </p:set>
                                    <p:anim calcmode="lin" valueType="num">
                                      <p:cBhvr>
                                        <p:cTn id="99" dur="300" fill="hold"/>
                                        <p:tgtEl>
                                          <p:spTgt spid="19472"/>
                                        </p:tgtEl>
                                        <p:attrNameLst>
                                          <p:attrName>ppt_w</p:attrName>
                                        </p:attrNameLst>
                                      </p:cBhvr>
                                      <p:tavLst>
                                        <p:tav tm="0">
                                          <p:val>
                                            <p:fltVal val="0"/>
                                          </p:val>
                                        </p:tav>
                                        <p:tav tm="100000">
                                          <p:val>
                                            <p:strVal val="#ppt_w"/>
                                          </p:val>
                                        </p:tav>
                                      </p:tavLst>
                                    </p:anim>
                                    <p:anim calcmode="lin" valueType="num">
                                      <p:cBhvr>
                                        <p:cTn id="100" dur="300" fill="hold"/>
                                        <p:tgtEl>
                                          <p:spTgt spid="19472"/>
                                        </p:tgtEl>
                                        <p:attrNameLst>
                                          <p:attrName>ppt_h</p:attrName>
                                        </p:attrNameLst>
                                      </p:cBhvr>
                                      <p:tavLst>
                                        <p:tav tm="0">
                                          <p:val>
                                            <p:fltVal val="0"/>
                                          </p:val>
                                        </p:tav>
                                        <p:tav tm="100000">
                                          <p:val>
                                            <p:strVal val="#ppt_h"/>
                                          </p:val>
                                        </p:tav>
                                      </p:tavLst>
                                    </p:anim>
                                    <p:anim calcmode="lin" valueType="num">
                                      <p:cBhvr>
                                        <p:cTn id="101" dur="300" fill="hold"/>
                                        <p:tgtEl>
                                          <p:spTgt spid="19472"/>
                                        </p:tgtEl>
                                        <p:attrNameLst>
                                          <p:attrName>ppt_x</p:attrName>
                                        </p:attrNameLst>
                                      </p:cBhvr>
                                      <p:tavLst>
                                        <p:tav tm="0">
                                          <p:val>
                                            <p:fltVal val="0.5"/>
                                          </p:val>
                                        </p:tav>
                                        <p:tav tm="100000">
                                          <p:val>
                                            <p:strVal val="#ppt_x"/>
                                          </p:val>
                                        </p:tav>
                                      </p:tavLst>
                                    </p:anim>
                                    <p:anim calcmode="lin" valueType="num">
                                      <p:cBhvr>
                                        <p:cTn id="102" dur="300" fill="hold"/>
                                        <p:tgtEl>
                                          <p:spTgt spid="19472"/>
                                        </p:tgtEl>
                                        <p:attrNameLst>
                                          <p:attrName>ppt_y</p:attrName>
                                        </p:attrNameLst>
                                      </p:cBhvr>
                                      <p:tavLst>
                                        <p:tav tm="0">
                                          <p:val>
                                            <p:fltVal val="0.5"/>
                                          </p:val>
                                        </p:tav>
                                        <p:tav tm="100000">
                                          <p:val>
                                            <p:strVal val="#ppt_y"/>
                                          </p:val>
                                        </p:tav>
                                      </p:tavLst>
                                    </p:anim>
                                  </p:childTnLst>
                                </p:cTn>
                              </p:par>
                              <p:par>
                                <p:cTn id="103" presetID="26" presetClass="emph" presetSubtype="0" fill="hold" grpId="1" nodeType="withEffect">
                                  <p:stCondLst>
                                    <p:cond delay="2600"/>
                                  </p:stCondLst>
                                  <p:childTnLst>
                                    <p:animEffect>
                                      <p:cBhvr>
                                        <p:cTn id="104" dur="300" tmFilter="0, 0; .2, .5; .8, .5; 1, 0"/>
                                        <p:tgtEl>
                                          <p:spTgt spid="19472"/>
                                        </p:tgtEl>
                                      </p:cBhvr>
                                    </p:animEffect>
                                    <p:animScale>
                                      <p:cBhvr>
                                        <p:cTn id="105" dur="150" autoRev="1" fill="hold"/>
                                        <p:tgtEl>
                                          <p:spTgt spid="19472"/>
                                        </p:tgtEl>
                                      </p:cBhvr>
                                      <p:by x="105000" y="105000"/>
                                    </p:animScale>
                                  </p:childTnLst>
                                </p:cTn>
                              </p:par>
                              <p:par>
                                <p:cTn id="106" presetID="23" presetClass="entr" presetSubtype="528" fill="hold" grpId="0" nodeType="withEffect">
                                  <p:stCondLst>
                                    <p:cond delay="2400"/>
                                  </p:stCondLst>
                                  <p:childTnLst>
                                    <p:set>
                                      <p:cBhvr>
                                        <p:cTn id="107" dur="1" fill="hold">
                                          <p:stCondLst>
                                            <p:cond delay="0"/>
                                          </p:stCondLst>
                                        </p:cTn>
                                        <p:tgtEl>
                                          <p:spTgt spid="19473"/>
                                        </p:tgtEl>
                                        <p:attrNameLst>
                                          <p:attrName>style.visibility</p:attrName>
                                        </p:attrNameLst>
                                      </p:cBhvr>
                                      <p:to>
                                        <p:strVal val="visible"/>
                                      </p:to>
                                    </p:set>
                                    <p:anim calcmode="lin" valueType="num">
                                      <p:cBhvr>
                                        <p:cTn id="108" dur="300" fill="hold"/>
                                        <p:tgtEl>
                                          <p:spTgt spid="19473"/>
                                        </p:tgtEl>
                                        <p:attrNameLst>
                                          <p:attrName>ppt_w</p:attrName>
                                        </p:attrNameLst>
                                      </p:cBhvr>
                                      <p:tavLst>
                                        <p:tav tm="0">
                                          <p:val>
                                            <p:fltVal val="0"/>
                                          </p:val>
                                        </p:tav>
                                        <p:tav tm="100000">
                                          <p:val>
                                            <p:strVal val="#ppt_w"/>
                                          </p:val>
                                        </p:tav>
                                      </p:tavLst>
                                    </p:anim>
                                    <p:anim calcmode="lin" valueType="num">
                                      <p:cBhvr>
                                        <p:cTn id="109" dur="300" fill="hold"/>
                                        <p:tgtEl>
                                          <p:spTgt spid="19473"/>
                                        </p:tgtEl>
                                        <p:attrNameLst>
                                          <p:attrName>ppt_h</p:attrName>
                                        </p:attrNameLst>
                                      </p:cBhvr>
                                      <p:tavLst>
                                        <p:tav tm="0">
                                          <p:val>
                                            <p:fltVal val="0"/>
                                          </p:val>
                                        </p:tav>
                                        <p:tav tm="100000">
                                          <p:val>
                                            <p:strVal val="#ppt_h"/>
                                          </p:val>
                                        </p:tav>
                                      </p:tavLst>
                                    </p:anim>
                                    <p:anim calcmode="lin" valueType="num">
                                      <p:cBhvr>
                                        <p:cTn id="110" dur="300" fill="hold"/>
                                        <p:tgtEl>
                                          <p:spTgt spid="19473"/>
                                        </p:tgtEl>
                                        <p:attrNameLst>
                                          <p:attrName>ppt_x</p:attrName>
                                        </p:attrNameLst>
                                      </p:cBhvr>
                                      <p:tavLst>
                                        <p:tav tm="0">
                                          <p:val>
                                            <p:fltVal val="0.5"/>
                                          </p:val>
                                        </p:tav>
                                        <p:tav tm="100000">
                                          <p:val>
                                            <p:strVal val="#ppt_x"/>
                                          </p:val>
                                        </p:tav>
                                      </p:tavLst>
                                    </p:anim>
                                    <p:anim calcmode="lin" valueType="num">
                                      <p:cBhvr>
                                        <p:cTn id="111" dur="300" fill="hold"/>
                                        <p:tgtEl>
                                          <p:spTgt spid="19473"/>
                                        </p:tgtEl>
                                        <p:attrNameLst>
                                          <p:attrName>ppt_y</p:attrName>
                                        </p:attrNameLst>
                                      </p:cBhvr>
                                      <p:tavLst>
                                        <p:tav tm="0">
                                          <p:val>
                                            <p:fltVal val="0.5"/>
                                          </p:val>
                                        </p:tav>
                                        <p:tav tm="100000">
                                          <p:val>
                                            <p:strVal val="#ppt_y"/>
                                          </p:val>
                                        </p:tav>
                                      </p:tavLst>
                                    </p:anim>
                                  </p:childTnLst>
                                </p:cTn>
                              </p:par>
                              <p:par>
                                <p:cTn id="112" presetID="26" presetClass="emph" presetSubtype="0" fill="hold" grpId="1" nodeType="withEffect">
                                  <p:stCondLst>
                                    <p:cond delay="2700"/>
                                  </p:stCondLst>
                                  <p:childTnLst>
                                    <p:animEffect>
                                      <p:cBhvr>
                                        <p:cTn id="113" dur="300" tmFilter="0, 0; .2, .5; .8, .5; 1, 0"/>
                                        <p:tgtEl>
                                          <p:spTgt spid="19473"/>
                                        </p:tgtEl>
                                      </p:cBhvr>
                                    </p:animEffect>
                                    <p:animScale>
                                      <p:cBhvr>
                                        <p:cTn id="114" dur="150" autoRev="1" fill="hold"/>
                                        <p:tgtEl>
                                          <p:spTgt spid="19473"/>
                                        </p:tgtEl>
                                      </p:cBhvr>
                                      <p:by x="105000" y="105000"/>
                                    </p:animScale>
                                  </p:childTnLst>
                                </p:cTn>
                              </p:par>
                              <p:par>
                                <p:cTn id="115" presetID="23" presetClass="entr" presetSubtype="528" fill="hold" grpId="0" nodeType="withEffect">
                                  <p:stCondLst>
                                    <p:cond delay="2500"/>
                                  </p:stCondLst>
                                  <p:childTnLst>
                                    <p:set>
                                      <p:cBhvr>
                                        <p:cTn id="116" dur="1" fill="hold">
                                          <p:stCondLst>
                                            <p:cond delay="0"/>
                                          </p:stCondLst>
                                        </p:cTn>
                                        <p:tgtEl>
                                          <p:spTgt spid="19478"/>
                                        </p:tgtEl>
                                        <p:attrNameLst>
                                          <p:attrName>style.visibility</p:attrName>
                                        </p:attrNameLst>
                                      </p:cBhvr>
                                      <p:to>
                                        <p:strVal val="visible"/>
                                      </p:to>
                                    </p:set>
                                    <p:anim calcmode="lin" valueType="num">
                                      <p:cBhvr>
                                        <p:cTn id="117" dur="300" fill="hold"/>
                                        <p:tgtEl>
                                          <p:spTgt spid="19478"/>
                                        </p:tgtEl>
                                        <p:attrNameLst>
                                          <p:attrName>ppt_w</p:attrName>
                                        </p:attrNameLst>
                                      </p:cBhvr>
                                      <p:tavLst>
                                        <p:tav tm="0">
                                          <p:val>
                                            <p:fltVal val="0"/>
                                          </p:val>
                                        </p:tav>
                                        <p:tav tm="100000">
                                          <p:val>
                                            <p:strVal val="#ppt_w"/>
                                          </p:val>
                                        </p:tav>
                                      </p:tavLst>
                                    </p:anim>
                                    <p:anim calcmode="lin" valueType="num">
                                      <p:cBhvr>
                                        <p:cTn id="118" dur="300" fill="hold"/>
                                        <p:tgtEl>
                                          <p:spTgt spid="19478"/>
                                        </p:tgtEl>
                                        <p:attrNameLst>
                                          <p:attrName>ppt_h</p:attrName>
                                        </p:attrNameLst>
                                      </p:cBhvr>
                                      <p:tavLst>
                                        <p:tav tm="0">
                                          <p:val>
                                            <p:fltVal val="0"/>
                                          </p:val>
                                        </p:tav>
                                        <p:tav tm="100000">
                                          <p:val>
                                            <p:strVal val="#ppt_h"/>
                                          </p:val>
                                        </p:tav>
                                      </p:tavLst>
                                    </p:anim>
                                    <p:anim calcmode="lin" valueType="num">
                                      <p:cBhvr>
                                        <p:cTn id="119" dur="300" fill="hold"/>
                                        <p:tgtEl>
                                          <p:spTgt spid="19478"/>
                                        </p:tgtEl>
                                        <p:attrNameLst>
                                          <p:attrName>ppt_x</p:attrName>
                                        </p:attrNameLst>
                                      </p:cBhvr>
                                      <p:tavLst>
                                        <p:tav tm="0">
                                          <p:val>
                                            <p:fltVal val="0.5"/>
                                          </p:val>
                                        </p:tav>
                                        <p:tav tm="100000">
                                          <p:val>
                                            <p:strVal val="#ppt_x"/>
                                          </p:val>
                                        </p:tav>
                                      </p:tavLst>
                                    </p:anim>
                                    <p:anim calcmode="lin" valueType="num">
                                      <p:cBhvr>
                                        <p:cTn id="120" dur="300" fill="hold"/>
                                        <p:tgtEl>
                                          <p:spTgt spid="19478"/>
                                        </p:tgtEl>
                                        <p:attrNameLst>
                                          <p:attrName>ppt_y</p:attrName>
                                        </p:attrNameLst>
                                      </p:cBhvr>
                                      <p:tavLst>
                                        <p:tav tm="0">
                                          <p:val>
                                            <p:fltVal val="0.5"/>
                                          </p:val>
                                        </p:tav>
                                        <p:tav tm="100000">
                                          <p:val>
                                            <p:strVal val="#ppt_y"/>
                                          </p:val>
                                        </p:tav>
                                      </p:tavLst>
                                    </p:anim>
                                  </p:childTnLst>
                                </p:cTn>
                              </p:par>
                              <p:par>
                                <p:cTn id="121" presetID="26" presetClass="emph" presetSubtype="0" fill="hold" grpId="1" nodeType="withEffect">
                                  <p:stCondLst>
                                    <p:cond delay="2800"/>
                                  </p:stCondLst>
                                  <p:childTnLst>
                                    <p:animEffect>
                                      <p:cBhvr>
                                        <p:cTn id="122" dur="300" tmFilter="0, 0; .2, .5; .8, .5; 1, 0"/>
                                        <p:tgtEl>
                                          <p:spTgt spid="19478"/>
                                        </p:tgtEl>
                                      </p:cBhvr>
                                    </p:animEffect>
                                    <p:animScale>
                                      <p:cBhvr>
                                        <p:cTn id="123" dur="150" autoRev="1" fill="hold"/>
                                        <p:tgtEl>
                                          <p:spTgt spid="19478"/>
                                        </p:tgtEl>
                                      </p:cBhvr>
                                      <p:by x="105000" y="105000"/>
                                    </p:animScale>
                                  </p:childTnLst>
                                </p:cTn>
                              </p:par>
                            </p:childTnLst>
                          </p:cTn>
                        </p:par>
                        <p:par>
                          <p:cTn id="124" fill="hold">
                            <p:stCondLst>
                              <p:cond delay="1500"/>
                            </p:stCondLst>
                            <p:childTnLst>
                              <p:par>
                                <p:cTn id="125" presetID="10" presetClass="entr" presetSubtype="0" fill="hold" grpId="0" nodeType="afterEffect">
                                  <p:stCondLst>
                                    <p:cond delay="0"/>
                                  </p:stCondLst>
                                  <p:iterate type="lt">
                                    <p:tmPct val="10000"/>
                                  </p:iterate>
                                  <p:childTnLst>
                                    <p:set>
                                      <p:cBhvr>
                                        <p:cTn id="126" dur="1" fill="hold">
                                          <p:stCondLst>
                                            <p:cond delay="0"/>
                                          </p:stCondLst>
                                        </p:cTn>
                                        <p:tgtEl>
                                          <p:spTgt spid="19476"/>
                                        </p:tgtEl>
                                        <p:attrNameLst>
                                          <p:attrName>style.visibility</p:attrName>
                                        </p:attrNameLst>
                                      </p:cBhvr>
                                      <p:to>
                                        <p:strVal val="visible"/>
                                      </p:to>
                                    </p:set>
                                    <p:animEffect>
                                      <p:cBhvr>
                                        <p:cTn id="127" dur="100"/>
                                        <p:tgtEl>
                                          <p:spTgt spid="19476"/>
                                        </p:tgtEl>
                                      </p:cBhvr>
                                    </p:animEffect>
                                  </p:childTnLst>
                                </p:cTn>
                              </p:par>
                            </p:childTnLst>
                          </p:cTn>
                        </p:par>
                        <p:par>
                          <p:cTn id="128" fill="hold">
                            <p:stCondLst>
                              <p:cond delay="4250"/>
                            </p:stCondLst>
                            <p:childTnLst>
                              <p:par>
                                <p:cTn id="129" presetID="10" presetClass="entr" presetSubtype="0" fill="hold" grpId="0" nodeType="afterEffect">
                                  <p:stCondLst>
                                    <p:cond delay="0"/>
                                  </p:stCondLst>
                                  <p:iterate type="lt">
                                    <p:tmPct val="10000"/>
                                  </p:iterate>
                                  <p:childTnLst>
                                    <p:set>
                                      <p:cBhvr>
                                        <p:cTn id="130" dur="1" fill="hold">
                                          <p:stCondLst>
                                            <p:cond delay="0"/>
                                          </p:stCondLst>
                                        </p:cTn>
                                        <p:tgtEl>
                                          <p:spTgt spid="19477"/>
                                        </p:tgtEl>
                                        <p:attrNameLst>
                                          <p:attrName>style.visibility</p:attrName>
                                        </p:attrNameLst>
                                      </p:cBhvr>
                                      <p:to>
                                        <p:strVal val="visible"/>
                                      </p:to>
                                    </p:set>
                                    <p:animEffect>
                                      <p:cBhvr>
                                        <p:cTn id="131" dur="100"/>
                                        <p:tgtEl>
                                          <p:spTgt spid="19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ldLvl="0" autoUpdateAnimBg="0"/>
      <p:bldP spid="19461" grpId="0" bldLvl="0" autoUpdateAnimBg="0"/>
      <p:bldP spid="19465" grpId="0" bldLvl="0" animBg="1" autoUpdateAnimBg="0"/>
      <p:bldP spid="19465" grpId="1" bldLvl="0" animBg="1" autoUpdateAnimBg="0"/>
      <p:bldP spid="19466" grpId="0" bldLvl="0" animBg="1" autoUpdateAnimBg="0"/>
      <p:bldP spid="19466" grpId="1" bldLvl="0" animBg="1" autoUpdateAnimBg="0"/>
      <p:bldP spid="19467" grpId="0" bldLvl="0" animBg="1" autoUpdateAnimBg="0"/>
      <p:bldP spid="19467" grpId="1" bldLvl="0" animBg="1" autoUpdateAnimBg="0"/>
      <p:bldP spid="19468" grpId="0" bldLvl="0" animBg="1" autoUpdateAnimBg="0"/>
      <p:bldP spid="19468" grpId="1" bldLvl="0" animBg="1" autoUpdateAnimBg="0"/>
      <p:bldP spid="19469" grpId="0" bldLvl="0" animBg="1" autoUpdateAnimBg="0"/>
      <p:bldP spid="19469" grpId="1" bldLvl="0" animBg="1" autoUpdateAnimBg="0"/>
      <p:bldP spid="19470" grpId="0" bldLvl="0" animBg="1" autoUpdateAnimBg="0"/>
      <p:bldP spid="19470" grpId="1" bldLvl="0" animBg="1" autoUpdateAnimBg="0"/>
      <p:bldP spid="19471" grpId="0" bldLvl="0" animBg="1" autoUpdateAnimBg="0"/>
      <p:bldP spid="19471" grpId="1" bldLvl="0" animBg="1" autoUpdateAnimBg="0"/>
      <p:bldP spid="19472" grpId="0" bldLvl="0" animBg="1" autoUpdateAnimBg="0"/>
      <p:bldP spid="19472" grpId="1" bldLvl="0" animBg="1" autoUpdateAnimBg="0"/>
      <p:bldP spid="19473" grpId="0" bldLvl="0" animBg="1" autoUpdateAnimBg="0"/>
      <p:bldP spid="19473" grpId="1" bldLvl="0" animBg="1" autoUpdateAnimBg="0"/>
      <p:bldP spid="19474" grpId="0" bldLvl="0" animBg="1" autoUpdateAnimBg="0"/>
      <p:bldP spid="19474" grpId="1" bldLvl="0" animBg="1" autoUpdateAnimBg="0"/>
      <p:bldP spid="19475" grpId="0" bldLvl="0" animBg="1" autoUpdateAnimBg="0"/>
      <p:bldP spid="19475" grpId="1" bldLvl="0" animBg="1" autoUpdateAnimBg="0"/>
      <p:bldP spid="19476" grpId="0" bldLvl="0" autoUpdateAnimBg="0"/>
      <p:bldP spid="19477" grpId="0" bldLvl="0" autoUpdateAnimBg="0"/>
      <p:bldP spid="19478" grpId="0" bldLvl="0" animBg="1" autoUpdateAnimBg="0"/>
      <p:bldP spid="19478" grpId="1" bldLvl="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4294967295"/>
          </p:nvPr>
        </p:nvSpPr>
        <p:spPr>
          <a:xfrm>
            <a:off x="0" y="719455"/>
            <a:ext cx="3157220" cy="887730"/>
          </a:xfrm>
        </p:spPr>
        <p:txBody>
          <a:bodyPr/>
          <a:lstStyle/>
          <a:p>
            <a:r>
              <a:rPr lang="zh-CN" altLang="en-US" dirty="0">
                <a:solidFill>
                  <a:schemeClr val="bg1"/>
                </a:solidFill>
              </a:rPr>
              <a:t>主要结论</a:t>
            </a:r>
            <a:endParaRPr lang="zh-CN" altLang="en-US" dirty="0">
              <a:solidFill>
                <a:schemeClr val="bg1"/>
              </a:solidFill>
            </a:endParaRPr>
          </a:p>
          <a:p>
            <a:endParaRPr lang="zh-CN" altLang="en-US" dirty="0">
              <a:solidFill>
                <a:schemeClr val="bg1"/>
              </a:solidFill>
            </a:endParaRPr>
          </a:p>
        </p:txBody>
      </p:sp>
      <p:sp>
        <p:nvSpPr>
          <p:cNvPr id="3" name="文本占位符 2"/>
          <p:cNvSpPr>
            <a:spLocks noGrp="1"/>
          </p:cNvSpPr>
          <p:nvPr>
            <p:ph type="body" sz="quarter" idx="4294967295"/>
          </p:nvPr>
        </p:nvSpPr>
        <p:spPr>
          <a:xfrm>
            <a:off x="0" y="1615440"/>
            <a:ext cx="3157220" cy="475615"/>
          </a:xfrm>
        </p:spPr>
        <p:txBody>
          <a:bodyPr/>
          <a:lstStyle/>
          <a:p>
            <a:r>
              <a:rPr lang="en-US" altLang="zh-CN" dirty="0">
                <a:solidFill>
                  <a:schemeClr val="bg1"/>
                </a:solidFill>
              </a:rPr>
              <a:t>Part Five</a:t>
            </a:r>
            <a:endParaRPr lang="zh-CN" altLang="en-US" dirty="0">
              <a:solidFill>
                <a:schemeClr val="bg1"/>
              </a:solidFill>
            </a:endParaRPr>
          </a:p>
        </p:txBody>
      </p:sp>
      <p:grpSp>
        <p:nvGrpSpPr>
          <p:cNvPr id="18" name="组合 17"/>
          <p:cNvGrpSpPr/>
          <p:nvPr/>
        </p:nvGrpSpPr>
        <p:grpSpPr>
          <a:xfrm>
            <a:off x="814434" y="2517159"/>
            <a:ext cx="10822030" cy="3533298"/>
            <a:chOff x="814434" y="2517159"/>
            <a:chExt cx="10822030" cy="3533298"/>
          </a:xfrm>
        </p:grpSpPr>
        <p:sp>
          <p:nvSpPr>
            <p:cNvPr id="5" name="Line 16"/>
            <p:cNvSpPr>
              <a:spLocks noChangeShapeType="1"/>
            </p:cNvSpPr>
            <p:nvPr/>
          </p:nvSpPr>
          <p:spPr bwMode="auto">
            <a:xfrm>
              <a:off x="3079141" y="4332024"/>
              <a:ext cx="6260755" cy="0"/>
            </a:xfrm>
            <a:prstGeom prst="line">
              <a:avLst/>
            </a:prstGeom>
            <a:noFill/>
            <a:ln w="41275" cap="rnd">
              <a:gradFill flip="none" rotWithShape="1">
                <a:gsLst>
                  <a:gs pos="0">
                    <a:schemeClr val="accent1"/>
                  </a:gs>
                  <a:gs pos="100000">
                    <a:schemeClr val="accent4"/>
                  </a:gs>
                </a:gsLst>
                <a:lin ang="0" scaled="1"/>
                <a:tileRect/>
              </a:gradFill>
              <a:prstDash val="solid"/>
              <a:rou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lstStyle/>
            <a:p>
              <a:endParaRPr lang="en-US" sz="3200">
                <a:solidFill>
                  <a:schemeClr val="bg1"/>
                </a:solidFill>
              </a:endParaRPr>
            </a:p>
          </p:txBody>
        </p:sp>
        <p:grpSp>
          <p:nvGrpSpPr>
            <p:cNvPr id="6" name="Group 25"/>
            <p:cNvGrpSpPr/>
            <p:nvPr/>
          </p:nvGrpSpPr>
          <p:grpSpPr>
            <a:xfrm>
              <a:off x="9371756" y="4057781"/>
              <a:ext cx="2264708" cy="1894923"/>
              <a:chOff x="6687200" y="2321439"/>
              <a:chExt cx="1698531" cy="1421192"/>
            </a:xfrm>
          </p:grpSpPr>
          <p:sp>
            <p:nvSpPr>
              <p:cNvPr id="7" name="Freeform 17"/>
              <p:cNvSpPr/>
              <p:nvPr/>
            </p:nvSpPr>
            <p:spPr bwMode="auto">
              <a:xfrm>
                <a:off x="7658548" y="2321439"/>
                <a:ext cx="727183" cy="1421192"/>
              </a:xfrm>
              <a:custGeom>
                <a:avLst/>
                <a:gdLst>
                  <a:gd name="T0" fmla="*/ 0 w 548"/>
                  <a:gd name="T1" fmla="*/ 916 h 1071"/>
                  <a:gd name="T2" fmla="*/ 0 w 548"/>
                  <a:gd name="T3" fmla="*/ 1071 h 1071"/>
                  <a:gd name="T4" fmla="*/ 548 w 548"/>
                  <a:gd name="T5" fmla="*/ 533 h 1071"/>
                  <a:gd name="T6" fmla="*/ 0 w 548"/>
                  <a:gd name="T7" fmla="*/ 0 h 1071"/>
                  <a:gd name="T8" fmla="*/ 0 w 548"/>
                  <a:gd name="T9" fmla="*/ 155 h 1071"/>
                </a:gdLst>
                <a:ahLst/>
                <a:cxnLst>
                  <a:cxn ang="0">
                    <a:pos x="T0" y="T1"/>
                  </a:cxn>
                  <a:cxn ang="0">
                    <a:pos x="T2" y="T3"/>
                  </a:cxn>
                  <a:cxn ang="0">
                    <a:pos x="T4" y="T5"/>
                  </a:cxn>
                  <a:cxn ang="0">
                    <a:pos x="T6" y="T7"/>
                  </a:cxn>
                  <a:cxn ang="0">
                    <a:pos x="T8" y="T9"/>
                  </a:cxn>
                </a:cxnLst>
                <a:rect l="0" t="0" r="r" b="b"/>
                <a:pathLst>
                  <a:path w="548" h="1071">
                    <a:moveTo>
                      <a:pt x="0" y="916"/>
                    </a:moveTo>
                    <a:lnTo>
                      <a:pt x="0" y="1071"/>
                    </a:lnTo>
                    <a:lnTo>
                      <a:pt x="548" y="533"/>
                    </a:lnTo>
                    <a:lnTo>
                      <a:pt x="0" y="0"/>
                    </a:lnTo>
                    <a:lnTo>
                      <a:pt x="0" y="155"/>
                    </a:lnTo>
                  </a:path>
                </a:pathLst>
              </a:custGeom>
              <a:noFill/>
              <a:ln w="41275" cap="rnd">
                <a:solidFill>
                  <a:schemeClr val="accent4"/>
                </a:solidFill>
                <a:prstDash val="solid"/>
                <a:rou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en-US" sz="3200">
                  <a:solidFill>
                    <a:schemeClr val="bg1"/>
                  </a:solidFill>
                </a:endParaRPr>
              </a:p>
            </p:txBody>
          </p:sp>
          <p:sp>
            <p:nvSpPr>
              <p:cNvPr id="8" name="Line 18"/>
              <p:cNvSpPr>
                <a:spLocks noChangeShapeType="1"/>
              </p:cNvSpPr>
              <p:nvPr/>
            </p:nvSpPr>
            <p:spPr bwMode="auto">
              <a:xfrm>
                <a:off x="6687201" y="3536950"/>
                <a:ext cx="971347" cy="0"/>
              </a:xfrm>
              <a:prstGeom prst="line">
                <a:avLst/>
              </a:prstGeom>
              <a:noFill/>
              <a:ln w="41275" cap="rnd">
                <a:solidFill>
                  <a:schemeClr val="accent4"/>
                </a:solidFill>
                <a:prstDash val="solid"/>
                <a:rou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lstStyle/>
              <a:p>
                <a:endParaRPr lang="en-US" sz="3200">
                  <a:solidFill>
                    <a:schemeClr val="bg1"/>
                  </a:solidFill>
                </a:endParaRPr>
              </a:p>
            </p:txBody>
          </p:sp>
          <p:sp>
            <p:nvSpPr>
              <p:cNvPr id="9" name="Line 19"/>
              <p:cNvSpPr>
                <a:spLocks noChangeShapeType="1"/>
              </p:cNvSpPr>
              <p:nvPr/>
            </p:nvSpPr>
            <p:spPr bwMode="auto">
              <a:xfrm flipH="1">
                <a:off x="6687200" y="2527121"/>
                <a:ext cx="971347" cy="0"/>
              </a:xfrm>
              <a:prstGeom prst="line">
                <a:avLst/>
              </a:prstGeom>
              <a:noFill/>
              <a:ln w="41275" cap="rnd">
                <a:solidFill>
                  <a:schemeClr val="accent4"/>
                </a:solidFill>
                <a:prstDash val="solid"/>
                <a:rou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lstStyle/>
              <a:p>
                <a:endParaRPr lang="en-US" sz="3200">
                  <a:solidFill>
                    <a:schemeClr val="bg1"/>
                  </a:solidFill>
                </a:endParaRPr>
              </a:p>
            </p:txBody>
          </p:sp>
        </p:grpSp>
        <p:grpSp>
          <p:nvGrpSpPr>
            <p:cNvPr id="10" name="Group 28"/>
            <p:cNvGrpSpPr/>
            <p:nvPr/>
          </p:nvGrpSpPr>
          <p:grpSpPr>
            <a:xfrm>
              <a:off x="814434" y="2711342"/>
              <a:ext cx="2264707" cy="1884307"/>
              <a:chOff x="758270" y="1311610"/>
              <a:chExt cx="1698530" cy="1413230"/>
            </a:xfrm>
          </p:grpSpPr>
          <p:sp>
            <p:nvSpPr>
              <p:cNvPr id="11" name="Freeform 14"/>
              <p:cNvSpPr/>
              <p:nvPr/>
            </p:nvSpPr>
            <p:spPr bwMode="auto">
              <a:xfrm>
                <a:off x="758270" y="1311610"/>
                <a:ext cx="727183" cy="1413230"/>
              </a:xfrm>
              <a:custGeom>
                <a:avLst/>
                <a:gdLst>
                  <a:gd name="T0" fmla="*/ 548 w 548"/>
                  <a:gd name="T1" fmla="*/ 149 h 1065"/>
                  <a:gd name="T2" fmla="*/ 548 w 548"/>
                  <a:gd name="T3" fmla="*/ 0 h 1065"/>
                  <a:gd name="T4" fmla="*/ 0 w 548"/>
                  <a:gd name="T5" fmla="*/ 532 h 1065"/>
                  <a:gd name="T6" fmla="*/ 548 w 548"/>
                  <a:gd name="T7" fmla="*/ 1065 h 1065"/>
                  <a:gd name="T8" fmla="*/ 548 w 548"/>
                  <a:gd name="T9" fmla="*/ 916 h 1065"/>
                </a:gdLst>
                <a:ahLst/>
                <a:cxnLst>
                  <a:cxn ang="0">
                    <a:pos x="T0" y="T1"/>
                  </a:cxn>
                  <a:cxn ang="0">
                    <a:pos x="T2" y="T3"/>
                  </a:cxn>
                  <a:cxn ang="0">
                    <a:pos x="T4" y="T5"/>
                  </a:cxn>
                  <a:cxn ang="0">
                    <a:pos x="T6" y="T7"/>
                  </a:cxn>
                  <a:cxn ang="0">
                    <a:pos x="T8" y="T9"/>
                  </a:cxn>
                </a:cxnLst>
                <a:rect l="0" t="0" r="r" b="b"/>
                <a:pathLst>
                  <a:path w="548" h="1065">
                    <a:moveTo>
                      <a:pt x="548" y="149"/>
                    </a:moveTo>
                    <a:lnTo>
                      <a:pt x="548" y="0"/>
                    </a:lnTo>
                    <a:lnTo>
                      <a:pt x="0" y="532"/>
                    </a:lnTo>
                    <a:lnTo>
                      <a:pt x="548" y="1065"/>
                    </a:lnTo>
                    <a:lnTo>
                      <a:pt x="548" y="916"/>
                    </a:lnTo>
                  </a:path>
                </a:pathLst>
              </a:custGeom>
              <a:noFill/>
              <a:ln w="41275" cap="rnd">
                <a:solidFill>
                  <a:schemeClr val="accent1"/>
                </a:solidFill>
                <a:prstDash val="solid"/>
                <a:rou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en-US" sz="3200">
                  <a:solidFill>
                    <a:schemeClr val="bg1"/>
                  </a:solidFill>
                </a:endParaRPr>
              </a:p>
            </p:txBody>
          </p:sp>
          <p:sp>
            <p:nvSpPr>
              <p:cNvPr id="12" name="Line 15"/>
              <p:cNvSpPr>
                <a:spLocks noChangeShapeType="1"/>
              </p:cNvSpPr>
              <p:nvPr/>
            </p:nvSpPr>
            <p:spPr bwMode="auto">
              <a:xfrm flipH="1">
                <a:off x="1485453" y="1509330"/>
                <a:ext cx="971347" cy="0"/>
              </a:xfrm>
              <a:prstGeom prst="line">
                <a:avLst/>
              </a:prstGeom>
              <a:noFill/>
              <a:ln w="41275" cap="rnd">
                <a:solidFill>
                  <a:schemeClr val="accent1"/>
                </a:solidFill>
                <a:prstDash val="solid"/>
                <a:rou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lstStyle/>
              <a:p>
                <a:endParaRPr lang="en-US" sz="3200">
                  <a:solidFill>
                    <a:schemeClr val="bg1"/>
                  </a:solidFill>
                </a:endParaRPr>
              </a:p>
            </p:txBody>
          </p:sp>
          <p:sp>
            <p:nvSpPr>
              <p:cNvPr id="13" name="Line 15"/>
              <p:cNvSpPr>
                <a:spLocks noChangeShapeType="1"/>
              </p:cNvSpPr>
              <p:nvPr/>
            </p:nvSpPr>
            <p:spPr bwMode="auto">
              <a:xfrm flipH="1">
                <a:off x="1485453" y="2527121"/>
                <a:ext cx="971347" cy="0"/>
              </a:xfrm>
              <a:prstGeom prst="line">
                <a:avLst/>
              </a:prstGeom>
              <a:noFill/>
              <a:ln w="41275" cap="rnd">
                <a:solidFill>
                  <a:schemeClr val="accent1"/>
                </a:solidFill>
                <a:prstDash val="solid"/>
                <a:rou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lstStyle/>
              <a:p>
                <a:endParaRPr lang="en-US" sz="3200">
                  <a:solidFill>
                    <a:schemeClr val="bg1"/>
                  </a:solidFill>
                </a:endParaRPr>
              </a:p>
            </p:txBody>
          </p:sp>
        </p:grpSp>
        <p:sp>
          <p:nvSpPr>
            <p:cNvPr id="14" name="Oval 29"/>
            <p:cNvSpPr/>
            <p:nvPr/>
          </p:nvSpPr>
          <p:spPr>
            <a:xfrm>
              <a:off x="3120524" y="2611441"/>
              <a:ext cx="743989" cy="743989"/>
            </a:xfrm>
            <a:prstGeom prst="ellipse">
              <a:avLst/>
            </a:prstGeom>
            <a:noFill/>
            <a:ln w="41275">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sz="3200" b="1" dirty="0">
                  <a:solidFill>
                    <a:schemeClr val="bg1"/>
                  </a:solidFill>
                </a:rPr>
                <a:t>01</a:t>
              </a:r>
              <a:endParaRPr lang="en-US" sz="3200" b="1" dirty="0">
                <a:solidFill>
                  <a:schemeClr val="bg1"/>
                </a:solidFill>
              </a:endParaRPr>
            </a:p>
          </p:txBody>
        </p:sp>
        <p:sp>
          <p:nvSpPr>
            <p:cNvPr id="15" name="Oval 30"/>
            <p:cNvSpPr/>
            <p:nvPr/>
          </p:nvSpPr>
          <p:spPr>
            <a:xfrm>
              <a:off x="8595908" y="5306468"/>
              <a:ext cx="743989" cy="743989"/>
            </a:xfrm>
            <a:prstGeom prst="ellipse">
              <a:avLst/>
            </a:prstGeom>
            <a:noFill/>
            <a:ln w="41275">
              <a:solidFill>
                <a:schemeClr val="accent4"/>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sz="3200" b="1" dirty="0">
                  <a:solidFill>
                    <a:schemeClr val="bg1"/>
                  </a:solidFill>
                </a:rPr>
                <a:t>02</a:t>
              </a:r>
              <a:endParaRPr lang="en-US" sz="3200" b="1" dirty="0">
                <a:solidFill>
                  <a:schemeClr val="bg1"/>
                </a:solidFill>
              </a:endParaRPr>
            </a:p>
          </p:txBody>
        </p:sp>
        <p:grpSp>
          <p:nvGrpSpPr>
            <p:cNvPr id="20" name="Group 11"/>
            <p:cNvGrpSpPr>
              <a:grpSpLocks noChangeAspect="1"/>
            </p:cNvGrpSpPr>
            <p:nvPr/>
          </p:nvGrpSpPr>
          <p:grpSpPr bwMode="auto">
            <a:xfrm>
              <a:off x="1784011" y="3265140"/>
              <a:ext cx="1034585" cy="734556"/>
              <a:chOff x="1407" y="1098"/>
              <a:chExt cx="800" cy="568"/>
            </a:xfrm>
            <a:solidFill>
              <a:schemeClr val="accent1"/>
            </a:solidFill>
          </p:grpSpPr>
          <p:sp>
            <p:nvSpPr>
              <p:cNvPr id="21" name="Freeform 12"/>
              <p:cNvSpPr>
                <a:spLocks noEditPoints="1"/>
              </p:cNvSpPr>
              <p:nvPr/>
            </p:nvSpPr>
            <p:spPr bwMode="auto">
              <a:xfrm>
                <a:off x="1494" y="1098"/>
                <a:ext cx="626" cy="423"/>
              </a:xfrm>
              <a:custGeom>
                <a:avLst/>
                <a:gdLst>
                  <a:gd name="T0" fmla="*/ 621 w 628"/>
                  <a:gd name="T1" fmla="*/ 7 h 423"/>
                  <a:gd name="T2" fmla="*/ 605 w 628"/>
                  <a:gd name="T3" fmla="*/ 0 h 423"/>
                  <a:gd name="T4" fmla="*/ 23 w 628"/>
                  <a:gd name="T5" fmla="*/ 0 h 423"/>
                  <a:gd name="T6" fmla="*/ 7 w 628"/>
                  <a:gd name="T7" fmla="*/ 7 h 423"/>
                  <a:gd name="T8" fmla="*/ 0 w 628"/>
                  <a:gd name="T9" fmla="*/ 23 h 423"/>
                  <a:gd name="T10" fmla="*/ 0 w 628"/>
                  <a:gd name="T11" fmla="*/ 423 h 423"/>
                  <a:gd name="T12" fmla="*/ 628 w 628"/>
                  <a:gd name="T13" fmla="*/ 423 h 423"/>
                  <a:gd name="T14" fmla="*/ 628 w 628"/>
                  <a:gd name="T15" fmla="*/ 23 h 423"/>
                  <a:gd name="T16" fmla="*/ 621 w 628"/>
                  <a:gd name="T17" fmla="*/ 7 h 423"/>
                  <a:gd name="T18" fmla="*/ 314 w 628"/>
                  <a:gd name="T19" fmla="*/ 13 h 423"/>
                  <a:gd name="T20" fmla="*/ 321 w 628"/>
                  <a:gd name="T21" fmla="*/ 20 h 423"/>
                  <a:gd name="T22" fmla="*/ 314 w 628"/>
                  <a:gd name="T23" fmla="*/ 27 h 423"/>
                  <a:gd name="T24" fmla="*/ 307 w 628"/>
                  <a:gd name="T25" fmla="*/ 20 h 423"/>
                  <a:gd name="T26" fmla="*/ 314 w 628"/>
                  <a:gd name="T27" fmla="*/ 13 h 423"/>
                  <a:gd name="T28" fmla="*/ 587 w 628"/>
                  <a:gd name="T29" fmla="*/ 382 h 423"/>
                  <a:gd name="T30" fmla="*/ 41 w 628"/>
                  <a:gd name="T31" fmla="*/ 382 h 423"/>
                  <a:gd name="T32" fmla="*/ 41 w 628"/>
                  <a:gd name="T33" fmla="*/ 41 h 423"/>
                  <a:gd name="T34" fmla="*/ 587 w 628"/>
                  <a:gd name="T35" fmla="*/ 41 h 423"/>
                  <a:gd name="T36" fmla="*/ 587 w 628"/>
                  <a:gd name="T37" fmla="*/ 382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8" h="423">
                    <a:moveTo>
                      <a:pt x="621" y="7"/>
                    </a:moveTo>
                    <a:cubicBezTo>
                      <a:pt x="617" y="2"/>
                      <a:pt x="611" y="0"/>
                      <a:pt x="605" y="0"/>
                    </a:cubicBezTo>
                    <a:cubicBezTo>
                      <a:pt x="23" y="0"/>
                      <a:pt x="23" y="0"/>
                      <a:pt x="23" y="0"/>
                    </a:cubicBezTo>
                    <a:cubicBezTo>
                      <a:pt x="17" y="0"/>
                      <a:pt x="11" y="2"/>
                      <a:pt x="7" y="7"/>
                    </a:cubicBezTo>
                    <a:cubicBezTo>
                      <a:pt x="2" y="11"/>
                      <a:pt x="0" y="17"/>
                      <a:pt x="0" y="23"/>
                    </a:cubicBezTo>
                    <a:cubicBezTo>
                      <a:pt x="0" y="423"/>
                      <a:pt x="0" y="423"/>
                      <a:pt x="0" y="423"/>
                    </a:cubicBezTo>
                    <a:cubicBezTo>
                      <a:pt x="628" y="423"/>
                      <a:pt x="628" y="423"/>
                      <a:pt x="628" y="423"/>
                    </a:cubicBezTo>
                    <a:cubicBezTo>
                      <a:pt x="628" y="23"/>
                      <a:pt x="628" y="23"/>
                      <a:pt x="628" y="23"/>
                    </a:cubicBezTo>
                    <a:cubicBezTo>
                      <a:pt x="628" y="17"/>
                      <a:pt x="626" y="11"/>
                      <a:pt x="621" y="7"/>
                    </a:cubicBezTo>
                    <a:close/>
                    <a:moveTo>
                      <a:pt x="314" y="13"/>
                    </a:moveTo>
                    <a:cubicBezTo>
                      <a:pt x="318" y="13"/>
                      <a:pt x="321" y="16"/>
                      <a:pt x="321" y="20"/>
                    </a:cubicBezTo>
                    <a:cubicBezTo>
                      <a:pt x="321" y="24"/>
                      <a:pt x="318" y="27"/>
                      <a:pt x="314" y="27"/>
                    </a:cubicBezTo>
                    <a:cubicBezTo>
                      <a:pt x="310" y="27"/>
                      <a:pt x="307" y="24"/>
                      <a:pt x="307" y="20"/>
                    </a:cubicBezTo>
                    <a:cubicBezTo>
                      <a:pt x="307" y="16"/>
                      <a:pt x="310" y="13"/>
                      <a:pt x="314" y="13"/>
                    </a:cubicBezTo>
                    <a:close/>
                    <a:moveTo>
                      <a:pt x="587" y="382"/>
                    </a:moveTo>
                    <a:cubicBezTo>
                      <a:pt x="41" y="382"/>
                      <a:pt x="41" y="382"/>
                      <a:pt x="41" y="382"/>
                    </a:cubicBezTo>
                    <a:cubicBezTo>
                      <a:pt x="41" y="41"/>
                      <a:pt x="41" y="41"/>
                      <a:pt x="41" y="41"/>
                    </a:cubicBezTo>
                    <a:cubicBezTo>
                      <a:pt x="587" y="41"/>
                      <a:pt x="587" y="41"/>
                      <a:pt x="587" y="41"/>
                    </a:cubicBezTo>
                    <a:lnTo>
                      <a:pt x="587" y="38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2" name="Freeform 13"/>
              <p:cNvSpPr>
                <a:spLocks noEditPoints="1"/>
              </p:cNvSpPr>
              <p:nvPr/>
            </p:nvSpPr>
            <p:spPr bwMode="auto">
              <a:xfrm>
                <a:off x="1407" y="1538"/>
                <a:ext cx="800" cy="97"/>
              </a:xfrm>
              <a:custGeom>
                <a:avLst/>
                <a:gdLst>
                  <a:gd name="T0" fmla="*/ 87 w 802"/>
                  <a:gd name="T1" fmla="*/ 0 h 97"/>
                  <a:gd name="T2" fmla="*/ 4 w 802"/>
                  <a:gd name="T3" fmla="*/ 83 h 97"/>
                  <a:gd name="T4" fmla="*/ 2 w 802"/>
                  <a:gd name="T5" fmla="*/ 92 h 97"/>
                  <a:gd name="T6" fmla="*/ 10 w 802"/>
                  <a:gd name="T7" fmla="*/ 97 h 97"/>
                  <a:gd name="T8" fmla="*/ 792 w 802"/>
                  <a:gd name="T9" fmla="*/ 97 h 97"/>
                  <a:gd name="T10" fmla="*/ 800 w 802"/>
                  <a:gd name="T11" fmla="*/ 92 h 97"/>
                  <a:gd name="T12" fmla="*/ 798 w 802"/>
                  <a:gd name="T13" fmla="*/ 83 h 97"/>
                  <a:gd name="T14" fmla="*/ 715 w 802"/>
                  <a:gd name="T15" fmla="*/ 0 h 97"/>
                  <a:gd name="T16" fmla="*/ 87 w 802"/>
                  <a:gd name="T17" fmla="*/ 0 h 97"/>
                  <a:gd name="T18" fmla="*/ 711 w 802"/>
                  <a:gd name="T19" fmla="*/ 47 h 97"/>
                  <a:gd name="T20" fmla="*/ 712 w 802"/>
                  <a:gd name="T21" fmla="*/ 54 h 97"/>
                  <a:gd name="T22" fmla="*/ 706 w 802"/>
                  <a:gd name="T23" fmla="*/ 58 h 97"/>
                  <a:gd name="T24" fmla="*/ 484 w 802"/>
                  <a:gd name="T25" fmla="*/ 58 h 97"/>
                  <a:gd name="T26" fmla="*/ 485 w 802"/>
                  <a:gd name="T27" fmla="*/ 64 h 97"/>
                  <a:gd name="T28" fmla="*/ 484 w 802"/>
                  <a:gd name="T29" fmla="*/ 67 h 97"/>
                  <a:gd name="T30" fmla="*/ 481 w 802"/>
                  <a:gd name="T31" fmla="*/ 69 h 97"/>
                  <a:gd name="T32" fmla="*/ 321 w 802"/>
                  <a:gd name="T33" fmla="*/ 69 h 97"/>
                  <a:gd name="T34" fmla="*/ 318 w 802"/>
                  <a:gd name="T35" fmla="*/ 67 h 97"/>
                  <a:gd name="T36" fmla="*/ 317 w 802"/>
                  <a:gd name="T37" fmla="*/ 64 h 97"/>
                  <a:gd name="T38" fmla="*/ 318 w 802"/>
                  <a:gd name="T39" fmla="*/ 58 h 97"/>
                  <a:gd name="T40" fmla="*/ 96 w 802"/>
                  <a:gd name="T41" fmla="*/ 58 h 97"/>
                  <a:gd name="T42" fmla="*/ 90 w 802"/>
                  <a:gd name="T43" fmla="*/ 54 h 97"/>
                  <a:gd name="T44" fmla="*/ 91 w 802"/>
                  <a:gd name="T45" fmla="*/ 47 h 97"/>
                  <a:gd name="T46" fmla="*/ 113 w 802"/>
                  <a:gd name="T47" fmla="*/ 20 h 97"/>
                  <a:gd name="T48" fmla="*/ 689 w 802"/>
                  <a:gd name="T49" fmla="*/ 20 h 97"/>
                  <a:gd name="T50" fmla="*/ 711 w 802"/>
                  <a:gd name="T51" fmla="*/ 4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02" h="97">
                    <a:moveTo>
                      <a:pt x="87" y="0"/>
                    </a:moveTo>
                    <a:cubicBezTo>
                      <a:pt x="4" y="83"/>
                      <a:pt x="4" y="83"/>
                      <a:pt x="4" y="83"/>
                    </a:cubicBezTo>
                    <a:cubicBezTo>
                      <a:pt x="1" y="85"/>
                      <a:pt x="0" y="89"/>
                      <a:pt x="2" y="92"/>
                    </a:cubicBezTo>
                    <a:cubicBezTo>
                      <a:pt x="3" y="95"/>
                      <a:pt x="6" y="97"/>
                      <a:pt x="10" y="97"/>
                    </a:cubicBezTo>
                    <a:cubicBezTo>
                      <a:pt x="792" y="97"/>
                      <a:pt x="792" y="97"/>
                      <a:pt x="792" y="97"/>
                    </a:cubicBezTo>
                    <a:cubicBezTo>
                      <a:pt x="796" y="97"/>
                      <a:pt x="799" y="95"/>
                      <a:pt x="800" y="92"/>
                    </a:cubicBezTo>
                    <a:cubicBezTo>
                      <a:pt x="802" y="89"/>
                      <a:pt x="801" y="85"/>
                      <a:pt x="798" y="83"/>
                    </a:cubicBezTo>
                    <a:cubicBezTo>
                      <a:pt x="715" y="0"/>
                      <a:pt x="715" y="0"/>
                      <a:pt x="715" y="0"/>
                    </a:cubicBezTo>
                    <a:lnTo>
                      <a:pt x="87" y="0"/>
                    </a:lnTo>
                    <a:close/>
                    <a:moveTo>
                      <a:pt x="711" y="47"/>
                    </a:moveTo>
                    <a:cubicBezTo>
                      <a:pt x="713" y="49"/>
                      <a:pt x="713" y="51"/>
                      <a:pt x="712" y="54"/>
                    </a:cubicBezTo>
                    <a:cubicBezTo>
                      <a:pt x="711" y="56"/>
                      <a:pt x="709" y="58"/>
                      <a:pt x="706" y="58"/>
                    </a:cubicBezTo>
                    <a:cubicBezTo>
                      <a:pt x="484" y="58"/>
                      <a:pt x="484" y="58"/>
                      <a:pt x="484" y="58"/>
                    </a:cubicBezTo>
                    <a:cubicBezTo>
                      <a:pt x="485" y="64"/>
                      <a:pt x="485" y="64"/>
                      <a:pt x="485" y="64"/>
                    </a:cubicBezTo>
                    <a:cubicBezTo>
                      <a:pt x="485" y="65"/>
                      <a:pt x="485" y="66"/>
                      <a:pt x="484" y="67"/>
                    </a:cubicBezTo>
                    <a:cubicBezTo>
                      <a:pt x="483" y="68"/>
                      <a:pt x="482" y="69"/>
                      <a:pt x="481" y="69"/>
                    </a:cubicBezTo>
                    <a:cubicBezTo>
                      <a:pt x="321" y="69"/>
                      <a:pt x="321" y="69"/>
                      <a:pt x="321" y="69"/>
                    </a:cubicBezTo>
                    <a:cubicBezTo>
                      <a:pt x="320" y="69"/>
                      <a:pt x="319" y="68"/>
                      <a:pt x="318" y="67"/>
                    </a:cubicBezTo>
                    <a:cubicBezTo>
                      <a:pt x="317" y="66"/>
                      <a:pt x="317" y="65"/>
                      <a:pt x="317" y="64"/>
                    </a:cubicBezTo>
                    <a:cubicBezTo>
                      <a:pt x="318" y="58"/>
                      <a:pt x="318" y="58"/>
                      <a:pt x="318" y="58"/>
                    </a:cubicBezTo>
                    <a:cubicBezTo>
                      <a:pt x="96" y="58"/>
                      <a:pt x="96" y="58"/>
                      <a:pt x="96" y="58"/>
                    </a:cubicBezTo>
                    <a:cubicBezTo>
                      <a:pt x="93" y="58"/>
                      <a:pt x="91" y="56"/>
                      <a:pt x="90" y="54"/>
                    </a:cubicBezTo>
                    <a:cubicBezTo>
                      <a:pt x="89" y="51"/>
                      <a:pt x="89" y="49"/>
                      <a:pt x="91" y="47"/>
                    </a:cubicBezTo>
                    <a:cubicBezTo>
                      <a:pt x="113" y="20"/>
                      <a:pt x="113" y="20"/>
                      <a:pt x="113" y="20"/>
                    </a:cubicBezTo>
                    <a:cubicBezTo>
                      <a:pt x="689" y="20"/>
                      <a:pt x="689" y="20"/>
                      <a:pt x="689" y="20"/>
                    </a:cubicBezTo>
                    <a:lnTo>
                      <a:pt x="711" y="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3" name="Freeform 14"/>
              <p:cNvSpPr>
                <a:spLocks noEditPoints="1"/>
              </p:cNvSpPr>
              <p:nvPr/>
            </p:nvSpPr>
            <p:spPr bwMode="auto">
              <a:xfrm>
                <a:off x="1408" y="1637"/>
                <a:ext cx="798" cy="29"/>
              </a:xfrm>
              <a:custGeom>
                <a:avLst/>
                <a:gdLst>
                  <a:gd name="T0" fmla="*/ 791 w 800"/>
                  <a:gd name="T1" fmla="*/ 3 h 29"/>
                  <a:gd name="T2" fmla="*/ 469 w 800"/>
                  <a:gd name="T3" fmla="*/ 3 h 29"/>
                  <a:gd name="T4" fmla="*/ 468 w 800"/>
                  <a:gd name="T5" fmla="*/ 6 h 29"/>
                  <a:gd name="T6" fmla="*/ 461 w 800"/>
                  <a:gd name="T7" fmla="*/ 9 h 29"/>
                  <a:gd name="T8" fmla="*/ 339 w 800"/>
                  <a:gd name="T9" fmla="*/ 9 h 29"/>
                  <a:gd name="T10" fmla="*/ 332 w 800"/>
                  <a:gd name="T11" fmla="*/ 6 h 29"/>
                  <a:gd name="T12" fmla="*/ 331 w 800"/>
                  <a:gd name="T13" fmla="*/ 3 h 29"/>
                  <a:gd name="T14" fmla="*/ 9 w 800"/>
                  <a:gd name="T15" fmla="*/ 3 h 29"/>
                  <a:gd name="T16" fmla="*/ 0 w 800"/>
                  <a:gd name="T17" fmla="*/ 0 h 29"/>
                  <a:gd name="T18" fmla="*/ 0 w 800"/>
                  <a:gd name="T19" fmla="*/ 9 h 29"/>
                  <a:gd name="T20" fmla="*/ 6 w 800"/>
                  <a:gd name="T21" fmla="*/ 23 h 29"/>
                  <a:gd name="T22" fmla="*/ 21 w 800"/>
                  <a:gd name="T23" fmla="*/ 29 h 29"/>
                  <a:gd name="T24" fmla="*/ 779 w 800"/>
                  <a:gd name="T25" fmla="*/ 29 h 29"/>
                  <a:gd name="T26" fmla="*/ 794 w 800"/>
                  <a:gd name="T27" fmla="*/ 23 h 29"/>
                  <a:gd name="T28" fmla="*/ 800 w 800"/>
                  <a:gd name="T29" fmla="*/ 9 h 29"/>
                  <a:gd name="T30" fmla="*/ 800 w 800"/>
                  <a:gd name="T31" fmla="*/ 0 h 29"/>
                  <a:gd name="T32" fmla="*/ 791 w 800"/>
                  <a:gd name="T33" fmla="*/ 3 h 29"/>
                  <a:gd name="T34" fmla="*/ 72 w 800"/>
                  <a:gd name="T35" fmla="*/ 21 h 29"/>
                  <a:gd name="T36" fmla="*/ 68 w 800"/>
                  <a:gd name="T37" fmla="*/ 16 h 29"/>
                  <a:gd name="T38" fmla="*/ 72 w 800"/>
                  <a:gd name="T39" fmla="*/ 12 h 29"/>
                  <a:gd name="T40" fmla="*/ 77 w 800"/>
                  <a:gd name="T41" fmla="*/ 16 h 29"/>
                  <a:gd name="T42" fmla="*/ 72 w 800"/>
                  <a:gd name="T43" fmla="*/ 21 h 29"/>
                  <a:gd name="T44" fmla="*/ 94 w 800"/>
                  <a:gd name="T45" fmla="*/ 21 h 29"/>
                  <a:gd name="T46" fmla="*/ 89 w 800"/>
                  <a:gd name="T47" fmla="*/ 16 h 29"/>
                  <a:gd name="T48" fmla="*/ 94 w 800"/>
                  <a:gd name="T49" fmla="*/ 12 h 29"/>
                  <a:gd name="T50" fmla="*/ 98 w 800"/>
                  <a:gd name="T51" fmla="*/ 16 h 29"/>
                  <a:gd name="T52" fmla="*/ 94 w 800"/>
                  <a:gd name="T53" fmla="*/ 21 h 29"/>
                  <a:gd name="T54" fmla="*/ 115 w 800"/>
                  <a:gd name="T55" fmla="*/ 21 h 29"/>
                  <a:gd name="T56" fmla="*/ 111 w 800"/>
                  <a:gd name="T57" fmla="*/ 16 h 29"/>
                  <a:gd name="T58" fmla="*/ 115 w 800"/>
                  <a:gd name="T59" fmla="*/ 12 h 29"/>
                  <a:gd name="T60" fmla="*/ 120 w 800"/>
                  <a:gd name="T61" fmla="*/ 16 h 29"/>
                  <a:gd name="T62" fmla="*/ 115 w 800"/>
                  <a:gd name="T63" fmla="*/ 2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0" h="29">
                    <a:moveTo>
                      <a:pt x="791" y="3"/>
                    </a:moveTo>
                    <a:cubicBezTo>
                      <a:pt x="469" y="3"/>
                      <a:pt x="469" y="3"/>
                      <a:pt x="469" y="3"/>
                    </a:cubicBezTo>
                    <a:cubicBezTo>
                      <a:pt x="469" y="4"/>
                      <a:pt x="468" y="5"/>
                      <a:pt x="468" y="6"/>
                    </a:cubicBezTo>
                    <a:cubicBezTo>
                      <a:pt x="466" y="8"/>
                      <a:pt x="463" y="9"/>
                      <a:pt x="461" y="9"/>
                    </a:cubicBezTo>
                    <a:cubicBezTo>
                      <a:pt x="339" y="9"/>
                      <a:pt x="339" y="9"/>
                      <a:pt x="339" y="9"/>
                    </a:cubicBezTo>
                    <a:cubicBezTo>
                      <a:pt x="337" y="9"/>
                      <a:pt x="334" y="8"/>
                      <a:pt x="332" y="6"/>
                    </a:cubicBezTo>
                    <a:cubicBezTo>
                      <a:pt x="332" y="5"/>
                      <a:pt x="331" y="4"/>
                      <a:pt x="331" y="3"/>
                    </a:cubicBezTo>
                    <a:cubicBezTo>
                      <a:pt x="9" y="3"/>
                      <a:pt x="9" y="3"/>
                      <a:pt x="9" y="3"/>
                    </a:cubicBezTo>
                    <a:cubicBezTo>
                      <a:pt x="5" y="3"/>
                      <a:pt x="2" y="2"/>
                      <a:pt x="0" y="0"/>
                    </a:cubicBezTo>
                    <a:cubicBezTo>
                      <a:pt x="0" y="9"/>
                      <a:pt x="0" y="9"/>
                      <a:pt x="0" y="9"/>
                    </a:cubicBezTo>
                    <a:cubicBezTo>
                      <a:pt x="0" y="14"/>
                      <a:pt x="2" y="19"/>
                      <a:pt x="6" y="23"/>
                    </a:cubicBezTo>
                    <a:cubicBezTo>
                      <a:pt x="10" y="27"/>
                      <a:pt x="15" y="29"/>
                      <a:pt x="21" y="29"/>
                    </a:cubicBezTo>
                    <a:cubicBezTo>
                      <a:pt x="779" y="29"/>
                      <a:pt x="779" y="29"/>
                      <a:pt x="779" y="29"/>
                    </a:cubicBezTo>
                    <a:cubicBezTo>
                      <a:pt x="785" y="29"/>
                      <a:pt x="790" y="27"/>
                      <a:pt x="794" y="23"/>
                    </a:cubicBezTo>
                    <a:cubicBezTo>
                      <a:pt x="798" y="19"/>
                      <a:pt x="800" y="14"/>
                      <a:pt x="800" y="9"/>
                    </a:cubicBezTo>
                    <a:cubicBezTo>
                      <a:pt x="800" y="0"/>
                      <a:pt x="800" y="0"/>
                      <a:pt x="800" y="0"/>
                    </a:cubicBezTo>
                    <a:cubicBezTo>
                      <a:pt x="798" y="2"/>
                      <a:pt x="795" y="3"/>
                      <a:pt x="791" y="3"/>
                    </a:cubicBezTo>
                    <a:close/>
                    <a:moveTo>
                      <a:pt x="72" y="21"/>
                    </a:moveTo>
                    <a:cubicBezTo>
                      <a:pt x="70" y="21"/>
                      <a:pt x="68" y="19"/>
                      <a:pt x="68" y="16"/>
                    </a:cubicBezTo>
                    <a:cubicBezTo>
                      <a:pt x="68" y="14"/>
                      <a:pt x="70" y="12"/>
                      <a:pt x="72" y="12"/>
                    </a:cubicBezTo>
                    <a:cubicBezTo>
                      <a:pt x="75" y="12"/>
                      <a:pt x="77" y="14"/>
                      <a:pt x="77" y="16"/>
                    </a:cubicBezTo>
                    <a:cubicBezTo>
                      <a:pt x="77" y="19"/>
                      <a:pt x="75" y="21"/>
                      <a:pt x="72" y="21"/>
                    </a:cubicBezTo>
                    <a:close/>
                    <a:moveTo>
                      <a:pt x="94" y="21"/>
                    </a:moveTo>
                    <a:cubicBezTo>
                      <a:pt x="91" y="21"/>
                      <a:pt x="89" y="19"/>
                      <a:pt x="89" y="16"/>
                    </a:cubicBezTo>
                    <a:cubicBezTo>
                      <a:pt x="89" y="14"/>
                      <a:pt x="91" y="12"/>
                      <a:pt x="94" y="12"/>
                    </a:cubicBezTo>
                    <a:cubicBezTo>
                      <a:pt x="96" y="12"/>
                      <a:pt x="98" y="14"/>
                      <a:pt x="98" y="16"/>
                    </a:cubicBezTo>
                    <a:cubicBezTo>
                      <a:pt x="98" y="19"/>
                      <a:pt x="96" y="21"/>
                      <a:pt x="94" y="21"/>
                    </a:cubicBezTo>
                    <a:close/>
                    <a:moveTo>
                      <a:pt x="115" y="21"/>
                    </a:moveTo>
                    <a:cubicBezTo>
                      <a:pt x="113" y="21"/>
                      <a:pt x="111" y="19"/>
                      <a:pt x="111" y="16"/>
                    </a:cubicBezTo>
                    <a:cubicBezTo>
                      <a:pt x="111" y="14"/>
                      <a:pt x="113" y="12"/>
                      <a:pt x="115" y="12"/>
                    </a:cubicBezTo>
                    <a:cubicBezTo>
                      <a:pt x="118" y="12"/>
                      <a:pt x="120" y="14"/>
                      <a:pt x="120" y="16"/>
                    </a:cubicBezTo>
                    <a:cubicBezTo>
                      <a:pt x="120" y="19"/>
                      <a:pt x="118" y="21"/>
                      <a:pt x="115"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4" name="Freeform 15"/>
              <p:cNvSpPr/>
              <p:nvPr/>
            </p:nvSpPr>
            <p:spPr bwMode="auto">
              <a:xfrm>
                <a:off x="1624" y="1386"/>
                <a:ext cx="48" cy="56"/>
              </a:xfrm>
              <a:custGeom>
                <a:avLst/>
                <a:gdLst>
                  <a:gd name="T0" fmla="*/ 48 w 48"/>
                  <a:gd name="T1" fmla="*/ 56 h 56"/>
                  <a:gd name="T2" fmla="*/ 0 w 48"/>
                  <a:gd name="T3" fmla="*/ 56 h 56"/>
                  <a:gd name="T4" fmla="*/ 0 w 48"/>
                  <a:gd name="T5" fmla="*/ 5 h 56"/>
                  <a:gd name="T6" fmla="*/ 2 w 48"/>
                  <a:gd name="T7" fmla="*/ 2 h 56"/>
                  <a:gd name="T8" fmla="*/ 5 w 48"/>
                  <a:gd name="T9" fmla="*/ 0 h 56"/>
                  <a:gd name="T10" fmla="*/ 43 w 48"/>
                  <a:gd name="T11" fmla="*/ 0 h 56"/>
                  <a:gd name="T12" fmla="*/ 47 w 48"/>
                  <a:gd name="T13" fmla="*/ 2 h 56"/>
                  <a:gd name="T14" fmla="*/ 48 w 48"/>
                  <a:gd name="T15" fmla="*/ 5 h 56"/>
                  <a:gd name="T16" fmla="*/ 48 w 48"/>
                  <a:gd name="T1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56">
                    <a:moveTo>
                      <a:pt x="48" y="56"/>
                    </a:moveTo>
                    <a:cubicBezTo>
                      <a:pt x="0" y="56"/>
                      <a:pt x="0" y="56"/>
                      <a:pt x="0" y="56"/>
                    </a:cubicBezTo>
                    <a:cubicBezTo>
                      <a:pt x="0" y="5"/>
                      <a:pt x="0" y="5"/>
                      <a:pt x="0" y="5"/>
                    </a:cubicBezTo>
                    <a:cubicBezTo>
                      <a:pt x="0" y="4"/>
                      <a:pt x="1" y="3"/>
                      <a:pt x="2" y="2"/>
                    </a:cubicBezTo>
                    <a:cubicBezTo>
                      <a:pt x="3" y="1"/>
                      <a:pt x="4" y="0"/>
                      <a:pt x="5" y="0"/>
                    </a:cubicBezTo>
                    <a:cubicBezTo>
                      <a:pt x="43" y="0"/>
                      <a:pt x="43" y="0"/>
                      <a:pt x="43" y="0"/>
                    </a:cubicBezTo>
                    <a:cubicBezTo>
                      <a:pt x="44" y="0"/>
                      <a:pt x="46" y="1"/>
                      <a:pt x="47" y="2"/>
                    </a:cubicBezTo>
                    <a:cubicBezTo>
                      <a:pt x="48" y="3"/>
                      <a:pt x="48" y="4"/>
                      <a:pt x="48" y="5"/>
                    </a:cubicBezTo>
                    <a:cubicBezTo>
                      <a:pt x="48" y="56"/>
                      <a:pt x="48" y="56"/>
                      <a:pt x="48"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5" name="Freeform 16"/>
              <p:cNvSpPr/>
              <p:nvPr/>
            </p:nvSpPr>
            <p:spPr bwMode="auto">
              <a:xfrm>
                <a:off x="1723" y="1314"/>
                <a:ext cx="47" cy="128"/>
              </a:xfrm>
              <a:custGeom>
                <a:avLst/>
                <a:gdLst>
                  <a:gd name="T0" fmla="*/ 47 w 47"/>
                  <a:gd name="T1" fmla="*/ 128 h 128"/>
                  <a:gd name="T2" fmla="*/ 0 w 47"/>
                  <a:gd name="T3" fmla="*/ 128 h 128"/>
                  <a:gd name="T4" fmla="*/ 0 w 47"/>
                  <a:gd name="T5" fmla="*/ 5 h 128"/>
                  <a:gd name="T6" fmla="*/ 1 w 47"/>
                  <a:gd name="T7" fmla="*/ 2 h 128"/>
                  <a:gd name="T8" fmla="*/ 5 w 47"/>
                  <a:gd name="T9" fmla="*/ 0 h 128"/>
                  <a:gd name="T10" fmla="*/ 42 w 47"/>
                  <a:gd name="T11" fmla="*/ 0 h 128"/>
                  <a:gd name="T12" fmla="*/ 46 w 47"/>
                  <a:gd name="T13" fmla="*/ 2 h 128"/>
                  <a:gd name="T14" fmla="*/ 47 w 47"/>
                  <a:gd name="T15" fmla="*/ 5 h 128"/>
                  <a:gd name="T16" fmla="*/ 47 w 47"/>
                  <a:gd name="T17"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8">
                    <a:moveTo>
                      <a:pt x="47" y="128"/>
                    </a:moveTo>
                    <a:cubicBezTo>
                      <a:pt x="0" y="128"/>
                      <a:pt x="0" y="128"/>
                      <a:pt x="0" y="128"/>
                    </a:cubicBezTo>
                    <a:cubicBezTo>
                      <a:pt x="0" y="5"/>
                      <a:pt x="0" y="5"/>
                      <a:pt x="0" y="5"/>
                    </a:cubicBezTo>
                    <a:cubicBezTo>
                      <a:pt x="0" y="4"/>
                      <a:pt x="0" y="3"/>
                      <a:pt x="1" y="2"/>
                    </a:cubicBezTo>
                    <a:cubicBezTo>
                      <a:pt x="2" y="1"/>
                      <a:pt x="3" y="0"/>
                      <a:pt x="5" y="0"/>
                    </a:cubicBezTo>
                    <a:cubicBezTo>
                      <a:pt x="42" y="0"/>
                      <a:pt x="42" y="0"/>
                      <a:pt x="42" y="0"/>
                    </a:cubicBezTo>
                    <a:cubicBezTo>
                      <a:pt x="44" y="0"/>
                      <a:pt x="45" y="1"/>
                      <a:pt x="46" y="2"/>
                    </a:cubicBezTo>
                    <a:cubicBezTo>
                      <a:pt x="47" y="3"/>
                      <a:pt x="47" y="4"/>
                      <a:pt x="47" y="5"/>
                    </a:cubicBezTo>
                    <a:lnTo>
                      <a:pt x="47" y="1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6" name="Freeform 17"/>
              <p:cNvSpPr/>
              <p:nvPr/>
            </p:nvSpPr>
            <p:spPr bwMode="auto">
              <a:xfrm>
                <a:off x="1821" y="1353"/>
                <a:ext cx="48" cy="89"/>
              </a:xfrm>
              <a:custGeom>
                <a:avLst/>
                <a:gdLst>
                  <a:gd name="T0" fmla="*/ 48 w 48"/>
                  <a:gd name="T1" fmla="*/ 89 h 89"/>
                  <a:gd name="T2" fmla="*/ 0 w 48"/>
                  <a:gd name="T3" fmla="*/ 89 h 89"/>
                  <a:gd name="T4" fmla="*/ 0 w 48"/>
                  <a:gd name="T5" fmla="*/ 6 h 89"/>
                  <a:gd name="T6" fmla="*/ 1 w 48"/>
                  <a:gd name="T7" fmla="*/ 2 h 89"/>
                  <a:gd name="T8" fmla="*/ 5 w 48"/>
                  <a:gd name="T9" fmla="*/ 0 h 89"/>
                  <a:gd name="T10" fmla="*/ 43 w 48"/>
                  <a:gd name="T11" fmla="*/ 0 h 89"/>
                  <a:gd name="T12" fmla="*/ 46 w 48"/>
                  <a:gd name="T13" fmla="*/ 2 h 89"/>
                  <a:gd name="T14" fmla="*/ 48 w 48"/>
                  <a:gd name="T15" fmla="*/ 6 h 89"/>
                  <a:gd name="T16" fmla="*/ 48 w 48"/>
                  <a:gd name="T1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89">
                    <a:moveTo>
                      <a:pt x="48" y="89"/>
                    </a:moveTo>
                    <a:cubicBezTo>
                      <a:pt x="0" y="89"/>
                      <a:pt x="0" y="89"/>
                      <a:pt x="0" y="89"/>
                    </a:cubicBezTo>
                    <a:cubicBezTo>
                      <a:pt x="0" y="6"/>
                      <a:pt x="0" y="6"/>
                      <a:pt x="0" y="6"/>
                    </a:cubicBezTo>
                    <a:cubicBezTo>
                      <a:pt x="0" y="4"/>
                      <a:pt x="0" y="3"/>
                      <a:pt x="1" y="2"/>
                    </a:cubicBezTo>
                    <a:cubicBezTo>
                      <a:pt x="2" y="1"/>
                      <a:pt x="4" y="0"/>
                      <a:pt x="5" y="0"/>
                    </a:cubicBezTo>
                    <a:cubicBezTo>
                      <a:pt x="43" y="0"/>
                      <a:pt x="43" y="0"/>
                      <a:pt x="43" y="0"/>
                    </a:cubicBezTo>
                    <a:cubicBezTo>
                      <a:pt x="44" y="0"/>
                      <a:pt x="45" y="1"/>
                      <a:pt x="46" y="2"/>
                    </a:cubicBezTo>
                    <a:cubicBezTo>
                      <a:pt x="47" y="3"/>
                      <a:pt x="48" y="4"/>
                      <a:pt x="48" y="6"/>
                    </a:cubicBezTo>
                    <a:cubicBezTo>
                      <a:pt x="48" y="89"/>
                      <a:pt x="48" y="89"/>
                      <a:pt x="48"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7" name="Freeform 18"/>
              <p:cNvSpPr/>
              <p:nvPr/>
            </p:nvSpPr>
            <p:spPr bwMode="auto">
              <a:xfrm>
                <a:off x="1901" y="1205"/>
                <a:ext cx="84" cy="237"/>
              </a:xfrm>
              <a:custGeom>
                <a:avLst/>
                <a:gdLst>
                  <a:gd name="T0" fmla="*/ 79 w 84"/>
                  <a:gd name="T1" fmla="*/ 64 h 237"/>
                  <a:gd name="T2" fmla="*/ 84 w 84"/>
                  <a:gd name="T3" fmla="*/ 62 h 237"/>
                  <a:gd name="T4" fmla="*/ 83 w 84"/>
                  <a:gd name="T5" fmla="*/ 56 h 237"/>
                  <a:gd name="T6" fmla="*/ 46 w 84"/>
                  <a:gd name="T7" fmla="*/ 2 h 237"/>
                  <a:gd name="T8" fmla="*/ 42 w 84"/>
                  <a:gd name="T9" fmla="*/ 0 h 237"/>
                  <a:gd name="T10" fmla="*/ 38 w 84"/>
                  <a:gd name="T11" fmla="*/ 2 h 237"/>
                  <a:gd name="T12" fmla="*/ 1 w 84"/>
                  <a:gd name="T13" fmla="*/ 56 h 237"/>
                  <a:gd name="T14" fmla="*/ 1 w 84"/>
                  <a:gd name="T15" fmla="*/ 62 h 237"/>
                  <a:gd name="T16" fmla="*/ 5 w 84"/>
                  <a:gd name="T17" fmla="*/ 64 h 237"/>
                  <a:gd name="T18" fmla="*/ 18 w 84"/>
                  <a:gd name="T19" fmla="*/ 64 h 237"/>
                  <a:gd name="T20" fmla="*/ 18 w 84"/>
                  <a:gd name="T21" fmla="*/ 237 h 237"/>
                  <a:gd name="T22" fmla="*/ 66 w 84"/>
                  <a:gd name="T23" fmla="*/ 237 h 237"/>
                  <a:gd name="T24" fmla="*/ 66 w 84"/>
                  <a:gd name="T25" fmla="*/ 64 h 237"/>
                  <a:gd name="T26" fmla="*/ 79 w 84"/>
                  <a:gd name="T27" fmla="*/ 64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 h="237">
                    <a:moveTo>
                      <a:pt x="79" y="64"/>
                    </a:moveTo>
                    <a:cubicBezTo>
                      <a:pt x="81" y="64"/>
                      <a:pt x="83" y="63"/>
                      <a:pt x="84" y="62"/>
                    </a:cubicBezTo>
                    <a:cubicBezTo>
                      <a:pt x="84" y="60"/>
                      <a:pt x="84" y="58"/>
                      <a:pt x="83" y="56"/>
                    </a:cubicBezTo>
                    <a:cubicBezTo>
                      <a:pt x="46" y="2"/>
                      <a:pt x="46" y="2"/>
                      <a:pt x="46" y="2"/>
                    </a:cubicBezTo>
                    <a:cubicBezTo>
                      <a:pt x="45" y="1"/>
                      <a:pt x="44" y="0"/>
                      <a:pt x="42" y="0"/>
                    </a:cubicBezTo>
                    <a:cubicBezTo>
                      <a:pt x="40" y="0"/>
                      <a:pt x="39" y="1"/>
                      <a:pt x="38" y="2"/>
                    </a:cubicBezTo>
                    <a:cubicBezTo>
                      <a:pt x="1" y="56"/>
                      <a:pt x="1" y="56"/>
                      <a:pt x="1" y="56"/>
                    </a:cubicBezTo>
                    <a:cubicBezTo>
                      <a:pt x="0" y="58"/>
                      <a:pt x="0" y="60"/>
                      <a:pt x="1" y="62"/>
                    </a:cubicBezTo>
                    <a:cubicBezTo>
                      <a:pt x="1" y="63"/>
                      <a:pt x="3" y="64"/>
                      <a:pt x="5" y="64"/>
                    </a:cubicBezTo>
                    <a:cubicBezTo>
                      <a:pt x="18" y="64"/>
                      <a:pt x="18" y="64"/>
                      <a:pt x="18" y="64"/>
                    </a:cubicBezTo>
                    <a:cubicBezTo>
                      <a:pt x="18" y="237"/>
                      <a:pt x="18" y="237"/>
                      <a:pt x="18" y="237"/>
                    </a:cubicBezTo>
                    <a:cubicBezTo>
                      <a:pt x="66" y="237"/>
                      <a:pt x="66" y="237"/>
                      <a:pt x="66" y="237"/>
                    </a:cubicBezTo>
                    <a:cubicBezTo>
                      <a:pt x="66" y="64"/>
                      <a:pt x="66" y="64"/>
                      <a:pt x="66" y="64"/>
                    </a:cubicBezTo>
                    <a:lnTo>
                      <a:pt x="79" y="6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8" name="Freeform 19"/>
              <p:cNvSpPr/>
              <p:nvPr/>
            </p:nvSpPr>
            <p:spPr bwMode="auto">
              <a:xfrm>
                <a:off x="1552" y="1187"/>
                <a:ext cx="510" cy="276"/>
              </a:xfrm>
              <a:custGeom>
                <a:avLst/>
                <a:gdLst>
                  <a:gd name="T0" fmla="*/ 8 w 512"/>
                  <a:gd name="T1" fmla="*/ 268 h 276"/>
                  <a:gd name="T2" fmla="*/ 8 w 512"/>
                  <a:gd name="T3" fmla="*/ 4 h 276"/>
                  <a:gd name="T4" fmla="*/ 7 w 512"/>
                  <a:gd name="T5" fmla="*/ 1 h 276"/>
                  <a:gd name="T6" fmla="*/ 4 w 512"/>
                  <a:gd name="T7" fmla="*/ 0 h 276"/>
                  <a:gd name="T8" fmla="*/ 4 w 512"/>
                  <a:gd name="T9" fmla="*/ 0 h 276"/>
                  <a:gd name="T10" fmla="*/ 1 w 512"/>
                  <a:gd name="T11" fmla="*/ 1 h 276"/>
                  <a:gd name="T12" fmla="*/ 0 w 512"/>
                  <a:gd name="T13" fmla="*/ 4 h 276"/>
                  <a:gd name="T14" fmla="*/ 0 w 512"/>
                  <a:gd name="T15" fmla="*/ 276 h 276"/>
                  <a:gd name="T16" fmla="*/ 508 w 512"/>
                  <a:gd name="T17" fmla="*/ 276 h 276"/>
                  <a:gd name="T18" fmla="*/ 511 w 512"/>
                  <a:gd name="T19" fmla="*/ 275 h 276"/>
                  <a:gd name="T20" fmla="*/ 512 w 512"/>
                  <a:gd name="T21" fmla="*/ 272 h 276"/>
                  <a:gd name="T22" fmla="*/ 512 w 512"/>
                  <a:gd name="T23" fmla="*/ 272 h 276"/>
                  <a:gd name="T24" fmla="*/ 511 w 512"/>
                  <a:gd name="T25" fmla="*/ 269 h 276"/>
                  <a:gd name="T26" fmla="*/ 508 w 512"/>
                  <a:gd name="T27" fmla="*/ 268 h 276"/>
                  <a:gd name="T28" fmla="*/ 8 w 512"/>
                  <a:gd name="T29" fmla="*/ 268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2" h="276">
                    <a:moveTo>
                      <a:pt x="8" y="268"/>
                    </a:moveTo>
                    <a:cubicBezTo>
                      <a:pt x="8" y="4"/>
                      <a:pt x="8" y="4"/>
                      <a:pt x="8" y="4"/>
                    </a:cubicBezTo>
                    <a:cubicBezTo>
                      <a:pt x="8" y="3"/>
                      <a:pt x="8" y="2"/>
                      <a:pt x="7" y="1"/>
                    </a:cubicBezTo>
                    <a:cubicBezTo>
                      <a:pt x="6" y="1"/>
                      <a:pt x="5" y="0"/>
                      <a:pt x="4" y="0"/>
                    </a:cubicBezTo>
                    <a:cubicBezTo>
                      <a:pt x="4" y="0"/>
                      <a:pt x="4" y="0"/>
                      <a:pt x="4" y="0"/>
                    </a:cubicBezTo>
                    <a:cubicBezTo>
                      <a:pt x="3" y="0"/>
                      <a:pt x="2" y="1"/>
                      <a:pt x="1" y="1"/>
                    </a:cubicBezTo>
                    <a:cubicBezTo>
                      <a:pt x="0" y="2"/>
                      <a:pt x="0" y="3"/>
                      <a:pt x="0" y="4"/>
                    </a:cubicBezTo>
                    <a:cubicBezTo>
                      <a:pt x="0" y="276"/>
                      <a:pt x="0" y="276"/>
                      <a:pt x="0" y="276"/>
                    </a:cubicBezTo>
                    <a:cubicBezTo>
                      <a:pt x="508" y="276"/>
                      <a:pt x="508" y="276"/>
                      <a:pt x="508" y="276"/>
                    </a:cubicBezTo>
                    <a:cubicBezTo>
                      <a:pt x="509" y="276"/>
                      <a:pt x="510" y="276"/>
                      <a:pt x="511" y="275"/>
                    </a:cubicBezTo>
                    <a:cubicBezTo>
                      <a:pt x="512" y="274"/>
                      <a:pt x="512" y="273"/>
                      <a:pt x="512" y="272"/>
                    </a:cubicBezTo>
                    <a:cubicBezTo>
                      <a:pt x="512" y="272"/>
                      <a:pt x="512" y="272"/>
                      <a:pt x="512" y="272"/>
                    </a:cubicBezTo>
                    <a:cubicBezTo>
                      <a:pt x="512" y="271"/>
                      <a:pt x="512" y="270"/>
                      <a:pt x="511" y="269"/>
                    </a:cubicBezTo>
                    <a:cubicBezTo>
                      <a:pt x="510" y="268"/>
                      <a:pt x="509" y="268"/>
                      <a:pt x="508" y="268"/>
                    </a:cubicBezTo>
                    <a:cubicBezTo>
                      <a:pt x="8" y="268"/>
                      <a:pt x="8" y="268"/>
                      <a:pt x="8" y="2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grpSp>
        <p:grpSp>
          <p:nvGrpSpPr>
            <p:cNvPr id="29" name="Group 67"/>
            <p:cNvGrpSpPr>
              <a:grpSpLocks noChangeAspect="1"/>
            </p:cNvGrpSpPr>
            <p:nvPr/>
          </p:nvGrpSpPr>
          <p:grpSpPr bwMode="auto">
            <a:xfrm>
              <a:off x="9677564" y="4639258"/>
              <a:ext cx="989321" cy="731968"/>
              <a:chOff x="6149" y="2123"/>
              <a:chExt cx="765" cy="566"/>
            </a:xfrm>
            <a:solidFill>
              <a:schemeClr val="accent4"/>
            </a:solidFill>
          </p:grpSpPr>
          <p:sp>
            <p:nvSpPr>
              <p:cNvPr id="30" name="Freeform 68"/>
              <p:cNvSpPr/>
              <p:nvPr/>
            </p:nvSpPr>
            <p:spPr bwMode="auto">
              <a:xfrm>
                <a:off x="6281" y="2401"/>
                <a:ext cx="501" cy="288"/>
              </a:xfrm>
              <a:custGeom>
                <a:avLst/>
                <a:gdLst>
                  <a:gd name="T0" fmla="*/ 485 w 524"/>
                  <a:gd name="T1" fmla="*/ 56 h 300"/>
                  <a:gd name="T2" fmla="*/ 473 w 524"/>
                  <a:gd name="T3" fmla="*/ 36 h 300"/>
                  <a:gd name="T4" fmla="*/ 450 w 524"/>
                  <a:gd name="T5" fmla="*/ 26 h 300"/>
                  <a:gd name="T6" fmla="*/ 318 w 524"/>
                  <a:gd name="T7" fmla="*/ 0 h 300"/>
                  <a:gd name="T8" fmla="*/ 356 w 524"/>
                  <a:gd name="T9" fmla="*/ 25 h 300"/>
                  <a:gd name="T10" fmla="*/ 296 w 524"/>
                  <a:gd name="T11" fmla="*/ 215 h 300"/>
                  <a:gd name="T12" fmla="*/ 262 w 524"/>
                  <a:gd name="T13" fmla="*/ 74 h 300"/>
                  <a:gd name="T14" fmla="*/ 228 w 524"/>
                  <a:gd name="T15" fmla="*/ 215 h 300"/>
                  <a:gd name="T16" fmla="*/ 168 w 524"/>
                  <a:gd name="T17" fmla="*/ 25 h 300"/>
                  <a:gd name="T18" fmla="*/ 206 w 524"/>
                  <a:gd name="T19" fmla="*/ 0 h 300"/>
                  <a:gd name="T20" fmla="*/ 74 w 524"/>
                  <a:gd name="T21" fmla="*/ 26 h 300"/>
                  <a:gd name="T22" fmla="*/ 51 w 524"/>
                  <a:gd name="T23" fmla="*/ 36 h 300"/>
                  <a:gd name="T24" fmla="*/ 39 w 524"/>
                  <a:gd name="T25" fmla="*/ 56 h 300"/>
                  <a:gd name="T26" fmla="*/ 0 w 524"/>
                  <a:gd name="T27" fmla="*/ 228 h 300"/>
                  <a:gd name="T28" fmla="*/ 73 w 524"/>
                  <a:gd name="T29" fmla="*/ 254 h 300"/>
                  <a:gd name="T30" fmla="*/ 249 w 524"/>
                  <a:gd name="T31" fmla="*/ 300 h 300"/>
                  <a:gd name="T32" fmla="*/ 262 w 524"/>
                  <a:gd name="T33" fmla="*/ 300 h 300"/>
                  <a:gd name="T34" fmla="*/ 275 w 524"/>
                  <a:gd name="T35" fmla="*/ 300 h 300"/>
                  <a:gd name="T36" fmla="*/ 451 w 524"/>
                  <a:gd name="T37" fmla="*/ 254 h 300"/>
                  <a:gd name="T38" fmla="*/ 524 w 524"/>
                  <a:gd name="T39" fmla="*/ 228 h 300"/>
                  <a:gd name="T40" fmla="*/ 485 w 524"/>
                  <a:gd name="T41" fmla="*/ 56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4" h="300">
                    <a:moveTo>
                      <a:pt x="485" y="56"/>
                    </a:moveTo>
                    <a:cubicBezTo>
                      <a:pt x="484" y="48"/>
                      <a:pt x="479" y="41"/>
                      <a:pt x="473" y="36"/>
                    </a:cubicBezTo>
                    <a:cubicBezTo>
                      <a:pt x="467" y="30"/>
                      <a:pt x="459" y="27"/>
                      <a:pt x="450" y="26"/>
                    </a:cubicBezTo>
                    <a:cubicBezTo>
                      <a:pt x="318" y="0"/>
                      <a:pt x="318" y="0"/>
                      <a:pt x="318" y="0"/>
                    </a:cubicBezTo>
                    <a:cubicBezTo>
                      <a:pt x="356" y="25"/>
                      <a:pt x="356" y="25"/>
                      <a:pt x="356" y="25"/>
                    </a:cubicBezTo>
                    <a:cubicBezTo>
                      <a:pt x="296" y="215"/>
                      <a:pt x="296" y="215"/>
                      <a:pt x="296" y="215"/>
                    </a:cubicBezTo>
                    <a:cubicBezTo>
                      <a:pt x="262" y="74"/>
                      <a:pt x="262" y="74"/>
                      <a:pt x="262" y="74"/>
                    </a:cubicBezTo>
                    <a:cubicBezTo>
                      <a:pt x="228" y="215"/>
                      <a:pt x="228" y="215"/>
                      <a:pt x="228" y="215"/>
                    </a:cubicBezTo>
                    <a:cubicBezTo>
                      <a:pt x="168" y="25"/>
                      <a:pt x="168" y="25"/>
                      <a:pt x="168" y="25"/>
                    </a:cubicBezTo>
                    <a:cubicBezTo>
                      <a:pt x="206" y="0"/>
                      <a:pt x="206" y="0"/>
                      <a:pt x="206" y="0"/>
                    </a:cubicBezTo>
                    <a:cubicBezTo>
                      <a:pt x="74" y="26"/>
                      <a:pt x="74" y="26"/>
                      <a:pt x="74" y="26"/>
                    </a:cubicBezTo>
                    <a:cubicBezTo>
                      <a:pt x="65" y="27"/>
                      <a:pt x="57" y="30"/>
                      <a:pt x="51" y="36"/>
                    </a:cubicBezTo>
                    <a:cubicBezTo>
                      <a:pt x="45" y="41"/>
                      <a:pt x="40" y="48"/>
                      <a:pt x="39" y="56"/>
                    </a:cubicBezTo>
                    <a:cubicBezTo>
                      <a:pt x="0" y="228"/>
                      <a:pt x="0" y="228"/>
                      <a:pt x="0" y="228"/>
                    </a:cubicBezTo>
                    <a:cubicBezTo>
                      <a:pt x="73" y="254"/>
                      <a:pt x="73" y="254"/>
                      <a:pt x="73" y="254"/>
                    </a:cubicBezTo>
                    <a:cubicBezTo>
                      <a:pt x="98" y="279"/>
                      <a:pt x="167" y="298"/>
                      <a:pt x="249" y="300"/>
                    </a:cubicBezTo>
                    <a:cubicBezTo>
                      <a:pt x="262" y="300"/>
                      <a:pt x="262" y="300"/>
                      <a:pt x="262" y="300"/>
                    </a:cubicBezTo>
                    <a:cubicBezTo>
                      <a:pt x="275" y="300"/>
                      <a:pt x="275" y="300"/>
                      <a:pt x="275" y="300"/>
                    </a:cubicBezTo>
                    <a:cubicBezTo>
                      <a:pt x="357" y="298"/>
                      <a:pt x="426" y="279"/>
                      <a:pt x="451" y="254"/>
                    </a:cubicBezTo>
                    <a:cubicBezTo>
                      <a:pt x="524" y="228"/>
                      <a:pt x="524" y="228"/>
                      <a:pt x="524" y="228"/>
                    </a:cubicBezTo>
                    <a:lnTo>
                      <a:pt x="485"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31" name="Freeform 69"/>
              <p:cNvSpPr/>
              <p:nvPr/>
            </p:nvSpPr>
            <p:spPr bwMode="auto">
              <a:xfrm>
                <a:off x="6503" y="2419"/>
                <a:ext cx="57" cy="53"/>
              </a:xfrm>
              <a:custGeom>
                <a:avLst/>
                <a:gdLst>
                  <a:gd name="T0" fmla="*/ 29 w 57"/>
                  <a:gd name="T1" fmla="*/ 0 h 53"/>
                  <a:gd name="T2" fmla="*/ 0 w 57"/>
                  <a:gd name="T3" fmla="*/ 11 h 53"/>
                  <a:gd name="T4" fmla="*/ 29 w 57"/>
                  <a:gd name="T5" fmla="*/ 53 h 53"/>
                  <a:gd name="T6" fmla="*/ 57 w 57"/>
                  <a:gd name="T7" fmla="*/ 11 h 53"/>
                  <a:gd name="T8" fmla="*/ 29 w 57"/>
                  <a:gd name="T9" fmla="*/ 0 h 53"/>
                </a:gdLst>
                <a:ahLst/>
                <a:cxnLst>
                  <a:cxn ang="0">
                    <a:pos x="T0" y="T1"/>
                  </a:cxn>
                  <a:cxn ang="0">
                    <a:pos x="T2" y="T3"/>
                  </a:cxn>
                  <a:cxn ang="0">
                    <a:pos x="T4" y="T5"/>
                  </a:cxn>
                  <a:cxn ang="0">
                    <a:pos x="T6" y="T7"/>
                  </a:cxn>
                  <a:cxn ang="0">
                    <a:pos x="T8" y="T9"/>
                  </a:cxn>
                </a:cxnLst>
                <a:rect l="0" t="0" r="r" b="b"/>
                <a:pathLst>
                  <a:path w="57" h="53">
                    <a:moveTo>
                      <a:pt x="29" y="0"/>
                    </a:moveTo>
                    <a:lnTo>
                      <a:pt x="0" y="11"/>
                    </a:lnTo>
                    <a:lnTo>
                      <a:pt x="29" y="53"/>
                    </a:lnTo>
                    <a:lnTo>
                      <a:pt x="57" y="11"/>
                    </a:lnTo>
                    <a:lnTo>
                      <a:pt x="2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32" name="Freeform 70"/>
              <p:cNvSpPr/>
              <p:nvPr/>
            </p:nvSpPr>
            <p:spPr bwMode="auto">
              <a:xfrm>
                <a:off x="6410" y="2123"/>
                <a:ext cx="243" cy="292"/>
              </a:xfrm>
              <a:custGeom>
                <a:avLst/>
                <a:gdLst>
                  <a:gd name="T0" fmla="*/ 240 w 254"/>
                  <a:gd name="T1" fmla="*/ 140 h 304"/>
                  <a:gd name="T2" fmla="*/ 127 w 254"/>
                  <a:gd name="T3" fmla="*/ 0 h 304"/>
                  <a:gd name="T4" fmla="*/ 14 w 254"/>
                  <a:gd name="T5" fmla="*/ 140 h 304"/>
                  <a:gd name="T6" fmla="*/ 8 w 254"/>
                  <a:gd name="T7" fmla="*/ 177 h 304"/>
                  <a:gd name="T8" fmla="*/ 26 w 254"/>
                  <a:gd name="T9" fmla="*/ 202 h 304"/>
                  <a:gd name="T10" fmla="*/ 127 w 254"/>
                  <a:gd name="T11" fmla="*/ 304 h 304"/>
                  <a:gd name="T12" fmla="*/ 228 w 254"/>
                  <a:gd name="T13" fmla="*/ 202 h 304"/>
                  <a:gd name="T14" fmla="*/ 246 w 254"/>
                  <a:gd name="T15" fmla="*/ 177 h 304"/>
                  <a:gd name="T16" fmla="*/ 240 w 254"/>
                  <a:gd name="T17" fmla="*/ 14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 h="304">
                    <a:moveTo>
                      <a:pt x="240" y="140"/>
                    </a:moveTo>
                    <a:cubicBezTo>
                      <a:pt x="240" y="61"/>
                      <a:pt x="208" y="0"/>
                      <a:pt x="127" y="0"/>
                    </a:cubicBezTo>
                    <a:cubicBezTo>
                      <a:pt x="46" y="0"/>
                      <a:pt x="14" y="62"/>
                      <a:pt x="14" y="140"/>
                    </a:cubicBezTo>
                    <a:cubicBezTo>
                      <a:pt x="5" y="144"/>
                      <a:pt x="0" y="154"/>
                      <a:pt x="8" y="177"/>
                    </a:cubicBezTo>
                    <a:cubicBezTo>
                      <a:pt x="12" y="188"/>
                      <a:pt x="20" y="197"/>
                      <a:pt x="26" y="202"/>
                    </a:cubicBezTo>
                    <a:cubicBezTo>
                      <a:pt x="49" y="260"/>
                      <a:pt x="94" y="304"/>
                      <a:pt x="127" y="304"/>
                    </a:cubicBezTo>
                    <a:cubicBezTo>
                      <a:pt x="160" y="304"/>
                      <a:pt x="205" y="260"/>
                      <a:pt x="228" y="202"/>
                    </a:cubicBezTo>
                    <a:cubicBezTo>
                      <a:pt x="234" y="197"/>
                      <a:pt x="242" y="188"/>
                      <a:pt x="246" y="177"/>
                    </a:cubicBezTo>
                    <a:cubicBezTo>
                      <a:pt x="254" y="154"/>
                      <a:pt x="249" y="144"/>
                      <a:pt x="240" y="1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33" name="Freeform 71"/>
              <p:cNvSpPr>
                <a:spLocks noEditPoints="1"/>
              </p:cNvSpPr>
              <p:nvPr/>
            </p:nvSpPr>
            <p:spPr bwMode="auto">
              <a:xfrm>
                <a:off x="6149" y="2218"/>
                <a:ext cx="765" cy="365"/>
              </a:xfrm>
              <a:custGeom>
                <a:avLst/>
                <a:gdLst>
                  <a:gd name="T0" fmla="*/ 128 w 800"/>
                  <a:gd name="T1" fmla="*/ 380 h 380"/>
                  <a:gd name="T2" fmla="*/ 48 w 800"/>
                  <a:gd name="T3" fmla="*/ 352 h 380"/>
                  <a:gd name="T4" fmla="*/ 0 w 800"/>
                  <a:gd name="T5" fmla="*/ 336 h 380"/>
                  <a:gd name="T6" fmla="*/ 25 w 800"/>
                  <a:gd name="T7" fmla="*/ 224 h 380"/>
                  <a:gd name="T8" fmla="*/ 33 w 800"/>
                  <a:gd name="T9" fmla="*/ 211 h 380"/>
                  <a:gd name="T10" fmla="*/ 48 w 800"/>
                  <a:gd name="T11" fmla="*/ 204 h 380"/>
                  <a:gd name="T12" fmla="*/ 141 w 800"/>
                  <a:gd name="T13" fmla="*/ 183 h 380"/>
                  <a:gd name="T14" fmla="*/ 105 w 800"/>
                  <a:gd name="T15" fmla="*/ 131 h 380"/>
                  <a:gd name="T16" fmla="*/ 93 w 800"/>
                  <a:gd name="T17" fmla="*/ 114 h 380"/>
                  <a:gd name="T18" fmla="*/ 97 w 800"/>
                  <a:gd name="T19" fmla="*/ 90 h 380"/>
                  <a:gd name="T20" fmla="*/ 170 w 800"/>
                  <a:gd name="T21" fmla="*/ 0 h 380"/>
                  <a:gd name="T22" fmla="*/ 170 w 800"/>
                  <a:gd name="T23" fmla="*/ 0 h 380"/>
                  <a:gd name="T24" fmla="*/ 244 w 800"/>
                  <a:gd name="T25" fmla="*/ 90 h 380"/>
                  <a:gd name="T26" fmla="*/ 247 w 800"/>
                  <a:gd name="T27" fmla="*/ 114 h 380"/>
                  <a:gd name="T28" fmla="*/ 236 w 800"/>
                  <a:gd name="T29" fmla="*/ 131 h 380"/>
                  <a:gd name="T30" fmla="*/ 199 w 800"/>
                  <a:gd name="T31" fmla="*/ 183 h 380"/>
                  <a:gd name="T32" fmla="*/ 240 w 800"/>
                  <a:gd name="T33" fmla="*/ 192 h 380"/>
                  <a:gd name="T34" fmla="*/ 209 w 800"/>
                  <a:gd name="T35" fmla="*/ 199 h 380"/>
                  <a:gd name="T36" fmla="*/ 177 w 800"/>
                  <a:gd name="T37" fmla="*/ 213 h 380"/>
                  <a:gd name="T38" fmla="*/ 159 w 800"/>
                  <a:gd name="T39" fmla="*/ 243 h 380"/>
                  <a:gd name="T40" fmla="*/ 128 w 800"/>
                  <a:gd name="T41" fmla="*/ 380 h 380"/>
                  <a:gd name="T42" fmla="*/ 775 w 800"/>
                  <a:gd name="T43" fmla="*/ 224 h 380"/>
                  <a:gd name="T44" fmla="*/ 767 w 800"/>
                  <a:gd name="T45" fmla="*/ 211 h 380"/>
                  <a:gd name="T46" fmla="*/ 752 w 800"/>
                  <a:gd name="T47" fmla="*/ 204 h 380"/>
                  <a:gd name="T48" fmla="*/ 659 w 800"/>
                  <a:gd name="T49" fmla="*/ 183 h 380"/>
                  <a:gd name="T50" fmla="*/ 695 w 800"/>
                  <a:gd name="T51" fmla="*/ 131 h 380"/>
                  <a:gd name="T52" fmla="*/ 707 w 800"/>
                  <a:gd name="T53" fmla="*/ 114 h 380"/>
                  <a:gd name="T54" fmla="*/ 703 w 800"/>
                  <a:gd name="T55" fmla="*/ 90 h 380"/>
                  <a:gd name="T56" fmla="*/ 630 w 800"/>
                  <a:gd name="T57" fmla="*/ 0 h 380"/>
                  <a:gd name="T58" fmla="*/ 630 w 800"/>
                  <a:gd name="T59" fmla="*/ 0 h 380"/>
                  <a:gd name="T60" fmla="*/ 556 w 800"/>
                  <a:gd name="T61" fmla="*/ 90 h 380"/>
                  <a:gd name="T62" fmla="*/ 553 w 800"/>
                  <a:gd name="T63" fmla="*/ 114 h 380"/>
                  <a:gd name="T64" fmla="*/ 564 w 800"/>
                  <a:gd name="T65" fmla="*/ 131 h 380"/>
                  <a:gd name="T66" fmla="*/ 601 w 800"/>
                  <a:gd name="T67" fmla="*/ 183 h 380"/>
                  <a:gd name="T68" fmla="*/ 560 w 800"/>
                  <a:gd name="T69" fmla="*/ 192 h 380"/>
                  <a:gd name="T70" fmla="*/ 591 w 800"/>
                  <a:gd name="T71" fmla="*/ 199 h 380"/>
                  <a:gd name="T72" fmla="*/ 623 w 800"/>
                  <a:gd name="T73" fmla="*/ 213 h 380"/>
                  <a:gd name="T74" fmla="*/ 641 w 800"/>
                  <a:gd name="T75" fmla="*/ 243 h 380"/>
                  <a:gd name="T76" fmla="*/ 672 w 800"/>
                  <a:gd name="T77" fmla="*/ 380 h 380"/>
                  <a:gd name="T78" fmla="*/ 752 w 800"/>
                  <a:gd name="T79" fmla="*/ 352 h 380"/>
                  <a:gd name="T80" fmla="*/ 800 w 800"/>
                  <a:gd name="T81" fmla="*/ 336 h 380"/>
                  <a:gd name="T82" fmla="*/ 775 w 800"/>
                  <a:gd name="T83" fmla="*/ 224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00" h="380">
                    <a:moveTo>
                      <a:pt x="128" y="380"/>
                    </a:moveTo>
                    <a:cubicBezTo>
                      <a:pt x="90" y="375"/>
                      <a:pt x="60" y="365"/>
                      <a:pt x="48" y="352"/>
                    </a:cubicBezTo>
                    <a:cubicBezTo>
                      <a:pt x="0" y="336"/>
                      <a:pt x="0" y="336"/>
                      <a:pt x="0" y="336"/>
                    </a:cubicBezTo>
                    <a:cubicBezTo>
                      <a:pt x="25" y="224"/>
                      <a:pt x="25" y="224"/>
                      <a:pt x="25" y="224"/>
                    </a:cubicBezTo>
                    <a:cubicBezTo>
                      <a:pt x="27" y="219"/>
                      <a:pt x="29" y="215"/>
                      <a:pt x="33" y="211"/>
                    </a:cubicBezTo>
                    <a:cubicBezTo>
                      <a:pt x="38" y="207"/>
                      <a:pt x="43" y="205"/>
                      <a:pt x="48" y="204"/>
                    </a:cubicBezTo>
                    <a:cubicBezTo>
                      <a:pt x="141" y="183"/>
                      <a:pt x="141" y="183"/>
                      <a:pt x="141" y="183"/>
                    </a:cubicBezTo>
                    <a:cubicBezTo>
                      <a:pt x="127" y="171"/>
                      <a:pt x="113" y="152"/>
                      <a:pt x="105" y="131"/>
                    </a:cubicBezTo>
                    <a:cubicBezTo>
                      <a:pt x="101" y="128"/>
                      <a:pt x="96" y="122"/>
                      <a:pt x="93" y="114"/>
                    </a:cubicBezTo>
                    <a:cubicBezTo>
                      <a:pt x="88" y="100"/>
                      <a:pt x="91" y="93"/>
                      <a:pt x="97" y="90"/>
                    </a:cubicBezTo>
                    <a:cubicBezTo>
                      <a:pt x="97" y="40"/>
                      <a:pt x="118" y="0"/>
                      <a:pt x="170" y="0"/>
                    </a:cubicBezTo>
                    <a:cubicBezTo>
                      <a:pt x="170" y="0"/>
                      <a:pt x="170" y="0"/>
                      <a:pt x="170" y="0"/>
                    </a:cubicBezTo>
                    <a:cubicBezTo>
                      <a:pt x="223" y="0"/>
                      <a:pt x="244" y="40"/>
                      <a:pt x="244" y="90"/>
                    </a:cubicBezTo>
                    <a:cubicBezTo>
                      <a:pt x="249" y="93"/>
                      <a:pt x="253" y="100"/>
                      <a:pt x="247" y="114"/>
                    </a:cubicBezTo>
                    <a:cubicBezTo>
                      <a:pt x="245" y="122"/>
                      <a:pt x="240" y="128"/>
                      <a:pt x="236" y="131"/>
                    </a:cubicBezTo>
                    <a:cubicBezTo>
                      <a:pt x="227" y="152"/>
                      <a:pt x="213" y="171"/>
                      <a:pt x="199" y="183"/>
                    </a:cubicBezTo>
                    <a:cubicBezTo>
                      <a:pt x="240" y="192"/>
                      <a:pt x="240" y="192"/>
                      <a:pt x="240" y="192"/>
                    </a:cubicBezTo>
                    <a:cubicBezTo>
                      <a:pt x="209" y="199"/>
                      <a:pt x="209" y="199"/>
                      <a:pt x="209" y="199"/>
                    </a:cubicBezTo>
                    <a:cubicBezTo>
                      <a:pt x="197" y="200"/>
                      <a:pt x="186" y="205"/>
                      <a:pt x="177" y="213"/>
                    </a:cubicBezTo>
                    <a:cubicBezTo>
                      <a:pt x="168" y="221"/>
                      <a:pt x="162" y="231"/>
                      <a:pt x="159" y="243"/>
                    </a:cubicBezTo>
                    <a:lnTo>
                      <a:pt x="128" y="380"/>
                    </a:lnTo>
                    <a:close/>
                    <a:moveTo>
                      <a:pt x="775" y="224"/>
                    </a:moveTo>
                    <a:cubicBezTo>
                      <a:pt x="773" y="219"/>
                      <a:pt x="771" y="215"/>
                      <a:pt x="767" y="211"/>
                    </a:cubicBezTo>
                    <a:cubicBezTo>
                      <a:pt x="762" y="207"/>
                      <a:pt x="757" y="205"/>
                      <a:pt x="752" y="204"/>
                    </a:cubicBezTo>
                    <a:cubicBezTo>
                      <a:pt x="659" y="183"/>
                      <a:pt x="659" y="183"/>
                      <a:pt x="659" y="183"/>
                    </a:cubicBezTo>
                    <a:cubicBezTo>
                      <a:pt x="673" y="171"/>
                      <a:pt x="687" y="152"/>
                      <a:pt x="695" y="131"/>
                    </a:cubicBezTo>
                    <a:cubicBezTo>
                      <a:pt x="699" y="128"/>
                      <a:pt x="704" y="121"/>
                      <a:pt x="707" y="114"/>
                    </a:cubicBezTo>
                    <a:cubicBezTo>
                      <a:pt x="712" y="100"/>
                      <a:pt x="709" y="93"/>
                      <a:pt x="703" y="90"/>
                    </a:cubicBezTo>
                    <a:cubicBezTo>
                      <a:pt x="703" y="40"/>
                      <a:pt x="682" y="0"/>
                      <a:pt x="630" y="0"/>
                    </a:cubicBezTo>
                    <a:cubicBezTo>
                      <a:pt x="630" y="0"/>
                      <a:pt x="630" y="0"/>
                      <a:pt x="630" y="0"/>
                    </a:cubicBezTo>
                    <a:cubicBezTo>
                      <a:pt x="577" y="0"/>
                      <a:pt x="556" y="40"/>
                      <a:pt x="556" y="90"/>
                    </a:cubicBezTo>
                    <a:cubicBezTo>
                      <a:pt x="551" y="93"/>
                      <a:pt x="547" y="100"/>
                      <a:pt x="553" y="114"/>
                    </a:cubicBezTo>
                    <a:cubicBezTo>
                      <a:pt x="555" y="121"/>
                      <a:pt x="560" y="128"/>
                      <a:pt x="564" y="131"/>
                    </a:cubicBezTo>
                    <a:cubicBezTo>
                      <a:pt x="573" y="152"/>
                      <a:pt x="587" y="171"/>
                      <a:pt x="601" y="183"/>
                    </a:cubicBezTo>
                    <a:cubicBezTo>
                      <a:pt x="560" y="192"/>
                      <a:pt x="560" y="192"/>
                      <a:pt x="560" y="192"/>
                    </a:cubicBezTo>
                    <a:cubicBezTo>
                      <a:pt x="591" y="199"/>
                      <a:pt x="591" y="199"/>
                      <a:pt x="591" y="199"/>
                    </a:cubicBezTo>
                    <a:cubicBezTo>
                      <a:pt x="603" y="200"/>
                      <a:pt x="614" y="205"/>
                      <a:pt x="623" y="213"/>
                    </a:cubicBezTo>
                    <a:cubicBezTo>
                      <a:pt x="632" y="221"/>
                      <a:pt x="638" y="231"/>
                      <a:pt x="641" y="243"/>
                    </a:cubicBezTo>
                    <a:cubicBezTo>
                      <a:pt x="672" y="380"/>
                      <a:pt x="672" y="380"/>
                      <a:pt x="672" y="380"/>
                    </a:cubicBezTo>
                    <a:cubicBezTo>
                      <a:pt x="710" y="375"/>
                      <a:pt x="740" y="365"/>
                      <a:pt x="752" y="352"/>
                    </a:cubicBezTo>
                    <a:cubicBezTo>
                      <a:pt x="800" y="336"/>
                      <a:pt x="800" y="336"/>
                      <a:pt x="800" y="336"/>
                    </a:cubicBezTo>
                    <a:lnTo>
                      <a:pt x="77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grpSp>
        <p:sp>
          <p:nvSpPr>
            <p:cNvPr id="38" name="矩形 37"/>
            <p:cNvSpPr/>
            <p:nvPr/>
          </p:nvSpPr>
          <p:spPr>
            <a:xfrm>
              <a:off x="3895858" y="2517159"/>
              <a:ext cx="2031325" cy="369332"/>
            </a:xfrm>
            <a:prstGeom prst="rect">
              <a:avLst/>
            </a:prstGeom>
          </p:spPr>
          <p:txBody>
            <a:bodyPr wrap="none">
              <a:spAutoFit/>
            </a:bodyPr>
            <a:lstStyle/>
            <a:p>
              <a:pPr algn="ctr" defTabSz="608965"/>
              <a:r>
                <a:rPr lang="zh-CN" altLang="en-US" b="1" dirty="0">
                  <a:solidFill>
                    <a:schemeClr val="bg1"/>
                  </a:solidFill>
                  <a:ea typeface="微软雅黑" panose="020B0503020204020204" pitchFamily="34" charset="-122"/>
                </a:rPr>
                <a:t>点击此处添加标题</a:t>
              </a:r>
              <a:endParaRPr lang="zh-CN" altLang="en-US" b="1" dirty="0">
                <a:solidFill>
                  <a:schemeClr val="bg1"/>
                </a:solidFill>
                <a:ea typeface="微软雅黑" panose="020B0503020204020204" pitchFamily="34" charset="-122"/>
              </a:endParaRPr>
            </a:p>
          </p:txBody>
        </p:sp>
        <p:sp>
          <p:nvSpPr>
            <p:cNvPr id="39" name="矩形 38"/>
            <p:cNvSpPr/>
            <p:nvPr/>
          </p:nvSpPr>
          <p:spPr>
            <a:xfrm>
              <a:off x="3895857" y="2857380"/>
              <a:ext cx="4846179" cy="812530"/>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标题数字等都可以通过点击和重新输入进行更改，顶部“开始”面板中可以对字体、字号、颜色、行距等进行修改。建议正文</a:t>
              </a:r>
              <a:r>
                <a:rPr lang="en-US" altLang="zh-CN" sz="1200" dirty="0">
                  <a:solidFill>
                    <a:schemeClr val="bg1"/>
                  </a:solidFill>
                  <a:latin typeface="微软雅黑" panose="020B0503020204020204" pitchFamily="34" charset="-122"/>
                  <a:ea typeface="微软雅黑" panose="020B0503020204020204" pitchFamily="34" charset="-122"/>
                </a:rPr>
                <a:t>8-14</a:t>
              </a:r>
              <a:r>
                <a:rPr lang="zh-CN" altLang="en-US" sz="1200" dirty="0">
                  <a:solidFill>
                    <a:schemeClr val="bg1"/>
                  </a:solidFill>
                  <a:latin typeface="微软雅黑" panose="020B0503020204020204" pitchFamily="34" charset="-122"/>
                  <a:ea typeface="微软雅黑" panose="020B0503020204020204" pitchFamily="34" charset="-122"/>
                </a:rPr>
                <a:t>号字，</a:t>
              </a:r>
              <a:r>
                <a:rPr lang="en-US" altLang="zh-CN" sz="1200" dirty="0">
                  <a:solidFill>
                    <a:schemeClr val="bg1"/>
                  </a:solidFill>
                  <a:latin typeface="微软雅黑" panose="020B0503020204020204" pitchFamily="34" charset="-122"/>
                  <a:ea typeface="微软雅黑" panose="020B0503020204020204" pitchFamily="34" charset="-122"/>
                </a:rPr>
                <a:t>1.3</a:t>
              </a:r>
              <a:r>
                <a:rPr lang="zh-CN" altLang="en-US" sz="1200" dirty="0">
                  <a:solidFill>
                    <a:schemeClr val="bg1"/>
                  </a:solidFill>
                  <a:latin typeface="微软雅黑" panose="020B0503020204020204" pitchFamily="34" charset="-122"/>
                  <a:ea typeface="微软雅黑" panose="020B0503020204020204" pitchFamily="34" charset="-122"/>
                </a:rPr>
                <a:t>倍字间距。</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0" name="矩形 39"/>
            <p:cNvSpPr/>
            <p:nvPr/>
          </p:nvSpPr>
          <p:spPr>
            <a:xfrm>
              <a:off x="6532723" y="4800963"/>
              <a:ext cx="2031325" cy="369332"/>
            </a:xfrm>
            <a:prstGeom prst="rect">
              <a:avLst/>
            </a:prstGeom>
          </p:spPr>
          <p:txBody>
            <a:bodyPr wrap="none">
              <a:spAutoFit/>
            </a:bodyPr>
            <a:lstStyle/>
            <a:p>
              <a:pPr algn="ctr" defTabSz="608965"/>
              <a:r>
                <a:rPr lang="zh-CN" altLang="en-US" b="1" dirty="0">
                  <a:solidFill>
                    <a:schemeClr val="bg1"/>
                  </a:solidFill>
                  <a:ea typeface="微软雅黑" panose="020B0503020204020204" pitchFamily="34" charset="-122"/>
                </a:rPr>
                <a:t>点击此处添加标题</a:t>
              </a:r>
              <a:endParaRPr lang="zh-CN" altLang="en-US" b="1" dirty="0">
                <a:solidFill>
                  <a:schemeClr val="bg1"/>
                </a:solidFill>
                <a:ea typeface="微软雅黑" panose="020B0503020204020204" pitchFamily="34" charset="-122"/>
              </a:endParaRPr>
            </a:p>
          </p:txBody>
        </p:sp>
        <p:sp>
          <p:nvSpPr>
            <p:cNvPr id="41" name="矩形 40"/>
            <p:cNvSpPr/>
            <p:nvPr/>
          </p:nvSpPr>
          <p:spPr>
            <a:xfrm>
              <a:off x="3717869" y="5141184"/>
              <a:ext cx="4846179" cy="812530"/>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标题数字等都可以通过点击和重新输入进行更改，顶部“开始”面板中可以对字体、字号、颜色、行距等进行修改。建议正文</a:t>
              </a:r>
              <a:r>
                <a:rPr lang="en-US" altLang="zh-CN" sz="1200" dirty="0">
                  <a:solidFill>
                    <a:schemeClr val="bg1"/>
                  </a:solidFill>
                  <a:latin typeface="微软雅黑" panose="020B0503020204020204" pitchFamily="34" charset="-122"/>
                  <a:ea typeface="微软雅黑" panose="020B0503020204020204" pitchFamily="34" charset="-122"/>
                </a:rPr>
                <a:t>8-14</a:t>
              </a:r>
              <a:r>
                <a:rPr lang="zh-CN" altLang="en-US" sz="1200" dirty="0">
                  <a:solidFill>
                    <a:schemeClr val="bg1"/>
                  </a:solidFill>
                  <a:latin typeface="微软雅黑" panose="020B0503020204020204" pitchFamily="34" charset="-122"/>
                  <a:ea typeface="微软雅黑" panose="020B0503020204020204" pitchFamily="34" charset="-122"/>
                </a:rPr>
                <a:t>号字，</a:t>
              </a:r>
              <a:r>
                <a:rPr lang="en-US" altLang="zh-CN" sz="1200" dirty="0">
                  <a:solidFill>
                    <a:schemeClr val="bg1"/>
                  </a:solidFill>
                  <a:latin typeface="微软雅黑" panose="020B0503020204020204" pitchFamily="34" charset="-122"/>
                  <a:ea typeface="微软雅黑" panose="020B0503020204020204" pitchFamily="34" charset="-122"/>
                </a:rPr>
                <a:t>1.3</a:t>
              </a:r>
              <a:r>
                <a:rPr lang="zh-CN" altLang="en-US" sz="1200" dirty="0">
                  <a:solidFill>
                    <a:schemeClr val="bg1"/>
                  </a:solidFill>
                  <a:latin typeface="微软雅黑" panose="020B0503020204020204" pitchFamily="34" charset="-122"/>
                  <a:ea typeface="微软雅黑" panose="020B0503020204020204" pitchFamily="34" charset="-122"/>
                </a:rPr>
                <a:t>倍字间距。</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cxnSp>
        <p:nvCxnSpPr>
          <p:cNvPr id="50" name="直接连接符 49"/>
          <p:cNvCxnSpPr/>
          <p:nvPr/>
        </p:nvCxnSpPr>
        <p:spPr>
          <a:xfrm>
            <a:off x="4304523" y="2277533"/>
            <a:ext cx="724401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48" name="直接连接符 47"/>
          <p:cNvCxnSpPr/>
          <p:nvPr/>
        </p:nvCxnSpPr>
        <p:spPr>
          <a:xfrm>
            <a:off x="4304523" y="491067"/>
            <a:ext cx="3327367"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52" name="矩形 51"/>
          <p:cNvSpPr/>
          <p:nvPr/>
        </p:nvSpPr>
        <p:spPr>
          <a:xfrm>
            <a:off x="4226432" y="698450"/>
            <a:ext cx="2011680" cy="368300"/>
          </a:xfrm>
          <a:prstGeom prst="rect">
            <a:avLst/>
          </a:prstGeom>
        </p:spPr>
        <p:txBody>
          <a:bodyPr wrap="none">
            <a:spAutoFit/>
          </a:bodyPr>
          <a:lstStyle/>
          <a:p>
            <a:pPr algn="ctr" defTabSz="608965"/>
            <a:r>
              <a:rPr lang="zh-CN" altLang="en-US" b="1" dirty="0">
                <a:solidFill>
                  <a:schemeClr val="bg1"/>
                </a:solidFill>
                <a:ea typeface="微软雅黑" panose="020B0503020204020204" pitchFamily="34" charset="-122"/>
              </a:rPr>
              <a:t>点击此处添加标题</a:t>
            </a:r>
            <a:endParaRPr lang="zh-CN" altLang="en-US" b="1" dirty="0">
              <a:solidFill>
                <a:schemeClr val="bg1"/>
              </a:solidFill>
              <a:ea typeface="微软雅黑" panose="020B0503020204020204" pitchFamily="34" charset="-122"/>
            </a:endParaRPr>
          </a:p>
        </p:txBody>
      </p:sp>
      <p:sp>
        <p:nvSpPr>
          <p:cNvPr id="53" name="矩形 52"/>
          <p:cNvSpPr/>
          <p:nvPr/>
        </p:nvSpPr>
        <p:spPr>
          <a:xfrm>
            <a:off x="4216608" y="1038671"/>
            <a:ext cx="3217125" cy="1050290"/>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标题数字等都可以通过点击和重新输入进行更改，顶部“开始”面板中可以对字体、字号、颜色、行距等进行修改。建议正文</a:t>
            </a:r>
            <a:r>
              <a:rPr lang="en-US" altLang="zh-CN" sz="1200" dirty="0">
                <a:solidFill>
                  <a:schemeClr val="bg1"/>
                </a:solidFill>
                <a:latin typeface="微软雅黑" panose="020B0503020204020204" pitchFamily="34" charset="-122"/>
                <a:ea typeface="微软雅黑" panose="020B0503020204020204" pitchFamily="34" charset="-122"/>
              </a:rPr>
              <a:t>8-14</a:t>
            </a:r>
            <a:r>
              <a:rPr lang="zh-CN" altLang="en-US" sz="1200" dirty="0">
                <a:solidFill>
                  <a:schemeClr val="bg1"/>
                </a:solidFill>
                <a:latin typeface="微软雅黑" panose="020B0503020204020204" pitchFamily="34" charset="-122"/>
                <a:ea typeface="微软雅黑" panose="020B0503020204020204" pitchFamily="34" charset="-122"/>
              </a:rPr>
              <a:t>号字，</a:t>
            </a:r>
            <a:r>
              <a:rPr lang="en-US" altLang="zh-CN" sz="1200" dirty="0">
                <a:solidFill>
                  <a:schemeClr val="bg1"/>
                </a:solidFill>
                <a:latin typeface="微软雅黑" panose="020B0503020204020204" pitchFamily="34" charset="-122"/>
                <a:ea typeface="微软雅黑" panose="020B0503020204020204" pitchFamily="34" charset="-122"/>
              </a:rPr>
              <a:t>1.3</a:t>
            </a:r>
            <a:r>
              <a:rPr lang="zh-CN" altLang="en-US" sz="1200" dirty="0">
                <a:solidFill>
                  <a:schemeClr val="bg1"/>
                </a:solidFill>
                <a:latin typeface="微软雅黑" panose="020B0503020204020204" pitchFamily="34" charset="-122"/>
                <a:ea typeface="微软雅黑" panose="020B0503020204020204" pitchFamily="34" charset="-122"/>
              </a:rPr>
              <a:t>倍字间距。</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54" name="矩形 53"/>
          <p:cNvSpPr/>
          <p:nvPr/>
        </p:nvSpPr>
        <p:spPr>
          <a:xfrm>
            <a:off x="8197606" y="698450"/>
            <a:ext cx="2011680" cy="368300"/>
          </a:xfrm>
          <a:prstGeom prst="rect">
            <a:avLst/>
          </a:prstGeom>
        </p:spPr>
        <p:txBody>
          <a:bodyPr wrap="none">
            <a:spAutoFit/>
          </a:bodyPr>
          <a:lstStyle/>
          <a:p>
            <a:pPr algn="ctr" defTabSz="608965"/>
            <a:r>
              <a:rPr lang="zh-CN" altLang="en-US" b="1" dirty="0">
                <a:solidFill>
                  <a:schemeClr val="bg1"/>
                </a:solidFill>
                <a:ea typeface="微软雅黑" panose="020B0503020204020204" pitchFamily="34" charset="-122"/>
              </a:rPr>
              <a:t>点击此处添加标题</a:t>
            </a:r>
            <a:endParaRPr lang="zh-CN" altLang="en-US" b="1" dirty="0">
              <a:solidFill>
                <a:schemeClr val="bg1"/>
              </a:solidFill>
              <a:ea typeface="微软雅黑" panose="020B0503020204020204" pitchFamily="34" charset="-122"/>
            </a:endParaRPr>
          </a:p>
        </p:txBody>
      </p:sp>
      <p:sp>
        <p:nvSpPr>
          <p:cNvPr id="55" name="矩形 54"/>
          <p:cNvSpPr/>
          <p:nvPr/>
        </p:nvSpPr>
        <p:spPr>
          <a:xfrm>
            <a:off x="8187783" y="1038671"/>
            <a:ext cx="3217125" cy="1050290"/>
          </a:xfrm>
          <a:prstGeom prst="rect">
            <a:avLst/>
          </a:prstGeom>
        </p:spPr>
        <p:txBody>
          <a:bodyPr wrap="square">
            <a:spAutoFit/>
          </a:bodyPr>
          <a:lstStyle/>
          <a:p>
            <a:pPr algn="just" defTabSz="608965">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标题数字等都可以通过点击和重新输入进行更改，顶部“开始”面板中可以对字体、字号、颜色、行距等进行修改。建议正文</a:t>
            </a:r>
            <a:r>
              <a:rPr lang="en-US" altLang="zh-CN" sz="1200" dirty="0">
                <a:solidFill>
                  <a:schemeClr val="bg1"/>
                </a:solidFill>
                <a:latin typeface="微软雅黑" panose="020B0503020204020204" pitchFamily="34" charset="-122"/>
                <a:ea typeface="微软雅黑" panose="020B0503020204020204" pitchFamily="34" charset="-122"/>
              </a:rPr>
              <a:t>8-14</a:t>
            </a:r>
            <a:r>
              <a:rPr lang="zh-CN" altLang="en-US" sz="1200" dirty="0">
                <a:solidFill>
                  <a:schemeClr val="bg1"/>
                </a:solidFill>
                <a:latin typeface="微软雅黑" panose="020B0503020204020204" pitchFamily="34" charset="-122"/>
                <a:ea typeface="微软雅黑" panose="020B0503020204020204" pitchFamily="34" charset="-122"/>
              </a:rPr>
              <a:t>号字，</a:t>
            </a:r>
            <a:r>
              <a:rPr lang="en-US" altLang="zh-CN" sz="1200" dirty="0">
                <a:solidFill>
                  <a:schemeClr val="bg1"/>
                </a:solidFill>
                <a:latin typeface="微软雅黑" panose="020B0503020204020204" pitchFamily="34" charset="-122"/>
                <a:ea typeface="微软雅黑" panose="020B0503020204020204" pitchFamily="34" charset="-122"/>
              </a:rPr>
              <a:t>1.3</a:t>
            </a:r>
            <a:r>
              <a:rPr lang="zh-CN" altLang="en-US" sz="1200" dirty="0">
                <a:solidFill>
                  <a:schemeClr val="bg1"/>
                </a:solidFill>
                <a:latin typeface="微软雅黑" panose="020B0503020204020204" pitchFamily="34" charset="-122"/>
                <a:ea typeface="微软雅黑" panose="020B0503020204020204" pitchFamily="34" charset="-122"/>
              </a:rPr>
              <a:t>倍字间距。</a:t>
            </a:r>
            <a:endParaRPr lang="zh-CN" altLang="en-US" sz="1200" dirty="0">
              <a:solidFill>
                <a:schemeClr val="bg1"/>
              </a:solidFill>
              <a:latin typeface="微软雅黑" panose="020B0503020204020204" pitchFamily="34" charset="-122"/>
              <a:ea typeface="微软雅黑" panose="020B0503020204020204" pitchFamily="34" charset="-122"/>
            </a:endParaRPr>
          </a:p>
        </p:txBody>
      </p:sp>
      <p:cxnSp>
        <p:nvCxnSpPr>
          <p:cNvPr id="56" name="直接连接符 55"/>
          <p:cNvCxnSpPr/>
          <p:nvPr/>
        </p:nvCxnSpPr>
        <p:spPr>
          <a:xfrm>
            <a:off x="8187784" y="491067"/>
            <a:ext cx="3327367"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灯片编号占位符 40"/>
          <p:cNvSpPr>
            <a:spLocks noGrp="1"/>
          </p:cNvSpPr>
          <p:nvPr>
            <p:ph type="sldNum" sz="quarter" idx="4294967295"/>
          </p:nvPr>
        </p:nvSpPr>
        <p:spPr>
          <a:xfrm>
            <a:off x="9448800" y="6356350"/>
            <a:ext cx="2743200" cy="365125"/>
          </a:xfrm>
        </p:spPr>
        <p:txBody>
          <a:bodyPr/>
          <a:lstStyle/>
          <a:p>
            <a:fld id="{EFE2988F-F883-4EDF-9ED4-F038687A00DD}" type="slidenum">
              <a:rPr lang="zh-CN" altLang="en-US"/>
            </a:fld>
            <a:endParaRPr lang="zh-CN" altLang="en-US" sz="1800">
              <a:solidFill>
                <a:schemeClr val="tx1"/>
              </a:solidFill>
              <a:latin typeface="Arial" panose="020B0604020202020204" pitchFamily="34" charset="0"/>
              <a:ea typeface="宋体" panose="02010600030101010101" pitchFamily="2" charset="-122"/>
            </a:endParaRPr>
          </a:p>
        </p:txBody>
      </p:sp>
      <p:sp>
        <p:nvSpPr>
          <p:cNvPr id="22530" name="任意多边形 4"/>
          <p:cNvSpPr>
            <a:spLocks noChangeArrowheads="1"/>
          </p:cNvSpPr>
          <p:nvPr/>
        </p:nvSpPr>
        <p:spPr bwMode="auto">
          <a:xfrm>
            <a:off x="11658600" y="6162675"/>
            <a:ext cx="635000" cy="400050"/>
          </a:xfrm>
          <a:custGeom>
            <a:avLst/>
            <a:gdLst>
              <a:gd name="T0" fmla="*/ 250256 w 808522"/>
              <a:gd name="T1" fmla="*/ 0 h 510140"/>
              <a:gd name="T2" fmla="*/ 255070 w 808522"/>
              <a:gd name="T3" fmla="*/ 0 h 510140"/>
              <a:gd name="T4" fmla="*/ 808522 w 808522"/>
              <a:gd name="T5" fmla="*/ 0 h 510140"/>
              <a:gd name="T6" fmla="*/ 808522 w 808522"/>
              <a:gd name="T7" fmla="*/ 510139 h 510140"/>
              <a:gd name="T8" fmla="*/ 255080 w 808522"/>
              <a:gd name="T9" fmla="*/ 510139 h 510140"/>
              <a:gd name="T10" fmla="*/ 255070 w 808522"/>
              <a:gd name="T11" fmla="*/ 510140 h 510140"/>
              <a:gd name="T12" fmla="*/ 255060 w 808522"/>
              <a:gd name="T13" fmla="*/ 510139 h 510140"/>
              <a:gd name="T14" fmla="*/ 250256 w 808522"/>
              <a:gd name="T15" fmla="*/ 510139 h 510140"/>
              <a:gd name="T16" fmla="*/ 250256 w 808522"/>
              <a:gd name="T17" fmla="*/ 509655 h 510140"/>
              <a:gd name="T18" fmla="*/ 203664 w 808522"/>
              <a:gd name="T19" fmla="*/ 504958 h 510140"/>
              <a:gd name="T20" fmla="*/ 0 w 808522"/>
              <a:gd name="T21" fmla="*/ 255070 h 510140"/>
              <a:gd name="T22" fmla="*/ 203664 w 808522"/>
              <a:gd name="T23" fmla="*/ 5182 h 510140"/>
              <a:gd name="T24" fmla="*/ 250256 w 808522"/>
              <a:gd name="T25" fmla="*/ 485 h 5101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8522"/>
              <a:gd name="T40" fmla="*/ 0 h 510140"/>
              <a:gd name="T41" fmla="*/ 808522 w 808522"/>
              <a:gd name="T42" fmla="*/ 510140 h 5101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8522" h="510140">
                <a:moveTo>
                  <a:pt x="250256" y="0"/>
                </a:moveTo>
                <a:lnTo>
                  <a:pt x="255070" y="0"/>
                </a:lnTo>
                <a:lnTo>
                  <a:pt x="808522" y="0"/>
                </a:lnTo>
                <a:lnTo>
                  <a:pt x="808522" y="510139"/>
                </a:lnTo>
                <a:lnTo>
                  <a:pt x="255080" y="510139"/>
                </a:lnTo>
                <a:lnTo>
                  <a:pt x="255070" y="510140"/>
                </a:lnTo>
                <a:lnTo>
                  <a:pt x="255060" y="510139"/>
                </a:lnTo>
                <a:lnTo>
                  <a:pt x="250256" y="510139"/>
                </a:lnTo>
                <a:lnTo>
                  <a:pt x="250256" y="509655"/>
                </a:lnTo>
                <a:lnTo>
                  <a:pt x="203664" y="504958"/>
                </a:lnTo>
                <a:cubicBezTo>
                  <a:pt x="87433" y="481174"/>
                  <a:pt x="0" y="378332"/>
                  <a:pt x="0" y="255070"/>
                </a:cubicBezTo>
                <a:cubicBezTo>
                  <a:pt x="0" y="131808"/>
                  <a:pt x="87433" y="28967"/>
                  <a:pt x="203664" y="5182"/>
                </a:cubicBezTo>
                <a:lnTo>
                  <a:pt x="250256" y="485"/>
                </a:lnTo>
                <a:close/>
              </a:path>
            </a:pathLst>
          </a:custGeom>
          <a:solidFill>
            <a:srgbClr val="F2F2F2">
              <a:alpha val="2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2531" name="TextBox 15"/>
          <p:cNvSpPr>
            <a:spLocks noChangeArrowheads="1"/>
          </p:cNvSpPr>
          <p:nvPr/>
        </p:nvSpPr>
        <p:spPr bwMode="auto">
          <a:xfrm>
            <a:off x="11737975" y="6208713"/>
            <a:ext cx="4540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8" tIns="34279" rIns="68558" bIns="34279">
            <a:spAutoFit/>
          </a:bodyPr>
          <a:lstStyle/>
          <a:p>
            <a:pPr algn="ctr"/>
            <a:r>
              <a:rPr lang="zh-CN" altLang="zh-CN" sz="140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zh-CN" sz="1400" b="1">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sp>
        <p:nvSpPr>
          <p:cNvPr id="22532" name="矩形 3"/>
          <p:cNvSpPr>
            <a:spLocks noChangeArrowheads="1"/>
          </p:cNvSpPr>
          <p:nvPr/>
        </p:nvSpPr>
        <p:spPr bwMode="auto">
          <a:xfrm>
            <a:off x="4789488" y="563563"/>
            <a:ext cx="1807210" cy="58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r>
              <a:rPr lang="zh-CN" altLang="en-US" sz="3200">
                <a:solidFill>
                  <a:schemeClr val="bg1"/>
                </a:solidFill>
                <a:ea typeface="方正兰亭黑_GBK" panose="02000000000000000000" pitchFamily="2" charset="-122"/>
                <a:sym typeface="Arial" panose="020B0604020202020204" pitchFamily="34" charset="0"/>
              </a:rPr>
              <a:t>品牌价值</a:t>
            </a:r>
            <a:endParaRPr lang="zh-CN" altLang="en-US" sz="3200">
              <a:solidFill>
                <a:schemeClr val="bg1"/>
              </a:solidFill>
              <a:sym typeface="Arial" panose="020B0604020202020204" pitchFamily="34" charset="0"/>
            </a:endParaRPr>
          </a:p>
        </p:txBody>
      </p:sp>
      <p:sp>
        <p:nvSpPr>
          <p:cNvPr id="22533" name="文本框 37"/>
          <p:cNvSpPr>
            <a:spLocks noChangeArrowheads="1"/>
          </p:cNvSpPr>
          <p:nvPr/>
        </p:nvSpPr>
        <p:spPr bwMode="auto">
          <a:xfrm>
            <a:off x="6729413" y="809625"/>
            <a:ext cx="2308225" cy="33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en-US" altLang="zh-CN" sz="1600">
                <a:solidFill>
                  <a:schemeClr val="bg1"/>
                </a:solidFill>
                <a:sym typeface="Arial" panose="020B0604020202020204" pitchFamily="34" charset="0"/>
              </a:rPr>
              <a:t>The Brand</a:t>
            </a:r>
            <a:endParaRPr lang="zh-CN" altLang="en-US" sz="1600">
              <a:solidFill>
                <a:schemeClr val="bg1"/>
              </a:solidFill>
              <a:sym typeface="Arial" panose="020B0604020202020204" pitchFamily="34" charset="0"/>
            </a:endParaRPr>
          </a:p>
        </p:txBody>
      </p:sp>
      <p:grpSp>
        <p:nvGrpSpPr>
          <p:cNvPr id="22534" name="组合 3"/>
          <p:cNvGrpSpPr/>
          <p:nvPr/>
        </p:nvGrpSpPr>
        <p:grpSpPr bwMode="auto">
          <a:xfrm>
            <a:off x="4244975" y="619125"/>
            <a:ext cx="263525" cy="393700"/>
            <a:chOff x="0" y="0"/>
            <a:chExt cx="213756" cy="427512"/>
          </a:xfrm>
        </p:grpSpPr>
        <p:sp>
          <p:nvSpPr>
            <p:cNvPr id="22535" name="直接连接符 4"/>
            <p:cNvSpPr>
              <a:spLocks noChangeShapeType="1"/>
            </p:cNvSpPr>
            <p:nvPr/>
          </p:nvSpPr>
          <p:spPr bwMode="auto">
            <a:xfrm>
              <a:off x="0" y="0"/>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sp>
          <p:nvSpPr>
            <p:cNvPr id="22536" name="直接连接符 5"/>
            <p:cNvSpPr>
              <a:spLocks noChangeShapeType="1"/>
            </p:cNvSpPr>
            <p:nvPr/>
          </p:nvSpPr>
          <p:spPr bwMode="auto">
            <a:xfrm flipH="1">
              <a:off x="0" y="213756"/>
              <a:ext cx="213756" cy="213756"/>
            </a:xfrm>
            <a:prstGeom prst="line">
              <a:avLst/>
            </a:prstGeom>
            <a:noFill/>
            <a:ln w="19050" cap="flat" cmpd="sng">
              <a:solidFill>
                <a:schemeClr val="bg1"/>
              </a:solidFill>
              <a:bevel/>
              <a:headEnd type="oval" w="med" len="med"/>
              <a:tailEnd type="oval" w="lg" len="lg"/>
            </a:ln>
            <a:extLst>
              <a:ext uri="{909E8E84-426E-40DD-AFC4-6F175D3DCCD1}">
                <a14:hiddenFill xmlns:a14="http://schemas.microsoft.com/office/drawing/2010/main">
                  <a:noFill/>
                </a14:hiddenFill>
              </a:ext>
            </a:extLst>
          </p:spPr>
          <p:txBody>
            <a:bodyPr/>
            <a:lstStyle/>
            <a:p>
              <a:endParaRPr lang="zh-CN" altLang="en-US"/>
            </a:p>
          </p:txBody>
        </p:sp>
      </p:grpSp>
      <p:sp>
        <p:nvSpPr>
          <p:cNvPr id="22537" name="Rectangle 3"/>
          <p:cNvSpPr>
            <a:spLocks noChangeArrowheads="1"/>
          </p:cNvSpPr>
          <p:nvPr/>
        </p:nvSpPr>
        <p:spPr bwMode="auto">
          <a:xfrm>
            <a:off x="3865563" y="2133600"/>
            <a:ext cx="4470400" cy="1284288"/>
          </a:xfrm>
          <a:prstGeom prst="rect">
            <a:avLst/>
          </a:prstGeom>
          <a:solidFill>
            <a:srgbClr val="F2F2F2">
              <a:alpha val="3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sz="3200">
              <a:solidFill>
                <a:srgbClr val="FFFF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38" name="Rectangle 4"/>
          <p:cNvSpPr>
            <a:spLocks noChangeArrowheads="1"/>
          </p:cNvSpPr>
          <p:nvPr/>
        </p:nvSpPr>
        <p:spPr bwMode="auto">
          <a:xfrm>
            <a:off x="3865563" y="3567113"/>
            <a:ext cx="4470400" cy="1284287"/>
          </a:xfrm>
          <a:prstGeom prst="rect">
            <a:avLst/>
          </a:prstGeom>
          <a:solidFill>
            <a:srgbClr val="F2F2F2">
              <a:alpha val="3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sz="3200">
              <a:solidFill>
                <a:srgbClr val="FFFF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39" name="Rectangle 5"/>
          <p:cNvSpPr>
            <a:spLocks noChangeArrowheads="1"/>
          </p:cNvSpPr>
          <p:nvPr/>
        </p:nvSpPr>
        <p:spPr bwMode="auto">
          <a:xfrm>
            <a:off x="3865563" y="4999038"/>
            <a:ext cx="4470400" cy="1284287"/>
          </a:xfrm>
          <a:prstGeom prst="rect">
            <a:avLst/>
          </a:prstGeom>
          <a:solidFill>
            <a:srgbClr val="F2F2F2">
              <a:alpha val="39999"/>
            </a:srgbClr>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sz="3200">
              <a:solidFill>
                <a:srgbClr val="FFFF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nvGrpSpPr>
          <p:cNvPr id="22540" name="Group 9"/>
          <p:cNvGrpSpPr/>
          <p:nvPr/>
        </p:nvGrpSpPr>
        <p:grpSpPr bwMode="auto">
          <a:xfrm>
            <a:off x="7143750" y="3914775"/>
            <a:ext cx="863600" cy="641350"/>
            <a:chOff x="0" y="0"/>
            <a:chExt cx="374651" cy="277813"/>
          </a:xfrm>
        </p:grpSpPr>
        <p:sp>
          <p:nvSpPr>
            <p:cNvPr id="22541" name="Freeform 17"/>
            <p:cNvSpPr>
              <a:spLocks noChangeArrowheads="1"/>
            </p:cNvSpPr>
            <p:nvPr/>
          </p:nvSpPr>
          <p:spPr bwMode="auto">
            <a:xfrm>
              <a:off x="141288" y="66675"/>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81"/>
                <a:gd name="T32" fmla="*/ 89 w 89"/>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42" name="Freeform 18"/>
            <p:cNvSpPr>
              <a:spLocks noChangeArrowheads="1"/>
            </p:cNvSpPr>
            <p:nvPr/>
          </p:nvSpPr>
          <p:spPr bwMode="auto">
            <a:xfrm>
              <a:off x="0" y="0"/>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80"/>
                <a:gd name="T29" fmla="*/ 92 w 92"/>
                <a:gd name="T30" fmla="*/ 80 h 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nvGrpSpPr>
          <p:cNvPr id="22543" name="Group 12"/>
          <p:cNvGrpSpPr/>
          <p:nvPr/>
        </p:nvGrpSpPr>
        <p:grpSpPr bwMode="auto">
          <a:xfrm>
            <a:off x="4254500" y="5286375"/>
            <a:ext cx="727075" cy="711200"/>
            <a:chOff x="0" y="0"/>
            <a:chExt cx="249238" cy="244475"/>
          </a:xfrm>
        </p:grpSpPr>
        <p:sp>
          <p:nvSpPr>
            <p:cNvPr id="22544" name="Freeform 50"/>
            <p:cNvSpPr>
              <a:spLocks noEditPoints="1" noChangeArrowheads="1"/>
            </p:cNvSpPr>
            <p:nvPr/>
          </p:nvSpPr>
          <p:spPr bwMode="auto">
            <a:xfrm>
              <a:off x="0" y="0"/>
              <a:ext cx="249238" cy="244475"/>
            </a:xfrm>
            <a:custGeom>
              <a:avLst/>
              <a:gdLst>
                <a:gd name="T0" fmla="*/ 82 w 95"/>
                <a:gd name="T1" fmla="*/ 58 h 93"/>
                <a:gd name="T2" fmla="*/ 95 w 95"/>
                <a:gd name="T3" fmla="*/ 52 h 93"/>
                <a:gd name="T4" fmla="*/ 95 w 95"/>
                <a:gd name="T5" fmla="*/ 42 h 93"/>
                <a:gd name="T6" fmla="*/ 82 w 95"/>
                <a:gd name="T7" fmla="*/ 36 h 93"/>
                <a:gd name="T8" fmla="*/ 79 w 95"/>
                <a:gd name="T9" fmla="*/ 31 h 93"/>
                <a:gd name="T10" fmla="*/ 84 w 95"/>
                <a:gd name="T11" fmla="*/ 18 h 93"/>
                <a:gd name="T12" fmla="*/ 77 w 95"/>
                <a:gd name="T13" fmla="*/ 10 h 93"/>
                <a:gd name="T14" fmla="*/ 64 w 95"/>
                <a:gd name="T15" fmla="*/ 16 h 93"/>
                <a:gd name="T16" fmla="*/ 58 w 95"/>
                <a:gd name="T17" fmla="*/ 13 h 93"/>
                <a:gd name="T18" fmla="*/ 52 w 95"/>
                <a:gd name="T19" fmla="*/ 0 h 93"/>
                <a:gd name="T20" fmla="*/ 42 w 95"/>
                <a:gd name="T21" fmla="*/ 0 h 93"/>
                <a:gd name="T22" fmla="*/ 36 w 95"/>
                <a:gd name="T23" fmla="*/ 13 h 93"/>
                <a:gd name="T24" fmla="*/ 31 w 95"/>
                <a:gd name="T25" fmla="*/ 16 h 93"/>
                <a:gd name="T26" fmla="*/ 17 w 95"/>
                <a:gd name="T27" fmla="*/ 11 h 93"/>
                <a:gd name="T28" fmla="*/ 10 w 95"/>
                <a:gd name="T29" fmla="*/ 18 h 93"/>
                <a:gd name="T30" fmla="*/ 15 w 95"/>
                <a:gd name="T31" fmla="*/ 31 h 93"/>
                <a:gd name="T32" fmla="*/ 13 w 95"/>
                <a:gd name="T33" fmla="*/ 36 h 93"/>
                <a:gd name="T34" fmla="*/ 0 w 95"/>
                <a:gd name="T35" fmla="*/ 42 h 93"/>
                <a:gd name="T36" fmla="*/ 0 w 95"/>
                <a:gd name="T37" fmla="*/ 52 h 93"/>
                <a:gd name="T38" fmla="*/ 13 w 95"/>
                <a:gd name="T39" fmla="*/ 58 h 93"/>
                <a:gd name="T40" fmla="*/ 15 w 95"/>
                <a:gd name="T41" fmla="*/ 63 h 93"/>
                <a:gd name="T42" fmla="*/ 10 w 95"/>
                <a:gd name="T43" fmla="*/ 76 h 93"/>
                <a:gd name="T44" fmla="*/ 18 w 95"/>
                <a:gd name="T45" fmla="*/ 84 h 93"/>
                <a:gd name="T46" fmla="*/ 31 w 95"/>
                <a:gd name="T47" fmla="*/ 78 h 93"/>
                <a:gd name="T48" fmla="*/ 37 w 95"/>
                <a:gd name="T49" fmla="*/ 81 h 93"/>
                <a:gd name="T50" fmla="*/ 42 w 95"/>
                <a:gd name="T51" fmla="*/ 93 h 93"/>
                <a:gd name="T52" fmla="*/ 53 w 95"/>
                <a:gd name="T53" fmla="*/ 93 h 93"/>
                <a:gd name="T54" fmla="*/ 58 w 95"/>
                <a:gd name="T55" fmla="*/ 81 h 93"/>
                <a:gd name="T56" fmla="*/ 64 w 95"/>
                <a:gd name="T57" fmla="*/ 78 h 93"/>
                <a:gd name="T58" fmla="*/ 77 w 95"/>
                <a:gd name="T59" fmla="*/ 83 h 93"/>
                <a:gd name="T60" fmla="*/ 85 w 95"/>
                <a:gd name="T61" fmla="*/ 76 h 93"/>
                <a:gd name="T62" fmla="*/ 79 w 95"/>
                <a:gd name="T63" fmla="*/ 63 h 93"/>
                <a:gd name="T64" fmla="*/ 82 w 95"/>
                <a:gd name="T65" fmla="*/ 58 h 93"/>
                <a:gd name="T66" fmla="*/ 47 w 95"/>
                <a:gd name="T67" fmla="*/ 62 h 93"/>
                <a:gd name="T68" fmla="*/ 32 w 95"/>
                <a:gd name="T69" fmla="*/ 47 h 93"/>
                <a:gd name="T70" fmla="*/ 47 w 95"/>
                <a:gd name="T71" fmla="*/ 32 h 93"/>
                <a:gd name="T72" fmla="*/ 63 w 95"/>
                <a:gd name="T73" fmla="*/ 47 h 93"/>
                <a:gd name="T74" fmla="*/ 47 w 95"/>
                <a:gd name="T75" fmla="*/ 62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5"/>
                <a:gd name="T115" fmla="*/ 0 h 93"/>
                <a:gd name="T116" fmla="*/ 95 w 95"/>
                <a:gd name="T117" fmla="*/ 93 h 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5" h="93">
                  <a:moveTo>
                    <a:pt x="82" y="58"/>
                  </a:moveTo>
                  <a:cubicBezTo>
                    <a:pt x="82" y="58"/>
                    <a:pt x="95" y="53"/>
                    <a:pt x="95" y="52"/>
                  </a:cubicBezTo>
                  <a:cubicBezTo>
                    <a:pt x="95" y="42"/>
                    <a:pt x="95" y="42"/>
                    <a:pt x="95" y="42"/>
                  </a:cubicBezTo>
                  <a:cubicBezTo>
                    <a:pt x="95" y="41"/>
                    <a:pt x="82" y="36"/>
                    <a:pt x="82" y="36"/>
                  </a:cubicBezTo>
                  <a:cubicBezTo>
                    <a:pt x="79" y="31"/>
                    <a:pt x="79" y="31"/>
                    <a:pt x="79" y="31"/>
                  </a:cubicBezTo>
                  <a:cubicBezTo>
                    <a:pt x="79" y="31"/>
                    <a:pt x="85" y="18"/>
                    <a:pt x="84" y="18"/>
                  </a:cubicBezTo>
                  <a:cubicBezTo>
                    <a:pt x="77" y="10"/>
                    <a:pt x="77" y="10"/>
                    <a:pt x="77" y="10"/>
                  </a:cubicBezTo>
                  <a:cubicBezTo>
                    <a:pt x="77" y="10"/>
                    <a:pt x="64" y="16"/>
                    <a:pt x="64" y="16"/>
                  </a:cubicBezTo>
                  <a:cubicBezTo>
                    <a:pt x="58" y="13"/>
                    <a:pt x="58" y="13"/>
                    <a:pt x="58" y="13"/>
                  </a:cubicBezTo>
                  <a:cubicBezTo>
                    <a:pt x="58" y="13"/>
                    <a:pt x="53" y="0"/>
                    <a:pt x="52" y="0"/>
                  </a:cubicBezTo>
                  <a:cubicBezTo>
                    <a:pt x="42" y="0"/>
                    <a:pt x="42" y="0"/>
                    <a:pt x="42" y="0"/>
                  </a:cubicBezTo>
                  <a:cubicBezTo>
                    <a:pt x="41" y="0"/>
                    <a:pt x="36" y="13"/>
                    <a:pt x="36" y="13"/>
                  </a:cubicBezTo>
                  <a:cubicBezTo>
                    <a:pt x="31" y="16"/>
                    <a:pt x="31" y="16"/>
                    <a:pt x="31" y="16"/>
                  </a:cubicBezTo>
                  <a:cubicBezTo>
                    <a:pt x="31" y="16"/>
                    <a:pt x="18" y="10"/>
                    <a:pt x="17" y="11"/>
                  </a:cubicBezTo>
                  <a:cubicBezTo>
                    <a:pt x="10" y="18"/>
                    <a:pt x="10" y="18"/>
                    <a:pt x="10" y="18"/>
                  </a:cubicBezTo>
                  <a:cubicBezTo>
                    <a:pt x="9" y="18"/>
                    <a:pt x="15" y="31"/>
                    <a:pt x="15" y="31"/>
                  </a:cubicBezTo>
                  <a:cubicBezTo>
                    <a:pt x="13" y="36"/>
                    <a:pt x="13" y="36"/>
                    <a:pt x="13" y="36"/>
                  </a:cubicBezTo>
                  <a:cubicBezTo>
                    <a:pt x="13" y="36"/>
                    <a:pt x="0" y="41"/>
                    <a:pt x="0" y="42"/>
                  </a:cubicBezTo>
                  <a:cubicBezTo>
                    <a:pt x="0" y="52"/>
                    <a:pt x="0" y="52"/>
                    <a:pt x="0" y="52"/>
                  </a:cubicBezTo>
                  <a:cubicBezTo>
                    <a:pt x="0" y="53"/>
                    <a:pt x="13" y="58"/>
                    <a:pt x="13" y="58"/>
                  </a:cubicBezTo>
                  <a:cubicBezTo>
                    <a:pt x="15" y="63"/>
                    <a:pt x="15" y="63"/>
                    <a:pt x="15" y="63"/>
                  </a:cubicBezTo>
                  <a:cubicBezTo>
                    <a:pt x="15" y="63"/>
                    <a:pt x="10" y="76"/>
                    <a:pt x="10" y="76"/>
                  </a:cubicBezTo>
                  <a:cubicBezTo>
                    <a:pt x="18" y="84"/>
                    <a:pt x="18" y="84"/>
                    <a:pt x="18" y="84"/>
                  </a:cubicBezTo>
                  <a:cubicBezTo>
                    <a:pt x="18" y="84"/>
                    <a:pt x="31" y="78"/>
                    <a:pt x="31" y="78"/>
                  </a:cubicBezTo>
                  <a:cubicBezTo>
                    <a:pt x="37" y="81"/>
                    <a:pt x="37" y="81"/>
                    <a:pt x="37" y="81"/>
                  </a:cubicBezTo>
                  <a:cubicBezTo>
                    <a:pt x="37" y="81"/>
                    <a:pt x="42" y="93"/>
                    <a:pt x="42" y="93"/>
                  </a:cubicBezTo>
                  <a:cubicBezTo>
                    <a:pt x="53" y="93"/>
                    <a:pt x="53" y="93"/>
                    <a:pt x="53" y="93"/>
                  </a:cubicBezTo>
                  <a:cubicBezTo>
                    <a:pt x="53" y="93"/>
                    <a:pt x="58" y="81"/>
                    <a:pt x="58" y="81"/>
                  </a:cubicBezTo>
                  <a:cubicBezTo>
                    <a:pt x="64" y="78"/>
                    <a:pt x="64" y="78"/>
                    <a:pt x="64" y="78"/>
                  </a:cubicBezTo>
                  <a:cubicBezTo>
                    <a:pt x="64" y="78"/>
                    <a:pt x="77" y="84"/>
                    <a:pt x="77" y="83"/>
                  </a:cubicBezTo>
                  <a:cubicBezTo>
                    <a:pt x="85" y="76"/>
                    <a:pt x="85" y="76"/>
                    <a:pt x="85" y="76"/>
                  </a:cubicBezTo>
                  <a:cubicBezTo>
                    <a:pt x="85" y="76"/>
                    <a:pt x="79" y="63"/>
                    <a:pt x="79" y="63"/>
                  </a:cubicBezTo>
                  <a:lnTo>
                    <a:pt x="82" y="58"/>
                  </a:lnTo>
                  <a:close/>
                  <a:moveTo>
                    <a:pt x="47" y="62"/>
                  </a:moveTo>
                  <a:cubicBezTo>
                    <a:pt x="39" y="62"/>
                    <a:pt x="32" y="55"/>
                    <a:pt x="32" y="47"/>
                  </a:cubicBezTo>
                  <a:cubicBezTo>
                    <a:pt x="32" y="39"/>
                    <a:pt x="39" y="32"/>
                    <a:pt x="47" y="32"/>
                  </a:cubicBezTo>
                  <a:cubicBezTo>
                    <a:pt x="56" y="32"/>
                    <a:pt x="63" y="39"/>
                    <a:pt x="63" y="47"/>
                  </a:cubicBezTo>
                  <a:cubicBezTo>
                    <a:pt x="63" y="55"/>
                    <a:pt x="56" y="62"/>
                    <a:pt x="47" y="6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45" name="Oval 51"/>
            <p:cNvSpPr>
              <a:spLocks noChangeArrowheads="1"/>
            </p:cNvSpPr>
            <p:nvPr/>
          </p:nvSpPr>
          <p:spPr bwMode="auto">
            <a:xfrm>
              <a:off x="100013" y="100012"/>
              <a:ext cx="49213" cy="4762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nvGrpSpPr>
          <p:cNvPr id="22546" name="Group 15"/>
          <p:cNvGrpSpPr/>
          <p:nvPr/>
        </p:nvGrpSpPr>
        <p:grpSpPr bwMode="auto">
          <a:xfrm>
            <a:off x="4217988" y="2466975"/>
            <a:ext cx="862012" cy="636588"/>
            <a:chOff x="0" y="0"/>
            <a:chExt cx="346075" cy="255588"/>
          </a:xfrm>
        </p:grpSpPr>
        <p:sp>
          <p:nvSpPr>
            <p:cNvPr id="22547" name="Freeform 108"/>
            <p:cNvSpPr>
              <a:spLocks noChangeArrowheads="1"/>
            </p:cNvSpPr>
            <p:nvPr/>
          </p:nvSpPr>
          <p:spPr bwMode="auto">
            <a:xfrm>
              <a:off x="122237" y="177800"/>
              <a:ext cx="100013" cy="77788"/>
            </a:xfrm>
            <a:custGeom>
              <a:avLst/>
              <a:gdLst>
                <a:gd name="T0" fmla="*/ 36 w 38"/>
                <a:gd name="T1" fmla="*/ 11 h 30"/>
                <a:gd name="T2" fmla="*/ 1 w 38"/>
                <a:gd name="T3" fmla="*/ 11 h 30"/>
                <a:gd name="T4" fmla="*/ 1 w 38"/>
                <a:gd name="T5" fmla="*/ 13 h 30"/>
                <a:gd name="T6" fmla="*/ 19 w 38"/>
                <a:gd name="T7" fmla="*/ 30 h 30"/>
                <a:gd name="T8" fmla="*/ 36 w 38"/>
                <a:gd name="T9" fmla="*/ 13 h 30"/>
                <a:gd name="T10" fmla="*/ 36 w 38"/>
                <a:gd name="T11" fmla="*/ 11 h 30"/>
                <a:gd name="T12" fmla="*/ 0 60000 65536"/>
                <a:gd name="T13" fmla="*/ 0 60000 65536"/>
                <a:gd name="T14" fmla="*/ 0 60000 65536"/>
                <a:gd name="T15" fmla="*/ 0 60000 65536"/>
                <a:gd name="T16" fmla="*/ 0 60000 65536"/>
                <a:gd name="T17" fmla="*/ 0 60000 65536"/>
                <a:gd name="T18" fmla="*/ 0 w 38"/>
                <a:gd name="T19" fmla="*/ 0 h 30"/>
                <a:gd name="T20" fmla="*/ 38 w 38"/>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38" h="30">
                  <a:moveTo>
                    <a:pt x="36" y="11"/>
                  </a:moveTo>
                  <a:cubicBezTo>
                    <a:pt x="26" y="1"/>
                    <a:pt x="12" y="0"/>
                    <a:pt x="1" y="11"/>
                  </a:cubicBezTo>
                  <a:cubicBezTo>
                    <a:pt x="0" y="11"/>
                    <a:pt x="0" y="12"/>
                    <a:pt x="1" y="13"/>
                  </a:cubicBezTo>
                  <a:cubicBezTo>
                    <a:pt x="19" y="30"/>
                    <a:pt x="19" y="30"/>
                    <a:pt x="19" y="30"/>
                  </a:cubicBezTo>
                  <a:cubicBezTo>
                    <a:pt x="36" y="13"/>
                    <a:pt x="36" y="13"/>
                    <a:pt x="36" y="13"/>
                  </a:cubicBezTo>
                  <a:cubicBezTo>
                    <a:pt x="38" y="12"/>
                    <a:pt x="37" y="11"/>
                    <a:pt x="36" y="11"/>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48" name="Freeform 109"/>
            <p:cNvSpPr>
              <a:spLocks noChangeArrowheads="1"/>
            </p:cNvSpPr>
            <p:nvPr/>
          </p:nvSpPr>
          <p:spPr bwMode="auto">
            <a:xfrm>
              <a:off x="57150" y="88900"/>
              <a:ext cx="230188" cy="101600"/>
            </a:xfrm>
            <a:custGeom>
              <a:avLst/>
              <a:gdLst>
                <a:gd name="T0" fmla="*/ 87 w 88"/>
                <a:gd name="T1" fmla="*/ 24 h 39"/>
                <a:gd name="T2" fmla="*/ 0 w 88"/>
                <a:gd name="T3" fmla="*/ 24 h 39"/>
                <a:gd name="T4" fmla="*/ 0 w 88"/>
                <a:gd name="T5" fmla="*/ 26 h 39"/>
                <a:gd name="T6" fmla="*/ 13 w 88"/>
                <a:gd name="T7" fmla="*/ 38 h 39"/>
                <a:gd name="T8" fmla="*/ 15 w 88"/>
                <a:gd name="T9" fmla="*/ 38 h 39"/>
                <a:gd name="T10" fmla="*/ 73 w 88"/>
                <a:gd name="T11" fmla="*/ 38 h 39"/>
                <a:gd name="T12" fmla="*/ 75 w 88"/>
                <a:gd name="T13" fmla="*/ 38 h 39"/>
                <a:gd name="T14" fmla="*/ 87 w 88"/>
                <a:gd name="T15" fmla="*/ 26 h 39"/>
                <a:gd name="T16" fmla="*/ 87 w 88"/>
                <a:gd name="T17" fmla="*/ 26 h 39"/>
                <a:gd name="T18" fmla="*/ 87 w 88"/>
                <a:gd name="T19" fmla="*/ 24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39"/>
                <a:gd name="T32" fmla="*/ 88 w 88"/>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39">
                  <a:moveTo>
                    <a:pt x="87" y="24"/>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3" y="39"/>
                    <a:pt x="74" y="39"/>
                    <a:pt x="75" y="38"/>
                  </a:cubicBezTo>
                  <a:cubicBezTo>
                    <a:pt x="87" y="26"/>
                    <a:pt x="87" y="26"/>
                    <a:pt x="87" y="26"/>
                  </a:cubicBezTo>
                  <a:cubicBezTo>
                    <a:pt x="87" y="26"/>
                    <a:pt x="87" y="26"/>
                    <a:pt x="87" y="26"/>
                  </a:cubicBezTo>
                  <a:cubicBezTo>
                    <a:pt x="88" y="25"/>
                    <a:pt x="88" y="24"/>
                    <a:pt x="87" y="24"/>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49" name="Freeform 110"/>
            <p:cNvSpPr>
              <a:spLocks noChangeArrowheads="1"/>
            </p:cNvSpPr>
            <p:nvPr/>
          </p:nvSpPr>
          <p:spPr bwMode="auto">
            <a:xfrm>
              <a:off x="0" y="0"/>
              <a:ext cx="346075" cy="134938"/>
            </a:xfrm>
            <a:custGeom>
              <a:avLst/>
              <a:gdLst>
                <a:gd name="T0" fmla="*/ 131 w 132"/>
                <a:gd name="T1" fmla="*/ 36 h 52"/>
                <a:gd name="T2" fmla="*/ 131 w 132"/>
                <a:gd name="T3" fmla="*/ 36 h 52"/>
                <a:gd name="T4" fmla="*/ 1 w 132"/>
                <a:gd name="T5" fmla="*/ 36 h 52"/>
                <a:gd name="T6" fmla="*/ 1 w 132"/>
                <a:gd name="T7" fmla="*/ 38 h 52"/>
                <a:gd name="T8" fmla="*/ 13 w 132"/>
                <a:gd name="T9" fmla="*/ 51 h 52"/>
                <a:gd name="T10" fmla="*/ 16 w 132"/>
                <a:gd name="T11" fmla="*/ 51 h 52"/>
                <a:gd name="T12" fmla="*/ 116 w 132"/>
                <a:gd name="T13" fmla="*/ 51 h 52"/>
                <a:gd name="T14" fmla="*/ 118 w 132"/>
                <a:gd name="T15" fmla="*/ 51 h 52"/>
                <a:gd name="T16" fmla="*/ 131 w 132"/>
                <a:gd name="T17" fmla="*/ 38 h 52"/>
                <a:gd name="T18" fmla="*/ 131 w 132"/>
                <a:gd name="T19" fmla="*/ 38 h 52"/>
                <a:gd name="T20" fmla="*/ 131 w 132"/>
                <a:gd name="T21" fmla="*/ 36 h 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2"/>
                <a:gd name="T34" fmla="*/ 0 h 52"/>
                <a:gd name="T35" fmla="*/ 132 w 132"/>
                <a:gd name="T36" fmla="*/ 52 h 5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2" h="52">
                  <a:moveTo>
                    <a:pt x="131" y="36"/>
                  </a:moveTo>
                  <a:cubicBezTo>
                    <a:pt x="131" y="36"/>
                    <a:pt x="131" y="36"/>
                    <a:pt x="131" y="36"/>
                  </a:cubicBezTo>
                  <a:cubicBezTo>
                    <a:pt x="95" y="0"/>
                    <a:pt x="36" y="0"/>
                    <a:pt x="1" y="36"/>
                  </a:cubicBezTo>
                  <a:cubicBezTo>
                    <a:pt x="0" y="37"/>
                    <a:pt x="0" y="38"/>
                    <a:pt x="1" y="38"/>
                  </a:cubicBezTo>
                  <a:cubicBezTo>
                    <a:pt x="13" y="51"/>
                    <a:pt x="13" y="51"/>
                    <a:pt x="13" y="51"/>
                  </a:cubicBezTo>
                  <a:cubicBezTo>
                    <a:pt x="14" y="52"/>
                    <a:pt x="15" y="52"/>
                    <a:pt x="16" y="51"/>
                  </a:cubicBezTo>
                  <a:cubicBezTo>
                    <a:pt x="43" y="23"/>
                    <a:pt x="88" y="23"/>
                    <a:pt x="116" y="51"/>
                  </a:cubicBezTo>
                  <a:cubicBezTo>
                    <a:pt x="117" y="52"/>
                    <a:pt x="118" y="52"/>
                    <a:pt x="118" y="51"/>
                  </a:cubicBezTo>
                  <a:cubicBezTo>
                    <a:pt x="131" y="38"/>
                    <a:pt x="131" y="38"/>
                    <a:pt x="131" y="38"/>
                  </a:cubicBezTo>
                  <a:cubicBezTo>
                    <a:pt x="131" y="38"/>
                    <a:pt x="131" y="38"/>
                    <a:pt x="131" y="38"/>
                  </a:cubicBezTo>
                  <a:cubicBezTo>
                    <a:pt x="132" y="38"/>
                    <a:pt x="132" y="37"/>
                    <a:pt x="131" y="36"/>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nvGrpSpPr>
          <p:cNvPr id="22550" name="组合 6"/>
          <p:cNvGrpSpPr/>
          <p:nvPr/>
        </p:nvGrpSpPr>
        <p:grpSpPr bwMode="auto">
          <a:xfrm>
            <a:off x="9350375" y="2921000"/>
            <a:ext cx="1104900" cy="1106488"/>
            <a:chOff x="0" y="0"/>
            <a:chExt cx="1106281" cy="1106281"/>
          </a:xfrm>
        </p:grpSpPr>
        <p:sp>
          <p:nvSpPr>
            <p:cNvPr id="22551" name="Oval 20"/>
            <p:cNvSpPr>
              <a:spLocks noChangeArrowheads="1"/>
            </p:cNvSpPr>
            <p:nvPr/>
          </p:nvSpPr>
          <p:spPr bwMode="auto">
            <a:xfrm>
              <a:off x="0" y="0"/>
              <a:ext cx="1106281" cy="1106281"/>
            </a:xfrm>
            <a:prstGeom prst="ellipse">
              <a:avLst/>
            </a:prstGeom>
            <a:noFill/>
            <a:ln w="127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sz="3200">
                <a:solidFill>
                  <a:srgbClr val="FFFF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nvGrpSpPr>
            <p:cNvPr id="22552" name="组合 40"/>
            <p:cNvGrpSpPr/>
            <p:nvPr/>
          </p:nvGrpSpPr>
          <p:grpSpPr bwMode="auto">
            <a:xfrm>
              <a:off x="330005" y="238378"/>
              <a:ext cx="446271" cy="582632"/>
              <a:chOff x="0" y="0"/>
              <a:chExt cx="425020" cy="554888"/>
            </a:xfrm>
          </p:grpSpPr>
          <p:sp>
            <p:nvSpPr>
              <p:cNvPr id="22553" name="Freeform 37"/>
              <p:cNvSpPr>
                <a:spLocks noEditPoints="1" noChangeArrowheads="1"/>
              </p:cNvSpPr>
              <p:nvPr/>
            </p:nvSpPr>
            <p:spPr bwMode="auto">
              <a:xfrm>
                <a:off x="0" y="0"/>
                <a:ext cx="425020" cy="554888"/>
              </a:xfrm>
              <a:custGeom>
                <a:avLst/>
                <a:gdLst>
                  <a:gd name="T0" fmla="*/ 103 w 109"/>
                  <a:gd name="T1" fmla="*/ 68 h 142"/>
                  <a:gd name="T2" fmla="*/ 96 w 109"/>
                  <a:gd name="T3" fmla="*/ 68 h 142"/>
                  <a:gd name="T4" fmla="*/ 96 w 109"/>
                  <a:gd name="T5" fmla="*/ 44 h 142"/>
                  <a:gd name="T6" fmla="*/ 84 w 109"/>
                  <a:gd name="T7" fmla="*/ 13 h 142"/>
                  <a:gd name="T8" fmla="*/ 54 w 109"/>
                  <a:gd name="T9" fmla="*/ 0 h 142"/>
                  <a:gd name="T10" fmla="*/ 25 w 109"/>
                  <a:gd name="T11" fmla="*/ 13 h 142"/>
                  <a:gd name="T12" fmla="*/ 13 w 109"/>
                  <a:gd name="T13" fmla="*/ 44 h 142"/>
                  <a:gd name="T14" fmla="*/ 13 w 109"/>
                  <a:gd name="T15" fmla="*/ 68 h 142"/>
                  <a:gd name="T16" fmla="*/ 5 w 109"/>
                  <a:gd name="T17" fmla="*/ 68 h 142"/>
                  <a:gd name="T18" fmla="*/ 0 w 109"/>
                  <a:gd name="T19" fmla="*/ 73 h 142"/>
                  <a:gd name="T20" fmla="*/ 0 w 109"/>
                  <a:gd name="T21" fmla="*/ 137 h 142"/>
                  <a:gd name="T22" fmla="*/ 5 w 109"/>
                  <a:gd name="T23" fmla="*/ 142 h 142"/>
                  <a:gd name="T24" fmla="*/ 103 w 109"/>
                  <a:gd name="T25" fmla="*/ 142 h 142"/>
                  <a:gd name="T26" fmla="*/ 109 w 109"/>
                  <a:gd name="T27" fmla="*/ 137 h 142"/>
                  <a:gd name="T28" fmla="*/ 109 w 109"/>
                  <a:gd name="T29" fmla="*/ 73 h 142"/>
                  <a:gd name="T30" fmla="*/ 103 w 109"/>
                  <a:gd name="T31" fmla="*/ 68 h 142"/>
                  <a:gd name="T32" fmla="*/ 66 w 109"/>
                  <a:gd name="T33" fmla="*/ 124 h 142"/>
                  <a:gd name="T34" fmla="*/ 54 w 109"/>
                  <a:gd name="T35" fmla="*/ 136 h 142"/>
                  <a:gd name="T36" fmla="*/ 42 w 109"/>
                  <a:gd name="T37" fmla="*/ 124 h 142"/>
                  <a:gd name="T38" fmla="*/ 42 w 109"/>
                  <a:gd name="T39" fmla="*/ 102 h 142"/>
                  <a:gd name="T40" fmla="*/ 54 w 109"/>
                  <a:gd name="T41" fmla="*/ 91 h 142"/>
                  <a:gd name="T42" fmla="*/ 66 w 109"/>
                  <a:gd name="T43" fmla="*/ 102 h 142"/>
                  <a:gd name="T44" fmla="*/ 66 w 109"/>
                  <a:gd name="T45" fmla="*/ 124 h 142"/>
                  <a:gd name="T46" fmla="*/ 76 w 109"/>
                  <a:gd name="T47" fmla="*/ 68 h 142"/>
                  <a:gd name="T48" fmla="*/ 32 w 109"/>
                  <a:gd name="T49" fmla="*/ 68 h 142"/>
                  <a:gd name="T50" fmla="*/ 32 w 109"/>
                  <a:gd name="T51" fmla="*/ 44 h 142"/>
                  <a:gd name="T52" fmla="*/ 39 w 109"/>
                  <a:gd name="T53" fmla="*/ 27 h 142"/>
                  <a:gd name="T54" fmla="*/ 54 w 109"/>
                  <a:gd name="T55" fmla="*/ 20 h 142"/>
                  <a:gd name="T56" fmla="*/ 70 w 109"/>
                  <a:gd name="T57" fmla="*/ 27 h 142"/>
                  <a:gd name="T58" fmla="*/ 76 w 109"/>
                  <a:gd name="T59" fmla="*/ 44 h 142"/>
                  <a:gd name="T60" fmla="*/ 76 w 109"/>
                  <a:gd name="T61" fmla="*/ 68 h 1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9"/>
                  <a:gd name="T94" fmla="*/ 0 h 142"/>
                  <a:gd name="T95" fmla="*/ 109 w 109"/>
                  <a:gd name="T96" fmla="*/ 142 h 1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9" h="142">
                    <a:moveTo>
                      <a:pt x="103" y="68"/>
                    </a:moveTo>
                    <a:cubicBezTo>
                      <a:pt x="96" y="68"/>
                      <a:pt x="96" y="68"/>
                      <a:pt x="96" y="68"/>
                    </a:cubicBezTo>
                    <a:cubicBezTo>
                      <a:pt x="96" y="44"/>
                      <a:pt x="96" y="44"/>
                      <a:pt x="96" y="44"/>
                    </a:cubicBezTo>
                    <a:cubicBezTo>
                      <a:pt x="96" y="32"/>
                      <a:pt x="92" y="21"/>
                      <a:pt x="84" y="13"/>
                    </a:cubicBezTo>
                    <a:cubicBezTo>
                      <a:pt x="77" y="5"/>
                      <a:pt x="66" y="0"/>
                      <a:pt x="54" y="0"/>
                    </a:cubicBezTo>
                    <a:cubicBezTo>
                      <a:pt x="43" y="0"/>
                      <a:pt x="32" y="5"/>
                      <a:pt x="25" y="13"/>
                    </a:cubicBezTo>
                    <a:cubicBezTo>
                      <a:pt x="17" y="21"/>
                      <a:pt x="13" y="32"/>
                      <a:pt x="13" y="44"/>
                    </a:cubicBezTo>
                    <a:cubicBezTo>
                      <a:pt x="13" y="68"/>
                      <a:pt x="13" y="68"/>
                      <a:pt x="13" y="68"/>
                    </a:cubicBezTo>
                    <a:cubicBezTo>
                      <a:pt x="5" y="68"/>
                      <a:pt x="5" y="68"/>
                      <a:pt x="5" y="68"/>
                    </a:cubicBezTo>
                    <a:cubicBezTo>
                      <a:pt x="2" y="68"/>
                      <a:pt x="0" y="70"/>
                      <a:pt x="0" y="73"/>
                    </a:cubicBezTo>
                    <a:cubicBezTo>
                      <a:pt x="0" y="137"/>
                      <a:pt x="0" y="137"/>
                      <a:pt x="0" y="137"/>
                    </a:cubicBezTo>
                    <a:cubicBezTo>
                      <a:pt x="0" y="140"/>
                      <a:pt x="2" y="142"/>
                      <a:pt x="5" y="142"/>
                    </a:cubicBezTo>
                    <a:cubicBezTo>
                      <a:pt x="103" y="142"/>
                      <a:pt x="103" y="142"/>
                      <a:pt x="103" y="142"/>
                    </a:cubicBezTo>
                    <a:cubicBezTo>
                      <a:pt x="106" y="142"/>
                      <a:pt x="109" y="140"/>
                      <a:pt x="109" y="137"/>
                    </a:cubicBezTo>
                    <a:cubicBezTo>
                      <a:pt x="109" y="73"/>
                      <a:pt x="109" y="73"/>
                      <a:pt x="109" y="73"/>
                    </a:cubicBezTo>
                    <a:cubicBezTo>
                      <a:pt x="109" y="70"/>
                      <a:pt x="106" y="68"/>
                      <a:pt x="103" y="68"/>
                    </a:cubicBezTo>
                    <a:close/>
                    <a:moveTo>
                      <a:pt x="66" y="124"/>
                    </a:moveTo>
                    <a:cubicBezTo>
                      <a:pt x="66" y="131"/>
                      <a:pt x="61" y="136"/>
                      <a:pt x="54" y="136"/>
                    </a:cubicBezTo>
                    <a:cubicBezTo>
                      <a:pt x="48" y="136"/>
                      <a:pt x="42" y="131"/>
                      <a:pt x="42" y="124"/>
                    </a:cubicBezTo>
                    <a:cubicBezTo>
                      <a:pt x="42" y="102"/>
                      <a:pt x="42" y="102"/>
                      <a:pt x="42" y="102"/>
                    </a:cubicBezTo>
                    <a:cubicBezTo>
                      <a:pt x="42" y="96"/>
                      <a:pt x="48" y="91"/>
                      <a:pt x="54" y="91"/>
                    </a:cubicBezTo>
                    <a:cubicBezTo>
                      <a:pt x="61" y="91"/>
                      <a:pt x="66" y="96"/>
                      <a:pt x="66" y="102"/>
                    </a:cubicBezTo>
                    <a:lnTo>
                      <a:pt x="66" y="124"/>
                    </a:lnTo>
                    <a:close/>
                    <a:moveTo>
                      <a:pt x="76" y="68"/>
                    </a:moveTo>
                    <a:cubicBezTo>
                      <a:pt x="32" y="68"/>
                      <a:pt x="32" y="68"/>
                      <a:pt x="32" y="68"/>
                    </a:cubicBezTo>
                    <a:cubicBezTo>
                      <a:pt x="32" y="44"/>
                      <a:pt x="32" y="44"/>
                      <a:pt x="32" y="44"/>
                    </a:cubicBezTo>
                    <a:cubicBezTo>
                      <a:pt x="32" y="37"/>
                      <a:pt x="35" y="31"/>
                      <a:pt x="39" y="27"/>
                    </a:cubicBezTo>
                    <a:cubicBezTo>
                      <a:pt x="43" y="22"/>
                      <a:pt x="48" y="20"/>
                      <a:pt x="54" y="20"/>
                    </a:cubicBezTo>
                    <a:cubicBezTo>
                      <a:pt x="60" y="20"/>
                      <a:pt x="66" y="22"/>
                      <a:pt x="70" y="27"/>
                    </a:cubicBezTo>
                    <a:cubicBezTo>
                      <a:pt x="74" y="31"/>
                      <a:pt x="76" y="37"/>
                      <a:pt x="76" y="44"/>
                    </a:cubicBezTo>
                    <a:lnTo>
                      <a:pt x="76" y="68"/>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54" name="Freeform 38"/>
              <p:cNvSpPr>
                <a:spLocks noChangeArrowheads="1"/>
              </p:cNvSpPr>
              <p:nvPr/>
            </p:nvSpPr>
            <p:spPr bwMode="auto">
              <a:xfrm>
                <a:off x="184176" y="377796"/>
                <a:ext cx="56669" cy="125146"/>
              </a:xfrm>
              <a:custGeom>
                <a:avLst/>
                <a:gdLst>
                  <a:gd name="T0" fmla="*/ 7 w 14"/>
                  <a:gd name="T1" fmla="*/ 0 h 32"/>
                  <a:gd name="T2" fmla="*/ 0 w 14"/>
                  <a:gd name="T3" fmla="*/ 7 h 32"/>
                  <a:gd name="T4" fmla="*/ 0 w 14"/>
                  <a:gd name="T5" fmla="*/ 25 h 32"/>
                  <a:gd name="T6" fmla="*/ 7 w 14"/>
                  <a:gd name="T7" fmla="*/ 32 h 32"/>
                  <a:gd name="T8" fmla="*/ 14 w 14"/>
                  <a:gd name="T9" fmla="*/ 25 h 32"/>
                  <a:gd name="T10" fmla="*/ 14 w 14"/>
                  <a:gd name="T11" fmla="*/ 7 h 32"/>
                  <a:gd name="T12" fmla="*/ 7 w 14"/>
                  <a:gd name="T13" fmla="*/ 0 h 32"/>
                  <a:gd name="T14" fmla="*/ 0 60000 65536"/>
                  <a:gd name="T15" fmla="*/ 0 60000 65536"/>
                  <a:gd name="T16" fmla="*/ 0 60000 65536"/>
                  <a:gd name="T17" fmla="*/ 0 60000 65536"/>
                  <a:gd name="T18" fmla="*/ 0 60000 65536"/>
                  <a:gd name="T19" fmla="*/ 0 60000 65536"/>
                  <a:gd name="T20" fmla="*/ 0 60000 65536"/>
                  <a:gd name="T21" fmla="*/ 0 w 14"/>
                  <a:gd name="T22" fmla="*/ 0 h 32"/>
                  <a:gd name="T23" fmla="*/ 14 w 14"/>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32">
                    <a:moveTo>
                      <a:pt x="7" y="0"/>
                    </a:moveTo>
                    <a:cubicBezTo>
                      <a:pt x="4" y="0"/>
                      <a:pt x="0" y="3"/>
                      <a:pt x="0" y="7"/>
                    </a:cubicBezTo>
                    <a:cubicBezTo>
                      <a:pt x="0" y="25"/>
                      <a:pt x="0" y="25"/>
                      <a:pt x="0" y="25"/>
                    </a:cubicBezTo>
                    <a:cubicBezTo>
                      <a:pt x="0" y="29"/>
                      <a:pt x="4" y="32"/>
                      <a:pt x="7" y="32"/>
                    </a:cubicBezTo>
                    <a:cubicBezTo>
                      <a:pt x="11" y="32"/>
                      <a:pt x="14" y="29"/>
                      <a:pt x="14" y="25"/>
                    </a:cubicBezTo>
                    <a:cubicBezTo>
                      <a:pt x="14" y="7"/>
                      <a:pt x="14" y="7"/>
                      <a:pt x="14" y="7"/>
                    </a:cubicBezTo>
                    <a:cubicBezTo>
                      <a:pt x="14" y="3"/>
                      <a:pt x="11" y="0"/>
                      <a:pt x="7" y="0"/>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21920" tIns="60960" rIns="121920" bIns="60960"/>
              <a:lstStyle/>
              <a:p>
                <a:endParaRPr lang="zh-CN" altLang="zh-CN" sz="3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grpSp>
      </p:grpSp>
      <p:sp>
        <p:nvSpPr>
          <p:cNvPr id="22555" name="矩形 47"/>
          <p:cNvSpPr>
            <a:spLocks noChangeArrowheads="1"/>
          </p:cNvSpPr>
          <p:nvPr/>
        </p:nvSpPr>
        <p:spPr bwMode="auto">
          <a:xfrm>
            <a:off x="1352550" y="1428750"/>
            <a:ext cx="9523413" cy="64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lnSpc>
                <a:spcPct val="130000"/>
              </a:lnSpc>
            </a:pPr>
            <a:r>
              <a:rPr lang="zh-CN" altLang="en-US" sz="1400" dirty="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 描述说明，在</a:t>
            </a:r>
            <a:endParaRPr lang="en-US" altLang="zh-CN" sz="1400" dirty="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a:p>
            <a:pPr algn="ctr">
              <a:lnSpc>
                <a:spcPct val="130000"/>
              </a:lnSpc>
            </a:pPr>
            <a:r>
              <a:rPr lang="zh-CN" altLang="en-US" sz="1400" dirty="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的综合描述说明。</a:t>
            </a:r>
            <a:endParaRPr lang="zh-CN" altLang="en-US" dirty="0"/>
          </a:p>
        </p:txBody>
      </p:sp>
      <p:grpSp>
        <p:nvGrpSpPr>
          <p:cNvPr id="22556" name="组合 44"/>
          <p:cNvGrpSpPr/>
          <p:nvPr/>
        </p:nvGrpSpPr>
        <p:grpSpPr bwMode="auto">
          <a:xfrm>
            <a:off x="1722438" y="2921000"/>
            <a:ext cx="1106487" cy="1106488"/>
            <a:chOff x="0" y="0"/>
            <a:chExt cx="1106281" cy="1106281"/>
          </a:xfrm>
        </p:grpSpPr>
        <p:sp>
          <p:nvSpPr>
            <p:cNvPr id="22557" name="Oval 25"/>
            <p:cNvSpPr>
              <a:spLocks noChangeArrowheads="1"/>
            </p:cNvSpPr>
            <p:nvPr/>
          </p:nvSpPr>
          <p:spPr bwMode="auto">
            <a:xfrm>
              <a:off x="0" y="0"/>
              <a:ext cx="1106281" cy="1106281"/>
            </a:xfrm>
            <a:prstGeom prst="ellipse">
              <a:avLst/>
            </a:prstGeom>
            <a:noFill/>
            <a:ln w="127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sz="3200">
                <a:solidFill>
                  <a:srgbClr val="FFFF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2558" name="任意多边形 39"/>
            <p:cNvSpPr>
              <a:spLocks noChangeArrowheads="1"/>
            </p:cNvSpPr>
            <p:nvPr/>
          </p:nvSpPr>
          <p:spPr bwMode="auto">
            <a:xfrm>
              <a:off x="227782" y="237503"/>
              <a:ext cx="650717" cy="631275"/>
            </a:xfrm>
            <a:custGeom>
              <a:avLst/>
              <a:gdLst>
                <a:gd name="T0" fmla="*/ 355975 w 703391"/>
                <a:gd name="T1" fmla="*/ 151108 h 682375"/>
                <a:gd name="T2" fmla="*/ 595644 w 703391"/>
                <a:gd name="T3" fmla="*/ 373898 h 682375"/>
                <a:gd name="T4" fmla="*/ 595644 w 703391"/>
                <a:gd name="T5" fmla="*/ 656669 h 682375"/>
                <a:gd name="T6" fmla="*/ 587085 w 703391"/>
                <a:gd name="T7" fmla="*/ 682375 h 682375"/>
                <a:gd name="T8" fmla="*/ 561406 w 703391"/>
                <a:gd name="T9" fmla="*/ 682375 h 682375"/>
                <a:gd name="T10" fmla="*/ 433011 w 703391"/>
                <a:gd name="T11" fmla="*/ 682375 h 682375"/>
                <a:gd name="T12" fmla="*/ 424452 w 703391"/>
                <a:gd name="T13" fmla="*/ 682375 h 682375"/>
                <a:gd name="T14" fmla="*/ 415892 w 703391"/>
                <a:gd name="T15" fmla="*/ 673806 h 682375"/>
                <a:gd name="T16" fmla="*/ 415892 w 703391"/>
                <a:gd name="T17" fmla="*/ 536705 h 682375"/>
                <a:gd name="T18" fmla="*/ 287498 w 703391"/>
                <a:gd name="T19" fmla="*/ 536705 h 682375"/>
                <a:gd name="T20" fmla="*/ 287498 w 703391"/>
                <a:gd name="T21" fmla="*/ 673806 h 682375"/>
                <a:gd name="T22" fmla="*/ 287498 w 703391"/>
                <a:gd name="T23" fmla="*/ 682375 h 682375"/>
                <a:gd name="T24" fmla="*/ 270379 w 703391"/>
                <a:gd name="T25" fmla="*/ 682375 h 682375"/>
                <a:gd name="T26" fmla="*/ 141985 w 703391"/>
                <a:gd name="T27" fmla="*/ 682375 h 682375"/>
                <a:gd name="T28" fmla="*/ 124865 w 703391"/>
                <a:gd name="T29" fmla="*/ 682375 h 682375"/>
                <a:gd name="T30" fmla="*/ 107746 w 703391"/>
                <a:gd name="T31" fmla="*/ 656669 h 682375"/>
                <a:gd name="T32" fmla="*/ 107746 w 703391"/>
                <a:gd name="T33" fmla="*/ 373898 h 682375"/>
                <a:gd name="T34" fmla="*/ 351696 w 703391"/>
                <a:gd name="T35" fmla="*/ 0 h 682375"/>
                <a:gd name="T36" fmla="*/ 381718 w 703391"/>
                <a:gd name="T37" fmla="*/ 12890 h 682375"/>
                <a:gd name="T38" fmla="*/ 501810 w 703391"/>
                <a:gd name="T39" fmla="*/ 124605 h 682375"/>
                <a:gd name="T40" fmla="*/ 501810 w 703391"/>
                <a:gd name="T41" fmla="*/ 30077 h 682375"/>
                <a:gd name="T42" fmla="*/ 518965 w 703391"/>
                <a:gd name="T43" fmla="*/ 12890 h 682375"/>
                <a:gd name="T44" fmla="*/ 561855 w 703391"/>
                <a:gd name="T45" fmla="*/ 12890 h 682375"/>
                <a:gd name="T46" fmla="*/ 579011 w 703391"/>
                <a:gd name="T47" fmla="*/ 30077 h 682375"/>
                <a:gd name="T48" fmla="*/ 579011 w 703391"/>
                <a:gd name="T49" fmla="*/ 193352 h 682375"/>
                <a:gd name="T50" fmla="*/ 690524 w 703391"/>
                <a:gd name="T51" fmla="*/ 296474 h 682375"/>
                <a:gd name="T52" fmla="*/ 690524 w 703391"/>
                <a:gd name="T53" fmla="*/ 365221 h 682375"/>
                <a:gd name="T54" fmla="*/ 630479 w 703391"/>
                <a:gd name="T55" fmla="*/ 365221 h 682375"/>
                <a:gd name="T56" fmla="*/ 355985 w 703391"/>
                <a:gd name="T57" fmla="*/ 107418 h 682375"/>
                <a:gd name="T58" fmla="*/ 81490 w 703391"/>
                <a:gd name="T59" fmla="*/ 365221 h 682375"/>
                <a:gd name="T60" fmla="*/ 47179 w 703391"/>
                <a:gd name="T61" fmla="*/ 373815 h 682375"/>
                <a:gd name="T62" fmla="*/ 12867 w 703391"/>
                <a:gd name="T63" fmla="*/ 365221 h 682375"/>
                <a:gd name="T64" fmla="*/ 12867 w 703391"/>
                <a:gd name="T65" fmla="*/ 296474 h 682375"/>
                <a:gd name="T66" fmla="*/ 321673 w 703391"/>
                <a:gd name="T67" fmla="*/ 12890 h 682375"/>
                <a:gd name="T68" fmla="*/ 351696 w 703391"/>
                <a:gd name="T69" fmla="*/ 0 h 6823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3391"/>
                <a:gd name="T106" fmla="*/ 0 h 682375"/>
                <a:gd name="T107" fmla="*/ 703391 w 703391"/>
                <a:gd name="T108" fmla="*/ 682375 h 68237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3391" h="682375">
                  <a:moveTo>
                    <a:pt x="355975" y="151108"/>
                  </a:moveTo>
                  <a:cubicBezTo>
                    <a:pt x="355975" y="151108"/>
                    <a:pt x="355975" y="151108"/>
                    <a:pt x="595644" y="373898"/>
                  </a:cubicBezTo>
                  <a:cubicBezTo>
                    <a:pt x="595644" y="373898"/>
                    <a:pt x="595644" y="373898"/>
                    <a:pt x="595644" y="656669"/>
                  </a:cubicBezTo>
                  <a:cubicBezTo>
                    <a:pt x="595644" y="673806"/>
                    <a:pt x="587085" y="682375"/>
                    <a:pt x="587085" y="682375"/>
                  </a:cubicBezTo>
                  <a:cubicBezTo>
                    <a:pt x="578525" y="682375"/>
                    <a:pt x="569965" y="682375"/>
                    <a:pt x="561406" y="682375"/>
                  </a:cubicBezTo>
                  <a:cubicBezTo>
                    <a:pt x="561406" y="682375"/>
                    <a:pt x="561406" y="682375"/>
                    <a:pt x="433011" y="682375"/>
                  </a:cubicBezTo>
                  <a:cubicBezTo>
                    <a:pt x="433011" y="682375"/>
                    <a:pt x="424452" y="682375"/>
                    <a:pt x="424452" y="682375"/>
                  </a:cubicBezTo>
                  <a:cubicBezTo>
                    <a:pt x="424452" y="682375"/>
                    <a:pt x="415892" y="673806"/>
                    <a:pt x="415892" y="673806"/>
                  </a:cubicBezTo>
                  <a:cubicBezTo>
                    <a:pt x="415892" y="673806"/>
                    <a:pt x="415892" y="673806"/>
                    <a:pt x="415892" y="536705"/>
                  </a:cubicBezTo>
                  <a:cubicBezTo>
                    <a:pt x="415892" y="536705"/>
                    <a:pt x="415892" y="536705"/>
                    <a:pt x="287498" y="536705"/>
                  </a:cubicBezTo>
                  <a:cubicBezTo>
                    <a:pt x="287498" y="536705"/>
                    <a:pt x="287498" y="536705"/>
                    <a:pt x="287498" y="673806"/>
                  </a:cubicBezTo>
                  <a:cubicBezTo>
                    <a:pt x="287498" y="673806"/>
                    <a:pt x="287498" y="682375"/>
                    <a:pt x="287498" y="682375"/>
                  </a:cubicBezTo>
                  <a:cubicBezTo>
                    <a:pt x="278938" y="682375"/>
                    <a:pt x="278938" y="682375"/>
                    <a:pt x="270379" y="682375"/>
                  </a:cubicBezTo>
                  <a:cubicBezTo>
                    <a:pt x="270379" y="682375"/>
                    <a:pt x="270379" y="682375"/>
                    <a:pt x="141985" y="682375"/>
                  </a:cubicBezTo>
                  <a:cubicBezTo>
                    <a:pt x="133425" y="682375"/>
                    <a:pt x="133425" y="682375"/>
                    <a:pt x="124865" y="682375"/>
                  </a:cubicBezTo>
                  <a:cubicBezTo>
                    <a:pt x="116306" y="682375"/>
                    <a:pt x="107746" y="673806"/>
                    <a:pt x="107746" y="656669"/>
                  </a:cubicBezTo>
                  <a:cubicBezTo>
                    <a:pt x="107746" y="656669"/>
                    <a:pt x="107746" y="656669"/>
                    <a:pt x="107746" y="373898"/>
                  </a:cubicBezTo>
                  <a:close/>
                  <a:moveTo>
                    <a:pt x="351696" y="0"/>
                  </a:moveTo>
                  <a:cubicBezTo>
                    <a:pt x="362418" y="0"/>
                    <a:pt x="373140" y="4296"/>
                    <a:pt x="381718" y="12890"/>
                  </a:cubicBezTo>
                  <a:cubicBezTo>
                    <a:pt x="381718" y="12890"/>
                    <a:pt x="381718" y="12890"/>
                    <a:pt x="501810" y="124605"/>
                  </a:cubicBezTo>
                  <a:cubicBezTo>
                    <a:pt x="501810" y="124605"/>
                    <a:pt x="501810" y="124605"/>
                    <a:pt x="501810" y="30077"/>
                  </a:cubicBezTo>
                  <a:cubicBezTo>
                    <a:pt x="501810" y="21483"/>
                    <a:pt x="510388" y="12890"/>
                    <a:pt x="518965" y="12890"/>
                  </a:cubicBezTo>
                  <a:cubicBezTo>
                    <a:pt x="518965" y="12890"/>
                    <a:pt x="518965" y="12890"/>
                    <a:pt x="561855" y="12890"/>
                  </a:cubicBezTo>
                  <a:cubicBezTo>
                    <a:pt x="570433" y="12890"/>
                    <a:pt x="579011" y="21483"/>
                    <a:pt x="579011" y="30077"/>
                  </a:cubicBezTo>
                  <a:cubicBezTo>
                    <a:pt x="579011" y="30077"/>
                    <a:pt x="579011" y="30077"/>
                    <a:pt x="579011" y="193352"/>
                  </a:cubicBezTo>
                  <a:cubicBezTo>
                    <a:pt x="579011" y="193352"/>
                    <a:pt x="579011" y="193352"/>
                    <a:pt x="690524" y="296474"/>
                  </a:cubicBezTo>
                  <a:cubicBezTo>
                    <a:pt x="707680" y="313661"/>
                    <a:pt x="707680" y="339441"/>
                    <a:pt x="690524" y="365221"/>
                  </a:cubicBezTo>
                  <a:cubicBezTo>
                    <a:pt x="681946" y="382408"/>
                    <a:pt x="647635" y="382408"/>
                    <a:pt x="630479" y="365221"/>
                  </a:cubicBezTo>
                  <a:cubicBezTo>
                    <a:pt x="630479" y="365221"/>
                    <a:pt x="630479" y="365221"/>
                    <a:pt x="355985" y="107418"/>
                  </a:cubicBezTo>
                  <a:cubicBezTo>
                    <a:pt x="355985" y="107418"/>
                    <a:pt x="355985" y="107418"/>
                    <a:pt x="81490" y="365221"/>
                  </a:cubicBezTo>
                  <a:cubicBezTo>
                    <a:pt x="72912" y="373815"/>
                    <a:pt x="55757" y="373815"/>
                    <a:pt x="47179" y="373815"/>
                  </a:cubicBezTo>
                  <a:cubicBezTo>
                    <a:pt x="38601" y="373815"/>
                    <a:pt x="21445" y="373815"/>
                    <a:pt x="12867" y="365221"/>
                  </a:cubicBezTo>
                  <a:cubicBezTo>
                    <a:pt x="-4289" y="339441"/>
                    <a:pt x="-4289" y="313661"/>
                    <a:pt x="12867" y="296474"/>
                  </a:cubicBezTo>
                  <a:cubicBezTo>
                    <a:pt x="12867" y="296474"/>
                    <a:pt x="12867" y="296474"/>
                    <a:pt x="321673" y="12890"/>
                  </a:cubicBezTo>
                  <a:cubicBezTo>
                    <a:pt x="330251" y="4296"/>
                    <a:pt x="340973" y="0"/>
                    <a:pt x="351696" y="0"/>
                  </a:cubicBezTo>
                  <a:close/>
                </a:path>
              </a:pathLst>
            </a:cu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sz="1400">
                <a:solidFill>
                  <a:srgbClr val="FFFFFF"/>
                </a:solidFill>
                <a:latin typeface="宋体" panose="02010600030101010101" pitchFamily="2" charset="-122"/>
                <a:sym typeface="宋体" panose="02010600030101010101" pitchFamily="2" charset="-122"/>
              </a:endParaRPr>
            </a:p>
          </p:txBody>
        </p:sp>
      </p:grpSp>
      <p:sp>
        <p:nvSpPr>
          <p:cNvPr id="22559" name="矩形 42"/>
          <p:cNvSpPr>
            <a:spLocks noChangeArrowheads="1"/>
          </p:cNvSpPr>
          <p:nvPr/>
        </p:nvSpPr>
        <p:spPr bwMode="auto">
          <a:xfrm>
            <a:off x="1519238" y="4183063"/>
            <a:ext cx="15525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r>
              <a:rPr lang="zh-CN" altLang="en-US"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添加标题</a:t>
            </a:r>
            <a:endParaRPr lang="en-US" altLang="zh-CN"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22560" name="矩形 47"/>
          <p:cNvSpPr>
            <a:spLocks noChangeArrowheads="1"/>
          </p:cNvSpPr>
          <p:nvPr/>
        </p:nvSpPr>
        <p:spPr bwMode="auto">
          <a:xfrm>
            <a:off x="1309688" y="4603750"/>
            <a:ext cx="1971675" cy="864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lnSpc>
                <a:spcPct val="120000"/>
              </a:lnSpc>
            </a:pPr>
            <a:r>
              <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a:t>
            </a:r>
            <a:endParaRPr lang="zh-CN" altLang="en-US"/>
          </a:p>
        </p:txBody>
      </p:sp>
      <p:sp>
        <p:nvSpPr>
          <p:cNvPr id="22561" name="矩形 45"/>
          <p:cNvSpPr>
            <a:spLocks noChangeArrowheads="1"/>
          </p:cNvSpPr>
          <p:nvPr/>
        </p:nvSpPr>
        <p:spPr bwMode="auto">
          <a:xfrm>
            <a:off x="9126538" y="4183063"/>
            <a:ext cx="15525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r>
              <a:rPr lang="zh-CN" altLang="en-US"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添加标题</a:t>
            </a:r>
            <a:endParaRPr lang="en-US" altLang="zh-CN"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22562" name="矩形 47"/>
          <p:cNvSpPr>
            <a:spLocks noChangeArrowheads="1"/>
          </p:cNvSpPr>
          <p:nvPr/>
        </p:nvSpPr>
        <p:spPr bwMode="auto">
          <a:xfrm>
            <a:off x="8916988" y="4603750"/>
            <a:ext cx="1971675" cy="864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lnSpc>
                <a:spcPct val="120000"/>
              </a:lnSpc>
            </a:pPr>
            <a:r>
              <a:rPr lang="zh-CN" altLang="en-US" sz="14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a:t>
            </a:r>
            <a:endParaRPr lang="zh-CN" altLang="en-US"/>
          </a:p>
        </p:txBody>
      </p:sp>
      <p:sp>
        <p:nvSpPr>
          <p:cNvPr id="22563" name="矩形 47"/>
          <p:cNvSpPr>
            <a:spLocks noChangeArrowheads="1"/>
          </p:cNvSpPr>
          <p:nvPr/>
        </p:nvSpPr>
        <p:spPr bwMode="auto">
          <a:xfrm>
            <a:off x="5160963" y="2176463"/>
            <a:ext cx="15525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zh-CN" altLang="en-US"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添加标题</a:t>
            </a:r>
            <a:endParaRPr lang="en-US" altLang="zh-CN"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22564" name="矩形 47"/>
          <p:cNvSpPr>
            <a:spLocks noChangeArrowheads="1"/>
          </p:cNvSpPr>
          <p:nvPr/>
        </p:nvSpPr>
        <p:spPr bwMode="auto">
          <a:xfrm>
            <a:off x="5160963" y="2597150"/>
            <a:ext cx="3068637" cy="749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3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在此录入上述图表的描述说明，在此录入上述图表的描述说明，在此录入上述图表的描述说明。</a:t>
            </a:r>
            <a:endParaRPr lang="zh-CN" altLang="en-US"/>
          </a:p>
        </p:txBody>
      </p:sp>
      <p:sp>
        <p:nvSpPr>
          <p:cNvPr id="22565" name="矩形 49"/>
          <p:cNvSpPr>
            <a:spLocks noChangeArrowheads="1"/>
          </p:cNvSpPr>
          <p:nvPr/>
        </p:nvSpPr>
        <p:spPr bwMode="auto">
          <a:xfrm>
            <a:off x="5160963" y="5053013"/>
            <a:ext cx="15525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zh-CN" altLang="en-US"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添加标题</a:t>
            </a:r>
            <a:endParaRPr lang="en-US" altLang="zh-CN"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22566" name="矩形 47"/>
          <p:cNvSpPr>
            <a:spLocks noChangeArrowheads="1"/>
          </p:cNvSpPr>
          <p:nvPr/>
        </p:nvSpPr>
        <p:spPr bwMode="auto">
          <a:xfrm>
            <a:off x="5160963" y="5473700"/>
            <a:ext cx="3068637" cy="749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3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在此录入上述图表的描述说明，在此录入上述图表的描述说明，在此录入上述图表的描述说明。</a:t>
            </a:r>
            <a:endParaRPr lang="zh-CN" altLang="en-US"/>
          </a:p>
        </p:txBody>
      </p:sp>
      <p:sp>
        <p:nvSpPr>
          <p:cNvPr id="22567" name="矩形 51"/>
          <p:cNvSpPr>
            <a:spLocks noChangeArrowheads="1"/>
          </p:cNvSpPr>
          <p:nvPr/>
        </p:nvSpPr>
        <p:spPr bwMode="auto">
          <a:xfrm>
            <a:off x="4046538" y="3621088"/>
            <a:ext cx="15525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r>
              <a:rPr lang="zh-CN" altLang="en-US"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添加标题</a:t>
            </a:r>
            <a:endParaRPr lang="en-US" altLang="zh-CN" sz="22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endParaRPr>
          </a:p>
        </p:txBody>
      </p:sp>
      <p:sp>
        <p:nvSpPr>
          <p:cNvPr id="22568" name="矩形 47"/>
          <p:cNvSpPr>
            <a:spLocks noChangeArrowheads="1"/>
          </p:cNvSpPr>
          <p:nvPr/>
        </p:nvSpPr>
        <p:spPr bwMode="auto">
          <a:xfrm>
            <a:off x="4046538" y="4041775"/>
            <a:ext cx="3068637" cy="749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91431" tIns="45716" rIns="91431" bIns="45716">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pPr>
            <a:r>
              <a:rPr lang="zh-CN" altLang="en-US" sz="1300">
                <a:solidFill>
                  <a:schemeClr val="bg1"/>
                </a:solidFill>
                <a:latin typeface="方正兰亭黑_GBK" panose="02000000000000000000" pitchFamily="2" charset="-122"/>
                <a:ea typeface="方正兰亭黑_GBK" panose="02000000000000000000" pitchFamily="2" charset="-122"/>
                <a:sym typeface="方正兰亭黑_GBK" panose="02000000000000000000" pitchFamily="2" charset="-122"/>
              </a:rPr>
              <a:t>在此录入上述图表的描述说明，在此录入上述图表的描述说明，在此录入上述图表的描述说明。</a:t>
            </a:r>
            <a:endParaRPr lang="zh-CN" altLang="en-US"/>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34"/>
                                        </p:tgtEl>
                                        <p:attrNameLst>
                                          <p:attrName>style.visibility</p:attrName>
                                        </p:attrNameLst>
                                      </p:cBhvr>
                                      <p:to>
                                        <p:strVal val="visible"/>
                                      </p:to>
                                    </p:set>
                                    <p:animEffect>
                                      <p:cBhvr>
                                        <p:cTn id="7" dur="500"/>
                                        <p:tgtEl>
                                          <p:spTgt spid="2253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532"/>
                                        </p:tgtEl>
                                        <p:attrNameLst>
                                          <p:attrName>style.visibility</p:attrName>
                                        </p:attrNameLst>
                                      </p:cBhvr>
                                      <p:to>
                                        <p:strVal val="visible"/>
                                      </p:to>
                                    </p:set>
                                    <p:animEffect>
                                      <p:cBhvr>
                                        <p:cTn id="11" dur="500"/>
                                        <p:tgtEl>
                                          <p:spTgt spid="2253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2533"/>
                                        </p:tgtEl>
                                        <p:attrNameLst>
                                          <p:attrName>style.visibility</p:attrName>
                                        </p:attrNameLst>
                                      </p:cBhvr>
                                      <p:to>
                                        <p:strVal val="visible"/>
                                      </p:to>
                                    </p:set>
                                    <p:animEffect>
                                      <p:cBhvr>
                                        <p:cTn id="15" dur="500"/>
                                        <p:tgtEl>
                                          <p:spTgt spid="22533"/>
                                        </p:tgtEl>
                                      </p:cBhvr>
                                    </p:animEffect>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22555"/>
                                        </p:tgtEl>
                                        <p:attrNameLst>
                                          <p:attrName>style.visibility</p:attrName>
                                        </p:attrNameLst>
                                      </p:cBhvr>
                                      <p:to>
                                        <p:strVal val="visible"/>
                                      </p:to>
                                    </p:set>
                                    <p:animEffect>
                                      <p:cBhvr>
                                        <p:cTn id="19" dur="1000"/>
                                        <p:tgtEl>
                                          <p:spTgt spid="22555"/>
                                        </p:tgtEl>
                                      </p:cBhvr>
                                    </p:animEffect>
                                  </p:childTnLst>
                                </p:cTn>
                              </p:par>
                            </p:childTnLst>
                          </p:cTn>
                        </p:par>
                        <p:par>
                          <p:cTn id="20" fill="hold">
                            <p:stCondLst>
                              <p:cond delay="2500"/>
                            </p:stCondLst>
                            <p:childTnLst>
                              <p:par>
                                <p:cTn id="21" presetID="2" presetClass="entr" presetSubtype="8" fill="hold" grpId="0" nodeType="afterEffect">
                                  <p:stCondLst>
                                    <p:cond delay="0"/>
                                  </p:stCondLst>
                                  <p:childTnLst>
                                    <p:set>
                                      <p:cBhvr>
                                        <p:cTn id="22" dur="1" fill="hold">
                                          <p:stCondLst>
                                            <p:cond delay="0"/>
                                          </p:stCondLst>
                                        </p:cTn>
                                        <p:tgtEl>
                                          <p:spTgt spid="22537"/>
                                        </p:tgtEl>
                                        <p:attrNameLst>
                                          <p:attrName>style.visibility</p:attrName>
                                        </p:attrNameLst>
                                      </p:cBhvr>
                                      <p:to>
                                        <p:strVal val="visible"/>
                                      </p:to>
                                    </p:set>
                                    <p:anim calcmode="lin" valueType="num">
                                      <p:cBhvr>
                                        <p:cTn id="23" dur="500" fill="hold"/>
                                        <p:tgtEl>
                                          <p:spTgt spid="22537"/>
                                        </p:tgtEl>
                                        <p:attrNameLst>
                                          <p:attrName>ppt_x</p:attrName>
                                        </p:attrNameLst>
                                      </p:cBhvr>
                                      <p:tavLst>
                                        <p:tav tm="0">
                                          <p:val>
                                            <p:strVal val="0-#ppt_w/2"/>
                                          </p:val>
                                        </p:tav>
                                        <p:tav tm="100000">
                                          <p:val>
                                            <p:strVal val="#ppt_x"/>
                                          </p:val>
                                        </p:tav>
                                      </p:tavLst>
                                    </p:anim>
                                    <p:anim calcmode="lin" valueType="num">
                                      <p:cBhvr>
                                        <p:cTn id="24" dur="500" fill="hold"/>
                                        <p:tgtEl>
                                          <p:spTgt spid="22537"/>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250"/>
                                  </p:stCondLst>
                                  <p:childTnLst>
                                    <p:set>
                                      <p:cBhvr>
                                        <p:cTn id="26" dur="1" fill="hold">
                                          <p:stCondLst>
                                            <p:cond delay="0"/>
                                          </p:stCondLst>
                                        </p:cTn>
                                        <p:tgtEl>
                                          <p:spTgt spid="22538"/>
                                        </p:tgtEl>
                                        <p:attrNameLst>
                                          <p:attrName>style.visibility</p:attrName>
                                        </p:attrNameLst>
                                      </p:cBhvr>
                                      <p:to>
                                        <p:strVal val="visible"/>
                                      </p:to>
                                    </p:set>
                                    <p:anim calcmode="lin" valueType="num">
                                      <p:cBhvr>
                                        <p:cTn id="27" dur="500" fill="hold"/>
                                        <p:tgtEl>
                                          <p:spTgt spid="22538"/>
                                        </p:tgtEl>
                                        <p:attrNameLst>
                                          <p:attrName>ppt_x</p:attrName>
                                        </p:attrNameLst>
                                      </p:cBhvr>
                                      <p:tavLst>
                                        <p:tav tm="0">
                                          <p:val>
                                            <p:strVal val="1+#ppt_w/2"/>
                                          </p:val>
                                        </p:tav>
                                        <p:tav tm="100000">
                                          <p:val>
                                            <p:strVal val="#ppt_x"/>
                                          </p:val>
                                        </p:tav>
                                      </p:tavLst>
                                    </p:anim>
                                    <p:anim calcmode="lin" valueType="num">
                                      <p:cBhvr>
                                        <p:cTn id="28" dur="500" fill="hold"/>
                                        <p:tgtEl>
                                          <p:spTgt spid="2253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500"/>
                                  </p:stCondLst>
                                  <p:childTnLst>
                                    <p:set>
                                      <p:cBhvr>
                                        <p:cTn id="30" dur="1" fill="hold">
                                          <p:stCondLst>
                                            <p:cond delay="0"/>
                                          </p:stCondLst>
                                        </p:cTn>
                                        <p:tgtEl>
                                          <p:spTgt spid="22539"/>
                                        </p:tgtEl>
                                        <p:attrNameLst>
                                          <p:attrName>style.visibility</p:attrName>
                                        </p:attrNameLst>
                                      </p:cBhvr>
                                      <p:to>
                                        <p:strVal val="visible"/>
                                      </p:to>
                                    </p:set>
                                    <p:anim calcmode="lin" valueType="num">
                                      <p:cBhvr>
                                        <p:cTn id="31" dur="500" fill="hold"/>
                                        <p:tgtEl>
                                          <p:spTgt spid="22539"/>
                                        </p:tgtEl>
                                        <p:attrNameLst>
                                          <p:attrName>ppt_x</p:attrName>
                                        </p:attrNameLst>
                                      </p:cBhvr>
                                      <p:tavLst>
                                        <p:tav tm="0">
                                          <p:val>
                                            <p:strVal val="0-#ppt_w/2"/>
                                          </p:val>
                                        </p:tav>
                                        <p:tav tm="100000">
                                          <p:val>
                                            <p:strVal val="#ppt_x"/>
                                          </p:val>
                                        </p:tav>
                                      </p:tavLst>
                                    </p:anim>
                                    <p:anim calcmode="lin" valueType="num">
                                      <p:cBhvr>
                                        <p:cTn id="32" dur="500" fill="hold"/>
                                        <p:tgtEl>
                                          <p:spTgt spid="22539"/>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10" presetClass="entr" presetSubtype="0" fill="hold" nodeType="afterEffect">
                                  <p:stCondLst>
                                    <p:cond delay="0"/>
                                  </p:stCondLst>
                                  <p:childTnLst>
                                    <p:set>
                                      <p:cBhvr>
                                        <p:cTn id="35" dur="1" fill="hold">
                                          <p:stCondLst>
                                            <p:cond delay="0"/>
                                          </p:stCondLst>
                                        </p:cTn>
                                        <p:tgtEl>
                                          <p:spTgt spid="22546"/>
                                        </p:tgtEl>
                                        <p:attrNameLst>
                                          <p:attrName>style.visibility</p:attrName>
                                        </p:attrNameLst>
                                      </p:cBhvr>
                                      <p:to>
                                        <p:strVal val="visible"/>
                                      </p:to>
                                    </p:set>
                                    <p:anim calcmode="lin" valueType="num">
                                      <p:cBhvr>
                                        <p:cTn id="36" dur="350" fill="hold"/>
                                        <p:tgtEl>
                                          <p:spTgt spid="22546"/>
                                        </p:tgtEl>
                                        <p:attrNameLst>
                                          <p:attrName>ppt_w</p:attrName>
                                        </p:attrNameLst>
                                      </p:cBhvr>
                                      <p:tavLst>
                                        <p:tav tm="0">
                                          <p:val>
                                            <p:fltVal val="0"/>
                                          </p:val>
                                        </p:tav>
                                        <p:tav tm="100000">
                                          <p:val>
                                            <p:strVal val="#ppt_w"/>
                                          </p:val>
                                        </p:tav>
                                      </p:tavLst>
                                    </p:anim>
                                    <p:anim calcmode="lin" valueType="num">
                                      <p:cBhvr>
                                        <p:cTn id="37" dur="350" fill="hold"/>
                                        <p:tgtEl>
                                          <p:spTgt spid="22546"/>
                                        </p:tgtEl>
                                        <p:attrNameLst>
                                          <p:attrName>ppt_h</p:attrName>
                                        </p:attrNameLst>
                                      </p:cBhvr>
                                      <p:tavLst>
                                        <p:tav tm="0">
                                          <p:val>
                                            <p:fltVal val="0"/>
                                          </p:val>
                                        </p:tav>
                                        <p:tav tm="100000">
                                          <p:val>
                                            <p:strVal val="#ppt_h"/>
                                          </p:val>
                                        </p:tav>
                                      </p:tavLst>
                                    </p:anim>
                                    <p:animEffect>
                                      <p:cBhvr>
                                        <p:cTn id="38" dur="350"/>
                                        <p:tgtEl>
                                          <p:spTgt spid="22546"/>
                                        </p:tgtEl>
                                      </p:cBhvr>
                                    </p:animEffect>
                                  </p:childTnLst>
                                </p:cTn>
                              </p:par>
                            </p:childTnLst>
                          </p:cTn>
                        </p:par>
                        <p:par>
                          <p:cTn id="39" fill="hold">
                            <p:stCondLst>
                              <p:cond delay="3500"/>
                            </p:stCondLst>
                            <p:childTnLst>
                              <p:par>
                                <p:cTn id="40" presetID="26" presetClass="emph" presetSubtype="0" fill="hold" nodeType="afterEffect">
                                  <p:stCondLst>
                                    <p:cond delay="0"/>
                                  </p:stCondLst>
                                  <p:childTnLst>
                                    <p:animEffect>
                                      <p:cBhvr>
                                        <p:cTn id="41" dur="500" tmFilter="0, 0; .2, .5; .8, .5; 1, 0"/>
                                        <p:tgtEl>
                                          <p:spTgt spid="22546"/>
                                        </p:tgtEl>
                                      </p:cBhvr>
                                    </p:animEffect>
                                    <p:animScale>
                                      <p:cBhvr>
                                        <p:cTn id="42" dur="250" autoRev="1" fill="hold"/>
                                        <p:tgtEl>
                                          <p:spTgt spid="22546"/>
                                        </p:tgtEl>
                                      </p:cBhvr>
                                      <p:by x="105000" y="105000"/>
                                    </p:animScale>
                                  </p:childTnLst>
                                </p:cTn>
                              </p:par>
                              <p:par>
                                <p:cTn id="43" presetID="14" presetClass="entr" presetSubtype="10" fill="hold" grpId="0" nodeType="withEffect">
                                  <p:stCondLst>
                                    <p:cond delay="250"/>
                                  </p:stCondLst>
                                  <p:childTnLst>
                                    <p:set>
                                      <p:cBhvr>
                                        <p:cTn id="44" dur="1" fill="hold">
                                          <p:stCondLst>
                                            <p:cond delay="0"/>
                                          </p:stCondLst>
                                        </p:cTn>
                                        <p:tgtEl>
                                          <p:spTgt spid="22563"/>
                                        </p:tgtEl>
                                        <p:attrNameLst>
                                          <p:attrName>style.visibility</p:attrName>
                                        </p:attrNameLst>
                                      </p:cBhvr>
                                      <p:to>
                                        <p:strVal val="visible"/>
                                      </p:to>
                                    </p:set>
                                    <p:animEffect>
                                      <p:cBhvr>
                                        <p:cTn id="45" dur="400"/>
                                        <p:tgtEl>
                                          <p:spTgt spid="22563"/>
                                        </p:tgtEl>
                                      </p:cBhvr>
                                    </p:animEffect>
                                  </p:childTnLst>
                                </p:cTn>
                              </p:par>
                              <p:par>
                                <p:cTn id="46" presetID="14" presetClass="entr" presetSubtype="10" fill="hold" grpId="0" nodeType="withEffect">
                                  <p:stCondLst>
                                    <p:cond delay="250"/>
                                  </p:stCondLst>
                                  <p:childTnLst>
                                    <p:set>
                                      <p:cBhvr>
                                        <p:cTn id="47" dur="1" fill="hold">
                                          <p:stCondLst>
                                            <p:cond delay="0"/>
                                          </p:stCondLst>
                                        </p:cTn>
                                        <p:tgtEl>
                                          <p:spTgt spid="22564"/>
                                        </p:tgtEl>
                                        <p:attrNameLst>
                                          <p:attrName>style.visibility</p:attrName>
                                        </p:attrNameLst>
                                      </p:cBhvr>
                                      <p:to>
                                        <p:strVal val="visible"/>
                                      </p:to>
                                    </p:set>
                                    <p:animEffect>
                                      <p:cBhvr>
                                        <p:cTn id="48" dur="400"/>
                                        <p:tgtEl>
                                          <p:spTgt spid="22564"/>
                                        </p:tgtEl>
                                      </p:cBhvr>
                                    </p:animEffect>
                                  </p:childTnLst>
                                </p:cTn>
                              </p:par>
                            </p:childTnLst>
                          </p:cTn>
                        </p:par>
                        <p:par>
                          <p:cTn id="49" fill="hold">
                            <p:stCondLst>
                              <p:cond delay="4000"/>
                            </p:stCondLst>
                            <p:childTnLst>
                              <p:par>
                                <p:cTn id="50" presetID="10" presetClass="entr" presetSubtype="0" fill="hold" nodeType="afterEffect">
                                  <p:stCondLst>
                                    <p:cond delay="0"/>
                                  </p:stCondLst>
                                  <p:childTnLst>
                                    <p:set>
                                      <p:cBhvr>
                                        <p:cTn id="51" dur="1" fill="hold">
                                          <p:stCondLst>
                                            <p:cond delay="0"/>
                                          </p:stCondLst>
                                        </p:cTn>
                                        <p:tgtEl>
                                          <p:spTgt spid="22540"/>
                                        </p:tgtEl>
                                        <p:attrNameLst>
                                          <p:attrName>style.visibility</p:attrName>
                                        </p:attrNameLst>
                                      </p:cBhvr>
                                      <p:to>
                                        <p:strVal val="visible"/>
                                      </p:to>
                                    </p:set>
                                    <p:anim calcmode="lin" valueType="num">
                                      <p:cBhvr>
                                        <p:cTn id="52" dur="350" fill="hold"/>
                                        <p:tgtEl>
                                          <p:spTgt spid="22540"/>
                                        </p:tgtEl>
                                        <p:attrNameLst>
                                          <p:attrName>ppt_w</p:attrName>
                                        </p:attrNameLst>
                                      </p:cBhvr>
                                      <p:tavLst>
                                        <p:tav tm="0">
                                          <p:val>
                                            <p:fltVal val="0"/>
                                          </p:val>
                                        </p:tav>
                                        <p:tav tm="100000">
                                          <p:val>
                                            <p:strVal val="#ppt_w"/>
                                          </p:val>
                                        </p:tav>
                                      </p:tavLst>
                                    </p:anim>
                                    <p:anim calcmode="lin" valueType="num">
                                      <p:cBhvr>
                                        <p:cTn id="53" dur="350" fill="hold"/>
                                        <p:tgtEl>
                                          <p:spTgt spid="22540"/>
                                        </p:tgtEl>
                                        <p:attrNameLst>
                                          <p:attrName>ppt_h</p:attrName>
                                        </p:attrNameLst>
                                      </p:cBhvr>
                                      <p:tavLst>
                                        <p:tav tm="0">
                                          <p:val>
                                            <p:fltVal val="0"/>
                                          </p:val>
                                        </p:tav>
                                        <p:tav tm="100000">
                                          <p:val>
                                            <p:strVal val="#ppt_h"/>
                                          </p:val>
                                        </p:tav>
                                      </p:tavLst>
                                    </p:anim>
                                    <p:animEffect>
                                      <p:cBhvr>
                                        <p:cTn id="54" dur="350"/>
                                        <p:tgtEl>
                                          <p:spTgt spid="22540"/>
                                        </p:tgtEl>
                                      </p:cBhvr>
                                    </p:animEffect>
                                  </p:childTnLst>
                                </p:cTn>
                              </p:par>
                            </p:childTnLst>
                          </p:cTn>
                        </p:par>
                        <p:par>
                          <p:cTn id="55" fill="hold">
                            <p:stCondLst>
                              <p:cond delay="4500"/>
                            </p:stCondLst>
                            <p:childTnLst>
                              <p:par>
                                <p:cTn id="56" presetID="26" presetClass="emph" presetSubtype="0" fill="hold" nodeType="afterEffect">
                                  <p:stCondLst>
                                    <p:cond delay="0"/>
                                  </p:stCondLst>
                                  <p:childTnLst>
                                    <p:animEffect>
                                      <p:cBhvr>
                                        <p:cTn id="57" dur="500" tmFilter="0, 0; .2, .5; .8, .5; 1, 0"/>
                                        <p:tgtEl>
                                          <p:spTgt spid="22540"/>
                                        </p:tgtEl>
                                      </p:cBhvr>
                                    </p:animEffect>
                                    <p:animScale>
                                      <p:cBhvr>
                                        <p:cTn id="58" dur="250" autoRev="1" fill="hold"/>
                                        <p:tgtEl>
                                          <p:spTgt spid="22540"/>
                                        </p:tgtEl>
                                      </p:cBhvr>
                                      <p:by x="105000" y="105000"/>
                                    </p:animScale>
                                  </p:childTnLst>
                                </p:cTn>
                              </p:par>
                              <p:par>
                                <p:cTn id="59" presetID="14" presetClass="entr" presetSubtype="10" fill="hold" grpId="0" nodeType="withEffect">
                                  <p:stCondLst>
                                    <p:cond delay="250"/>
                                  </p:stCondLst>
                                  <p:childTnLst>
                                    <p:set>
                                      <p:cBhvr>
                                        <p:cTn id="60" dur="1" fill="hold">
                                          <p:stCondLst>
                                            <p:cond delay="0"/>
                                          </p:stCondLst>
                                        </p:cTn>
                                        <p:tgtEl>
                                          <p:spTgt spid="22567"/>
                                        </p:tgtEl>
                                        <p:attrNameLst>
                                          <p:attrName>style.visibility</p:attrName>
                                        </p:attrNameLst>
                                      </p:cBhvr>
                                      <p:to>
                                        <p:strVal val="visible"/>
                                      </p:to>
                                    </p:set>
                                    <p:animEffect>
                                      <p:cBhvr>
                                        <p:cTn id="61" dur="400"/>
                                        <p:tgtEl>
                                          <p:spTgt spid="22567"/>
                                        </p:tgtEl>
                                      </p:cBhvr>
                                    </p:animEffect>
                                  </p:childTnLst>
                                </p:cTn>
                              </p:par>
                              <p:par>
                                <p:cTn id="62" presetID="14" presetClass="entr" presetSubtype="10" fill="hold" grpId="0" nodeType="withEffect">
                                  <p:stCondLst>
                                    <p:cond delay="250"/>
                                  </p:stCondLst>
                                  <p:childTnLst>
                                    <p:set>
                                      <p:cBhvr>
                                        <p:cTn id="63" dur="1" fill="hold">
                                          <p:stCondLst>
                                            <p:cond delay="0"/>
                                          </p:stCondLst>
                                        </p:cTn>
                                        <p:tgtEl>
                                          <p:spTgt spid="22568"/>
                                        </p:tgtEl>
                                        <p:attrNameLst>
                                          <p:attrName>style.visibility</p:attrName>
                                        </p:attrNameLst>
                                      </p:cBhvr>
                                      <p:to>
                                        <p:strVal val="visible"/>
                                      </p:to>
                                    </p:set>
                                    <p:animEffect>
                                      <p:cBhvr>
                                        <p:cTn id="64" dur="400"/>
                                        <p:tgtEl>
                                          <p:spTgt spid="22568"/>
                                        </p:tgtEl>
                                      </p:cBhvr>
                                    </p:animEffect>
                                  </p:childTnLst>
                                </p:cTn>
                              </p:par>
                            </p:childTnLst>
                          </p:cTn>
                        </p:par>
                        <p:par>
                          <p:cTn id="65" fill="hold">
                            <p:stCondLst>
                              <p:cond delay="5000"/>
                            </p:stCondLst>
                            <p:childTnLst>
                              <p:par>
                                <p:cTn id="66" presetID="10" presetClass="entr" presetSubtype="0" fill="hold" nodeType="afterEffect">
                                  <p:stCondLst>
                                    <p:cond delay="0"/>
                                  </p:stCondLst>
                                  <p:childTnLst>
                                    <p:set>
                                      <p:cBhvr>
                                        <p:cTn id="67" dur="1" fill="hold">
                                          <p:stCondLst>
                                            <p:cond delay="0"/>
                                          </p:stCondLst>
                                        </p:cTn>
                                        <p:tgtEl>
                                          <p:spTgt spid="22543"/>
                                        </p:tgtEl>
                                        <p:attrNameLst>
                                          <p:attrName>style.visibility</p:attrName>
                                        </p:attrNameLst>
                                      </p:cBhvr>
                                      <p:to>
                                        <p:strVal val="visible"/>
                                      </p:to>
                                    </p:set>
                                    <p:anim calcmode="lin" valueType="num">
                                      <p:cBhvr>
                                        <p:cTn id="68" dur="350" fill="hold"/>
                                        <p:tgtEl>
                                          <p:spTgt spid="22543"/>
                                        </p:tgtEl>
                                        <p:attrNameLst>
                                          <p:attrName>ppt_w</p:attrName>
                                        </p:attrNameLst>
                                      </p:cBhvr>
                                      <p:tavLst>
                                        <p:tav tm="0">
                                          <p:val>
                                            <p:fltVal val="0"/>
                                          </p:val>
                                        </p:tav>
                                        <p:tav tm="100000">
                                          <p:val>
                                            <p:strVal val="#ppt_w"/>
                                          </p:val>
                                        </p:tav>
                                      </p:tavLst>
                                    </p:anim>
                                    <p:anim calcmode="lin" valueType="num">
                                      <p:cBhvr>
                                        <p:cTn id="69" dur="350" fill="hold"/>
                                        <p:tgtEl>
                                          <p:spTgt spid="22543"/>
                                        </p:tgtEl>
                                        <p:attrNameLst>
                                          <p:attrName>ppt_h</p:attrName>
                                        </p:attrNameLst>
                                      </p:cBhvr>
                                      <p:tavLst>
                                        <p:tav tm="0">
                                          <p:val>
                                            <p:fltVal val="0"/>
                                          </p:val>
                                        </p:tav>
                                        <p:tav tm="100000">
                                          <p:val>
                                            <p:strVal val="#ppt_h"/>
                                          </p:val>
                                        </p:tav>
                                      </p:tavLst>
                                    </p:anim>
                                    <p:animEffect>
                                      <p:cBhvr>
                                        <p:cTn id="70" dur="350"/>
                                        <p:tgtEl>
                                          <p:spTgt spid="22543"/>
                                        </p:tgtEl>
                                      </p:cBhvr>
                                    </p:animEffect>
                                  </p:childTnLst>
                                </p:cTn>
                              </p:par>
                            </p:childTnLst>
                          </p:cTn>
                        </p:par>
                        <p:par>
                          <p:cTn id="71" fill="hold">
                            <p:stCondLst>
                              <p:cond delay="5500"/>
                            </p:stCondLst>
                            <p:childTnLst>
                              <p:par>
                                <p:cTn id="72" presetID="26" presetClass="emph" presetSubtype="0" fill="hold" nodeType="afterEffect">
                                  <p:stCondLst>
                                    <p:cond delay="0"/>
                                  </p:stCondLst>
                                  <p:childTnLst>
                                    <p:animEffect>
                                      <p:cBhvr>
                                        <p:cTn id="73" dur="500" tmFilter="0, 0; .2, .5; .8, .5; 1, 0"/>
                                        <p:tgtEl>
                                          <p:spTgt spid="22543"/>
                                        </p:tgtEl>
                                      </p:cBhvr>
                                    </p:animEffect>
                                    <p:animScale>
                                      <p:cBhvr>
                                        <p:cTn id="74" dur="250" autoRev="1" fill="hold"/>
                                        <p:tgtEl>
                                          <p:spTgt spid="22543"/>
                                        </p:tgtEl>
                                      </p:cBhvr>
                                      <p:by x="105000" y="105000"/>
                                    </p:animScale>
                                  </p:childTnLst>
                                </p:cTn>
                              </p:par>
                              <p:par>
                                <p:cTn id="75" presetID="14" presetClass="entr" presetSubtype="10" fill="hold" grpId="0" nodeType="withEffect">
                                  <p:stCondLst>
                                    <p:cond delay="250"/>
                                  </p:stCondLst>
                                  <p:childTnLst>
                                    <p:set>
                                      <p:cBhvr>
                                        <p:cTn id="76" dur="1" fill="hold">
                                          <p:stCondLst>
                                            <p:cond delay="0"/>
                                          </p:stCondLst>
                                        </p:cTn>
                                        <p:tgtEl>
                                          <p:spTgt spid="22565"/>
                                        </p:tgtEl>
                                        <p:attrNameLst>
                                          <p:attrName>style.visibility</p:attrName>
                                        </p:attrNameLst>
                                      </p:cBhvr>
                                      <p:to>
                                        <p:strVal val="visible"/>
                                      </p:to>
                                    </p:set>
                                    <p:animEffect>
                                      <p:cBhvr>
                                        <p:cTn id="77" dur="400"/>
                                        <p:tgtEl>
                                          <p:spTgt spid="22565"/>
                                        </p:tgtEl>
                                      </p:cBhvr>
                                    </p:animEffect>
                                  </p:childTnLst>
                                </p:cTn>
                              </p:par>
                              <p:par>
                                <p:cTn id="78" presetID="14" presetClass="entr" presetSubtype="10" fill="hold" grpId="0" nodeType="withEffect">
                                  <p:stCondLst>
                                    <p:cond delay="250"/>
                                  </p:stCondLst>
                                  <p:childTnLst>
                                    <p:set>
                                      <p:cBhvr>
                                        <p:cTn id="79" dur="1" fill="hold">
                                          <p:stCondLst>
                                            <p:cond delay="0"/>
                                          </p:stCondLst>
                                        </p:cTn>
                                        <p:tgtEl>
                                          <p:spTgt spid="22566"/>
                                        </p:tgtEl>
                                        <p:attrNameLst>
                                          <p:attrName>style.visibility</p:attrName>
                                        </p:attrNameLst>
                                      </p:cBhvr>
                                      <p:to>
                                        <p:strVal val="visible"/>
                                      </p:to>
                                    </p:set>
                                    <p:animEffect>
                                      <p:cBhvr>
                                        <p:cTn id="80" dur="400"/>
                                        <p:tgtEl>
                                          <p:spTgt spid="22566"/>
                                        </p:tgtEl>
                                      </p:cBhvr>
                                    </p:animEffect>
                                  </p:childTnLst>
                                </p:cTn>
                              </p:par>
                            </p:childTnLst>
                          </p:cTn>
                        </p:par>
                        <p:par>
                          <p:cTn id="81" fill="hold">
                            <p:stCondLst>
                              <p:cond delay="6000"/>
                            </p:stCondLst>
                            <p:childTnLst>
                              <p:par>
                                <p:cTn id="82" presetID="35" presetClass="entr" presetSubtype="0" fill="hold" nodeType="afterEffect">
                                  <p:stCondLst>
                                    <p:cond delay="0"/>
                                  </p:stCondLst>
                                  <p:childTnLst>
                                    <p:set>
                                      <p:cBhvr>
                                        <p:cTn id="83" dur="1" fill="hold">
                                          <p:stCondLst>
                                            <p:cond delay="0"/>
                                          </p:stCondLst>
                                        </p:cTn>
                                        <p:tgtEl>
                                          <p:spTgt spid="22556"/>
                                        </p:tgtEl>
                                        <p:attrNameLst>
                                          <p:attrName>style.visibility</p:attrName>
                                        </p:attrNameLst>
                                      </p:cBhvr>
                                      <p:to>
                                        <p:strVal val="visible"/>
                                      </p:to>
                                    </p:set>
                                    <p:animEffect>
                                      <p:cBhvr>
                                        <p:cTn id="84" dur="750"/>
                                        <p:tgtEl>
                                          <p:spTgt spid="22556"/>
                                        </p:tgtEl>
                                      </p:cBhvr>
                                    </p:animEffect>
                                    <p:anim calcmode="lin" valueType="num">
                                      <p:cBhvr>
                                        <p:cTn id="85" dur="750" fill="hold"/>
                                        <p:tgtEl>
                                          <p:spTgt spid="22556"/>
                                        </p:tgtEl>
                                        <p:attrNameLst>
                                          <p:attrName>style.rotation</p:attrName>
                                        </p:attrNameLst>
                                      </p:cBhvr>
                                      <p:tavLst>
                                        <p:tav tm="0">
                                          <p:val>
                                            <p:fltVal val="720"/>
                                          </p:val>
                                        </p:tav>
                                        <p:tav tm="100000">
                                          <p:val>
                                            <p:fltVal val="0"/>
                                          </p:val>
                                        </p:tav>
                                      </p:tavLst>
                                    </p:anim>
                                    <p:anim calcmode="lin" valueType="num">
                                      <p:cBhvr>
                                        <p:cTn id="86" dur="750" fill="hold"/>
                                        <p:tgtEl>
                                          <p:spTgt spid="22556"/>
                                        </p:tgtEl>
                                        <p:attrNameLst>
                                          <p:attrName>ppt_h</p:attrName>
                                        </p:attrNameLst>
                                      </p:cBhvr>
                                      <p:tavLst>
                                        <p:tav tm="0">
                                          <p:val>
                                            <p:fltVal val="0"/>
                                          </p:val>
                                        </p:tav>
                                        <p:tav tm="100000">
                                          <p:val>
                                            <p:strVal val="#ppt_h"/>
                                          </p:val>
                                        </p:tav>
                                      </p:tavLst>
                                    </p:anim>
                                    <p:anim calcmode="lin" valueType="num">
                                      <p:cBhvr>
                                        <p:cTn id="87" dur="750" fill="hold"/>
                                        <p:tgtEl>
                                          <p:spTgt spid="22556"/>
                                        </p:tgtEl>
                                        <p:attrNameLst>
                                          <p:attrName>ppt_w</p:attrName>
                                        </p:attrNameLst>
                                      </p:cBhvr>
                                      <p:tavLst>
                                        <p:tav tm="0">
                                          <p:val>
                                            <p:fltVal val="0"/>
                                          </p:val>
                                        </p:tav>
                                        <p:tav tm="100000">
                                          <p:val>
                                            <p:strVal val="#ppt_w"/>
                                          </p:val>
                                        </p:tav>
                                      </p:tavLst>
                                    </p:anim>
                                  </p:childTnLst>
                                </p:cTn>
                              </p:par>
                            </p:childTnLst>
                          </p:cTn>
                        </p:par>
                        <p:par>
                          <p:cTn id="88" fill="hold">
                            <p:stCondLst>
                              <p:cond delay="7000"/>
                            </p:stCondLst>
                            <p:childTnLst>
                              <p:par>
                                <p:cTn id="89" presetID="14" presetClass="entr" presetSubtype="10" fill="hold" grpId="0" nodeType="afterEffect">
                                  <p:stCondLst>
                                    <p:cond delay="0"/>
                                  </p:stCondLst>
                                  <p:childTnLst>
                                    <p:set>
                                      <p:cBhvr>
                                        <p:cTn id="90" dur="1" fill="hold">
                                          <p:stCondLst>
                                            <p:cond delay="0"/>
                                          </p:stCondLst>
                                        </p:cTn>
                                        <p:tgtEl>
                                          <p:spTgt spid="22559"/>
                                        </p:tgtEl>
                                        <p:attrNameLst>
                                          <p:attrName>style.visibility</p:attrName>
                                        </p:attrNameLst>
                                      </p:cBhvr>
                                      <p:to>
                                        <p:strVal val="visible"/>
                                      </p:to>
                                    </p:set>
                                    <p:animEffect>
                                      <p:cBhvr>
                                        <p:cTn id="91" dur="400"/>
                                        <p:tgtEl>
                                          <p:spTgt spid="22559"/>
                                        </p:tgtEl>
                                      </p:cBhvr>
                                    </p:animEffect>
                                  </p:childTnLst>
                                </p:cTn>
                              </p:par>
                              <p:par>
                                <p:cTn id="92" presetID="14" presetClass="entr" presetSubtype="10" fill="hold" grpId="0" nodeType="withEffect">
                                  <p:stCondLst>
                                    <p:cond delay="0"/>
                                  </p:stCondLst>
                                  <p:childTnLst>
                                    <p:set>
                                      <p:cBhvr>
                                        <p:cTn id="93" dur="1" fill="hold">
                                          <p:stCondLst>
                                            <p:cond delay="0"/>
                                          </p:stCondLst>
                                        </p:cTn>
                                        <p:tgtEl>
                                          <p:spTgt spid="22560"/>
                                        </p:tgtEl>
                                        <p:attrNameLst>
                                          <p:attrName>style.visibility</p:attrName>
                                        </p:attrNameLst>
                                      </p:cBhvr>
                                      <p:to>
                                        <p:strVal val="visible"/>
                                      </p:to>
                                    </p:set>
                                    <p:animEffect>
                                      <p:cBhvr>
                                        <p:cTn id="94" dur="400"/>
                                        <p:tgtEl>
                                          <p:spTgt spid="22560"/>
                                        </p:tgtEl>
                                      </p:cBhvr>
                                    </p:animEffect>
                                  </p:childTnLst>
                                </p:cTn>
                              </p:par>
                            </p:childTnLst>
                          </p:cTn>
                        </p:par>
                        <p:par>
                          <p:cTn id="95" fill="hold">
                            <p:stCondLst>
                              <p:cond delay="7500"/>
                            </p:stCondLst>
                            <p:childTnLst>
                              <p:par>
                                <p:cTn id="96" presetID="35" presetClass="entr" presetSubtype="0" fill="hold" nodeType="afterEffect">
                                  <p:stCondLst>
                                    <p:cond delay="0"/>
                                  </p:stCondLst>
                                  <p:childTnLst>
                                    <p:set>
                                      <p:cBhvr>
                                        <p:cTn id="97" dur="1" fill="hold">
                                          <p:stCondLst>
                                            <p:cond delay="0"/>
                                          </p:stCondLst>
                                        </p:cTn>
                                        <p:tgtEl>
                                          <p:spTgt spid="22550"/>
                                        </p:tgtEl>
                                        <p:attrNameLst>
                                          <p:attrName>style.visibility</p:attrName>
                                        </p:attrNameLst>
                                      </p:cBhvr>
                                      <p:to>
                                        <p:strVal val="visible"/>
                                      </p:to>
                                    </p:set>
                                    <p:animEffect>
                                      <p:cBhvr>
                                        <p:cTn id="98" dur="750"/>
                                        <p:tgtEl>
                                          <p:spTgt spid="22550"/>
                                        </p:tgtEl>
                                      </p:cBhvr>
                                    </p:animEffect>
                                    <p:anim calcmode="lin" valueType="num">
                                      <p:cBhvr>
                                        <p:cTn id="99" dur="750" fill="hold"/>
                                        <p:tgtEl>
                                          <p:spTgt spid="22550"/>
                                        </p:tgtEl>
                                        <p:attrNameLst>
                                          <p:attrName>style.rotation</p:attrName>
                                        </p:attrNameLst>
                                      </p:cBhvr>
                                      <p:tavLst>
                                        <p:tav tm="0">
                                          <p:val>
                                            <p:fltVal val="720"/>
                                          </p:val>
                                        </p:tav>
                                        <p:tav tm="100000">
                                          <p:val>
                                            <p:fltVal val="0"/>
                                          </p:val>
                                        </p:tav>
                                      </p:tavLst>
                                    </p:anim>
                                    <p:anim calcmode="lin" valueType="num">
                                      <p:cBhvr>
                                        <p:cTn id="100" dur="750" fill="hold"/>
                                        <p:tgtEl>
                                          <p:spTgt spid="22550"/>
                                        </p:tgtEl>
                                        <p:attrNameLst>
                                          <p:attrName>ppt_h</p:attrName>
                                        </p:attrNameLst>
                                      </p:cBhvr>
                                      <p:tavLst>
                                        <p:tav tm="0">
                                          <p:val>
                                            <p:fltVal val="0"/>
                                          </p:val>
                                        </p:tav>
                                        <p:tav tm="100000">
                                          <p:val>
                                            <p:strVal val="#ppt_h"/>
                                          </p:val>
                                        </p:tav>
                                      </p:tavLst>
                                    </p:anim>
                                    <p:anim calcmode="lin" valueType="num">
                                      <p:cBhvr>
                                        <p:cTn id="101" dur="750" fill="hold"/>
                                        <p:tgtEl>
                                          <p:spTgt spid="22550"/>
                                        </p:tgtEl>
                                        <p:attrNameLst>
                                          <p:attrName>ppt_w</p:attrName>
                                        </p:attrNameLst>
                                      </p:cBhvr>
                                      <p:tavLst>
                                        <p:tav tm="0">
                                          <p:val>
                                            <p:fltVal val="0"/>
                                          </p:val>
                                        </p:tav>
                                        <p:tav tm="100000">
                                          <p:val>
                                            <p:strVal val="#ppt_w"/>
                                          </p:val>
                                        </p:tav>
                                      </p:tavLst>
                                    </p:anim>
                                  </p:childTnLst>
                                </p:cTn>
                              </p:par>
                            </p:childTnLst>
                          </p:cTn>
                        </p:par>
                        <p:par>
                          <p:cTn id="102" fill="hold">
                            <p:stCondLst>
                              <p:cond delay="8500"/>
                            </p:stCondLst>
                            <p:childTnLst>
                              <p:par>
                                <p:cTn id="103" presetID="14" presetClass="entr" presetSubtype="10" fill="hold" grpId="0" nodeType="afterEffect">
                                  <p:stCondLst>
                                    <p:cond delay="0"/>
                                  </p:stCondLst>
                                  <p:childTnLst>
                                    <p:set>
                                      <p:cBhvr>
                                        <p:cTn id="104" dur="1" fill="hold">
                                          <p:stCondLst>
                                            <p:cond delay="0"/>
                                          </p:stCondLst>
                                        </p:cTn>
                                        <p:tgtEl>
                                          <p:spTgt spid="22561"/>
                                        </p:tgtEl>
                                        <p:attrNameLst>
                                          <p:attrName>style.visibility</p:attrName>
                                        </p:attrNameLst>
                                      </p:cBhvr>
                                      <p:to>
                                        <p:strVal val="visible"/>
                                      </p:to>
                                    </p:set>
                                    <p:animEffect>
                                      <p:cBhvr>
                                        <p:cTn id="105" dur="400"/>
                                        <p:tgtEl>
                                          <p:spTgt spid="22561"/>
                                        </p:tgtEl>
                                      </p:cBhvr>
                                    </p:animEffect>
                                  </p:childTnLst>
                                </p:cTn>
                              </p:par>
                              <p:par>
                                <p:cTn id="106" presetID="14" presetClass="entr" presetSubtype="10" fill="hold" grpId="0" nodeType="withEffect">
                                  <p:stCondLst>
                                    <p:cond delay="0"/>
                                  </p:stCondLst>
                                  <p:childTnLst>
                                    <p:set>
                                      <p:cBhvr>
                                        <p:cTn id="107" dur="1" fill="hold">
                                          <p:stCondLst>
                                            <p:cond delay="0"/>
                                          </p:stCondLst>
                                        </p:cTn>
                                        <p:tgtEl>
                                          <p:spTgt spid="22562"/>
                                        </p:tgtEl>
                                        <p:attrNameLst>
                                          <p:attrName>style.visibility</p:attrName>
                                        </p:attrNameLst>
                                      </p:cBhvr>
                                      <p:to>
                                        <p:strVal val="visible"/>
                                      </p:to>
                                    </p:set>
                                    <p:animEffect>
                                      <p:cBhvr>
                                        <p:cTn id="108" dur="400"/>
                                        <p:tgtEl>
                                          <p:spTgt spid="22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ldLvl="0" autoUpdateAnimBg="0"/>
      <p:bldP spid="22533" grpId="0" bldLvl="0" autoUpdateAnimBg="0"/>
      <p:bldP spid="22537" grpId="0" bldLvl="0" animBg="1" autoUpdateAnimBg="0"/>
      <p:bldP spid="22538" grpId="0" bldLvl="0" animBg="1" autoUpdateAnimBg="0"/>
      <p:bldP spid="22539" grpId="0" bldLvl="0" animBg="1" autoUpdateAnimBg="0"/>
      <p:bldP spid="22555" grpId="0" bldLvl="0" autoUpdateAnimBg="0"/>
      <p:bldP spid="22559" grpId="0" bldLvl="0" autoUpdateAnimBg="0"/>
      <p:bldP spid="22560" grpId="0" bldLvl="0" autoUpdateAnimBg="0"/>
      <p:bldP spid="22561" grpId="0" bldLvl="0" autoUpdateAnimBg="0"/>
      <p:bldP spid="22562" grpId="0" bldLvl="0" autoUpdateAnimBg="0"/>
      <p:bldP spid="22563" grpId="0" bldLvl="0" autoUpdateAnimBg="0"/>
      <p:bldP spid="22564" grpId="0" bldLvl="0" autoUpdateAnimBg="0"/>
      <p:bldP spid="22565" grpId="0" bldLvl="0" autoUpdateAnimBg="0"/>
      <p:bldP spid="22566" grpId="0" bldLvl="0" autoUpdateAnimBg="0"/>
      <p:bldP spid="22567" grpId="0" bldLvl="0" autoUpdateAnimBg="0"/>
      <p:bldP spid="22568"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文本框 38"/>
          <p:cNvSpPr txBox="1">
            <a:spLocks noChangeArrowheads="1"/>
          </p:cNvSpPr>
          <p:nvPr/>
        </p:nvSpPr>
        <p:spPr bwMode="auto">
          <a:xfrm>
            <a:off x="519113" y="171450"/>
            <a:ext cx="2136775" cy="368300"/>
          </a:xfrm>
          <a:prstGeom prst="rect">
            <a:avLst/>
          </a:prstGeom>
          <a:noFill/>
          <a:ln w="9525">
            <a:noFill/>
            <a:miter lim="800000"/>
          </a:ln>
        </p:spPr>
        <p:txBody>
          <a:bodyPr>
            <a:spAutoFit/>
          </a:bodyPr>
          <a:lstStyle/>
          <a:p>
            <a:pPr eaLnBrk="1" hangingPunct="1"/>
            <a:r>
              <a:rPr lang="zh-CN" altLang="en-US" b="1">
                <a:solidFill>
                  <a:schemeClr val="bg1"/>
                </a:solidFill>
                <a:latin typeface="微软雅黑" panose="020B0503020204020204" pitchFamily="34" charset="-122"/>
                <a:ea typeface="微软雅黑" panose="020B0503020204020204" pitchFamily="34" charset="-122"/>
              </a:rPr>
              <a:t>点此添加您的标题</a:t>
            </a:r>
            <a:endParaRPr lang="zh-CN" altLang="en-US" b="1">
              <a:solidFill>
                <a:schemeClr val="bg1"/>
              </a:solidFill>
              <a:latin typeface="微软雅黑" panose="020B0503020204020204" pitchFamily="34" charset="-122"/>
              <a:ea typeface="微软雅黑" panose="020B0503020204020204" pitchFamily="34" charset="-122"/>
            </a:endParaRPr>
          </a:p>
        </p:txBody>
      </p:sp>
      <p:grpSp>
        <p:nvGrpSpPr>
          <p:cNvPr id="10244" name="组合 3"/>
          <p:cNvGrpSpPr/>
          <p:nvPr/>
        </p:nvGrpSpPr>
        <p:grpSpPr bwMode="auto">
          <a:xfrm>
            <a:off x="196850" y="182563"/>
            <a:ext cx="238125" cy="347662"/>
            <a:chOff x="0" y="0"/>
            <a:chExt cx="569789" cy="829904"/>
          </a:xfrm>
        </p:grpSpPr>
        <p:sp>
          <p:nvSpPr>
            <p:cNvPr id="10273" name="菱形 39"/>
            <p:cNvSpPr>
              <a:spLocks noChangeArrowheads="1"/>
            </p:cNvSpPr>
            <p:nvPr/>
          </p:nvSpPr>
          <p:spPr bwMode="auto">
            <a:xfrm>
              <a:off x="0" y="0"/>
              <a:ext cx="569789" cy="569790"/>
            </a:xfrm>
            <a:prstGeom prst="diamond">
              <a:avLst/>
            </a:prstGeom>
            <a:noFill/>
            <a:ln w="12700">
              <a:solidFill>
                <a:schemeClr val="bg1"/>
              </a:solidFill>
              <a:miter lim="800000"/>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10274" name="菱形 40"/>
            <p:cNvSpPr>
              <a:spLocks noChangeArrowheads="1"/>
            </p:cNvSpPr>
            <p:nvPr/>
          </p:nvSpPr>
          <p:spPr bwMode="auto">
            <a:xfrm>
              <a:off x="0" y="260114"/>
              <a:ext cx="569789" cy="569790"/>
            </a:xfrm>
            <a:prstGeom prst="diamond">
              <a:avLst/>
            </a:prstGeom>
            <a:noFill/>
            <a:ln w="12700">
              <a:solidFill>
                <a:schemeClr val="bg1"/>
              </a:solidFill>
              <a:miter lim="800000"/>
            </a:ln>
          </p:spPr>
          <p:txBody>
            <a:bodyPr anchor="ctr"/>
            <a:lstStyle/>
            <a:p>
              <a:pPr algn="ctr" eaLnBrk="1" hangingPunct="1"/>
              <a:endParaRPr lang="zh-CN" altLang="en-US" dirty="0">
                <a:solidFill>
                  <a:srgbClr val="FFFFFF"/>
                </a:solidFill>
                <a:ea typeface="微软雅黑" panose="020B0503020204020204" pitchFamily="34" charset="-122"/>
              </a:endParaRPr>
            </a:p>
          </p:txBody>
        </p:sp>
      </p:grpSp>
      <p:grpSp>
        <p:nvGrpSpPr>
          <p:cNvPr id="10245" name="组合 6"/>
          <p:cNvGrpSpPr/>
          <p:nvPr/>
        </p:nvGrpSpPr>
        <p:grpSpPr bwMode="auto">
          <a:xfrm>
            <a:off x="4532313" y="1968500"/>
            <a:ext cx="3482975" cy="3854450"/>
            <a:chOff x="0" y="0"/>
            <a:chExt cx="3482975" cy="3854449"/>
          </a:xfrm>
        </p:grpSpPr>
        <p:sp>
          <p:nvSpPr>
            <p:cNvPr id="10261" name="Freeform 10"/>
            <p:cNvSpPr/>
            <p:nvPr/>
          </p:nvSpPr>
          <p:spPr bwMode="auto">
            <a:xfrm>
              <a:off x="269875" y="1746249"/>
              <a:ext cx="533400" cy="1042987"/>
            </a:xfrm>
            <a:custGeom>
              <a:avLst/>
              <a:gdLst>
                <a:gd name="T0" fmla="*/ 46716336 w 292"/>
                <a:gd name="T1" fmla="*/ 1901786151 h 572"/>
                <a:gd name="T2" fmla="*/ 0 w 292"/>
                <a:gd name="T3" fmla="*/ 1446289125 h 572"/>
                <a:gd name="T4" fmla="*/ 924314454 w 292"/>
                <a:gd name="T5" fmla="*/ 0 h 572"/>
                <a:gd name="T6" fmla="*/ 974368406 w 292"/>
                <a:gd name="T7" fmla="*/ 109717838 h 572"/>
                <a:gd name="T8" fmla="*/ 120128263 w 292"/>
                <a:gd name="T9" fmla="*/ 1446289125 h 572"/>
                <a:gd name="T10" fmla="*/ 163507183 w 292"/>
                <a:gd name="T11" fmla="*/ 1875188171 h 572"/>
                <a:gd name="T12" fmla="*/ 46716336 w 292"/>
                <a:gd name="T13" fmla="*/ 1901786151 h 572"/>
                <a:gd name="T14" fmla="*/ 0 60000 65536"/>
                <a:gd name="T15" fmla="*/ 0 60000 65536"/>
                <a:gd name="T16" fmla="*/ 0 60000 65536"/>
                <a:gd name="T17" fmla="*/ 0 60000 65536"/>
                <a:gd name="T18" fmla="*/ 0 60000 65536"/>
                <a:gd name="T19" fmla="*/ 0 60000 65536"/>
                <a:gd name="T20" fmla="*/ 0 60000 65536"/>
                <a:gd name="T21" fmla="*/ 0 w 292"/>
                <a:gd name="T22" fmla="*/ 0 h 572"/>
                <a:gd name="T23" fmla="*/ 292 w 292"/>
                <a:gd name="T24" fmla="*/ 572 h 5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2" h="572">
                  <a:moveTo>
                    <a:pt x="14" y="572"/>
                  </a:moveTo>
                  <a:cubicBezTo>
                    <a:pt x="4" y="527"/>
                    <a:pt x="0" y="481"/>
                    <a:pt x="0" y="435"/>
                  </a:cubicBezTo>
                  <a:cubicBezTo>
                    <a:pt x="0" y="250"/>
                    <a:pt x="108" y="79"/>
                    <a:pt x="277" y="0"/>
                  </a:cubicBezTo>
                  <a:cubicBezTo>
                    <a:pt x="292" y="33"/>
                    <a:pt x="292" y="33"/>
                    <a:pt x="292" y="33"/>
                  </a:cubicBezTo>
                  <a:cubicBezTo>
                    <a:pt x="136" y="106"/>
                    <a:pt x="36" y="264"/>
                    <a:pt x="36" y="435"/>
                  </a:cubicBezTo>
                  <a:cubicBezTo>
                    <a:pt x="36" y="479"/>
                    <a:pt x="40" y="522"/>
                    <a:pt x="49" y="564"/>
                  </a:cubicBezTo>
                  <a:lnTo>
                    <a:pt x="14" y="572"/>
                  </a:ln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sp>
          <p:nvSpPr>
            <p:cNvPr id="10262" name="Freeform 11"/>
            <p:cNvSpPr/>
            <p:nvPr/>
          </p:nvSpPr>
          <p:spPr bwMode="auto">
            <a:xfrm>
              <a:off x="1030287" y="3043237"/>
              <a:ext cx="1620838" cy="652462"/>
            </a:xfrm>
            <a:custGeom>
              <a:avLst/>
              <a:gdLst>
                <a:gd name="T0" fmla="*/ 719626549 w 888"/>
                <a:gd name="T1" fmla="*/ 1189124803 h 358"/>
                <a:gd name="T2" fmla="*/ 0 w 888"/>
                <a:gd name="T3" fmla="*/ 1062904432 h 358"/>
                <a:gd name="T4" fmla="*/ 43309962 w 888"/>
                <a:gd name="T5" fmla="*/ 953292448 h 358"/>
                <a:gd name="T6" fmla="*/ 719626549 w 888"/>
                <a:gd name="T7" fmla="*/ 1069547513 h 358"/>
                <a:gd name="T8" fmla="*/ 2147483647 w 888"/>
                <a:gd name="T9" fmla="*/ 0 h 358"/>
                <a:gd name="T10" fmla="*/ 2147483647 w 888"/>
                <a:gd name="T11" fmla="*/ 73073925 h 358"/>
                <a:gd name="T12" fmla="*/ 1992298659 w 888"/>
                <a:gd name="T13" fmla="*/ 886861633 h 358"/>
                <a:gd name="T14" fmla="*/ 719626549 w 888"/>
                <a:gd name="T15" fmla="*/ 1189124803 h 358"/>
                <a:gd name="T16" fmla="*/ 0 60000 65536"/>
                <a:gd name="T17" fmla="*/ 0 60000 65536"/>
                <a:gd name="T18" fmla="*/ 0 60000 65536"/>
                <a:gd name="T19" fmla="*/ 0 60000 65536"/>
                <a:gd name="T20" fmla="*/ 0 60000 65536"/>
                <a:gd name="T21" fmla="*/ 0 60000 65536"/>
                <a:gd name="T22" fmla="*/ 0 60000 65536"/>
                <a:gd name="T23" fmla="*/ 0 60000 65536"/>
                <a:gd name="T24" fmla="*/ 0 w 888"/>
                <a:gd name="T25" fmla="*/ 0 h 358"/>
                <a:gd name="T26" fmla="*/ 888 w 888"/>
                <a:gd name="T27" fmla="*/ 358 h 3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8" h="358">
                  <a:moveTo>
                    <a:pt x="216" y="358"/>
                  </a:moveTo>
                  <a:cubicBezTo>
                    <a:pt x="142" y="358"/>
                    <a:pt x="70" y="345"/>
                    <a:pt x="0" y="320"/>
                  </a:cubicBezTo>
                  <a:cubicBezTo>
                    <a:pt x="13" y="287"/>
                    <a:pt x="13" y="287"/>
                    <a:pt x="13" y="287"/>
                  </a:cubicBezTo>
                  <a:cubicBezTo>
                    <a:pt x="78" y="310"/>
                    <a:pt x="146" y="322"/>
                    <a:pt x="216" y="322"/>
                  </a:cubicBezTo>
                  <a:cubicBezTo>
                    <a:pt x="472" y="322"/>
                    <a:pt x="706" y="205"/>
                    <a:pt x="859" y="0"/>
                  </a:cubicBezTo>
                  <a:cubicBezTo>
                    <a:pt x="888" y="22"/>
                    <a:pt x="888" y="22"/>
                    <a:pt x="888" y="22"/>
                  </a:cubicBezTo>
                  <a:cubicBezTo>
                    <a:pt x="812" y="124"/>
                    <a:pt x="711" y="209"/>
                    <a:pt x="598" y="267"/>
                  </a:cubicBezTo>
                  <a:cubicBezTo>
                    <a:pt x="479" y="327"/>
                    <a:pt x="351" y="358"/>
                    <a:pt x="216" y="358"/>
                  </a:cubicBez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sp>
          <p:nvSpPr>
            <p:cNvPr id="10263" name="Freeform 12"/>
            <p:cNvSpPr/>
            <p:nvPr/>
          </p:nvSpPr>
          <p:spPr bwMode="auto">
            <a:xfrm>
              <a:off x="2668587" y="1227137"/>
              <a:ext cx="274638" cy="717550"/>
            </a:xfrm>
            <a:custGeom>
              <a:avLst/>
              <a:gdLst>
                <a:gd name="T0" fmla="*/ 382158736 w 150"/>
                <a:gd name="T1" fmla="*/ 1310122193 h 393"/>
                <a:gd name="T2" fmla="*/ 0 w 150"/>
                <a:gd name="T3" fmla="*/ 56671840 h 393"/>
                <a:gd name="T4" fmla="*/ 107271757 w 150"/>
                <a:gd name="T5" fmla="*/ 0 h 393"/>
                <a:gd name="T6" fmla="*/ 502840231 w 150"/>
                <a:gd name="T7" fmla="*/ 1296788183 h 393"/>
                <a:gd name="T8" fmla="*/ 382158736 w 150"/>
                <a:gd name="T9" fmla="*/ 1310122193 h 393"/>
                <a:gd name="T10" fmla="*/ 0 60000 65536"/>
                <a:gd name="T11" fmla="*/ 0 60000 65536"/>
                <a:gd name="T12" fmla="*/ 0 60000 65536"/>
                <a:gd name="T13" fmla="*/ 0 60000 65536"/>
                <a:gd name="T14" fmla="*/ 0 60000 65536"/>
                <a:gd name="T15" fmla="*/ 0 w 150"/>
                <a:gd name="T16" fmla="*/ 0 h 393"/>
                <a:gd name="T17" fmla="*/ 150 w 150"/>
                <a:gd name="T18" fmla="*/ 393 h 393"/>
              </a:gdLst>
              <a:ahLst/>
              <a:cxnLst>
                <a:cxn ang="T10">
                  <a:pos x="T0" y="T1"/>
                </a:cxn>
                <a:cxn ang="T11">
                  <a:pos x="T2" y="T3"/>
                </a:cxn>
                <a:cxn ang="T12">
                  <a:pos x="T4" y="T5"/>
                </a:cxn>
                <a:cxn ang="T13">
                  <a:pos x="T6" y="T7"/>
                </a:cxn>
                <a:cxn ang="T14">
                  <a:pos x="T8" y="T9"/>
                </a:cxn>
              </a:cxnLst>
              <a:rect l="T15" t="T16" r="T17" b="T18"/>
              <a:pathLst>
                <a:path w="150" h="393">
                  <a:moveTo>
                    <a:pt x="114" y="393"/>
                  </a:moveTo>
                  <a:cubicBezTo>
                    <a:pt x="100" y="261"/>
                    <a:pt x="61" y="135"/>
                    <a:pt x="0" y="17"/>
                  </a:cubicBezTo>
                  <a:cubicBezTo>
                    <a:pt x="32" y="0"/>
                    <a:pt x="32" y="0"/>
                    <a:pt x="32" y="0"/>
                  </a:cubicBezTo>
                  <a:cubicBezTo>
                    <a:pt x="95" y="122"/>
                    <a:pt x="135" y="253"/>
                    <a:pt x="150" y="389"/>
                  </a:cubicBezTo>
                  <a:lnTo>
                    <a:pt x="114" y="393"/>
                  </a:ln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pic>
          <p:nvPicPr>
            <p:cNvPr id="10264" name="Group 54"/>
            <p:cNvPicPr>
              <a:picLocks noChangeArrowheads="1"/>
            </p:cNvPicPr>
            <p:nvPr/>
          </p:nvPicPr>
          <p:blipFill>
            <a:blip r:embed="rId1" cstate="print"/>
            <a:srcRect/>
            <a:stretch>
              <a:fillRect/>
            </a:stretch>
          </p:blipFill>
          <p:spPr bwMode="auto">
            <a:xfrm>
              <a:off x="765111" y="507"/>
              <a:ext cx="987552" cy="371856"/>
            </a:xfrm>
            <a:prstGeom prst="rect">
              <a:avLst/>
            </a:prstGeom>
            <a:noFill/>
            <a:ln w="9525">
              <a:noFill/>
              <a:miter lim="800000"/>
              <a:headEnd/>
              <a:tailEnd/>
            </a:ln>
          </p:spPr>
        </p:pic>
        <p:sp>
          <p:nvSpPr>
            <p:cNvPr id="10265" name="Freeform 5"/>
            <p:cNvSpPr>
              <a:spLocks noEditPoints="1"/>
            </p:cNvSpPr>
            <p:nvPr/>
          </p:nvSpPr>
          <p:spPr bwMode="auto">
            <a:xfrm>
              <a:off x="744537" y="1230312"/>
              <a:ext cx="925513" cy="925512"/>
            </a:xfrm>
            <a:custGeom>
              <a:avLst/>
              <a:gdLst>
                <a:gd name="T0" fmla="*/ 843082128 w 507"/>
                <a:gd name="T1" fmla="*/ 1689492085 h 507"/>
                <a:gd name="T2" fmla="*/ 0 w 507"/>
                <a:gd name="T3" fmla="*/ 843079391 h 507"/>
                <a:gd name="T4" fmla="*/ 843082128 w 507"/>
                <a:gd name="T5" fmla="*/ 0 h 507"/>
                <a:gd name="T6" fmla="*/ 1689495736 w 507"/>
                <a:gd name="T7" fmla="*/ 843079391 h 507"/>
                <a:gd name="T8" fmla="*/ 843082128 w 507"/>
                <a:gd name="T9" fmla="*/ 1689492085 h 507"/>
                <a:gd name="T10" fmla="*/ 843082128 w 507"/>
                <a:gd name="T11" fmla="*/ 133293833 h 507"/>
                <a:gd name="T12" fmla="*/ 133293977 w 507"/>
                <a:gd name="T13" fmla="*/ 843079391 h 507"/>
                <a:gd name="T14" fmla="*/ 843082128 w 507"/>
                <a:gd name="T15" fmla="*/ 1556198309 h 507"/>
                <a:gd name="T16" fmla="*/ 1556201816 w 507"/>
                <a:gd name="T17" fmla="*/ 843079391 h 507"/>
                <a:gd name="T18" fmla="*/ 843082128 w 507"/>
                <a:gd name="T19" fmla="*/ 133293833 h 5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7"/>
                <a:gd name="T31" fmla="*/ 0 h 507"/>
                <a:gd name="T32" fmla="*/ 507 w 507"/>
                <a:gd name="T33" fmla="*/ 507 h 5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7" h="507">
                  <a:moveTo>
                    <a:pt x="253" y="507"/>
                  </a:moveTo>
                  <a:cubicBezTo>
                    <a:pt x="113" y="507"/>
                    <a:pt x="0" y="393"/>
                    <a:pt x="0" y="253"/>
                  </a:cubicBezTo>
                  <a:cubicBezTo>
                    <a:pt x="0" y="114"/>
                    <a:pt x="113" y="0"/>
                    <a:pt x="253" y="0"/>
                  </a:cubicBezTo>
                  <a:cubicBezTo>
                    <a:pt x="393" y="0"/>
                    <a:pt x="507" y="114"/>
                    <a:pt x="507" y="253"/>
                  </a:cubicBezTo>
                  <a:cubicBezTo>
                    <a:pt x="507" y="393"/>
                    <a:pt x="393" y="507"/>
                    <a:pt x="253" y="507"/>
                  </a:cubicBezTo>
                  <a:close/>
                  <a:moveTo>
                    <a:pt x="253" y="40"/>
                  </a:moveTo>
                  <a:cubicBezTo>
                    <a:pt x="136" y="40"/>
                    <a:pt x="40" y="136"/>
                    <a:pt x="40" y="253"/>
                  </a:cubicBezTo>
                  <a:cubicBezTo>
                    <a:pt x="40" y="371"/>
                    <a:pt x="136" y="467"/>
                    <a:pt x="253" y="467"/>
                  </a:cubicBezTo>
                  <a:cubicBezTo>
                    <a:pt x="371" y="467"/>
                    <a:pt x="467" y="371"/>
                    <a:pt x="467" y="253"/>
                  </a:cubicBezTo>
                  <a:cubicBezTo>
                    <a:pt x="467" y="136"/>
                    <a:pt x="371" y="40"/>
                    <a:pt x="253" y="40"/>
                  </a:cubicBez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sp>
          <p:nvSpPr>
            <p:cNvPr id="10266" name="Freeform 6"/>
            <p:cNvSpPr>
              <a:spLocks noEditPoints="1"/>
            </p:cNvSpPr>
            <p:nvPr/>
          </p:nvSpPr>
          <p:spPr bwMode="auto">
            <a:xfrm>
              <a:off x="0" y="2681287"/>
              <a:ext cx="1173163" cy="1173162"/>
            </a:xfrm>
            <a:custGeom>
              <a:avLst/>
              <a:gdLst>
                <a:gd name="T0" fmla="*/ 1071891532 w 643"/>
                <a:gd name="T1" fmla="*/ 2140449677 h 643"/>
                <a:gd name="T2" fmla="*/ 0 w 643"/>
                <a:gd name="T3" fmla="*/ 1068560883 h 643"/>
                <a:gd name="T4" fmla="*/ 1071891532 w 643"/>
                <a:gd name="T5" fmla="*/ 0 h 643"/>
                <a:gd name="T6" fmla="*/ 2140453326 w 643"/>
                <a:gd name="T7" fmla="*/ 1068560883 h 643"/>
                <a:gd name="T8" fmla="*/ 1071891532 w 643"/>
                <a:gd name="T9" fmla="*/ 2140449677 h 643"/>
                <a:gd name="T10" fmla="*/ 1071891532 w 643"/>
                <a:gd name="T11" fmla="*/ 133154806 h 643"/>
                <a:gd name="T12" fmla="*/ 133154919 w 643"/>
                <a:gd name="T13" fmla="*/ 1068560883 h 643"/>
                <a:gd name="T14" fmla="*/ 1071891532 w 643"/>
                <a:gd name="T15" fmla="*/ 2007294928 h 643"/>
                <a:gd name="T16" fmla="*/ 2007298464 w 643"/>
                <a:gd name="T17" fmla="*/ 1068560883 h 643"/>
                <a:gd name="T18" fmla="*/ 1071891532 w 643"/>
                <a:gd name="T19" fmla="*/ 133154806 h 6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3"/>
                <a:gd name="T31" fmla="*/ 0 h 643"/>
                <a:gd name="T32" fmla="*/ 643 w 643"/>
                <a:gd name="T33" fmla="*/ 643 h 6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3" h="643">
                  <a:moveTo>
                    <a:pt x="322" y="643"/>
                  </a:moveTo>
                  <a:cubicBezTo>
                    <a:pt x="145" y="643"/>
                    <a:pt x="0" y="498"/>
                    <a:pt x="0" y="321"/>
                  </a:cubicBezTo>
                  <a:cubicBezTo>
                    <a:pt x="0" y="144"/>
                    <a:pt x="145" y="0"/>
                    <a:pt x="322" y="0"/>
                  </a:cubicBezTo>
                  <a:cubicBezTo>
                    <a:pt x="499" y="0"/>
                    <a:pt x="643" y="144"/>
                    <a:pt x="643" y="321"/>
                  </a:cubicBezTo>
                  <a:cubicBezTo>
                    <a:pt x="643" y="498"/>
                    <a:pt x="499" y="643"/>
                    <a:pt x="322" y="643"/>
                  </a:cubicBezTo>
                  <a:close/>
                  <a:moveTo>
                    <a:pt x="322" y="40"/>
                  </a:moveTo>
                  <a:cubicBezTo>
                    <a:pt x="167" y="40"/>
                    <a:pt x="40" y="166"/>
                    <a:pt x="40" y="321"/>
                  </a:cubicBezTo>
                  <a:cubicBezTo>
                    <a:pt x="40" y="476"/>
                    <a:pt x="167" y="603"/>
                    <a:pt x="322" y="603"/>
                  </a:cubicBezTo>
                  <a:cubicBezTo>
                    <a:pt x="477" y="603"/>
                    <a:pt x="603" y="476"/>
                    <a:pt x="603" y="321"/>
                  </a:cubicBezTo>
                  <a:cubicBezTo>
                    <a:pt x="603" y="166"/>
                    <a:pt x="477" y="40"/>
                    <a:pt x="322" y="40"/>
                  </a:cubicBez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sp>
          <p:nvSpPr>
            <p:cNvPr id="10267" name="Freeform 7"/>
            <p:cNvSpPr>
              <a:spLocks noEditPoints="1"/>
            </p:cNvSpPr>
            <p:nvPr/>
          </p:nvSpPr>
          <p:spPr bwMode="auto">
            <a:xfrm>
              <a:off x="2236787" y="1901824"/>
              <a:ext cx="1246188" cy="1246187"/>
            </a:xfrm>
            <a:custGeom>
              <a:avLst/>
              <a:gdLst>
                <a:gd name="T0" fmla="*/ 1138548789 w 683"/>
                <a:gd name="T1" fmla="*/ 2147483647 h 683"/>
                <a:gd name="T2" fmla="*/ 0 w 683"/>
                <a:gd name="T3" fmla="*/ 1135218021 h 683"/>
                <a:gd name="T4" fmla="*/ 1138548789 w 683"/>
                <a:gd name="T5" fmla="*/ 0 h 683"/>
                <a:gd name="T6" fmla="*/ 2147483647 w 683"/>
                <a:gd name="T7" fmla="*/ 1135218021 h 683"/>
                <a:gd name="T8" fmla="*/ 1138548789 w 683"/>
                <a:gd name="T9" fmla="*/ 2147483647 h 683"/>
                <a:gd name="T10" fmla="*/ 1138548789 w 683"/>
                <a:gd name="T11" fmla="*/ 133163210 h 683"/>
                <a:gd name="T12" fmla="*/ 133163317 w 683"/>
                <a:gd name="T13" fmla="*/ 1135218021 h 683"/>
                <a:gd name="T14" fmla="*/ 1138548789 w 683"/>
                <a:gd name="T15" fmla="*/ 2140602743 h 683"/>
                <a:gd name="T16" fmla="*/ 2140606286 w 683"/>
                <a:gd name="T17" fmla="*/ 1135218021 h 683"/>
                <a:gd name="T18" fmla="*/ 1138548789 w 683"/>
                <a:gd name="T19" fmla="*/ 133163210 h 6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3"/>
                <a:gd name="T31" fmla="*/ 0 h 683"/>
                <a:gd name="T32" fmla="*/ 683 w 683"/>
                <a:gd name="T33" fmla="*/ 683 h 6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3" h="683">
                  <a:moveTo>
                    <a:pt x="342" y="683"/>
                  </a:moveTo>
                  <a:cubicBezTo>
                    <a:pt x="154" y="683"/>
                    <a:pt x="0" y="530"/>
                    <a:pt x="0" y="341"/>
                  </a:cubicBezTo>
                  <a:cubicBezTo>
                    <a:pt x="0" y="153"/>
                    <a:pt x="154" y="0"/>
                    <a:pt x="342" y="0"/>
                  </a:cubicBezTo>
                  <a:cubicBezTo>
                    <a:pt x="530" y="0"/>
                    <a:pt x="683" y="153"/>
                    <a:pt x="683" y="341"/>
                  </a:cubicBezTo>
                  <a:cubicBezTo>
                    <a:pt x="683" y="530"/>
                    <a:pt x="530" y="683"/>
                    <a:pt x="342" y="683"/>
                  </a:cubicBezTo>
                  <a:close/>
                  <a:moveTo>
                    <a:pt x="342" y="40"/>
                  </a:moveTo>
                  <a:cubicBezTo>
                    <a:pt x="176" y="40"/>
                    <a:pt x="40" y="175"/>
                    <a:pt x="40" y="341"/>
                  </a:cubicBezTo>
                  <a:cubicBezTo>
                    <a:pt x="40" y="508"/>
                    <a:pt x="176" y="643"/>
                    <a:pt x="342" y="643"/>
                  </a:cubicBezTo>
                  <a:cubicBezTo>
                    <a:pt x="508" y="643"/>
                    <a:pt x="643" y="508"/>
                    <a:pt x="643" y="341"/>
                  </a:cubicBezTo>
                  <a:cubicBezTo>
                    <a:pt x="643" y="175"/>
                    <a:pt x="508" y="40"/>
                    <a:pt x="342" y="40"/>
                  </a:cubicBez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sp>
          <p:nvSpPr>
            <p:cNvPr id="10268" name="Freeform 8"/>
            <p:cNvSpPr>
              <a:spLocks noEditPoints="1"/>
            </p:cNvSpPr>
            <p:nvPr/>
          </p:nvSpPr>
          <p:spPr bwMode="auto">
            <a:xfrm>
              <a:off x="1590675" y="9524"/>
              <a:ext cx="1414463" cy="1412875"/>
            </a:xfrm>
            <a:custGeom>
              <a:avLst/>
              <a:gdLst>
                <a:gd name="T0" fmla="*/ 1292443258 w 775"/>
                <a:gd name="T1" fmla="*/ 2147483647 h 775"/>
                <a:gd name="T2" fmla="*/ 0 w 775"/>
                <a:gd name="T3" fmla="*/ 1286219466 h 775"/>
                <a:gd name="T4" fmla="*/ 1292443258 w 775"/>
                <a:gd name="T5" fmla="*/ 0 h 775"/>
                <a:gd name="T6" fmla="*/ 2147483647 w 775"/>
                <a:gd name="T7" fmla="*/ 1286219466 h 775"/>
                <a:gd name="T8" fmla="*/ 1292443258 w 775"/>
                <a:gd name="T9" fmla="*/ 2147483647 h 775"/>
                <a:gd name="T10" fmla="*/ 1292443258 w 775"/>
                <a:gd name="T11" fmla="*/ 146237131 h 775"/>
                <a:gd name="T12" fmla="*/ 146565754 w 775"/>
                <a:gd name="T13" fmla="*/ 1286219466 h 775"/>
                <a:gd name="T14" fmla="*/ 1292443258 w 775"/>
                <a:gd name="T15" fmla="*/ 2147483647 h 775"/>
                <a:gd name="T16" fmla="*/ 2147483647 w 775"/>
                <a:gd name="T17" fmla="*/ 1286219466 h 775"/>
                <a:gd name="T18" fmla="*/ 1292443258 w 775"/>
                <a:gd name="T19" fmla="*/ 146237131 h 7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5"/>
                <a:gd name="T31" fmla="*/ 0 h 775"/>
                <a:gd name="T32" fmla="*/ 775 w 775"/>
                <a:gd name="T33" fmla="*/ 775 h 7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5" h="775">
                  <a:moveTo>
                    <a:pt x="388" y="775"/>
                  </a:moveTo>
                  <a:cubicBezTo>
                    <a:pt x="174" y="775"/>
                    <a:pt x="0" y="601"/>
                    <a:pt x="0" y="387"/>
                  </a:cubicBezTo>
                  <a:cubicBezTo>
                    <a:pt x="0" y="174"/>
                    <a:pt x="174" y="0"/>
                    <a:pt x="388" y="0"/>
                  </a:cubicBezTo>
                  <a:cubicBezTo>
                    <a:pt x="602" y="0"/>
                    <a:pt x="775" y="174"/>
                    <a:pt x="775" y="387"/>
                  </a:cubicBezTo>
                  <a:cubicBezTo>
                    <a:pt x="775" y="601"/>
                    <a:pt x="602" y="775"/>
                    <a:pt x="388" y="775"/>
                  </a:cubicBezTo>
                  <a:close/>
                  <a:moveTo>
                    <a:pt x="388" y="44"/>
                  </a:moveTo>
                  <a:cubicBezTo>
                    <a:pt x="199" y="44"/>
                    <a:pt x="44" y="198"/>
                    <a:pt x="44" y="387"/>
                  </a:cubicBezTo>
                  <a:cubicBezTo>
                    <a:pt x="44" y="577"/>
                    <a:pt x="199" y="731"/>
                    <a:pt x="388" y="731"/>
                  </a:cubicBezTo>
                  <a:cubicBezTo>
                    <a:pt x="577" y="731"/>
                    <a:pt x="731" y="577"/>
                    <a:pt x="731" y="387"/>
                  </a:cubicBezTo>
                  <a:cubicBezTo>
                    <a:pt x="731" y="198"/>
                    <a:pt x="577" y="44"/>
                    <a:pt x="388" y="44"/>
                  </a:cubicBez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pic>
          <p:nvPicPr>
            <p:cNvPr id="10269" name="Group 61"/>
            <p:cNvPicPr>
              <a:picLocks noChangeArrowheads="1"/>
            </p:cNvPicPr>
            <p:nvPr/>
          </p:nvPicPr>
          <p:blipFill>
            <a:blip r:embed="rId2" cstate="print"/>
            <a:srcRect/>
            <a:stretch>
              <a:fillRect/>
            </a:stretch>
          </p:blipFill>
          <p:spPr bwMode="auto">
            <a:xfrm>
              <a:off x="1021143" y="1481835"/>
              <a:ext cx="371856" cy="371856"/>
            </a:xfrm>
            <a:prstGeom prst="rect">
              <a:avLst/>
            </a:prstGeom>
            <a:noFill/>
            <a:ln w="9525">
              <a:noFill/>
              <a:miter lim="800000"/>
              <a:headEnd/>
              <a:tailEnd/>
            </a:ln>
          </p:spPr>
        </p:pic>
        <p:pic>
          <p:nvPicPr>
            <p:cNvPr id="10270" name="Group 67"/>
            <p:cNvPicPr>
              <a:picLocks noChangeArrowheads="1"/>
            </p:cNvPicPr>
            <p:nvPr/>
          </p:nvPicPr>
          <p:blipFill>
            <a:blip r:embed="rId3" cstate="print"/>
            <a:srcRect/>
            <a:stretch>
              <a:fillRect/>
            </a:stretch>
          </p:blipFill>
          <p:spPr bwMode="auto">
            <a:xfrm>
              <a:off x="283527" y="2987547"/>
              <a:ext cx="499872" cy="493776"/>
            </a:xfrm>
            <a:prstGeom prst="rect">
              <a:avLst/>
            </a:prstGeom>
            <a:noFill/>
            <a:ln w="9525">
              <a:noFill/>
              <a:miter lim="800000"/>
              <a:headEnd/>
              <a:tailEnd/>
            </a:ln>
          </p:spPr>
        </p:pic>
        <p:pic>
          <p:nvPicPr>
            <p:cNvPr id="10271" name="Group 70"/>
            <p:cNvPicPr>
              <a:picLocks noChangeArrowheads="1"/>
            </p:cNvPicPr>
            <p:nvPr/>
          </p:nvPicPr>
          <p:blipFill>
            <a:blip r:embed="rId4" cstate="print"/>
            <a:srcRect/>
            <a:stretch>
              <a:fillRect/>
            </a:stretch>
          </p:blipFill>
          <p:spPr bwMode="auto">
            <a:xfrm>
              <a:off x="2624391" y="2292603"/>
              <a:ext cx="469392" cy="469392"/>
            </a:xfrm>
            <a:prstGeom prst="rect">
              <a:avLst/>
            </a:prstGeom>
            <a:noFill/>
            <a:ln w="9525">
              <a:noFill/>
              <a:miter lim="800000"/>
              <a:headEnd/>
              <a:tailEnd/>
            </a:ln>
          </p:spPr>
        </p:pic>
        <p:pic>
          <p:nvPicPr>
            <p:cNvPr id="10272" name="Group 73"/>
            <p:cNvPicPr>
              <a:picLocks noChangeArrowheads="1"/>
            </p:cNvPicPr>
            <p:nvPr/>
          </p:nvPicPr>
          <p:blipFill>
            <a:blip r:embed="rId5" cstate="email"/>
            <a:srcRect/>
            <a:stretch>
              <a:fillRect/>
            </a:stretch>
          </p:blipFill>
          <p:spPr bwMode="auto">
            <a:xfrm>
              <a:off x="2039175" y="555243"/>
              <a:ext cx="518160" cy="384048"/>
            </a:xfrm>
            <a:prstGeom prst="rect">
              <a:avLst/>
            </a:prstGeom>
            <a:noFill/>
            <a:ln w="9525">
              <a:noFill/>
              <a:miter lim="800000"/>
              <a:headEnd/>
              <a:tailEnd/>
            </a:ln>
          </p:spPr>
        </p:pic>
      </p:grpSp>
      <p:grpSp>
        <p:nvGrpSpPr>
          <p:cNvPr id="10246" name="组合 32"/>
          <p:cNvGrpSpPr/>
          <p:nvPr/>
        </p:nvGrpSpPr>
        <p:grpSpPr bwMode="auto">
          <a:xfrm>
            <a:off x="7726363" y="2328863"/>
            <a:ext cx="2682875" cy="773112"/>
            <a:chOff x="0" y="0"/>
            <a:chExt cx="2682082" cy="773183"/>
          </a:xfrm>
        </p:grpSpPr>
        <p:sp>
          <p:nvSpPr>
            <p:cNvPr id="10259" name="TextBox 76"/>
            <p:cNvSpPr txBox="1">
              <a:spLocks noChangeArrowheads="1"/>
            </p:cNvSpPr>
            <p:nvPr/>
          </p:nvSpPr>
          <p:spPr bwMode="auto">
            <a:xfrm>
              <a:off x="0" y="0"/>
              <a:ext cx="1005403" cy="338554"/>
            </a:xfrm>
            <a:prstGeom prst="rect">
              <a:avLst/>
            </a:prstGeom>
            <a:noFill/>
            <a:ln w="9525">
              <a:noFill/>
              <a:miter lim="800000"/>
            </a:ln>
          </p:spPr>
          <p:txBody>
            <a:bodyPr wrap="none">
              <a:spAutoFit/>
            </a:bodyPr>
            <a:lstStyle/>
            <a:p>
              <a:pPr eaLnBrk="1" hangingPunct="1"/>
              <a:r>
                <a:rPr lang="zh-CN" altLang="en-US" sz="1600" b="1">
                  <a:solidFill>
                    <a:schemeClr val="bg1"/>
                  </a:solidFill>
                  <a:latin typeface="微软雅黑" panose="020B0503020204020204" pitchFamily="34" charset="-122"/>
                  <a:ea typeface="微软雅黑" panose="020B0503020204020204" pitchFamily="34" charset="-122"/>
                </a:rPr>
                <a:t>添加标题</a:t>
              </a:r>
              <a:endParaRPr lang="id-ID" altLang="en-US" sz="1600" b="1">
                <a:solidFill>
                  <a:schemeClr val="bg1"/>
                </a:solidFill>
                <a:latin typeface="微软雅黑" panose="020B0503020204020204" pitchFamily="34" charset="-122"/>
                <a:ea typeface="微软雅黑" panose="020B0503020204020204" pitchFamily="34" charset="-122"/>
              </a:endParaRPr>
            </a:p>
          </p:txBody>
        </p:sp>
        <p:sp>
          <p:nvSpPr>
            <p:cNvPr id="10260" name="Rectangle 77"/>
            <p:cNvSpPr>
              <a:spLocks noChangeArrowheads="1"/>
            </p:cNvSpPr>
            <p:nvPr/>
          </p:nvSpPr>
          <p:spPr bwMode="auto">
            <a:xfrm>
              <a:off x="0" y="249963"/>
              <a:ext cx="2682082" cy="523220"/>
            </a:xfrm>
            <a:prstGeom prst="rect">
              <a:avLst/>
            </a:prstGeom>
            <a:noFill/>
            <a:ln w="9525">
              <a:noFill/>
              <a:miter lim="800000"/>
            </a:ln>
          </p:spPr>
          <p:txBody>
            <a:bodyPr>
              <a:spAutoFit/>
            </a:bodyPr>
            <a:lstStyle/>
            <a:p>
              <a:pPr eaLnBrk="1" hangingPunct="1"/>
              <a:r>
                <a:rPr lang="zh-CN" altLang="en-US" sz="1400" dirty="0">
                  <a:solidFill>
                    <a:schemeClr val="bg1"/>
                  </a:solidFill>
                  <a:latin typeface="微软雅黑" panose="020B0503020204020204" pitchFamily="34" charset="-122"/>
                  <a:ea typeface="微软雅黑" panose="020B0503020204020204" pitchFamily="34" charset="-122"/>
                </a:rPr>
                <a:t>添加文字添加文字添加文字添加文字添加文字</a:t>
              </a:r>
              <a:endParaRPr lang="id-ID"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0247" name="组合 35"/>
          <p:cNvGrpSpPr/>
          <p:nvPr/>
        </p:nvGrpSpPr>
        <p:grpSpPr bwMode="auto">
          <a:xfrm>
            <a:off x="2265363" y="2909888"/>
            <a:ext cx="2698750" cy="773112"/>
            <a:chOff x="0" y="0"/>
            <a:chExt cx="2698493" cy="773183"/>
          </a:xfrm>
        </p:grpSpPr>
        <p:sp>
          <p:nvSpPr>
            <p:cNvPr id="10257" name="TextBox 78"/>
            <p:cNvSpPr txBox="1">
              <a:spLocks noChangeArrowheads="1"/>
            </p:cNvSpPr>
            <p:nvPr/>
          </p:nvSpPr>
          <p:spPr bwMode="auto">
            <a:xfrm>
              <a:off x="1666151" y="0"/>
              <a:ext cx="1005403" cy="338554"/>
            </a:xfrm>
            <a:prstGeom prst="rect">
              <a:avLst/>
            </a:prstGeom>
            <a:noFill/>
            <a:ln w="9525">
              <a:noFill/>
              <a:miter lim="800000"/>
            </a:ln>
          </p:spPr>
          <p:txBody>
            <a:bodyPr wrap="none">
              <a:spAutoFit/>
            </a:bodyPr>
            <a:lstStyle/>
            <a:p>
              <a:pPr eaLnBrk="1" hangingPunct="1"/>
              <a:r>
                <a:rPr lang="zh-CN" altLang="en-US" sz="1600" b="1">
                  <a:solidFill>
                    <a:schemeClr val="bg1"/>
                  </a:solidFill>
                  <a:latin typeface="微软雅黑" panose="020B0503020204020204" pitchFamily="34" charset="-122"/>
                  <a:ea typeface="微软雅黑" panose="020B0503020204020204" pitchFamily="34" charset="-122"/>
                </a:rPr>
                <a:t>添加标题</a:t>
              </a:r>
              <a:endParaRPr lang="id-ID" altLang="en-US" sz="1600" b="1">
                <a:solidFill>
                  <a:schemeClr val="bg1"/>
                </a:solidFill>
                <a:latin typeface="微软雅黑" panose="020B0503020204020204" pitchFamily="34" charset="-122"/>
                <a:ea typeface="微软雅黑" panose="020B0503020204020204" pitchFamily="34" charset="-122"/>
              </a:endParaRPr>
            </a:p>
          </p:txBody>
        </p:sp>
        <p:sp>
          <p:nvSpPr>
            <p:cNvPr id="10258" name="Rectangle 79"/>
            <p:cNvSpPr>
              <a:spLocks noChangeArrowheads="1"/>
            </p:cNvSpPr>
            <p:nvPr/>
          </p:nvSpPr>
          <p:spPr bwMode="auto">
            <a:xfrm>
              <a:off x="0" y="249963"/>
              <a:ext cx="2698493" cy="523220"/>
            </a:xfrm>
            <a:prstGeom prst="rect">
              <a:avLst/>
            </a:prstGeom>
            <a:noFill/>
            <a:ln w="9525">
              <a:noFill/>
              <a:miter lim="800000"/>
            </a:ln>
          </p:spPr>
          <p:txBody>
            <a:bodyPr>
              <a:spAutoFit/>
            </a:bodyPr>
            <a:lstStyle/>
            <a:p>
              <a:pPr algn="r" eaLnBrk="1" hangingPunct="1"/>
              <a:r>
                <a:rPr lang="zh-CN" altLang="en-US" sz="1400" dirty="0">
                  <a:solidFill>
                    <a:schemeClr val="bg1"/>
                  </a:solidFill>
                  <a:latin typeface="微软雅黑" panose="020B0503020204020204" pitchFamily="34" charset="-122"/>
                  <a:ea typeface="微软雅黑" panose="020B0503020204020204" pitchFamily="34" charset="-122"/>
                </a:rPr>
                <a:t>添加文字添加文字添加文字添加文字添加文字</a:t>
              </a:r>
              <a:endParaRPr lang="id-ID"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0248" name="组合 41"/>
          <p:cNvGrpSpPr/>
          <p:nvPr/>
        </p:nvGrpSpPr>
        <p:grpSpPr bwMode="auto">
          <a:xfrm>
            <a:off x="8142288" y="4067175"/>
            <a:ext cx="2681287" cy="773113"/>
            <a:chOff x="0" y="0"/>
            <a:chExt cx="2682082" cy="773183"/>
          </a:xfrm>
        </p:grpSpPr>
        <p:sp>
          <p:nvSpPr>
            <p:cNvPr id="10255" name="TextBox 80"/>
            <p:cNvSpPr txBox="1">
              <a:spLocks noChangeArrowheads="1"/>
            </p:cNvSpPr>
            <p:nvPr/>
          </p:nvSpPr>
          <p:spPr bwMode="auto">
            <a:xfrm>
              <a:off x="0" y="0"/>
              <a:ext cx="1005403" cy="338554"/>
            </a:xfrm>
            <a:prstGeom prst="rect">
              <a:avLst/>
            </a:prstGeom>
            <a:noFill/>
            <a:ln w="9525">
              <a:noFill/>
              <a:miter lim="800000"/>
            </a:ln>
          </p:spPr>
          <p:txBody>
            <a:bodyPr wrap="none">
              <a:spAutoFit/>
            </a:bodyPr>
            <a:lstStyle/>
            <a:p>
              <a:pPr eaLnBrk="1" hangingPunct="1"/>
              <a:r>
                <a:rPr lang="zh-CN" altLang="en-US" sz="1600" b="1">
                  <a:solidFill>
                    <a:schemeClr val="bg1"/>
                  </a:solidFill>
                  <a:latin typeface="微软雅黑" panose="020B0503020204020204" pitchFamily="34" charset="-122"/>
                  <a:ea typeface="微软雅黑" panose="020B0503020204020204" pitchFamily="34" charset="-122"/>
                </a:rPr>
                <a:t>添加标题</a:t>
              </a:r>
              <a:endParaRPr lang="id-ID" altLang="en-US" sz="1600" b="1">
                <a:solidFill>
                  <a:schemeClr val="bg1"/>
                </a:solidFill>
                <a:latin typeface="微软雅黑" panose="020B0503020204020204" pitchFamily="34" charset="-122"/>
                <a:ea typeface="微软雅黑" panose="020B0503020204020204" pitchFamily="34" charset="-122"/>
              </a:endParaRPr>
            </a:p>
          </p:txBody>
        </p:sp>
        <p:sp>
          <p:nvSpPr>
            <p:cNvPr id="10256" name="Rectangle 81"/>
            <p:cNvSpPr>
              <a:spLocks noChangeArrowheads="1"/>
            </p:cNvSpPr>
            <p:nvPr/>
          </p:nvSpPr>
          <p:spPr bwMode="auto">
            <a:xfrm>
              <a:off x="0" y="249963"/>
              <a:ext cx="2682082" cy="523220"/>
            </a:xfrm>
            <a:prstGeom prst="rect">
              <a:avLst/>
            </a:prstGeom>
            <a:noFill/>
            <a:ln w="9525">
              <a:noFill/>
              <a:miter lim="800000"/>
            </a:ln>
          </p:spPr>
          <p:txBody>
            <a:bodyPr>
              <a:spAutoFit/>
            </a:bodyPr>
            <a:lstStyle/>
            <a:p>
              <a:pPr eaLnBrk="1" hangingPunct="1"/>
              <a:r>
                <a:rPr lang="zh-CN" altLang="en-US" sz="1400" dirty="0">
                  <a:solidFill>
                    <a:schemeClr val="bg1"/>
                  </a:solidFill>
                  <a:latin typeface="微软雅黑" panose="020B0503020204020204" pitchFamily="34" charset="-122"/>
                  <a:ea typeface="微软雅黑" panose="020B0503020204020204" pitchFamily="34" charset="-122"/>
                </a:rPr>
                <a:t>添加文字添加文字添加文字添加文字添加文字</a:t>
              </a:r>
              <a:endParaRPr lang="id-ID"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0249" name="组合 44"/>
          <p:cNvGrpSpPr/>
          <p:nvPr/>
        </p:nvGrpSpPr>
        <p:grpSpPr bwMode="auto">
          <a:xfrm>
            <a:off x="1736725" y="4821238"/>
            <a:ext cx="2698750" cy="773112"/>
            <a:chOff x="0" y="0"/>
            <a:chExt cx="2698493" cy="773183"/>
          </a:xfrm>
        </p:grpSpPr>
        <p:sp>
          <p:nvSpPr>
            <p:cNvPr id="10253" name="TextBox 82"/>
            <p:cNvSpPr txBox="1">
              <a:spLocks noChangeArrowheads="1"/>
            </p:cNvSpPr>
            <p:nvPr/>
          </p:nvSpPr>
          <p:spPr bwMode="auto">
            <a:xfrm>
              <a:off x="1652873" y="0"/>
              <a:ext cx="1005403" cy="338554"/>
            </a:xfrm>
            <a:prstGeom prst="rect">
              <a:avLst/>
            </a:prstGeom>
            <a:noFill/>
            <a:ln w="9525">
              <a:noFill/>
              <a:miter lim="800000"/>
            </a:ln>
          </p:spPr>
          <p:txBody>
            <a:bodyPr wrap="none">
              <a:spAutoFit/>
            </a:bodyPr>
            <a:lstStyle/>
            <a:p>
              <a:pPr eaLnBrk="1" hangingPunct="1"/>
              <a:r>
                <a:rPr lang="zh-CN" altLang="en-US" sz="1600" b="1">
                  <a:solidFill>
                    <a:schemeClr val="bg1"/>
                  </a:solidFill>
                  <a:latin typeface="微软雅黑" panose="020B0503020204020204" pitchFamily="34" charset="-122"/>
                  <a:ea typeface="微软雅黑" panose="020B0503020204020204" pitchFamily="34" charset="-122"/>
                </a:rPr>
                <a:t>添加标题</a:t>
              </a:r>
              <a:endParaRPr lang="id-ID" altLang="en-US" sz="1600" b="1">
                <a:solidFill>
                  <a:schemeClr val="bg1"/>
                </a:solidFill>
                <a:latin typeface="微软雅黑" panose="020B0503020204020204" pitchFamily="34" charset="-122"/>
                <a:ea typeface="微软雅黑" panose="020B0503020204020204" pitchFamily="34" charset="-122"/>
              </a:endParaRPr>
            </a:p>
          </p:txBody>
        </p:sp>
        <p:sp>
          <p:nvSpPr>
            <p:cNvPr id="10254" name="Rectangle 83"/>
            <p:cNvSpPr>
              <a:spLocks noChangeArrowheads="1"/>
            </p:cNvSpPr>
            <p:nvPr/>
          </p:nvSpPr>
          <p:spPr bwMode="auto">
            <a:xfrm>
              <a:off x="0" y="249963"/>
              <a:ext cx="2698493" cy="523220"/>
            </a:xfrm>
            <a:prstGeom prst="rect">
              <a:avLst/>
            </a:prstGeom>
            <a:noFill/>
            <a:ln w="9525">
              <a:noFill/>
              <a:miter lim="800000"/>
            </a:ln>
          </p:spPr>
          <p:txBody>
            <a:bodyPr>
              <a:spAutoFit/>
            </a:bodyPr>
            <a:lstStyle/>
            <a:p>
              <a:pPr algn="r" eaLnBrk="1" hangingPunct="1"/>
              <a:r>
                <a:rPr lang="zh-CN" altLang="en-US" sz="1400" dirty="0">
                  <a:solidFill>
                    <a:schemeClr val="bg1"/>
                  </a:solidFill>
                  <a:latin typeface="微软雅黑" panose="020B0503020204020204" pitchFamily="34" charset="-122"/>
                  <a:ea typeface="微软雅黑" panose="020B0503020204020204" pitchFamily="34" charset="-122"/>
                </a:rPr>
                <a:t>添加文字添加文字添加文字添加文字添加文字</a:t>
              </a:r>
              <a:endParaRPr lang="id-ID"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0250" name="组合 47"/>
          <p:cNvGrpSpPr/>
          <p:nvPr/>
        </p:nvGrpSpPr>
        <p:grpSpPr bwMode="auto">
          <a:xfrm>
            <a:off x="4338638" y="1493838"/>
            <a:ext cx="1006475" cy="830262"/>
            <a:chOff x="0" y="0"/>
            <a:chExt cx="1005403" cy="830026"/>
          </a:xfrm>
        </p:grpSpPr>
        <p:sp>
          <p:nvSpPr>
            <p:cNvPr id="10251" name="TextBox 86"/>
            <p:cNvSpPr txBox="1">
              <a:spLocks noChangeArrowheads="1"/>
            </p:cNvSpPr>
            <p:nvPr/>
          </p:nvSpPr>
          <p:spPr bwMode="auto">
            <a:xfrm>
              <a:off x="0" y="491472"/>
              <a:ext cx="1005403" cy="338554"/>
            </a:xfrm>
            <a:prstGeom prst="rect">
              <a:avLst/>
            </a:prstGeom>
            <a:noFill/>
            <a:ln w="9525">
              <a:noFill/>
              <a:miter lim="800000"/>
            </a:ln>
          </p:spPr>
          <p:txBody>
            <a:bodyPr wrap="none">
              <a:spAutoFit/>
            </a:bodyPr>
            <a:lstStyle/>
            <a:p>
              <a:pPr eaLnBrk="1" hangingPunct="1"/>
              <a:r>
                <a:rPr lang="zh-CN" altLang="en-US" sz="1600" b="1">
                  <a:solidFill>
                    <a:schemeClr val="bg1"/>
                  </a:solidFill>
                  <a:latin typeface="微软雅黑" panose="020B0503020204020204" pitchFamily="34" charset="-122"/>
                  <a:ea typeface="微软雅黑" panose="020B0503020204020204" pitchFamily="34" charset="-122"/>
                </a:rPr>
                <a:t>添加标题</a:t>
              </a:r>
              <a:endParaRPr lang="id-ID" altLang="en-US" sz="1600" b="1">
                <a:solidFill>
                  <a:schemeClr val="bg1"/>
                </a:solidFill>
                <a:latin typeface="微软雅黑" panose="020B0503020204020204" pitchFamily="34" charset="-122"/>
                <a:ea typeface="微软雅黑" panose="020B0503020204020204" pitchFamily="34" charset="-122"/>
              </a:endParaRPr>
            </a:p>
          </p:txBody>
        </p:sp>
        <p:sp>
          <p:nvSpPr>
            <p:cNvPr id="10252" name="Freeform 37"/>
            <p:cNvSpPr/>
            <p:nvPr/>
          </p:nvSpPr>
          <p:spPr bwMode="auto">
            <a:xfrm>
              <a:off x="270166" y="0"/>
              <a:ext cx="465072" cy="427107"/>
            </a:xfrm>
            <a:custGeom>
              <a:avLst/>
              <a:gdLst>
                <a:gd name="T0" fmla="*/ 2147483647 w 62"/>
                <a:gd name="T1" fmla="*/ 168437527 h 57"/>
                <a:gd name="T2" fmla="*/ 1406685398 w 62"/>
                <a:gd name="T3" fmla="*/ 224583349 h 57"/>
                <a:gd name="T4" fmla="*/ 225072348 w 62"/>
                <a:gd name="T5" fmla="*/ 449174192 h 57"/>
                <a:gd name="T6" fmla="*/ 56266212 w 62"/>
                <a:gd name="T7" fmla="*/ 449174192 h 57"/>
                <a:gd name="T8" fmla="*/ 56266212 w 62"/>
                <a:gd name="T9" fmla="*/ 617611777 h 57"/>
                <a:gd name="T10" fmla="*/ 1575491490 w 62"/>
                <a:gd name="T11" fmla="*/ 2147483647 h 57"/>
                <a:gd name="T12" fmla="*/ 1688023884 w 62"/>
                <a:gd name="T13" fmla="*/ 2147483647 h 57"/>
                <a:gd name="T14" fmla="*/ 1800556278 w 62"/>
                <a:gd name="T15" fmla="*/ 2147483647 h 57"/>
                <a:gd name="T16" fmla="*/ 1800556278 w 62"/>
                <a:gd name="T17" fmla="*/ 2147483647 h 57"/>
                <a:gd name="T18" fmla="*/ 1125346912 w 62"/>
                <a:gd name="T19" fmla="*/ 1852835097 h 57"/>
                <a:gd name="T20" fmla="*/ 2147483647 w 62"/>
                <a:gd name="T21" fmla="*/ 1684397629 h 57"/>
                <a:gd name="T22" fmla="*/ 2147483647 w 62"/>
                <a:gd name="T23" fmla="*/ 1572105983 h 57"/>
                <a:gd name="T24" fmla="*/ 2147483647 w 62"/>
                <a:gd name="T25" fmla="*/ 168437527 h 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57"/>
                <a:gd name="T41" fmla="*/ 62 w 62"/>
                <a:gd name="T42" fmla="*/ 57 h 5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57">
                  <a:moveTo>
                    <a:pt x="46" y="3"/>
                  </a:moveTo>
                  <a:cubicBezTo>
                    <a:pt x="46" y="3"/>
                    <a:pt x="36" y="8"/>
                    <a:pt x="25" y="4"/>
                  </a:cubicBezTo>
                  <a:cubicBezTo>
                    <a:pt x="14" y="0"/>
                    <a:pt x="9" y="2"/>
                    <a:pt x="4" y="8"/>
                  </a:cubicBezTo>
                  <a:cubicBezTo>
                    <a:pt x="3" y="7"/>
                    <a:pt x="2" y="7"/>
                    <a:pt x="1" y="8"/>
                  </a:cubicBezTo>
                  <a:cubicBezTo>
                    <a:pt x="0" y="8"/>
                    <a:pt x="0" y="10"/>
                    <a:pt x="1" y="11"/>
                  </a:cubicBezTo>
                  <a:cubicBezTo>
                    <a:pt x="28" y="56"/>
                    <a:pt x="28" y="56"/>
                    <a:pt x="28" y="56"/>
                  </a:cubicBezTo>
                  <a:cubicBezTo>
                    <a:pt x="28" y="57"/>
                    <a:pt x="29" y="57"/>
                    <a:pt x="30" y="57"/>
                  </a:cubicBezTo>
                  <a:cubicBezTo>
                    <a:pt x="31" y="57"/>
                    <a:pt x="31" y="57"/>
                    <a:pt x="32" y="57"/>
                  </a:cubicBezTo>
                  <a:cubicBezTo>
                    <a:pt x="33" y="56"/>
                    <a:pt x="33" y="54"/>
                    <a:pt x="32" y="53"/>
                  </a:cubicBezTo>
                  <a:cubicBezTo>
                    <a:pt x="20" y="33"/>
                    <a:pt x="20" y="33"/>
                    <a:pt x="20" y="33"/>
                  </a:cubicBezTo>
                  <a:cubicBezTo>
                    <a:pt x="25" y="27"/>
                    <a:pt x="30" y="26"/>
                    <a:pt x="41" y="30"/>
                  </a:cubicBezTo>
                  <a:cubicBezTo>
                    <a:pt x="52" y="33"/>
                    <a:pt x="62" y="28"/>
                    <a:pt x="62" y="28"/>
                  </a:cubicBezTo>
                  <a:lnTo>
                    <a:pt x="46" y="3"/>
                  </a:lnTo>
                  <a:close/>
                </a:path>
              </a:pathLst>
            </a:custGeom>
            <a:solidFill>
              <a:schemeClr val="bg1">
                <a:alpha val="70195"/>
              </a:schemeClr>
            </a:solidFill>
            <a:ln w="9525">
              <a:noFill/>
              <a:round/>
            </a:ln>
          </p:spPr>
          <p:txBody>
            <a:bodyPr/>
            <a:lstStyle/>
            <a:p>
              <a:endParaRPr lang="zh-CN" altLang="en-US" dirty="0">
                <a:ea typeface="微软雅黑" panose="020B0503020204020204" pitchFamily="34" charset="-122"/>
              </a:endParaRPr>
            </a:p>
          </p:txBody>
        </p:sp>
      </p:grpSp>
    </p:spTree>
  </p:cSld>
  <p:clrMapOvr>
    <a:masterClrMapping/>
  </p:clrMapOvr>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1985</Words>
  <Application>WPS 演示</Application>
  <PresentationFormat>宽屏</PresentationFormat>
  <Paragraphs>244</Paragraphs>
  <Slides>12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宋体</vt:lpstr>
      <vt:lpstr>Wingdings</vt:lpstr>
      <vt:lpstr>Calibri</vt:lpstr>
      <vt:lpstr>微软雅黑</vt:lpstr>
      <vt:lpstr>Arial Unicode MS</vt:lpstr>
      <vt:lpstr>方正兰亭黑_GBK</vt:lpstr>
      <vt:lpstr>Arial Black</vt:lpstr>
      <vt:lpstr>Open Sans Extrabold</vt:lpstr>
      <vt:lpstr>Segoe Print</vt:lpstr>
      <vt:lpstr>Arial Unicode MS</vt:lpstr>
      <vt:lpstr>黑体</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1056企业介绍粉红温馨企业商务扁平风格PPT模板</dc:title>
  <dc:creator/>
  <cp:lastModifiedBy>Years later</cp:lastModifiedBy>
  <cp:revision>8</cp:revision>
  <dcterms:created xsi:type="dcterms:W3CDTF">2016-04-29T06:56:00Z</dcterms:created>
  <dcterms:modified xsi:type="dcterms:W3CDTF">2024-06-10T00:31:04Z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ICV">
    <vt:lpwstr>80CAE7F3290241B7B9F46D2A7430C366_13</vt:lpwstr>
  </property>
</Properties>
</file>