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31"/>
  </p:handoutMasterIdLst>
  <p:sldIdLst>
    <p:sldId id="3122" r:id="rId3"/>
    <p:sldId id="3129" r:id="rId5"/>
    <p:sldId id="3124" r:id="rId6"/>
    <p:sldId id="3079" r:id="rId7"/>
    <p:sldId id="3114" r:id="rId8"/>
    <p:sldId id="3090" r:id="rId9"/>
    <p:sldId id="3117" r:id="rId10"/>
    <p:sldId id="3081" r:id="rId11"/>
    <p:sldId id="3125" r:id="rId12"/>
    <p:sldId id="3087" r:id="rId13"/>
    <p:sldId id="3096" r:id="rId14"/>
    <p:sldId id="3078" r:id="rId15"/>
    <p:sldId id="3091" r:id="rId16"/>
    <p:sldId id="3116" r:id="rId17"/>
    <p:sldId id="3126" r:id="rId18"/>
    <p:sldId id="3080" r:id="rId19"/>
    <p:sldId id="3115" r:id="rId20"/>
    <p:sldId id="3085" r:id="rId21"/>
    <p:sldId id="3086" r:id="rId22"/>
    <p:sldId id="3088" r:id="rId23"/>
    <p:sldId id="3127" r:id="rId24"/>
    <p:sldId id="3095" r:id="rId25"/>
    <p:sldId id="3084" r:id="rId26"/>
    <p:sldId id="3094" r:id="rId27"/>
    <p:sldId id="3082" r:id="rId28"/>
    <p:sldId id="3128" r:id="rId29"/>
    <p:sldId id="3154" r:id="rId30"/>
  </p:sldIdLst>
  <p:sldSz cx="12858750" cy="7232650"/>
  <p:notesSz cx="6858000" cy="9144000"/>
  <p:custDataLst>
    <p:tags r:id="rId3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9850"/>
    <a:srgbClr val="FBB600"/>
    <a:srgbClr val="9A0000"/>
    <a:srgbClr val="157DA8"/>
    <a:srgbClr val="30B9C3"/>
    <a:srgbClr val="8EC436"/>
    <a:srgbClr val="865523"/>
    <a:srgbClr val="E89E00"/>
    <a:srgbClr val="3A4293"/>
    <a:srgbClr val="F8A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2986" autoAdjust="0"/>
  </p:normalViewPr>
  <p:slideViewPr>
    <p:cSldViewPr showGuides="1">
      <p:cViewPr varScale="1">
        <p:scale>
          <a:sx n="101" d="100"/>
          <a:sy n="101" d="100"/>
        </p:scale>
        <p:origin x="792" y="102"/>
      </p:cViewPr>
      <p:guideLst>
        <p:guide orient="horz" pos="328"/>
        <p:guide pos="4050"/>
        <p:guide pos="557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gs" Target="tags/tag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801D8-EECC-45AB-9063-1BC64BFC2A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EFFEE-2121-4C4A-AA6A-67396F874B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4301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45C20-9DC3-4C93-855F-0906F529D9E0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156" y="6704013"/>
            <a:ext cx="4072440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498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8595A7-F137-4A1C-94F3-17BF434764D1}" type="slidenum">
              <a:rPr lang="zh-CN" altLang="en-US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gallery dir="l"/>
      </p:transition>
    </mc:Choice>
    <mc:Fallback>
      <p:transition spd="slow" advClick="0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-25400" y="0"/>
            <a:ext cx="12884150" cy="7243762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4" name="矩形 259"/>
          <p:cNvSpPr>
            <a:spLocks noChangeArrowheads="1"/>
          </p:cNvSpPr>
          <p:nvPr/>
        </p:nvSpPr>
        <p:spPr bwMode="auto">
          <a:xfrm>
            <a:off x="2612951" y="1960141"/>
            <a:ext cx="7200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000" dirty="0">
                <a:solidFill>
                  <a:schemeClr val="accent6">
                    <a:lumMod val="50000"/>
                  </a:schemeClr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健康饮食美味在这</a:t>
            </a:r>
            <a:endParaRPr lang="zh-CN" altLang="en-US" sz="6000" dirty="0">
              <a:solidFill>
                <a:schemeClr val="accent6">
                  <a:lumMod val="50000"/>
                </a:schemeClr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05" name="矩形 259"/>
          <p:cNvSpPr>
            <a:spLocks noChangeArrowheads="1"/>
          </p:cNvSpPr>
          <p:nvPr/>
        </p:nvSpPr>
        <p:spPr bwMode="auto">
          <a:xfrm>
            <a:off x="4197127" y="2896245"/>
            <a:ext cx="40324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000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中国美食文化餐饮招商宣传</a:t>
            </a:r>
            <a:endParaRPr lang="zh-CN" altLang="en-US" sz="2000" cap="all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69135" y="3832349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汇报人：</a:t>
            </a:r>
            <a:r>
              <a:rPr lang="en-US" altLang="zh-CN" dirty="0">
                <a:solidFill>
                  <a:schemeClr val="bg1"/>
                </a:solidFill>
              </a:rPr>
              <a:t>XXX</a:t>
            </a:r>
            <a:r>
              <a:rPr lang="zh-CN" altLang="en-US" dirty="0">
                <a:solidFill>
                  <a:schemeClr val="bg1"/>
                </a:solidFill>
              </a:rPr>
              <a:t>    汇报时间：</a:t>
            </a:r>
            <a:r>
              <a:rPr lang="en-US" altLang="zh-CN" dirty="0">
                <a:solidFill>
                  <a:schemeClr val="bg1"/>
                </a:solidFill>
              </a:rPr>
              <a:t>2018</a:t>
            </a:r>
            <a:r>
              <a:rPr lang="zh-CN" altLang="en-US" dirty="0">
                <a:solidFill>
                  <a:schemeClr val="bg1"/>
                </a:solidFill>
              </a:rPr>
              <a:t>年</a:t>
            </a:r>
            <a:r>
              <a:rPr lang="en-US" altLang="zh-CN" dirty="0">
                <a:solidFill>
                  <a:schemeClr val="bg1"/>
                </a:solidFill>
              </a:rPr>
              <a:t>XX</a:t>
            </a:r>
            <a:r>
              <a:rPr lang="zh-CN" altLang="en-US" dirty="0">
                <a:solidFill>
                  <a:schemeClr val="bg1"/>
                </a:solidFill>
              </a:rPr>
              <a:t>月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49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49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9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332" grpId="1" animBg="1"/>
      <p:bldP spid="204" grpId="0"/>
      <p:bldP spid="204" grpId="1"/>
      <p:bldP spid="205" grpId="0"/>
      <p:bldP spid="20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52"/>
          <p:cNvSpPr/>
          <p:nvPr/>
        </p:nvSpPr>
        <p:spPr>
          <a:xfrm>
            <a:off x="1202324" y="3045370"/>
            <a:ext cx="2417641" cy="2754415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20088" tIns="20088" rIns="20088" bIns="20088" anchor="ctr"/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Shape 1454"/>
          <p:cNvSpPr/>
          <p:nvPr/>
        </p:nvSpPr>
        <p:spPr>
          <a:xfrm>
            <a:off x="3888332" y="3045370"/>
            <a:ext cx="2417643" cy="2754415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20088" tIns="20088" rIns="20088" bIns="20088" anchor="ctr"/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Shape 1456"/>
          <p:cNvSpPr/>
          <p:nvPr/>
        </p:nvSpPr>
        <p:spPr>
          <a:xfrm>
            <a:off x="6552781" y="3045370"/>
            <a:ext cx="2417643" cy="2754415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20088" tIns="20088" rIns="20088" bIns="20088" anchor="ctr"/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Shape 1458"/>
          <p:cNvSpPr/>
          <p:nvPr/>
        </p:nvSpPr>
        <p:spPr>
          <a:xfrm>
            <a:off x="9238790" y="3045370"/>
            <a:ext cx="2417643" cy="2754415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20088" tIns="20088" rIns="20088" bIns="20088" anchor="ctr"/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460"/>
          <p:cNvSpPr/>
          <p:nvPr/>
        </p:nvSpPr>
        <p:spPr>
          <a:xfrm>
            <a:off x="1521292" y="2160671"/>
            <a:ext cx="1779700" cy="177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0088" tIns="20088" rIns="20088" bIns="20088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Group 20"/>
          <p:cNvGrpSpPr/>
          <p:nvPr/>
        </p:nvGrpSpPr>
        <p:grpSpPr>
          <a:xfrm>
            <a:off x="1445124" y="2203094"/>
            <a:ext cx="499824" cy="499824"/>
            <a:chOff x="1369087" y="2088729"/>
            <a:chExt cx="474017" cy="474016"/>
          </a:xfrm>
        </p:grpSpPr>
        <p:sp>
          <p:nvSpPr>
            <p:cNvPr id="8" name="Shape 1463"/>
            <p:cNvSpPr/>
            <p:nvPr/>
          </p:nvSpPr>
          <p:spPr>
            <a:xfrm>
              <a:off x="1369087" y="2088729"/>
              <a:ext cx="474017" cy="474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26784" tIns="26784" rIns="26784" bIns="26784" anchor="ctr"/>
            <a:lstStyle/>
            <a:p>
              <a:pPr lvl="0">
                <a:lnSpc>
                  <a:spcPct val="120000"/>
                </a:lnSpc>
              </a:pPr>
              <a:endParaRPr sz="183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Shape 1464"/>
            <p:cNvSpPr/>
            <p:nvPr/>
          </p:nvSpPr>
          <p:spPr>
            <a:xfrm>
              <a:off x="1477567" y="2232573"/>
              <a:ext cx="231656" cy="186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63" extrusionOk="0">
                  <a:moveTo>
                    <a:pt x="7274" y="21020"/>
                  </a:moveTo>
                  <a:cubicBezTo>
                    <a:pt x="7274" y="21376"/>
                    <a:pt x="7435" y="21475"/>
                    <a:pt x="7659" y="21222"/>
                  </a:cubicBezTo>
                  <a:cubicBezTo>
                    <a:pt x="7951" y="20894"/>
                    <a:pt x="10973" y="17529"/>
                    <a:pt x="10973" y="17529"/>
                  </a:cubicBezTo>
                  <a:lnTo>
                    <a:pt x="7274" y="15153"/>
                  </a:lnTo>
                  <a:cubicBezTo>
                    <a:pt x="7274" y="15153"/>
                    <a:pt x="7274" y="21020"/>
                    <a:pt x="7274" y="21020"/>
                  </a:cubicBezTo>
                  <a:close/>
                  <a:moveTo>
                    <a:pt x="20812" y="50"/>
                  </a:moveTo>
                  <a:cubicBezTo>
                    <a:pt x="20412" y="224"/>
                    <a:pt x="667" y="8860"/>
                    <a:pt x="277" y="9030"/>
                  </a:cubicBezTo>
                  <a:cubicBezTo>
                    <a:pt x="-53" y="9174"/>
                    <a:pt x="-126" y="9528"/>
                    <a:pt x="266" y="9723"/>
                  </a:cubicBezTo>
                  <a:cubicBezTo>
                    <a:pt x="733" y="9955"/>
                    <a:pt x="4681" y="11919"/>
                    <a:pt x="4681" y="11919"/>
                  </a:cubicBezTo>
                  <a:lnTo>
                    <a:pt x="4681" y="11919"/>
                  </a:lnTo>
                  <a:lnTo>
                    <a:pt x="7298" y="13221"/>
                  </a:lnTo>
                  <a:cubicBezTo>
                    <a:pt x="7298" y="13221"/>
                    <a:pt x="19903" y="1732"/>
                    <a:pt x="20073" y="1577"/>
                  </a:cubicBezTo>
                  <a:cubicBezTo>
                    <a:pt x="20246" y="1420"/>
                    <a:pt x="20443" y="1713"/>
                    <a:pt x="20319" y="1881"/>
                  </a:cubicBezTo>
                  <a:cubicBezTo>
                    <a:pt x="20194" y="2050"/>
                    <a:pt x="11163" y="14170"/>
                    <a:pt x="11163" y="14170"/>
                  </a:cubicBezTo>
                  <a:cubicBezTo>
                    <a:pt x="11163" y="14170"/>
                    <a:pt x="11163" y="14170"/>
                    <a:pt x="11163" y="14171"/>
                  </a:cubicBezTo>
                  <a:lnTo>
                    <a:pt x="10637" y="14898"/>
                  </a:lnTo>
                  <a:lnTo>
                    <a:pt x="11333" y="15363"/>
                  </a:lnTo>
                  <a:lnTo>
                    <a:pt x="11333" y="15363"/>
                  </a:lnTo>
                  <a:cubicBezTo>
                    <a:pt x="11333" y="15363"/>
                    <a:pt x="16742" y="18976"/>
                    <a:pt x="17127" y="19234"/>
                  </a:cubicBezTo>
                  <a:cubicBezTo>
                    <a:pt x="17464" y="19459"/>
                    <a:pt x="17904" y="19272"/>
                    <a:pt x="18001" y="18750"/>
                  </a:cubicBezTo>
                  <a:cubicBezTo>
                    <a:pt x="18117" y="18135"/>
                    <a:pt x="21310" y="1052"/>
                    <a:pt x="21382" y="671"/>
                  </a:cubicBezTo>
                  <a:cubicBezTo>
                    <a:pt x="21474" y="177"/>
                    <a:pt x="21211" y="-125"/>
                    <a:pt x="20812" y="5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lnSpc>
                  <a:spcPct val="120000"/>
                </a:lnSpc>
              </a:pPr>
              <a:endParaRPr sz="183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" name="Shape 1465"/>
          <p:cNvSpPr/>
          <p:nvPr/>
        </p:nvSpPr>
        <p:spPr>
          <a:xfrm>
            <a:off x="4207303" y="2160671"/>
            <a:ext cx="1779700" cy="177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20088" tIns="20088" rIns="20088" bIns="20088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468"/>
          <p:cNvSpPr/>
          <p:nvPr/>
        </p:nvSpPr>
        <p:spPr>
          <a:xfrm>
            <a:off x="6890594" y="2160814"/>
            <a:ext cx="1776054" cy="17760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20088" tIns="20088" rIns="20088" bIns="20088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471"/>
          <p:cNvSpPr/>
          <p:nvPr/>
        </p:nvSpPr>
        <p:spPr>
          <a:xfrm>
            <a:off x="9581148" y="2162492"/>
            <a:ext cx="1776054" cy="17760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20088" tIns="20088" rIns="20088" bIns="20088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Group 32"/>
          <p:cNvGrpSpPr/>
          <p:nvPr/>
        </p:nvGrpSpPr>
        <p:grpSpPr>
          <a:xfrm>
            <a:off x="4120772" y="2203092"/>
            <a:ext cx="499824" cy="499824"/>
            <a:chOff x="3906591" y="2088732"/>
            <a:chExt cx="474017" cy="474017"/>
          </a:xfrm>
        </p:grpSpPr>
        <p:sp>
          <p:nvSpPr>
            <p:cNvPr id="14" name="Shape 1474"/>
            <p:cNvSpPr/>
            <p:nvPr/>
          </p:nvSpPr>
          <p:spPr>
            <a:xfrm>
              <a:off x="3906591" y="2088732"/>
              <a:ext cx="474017" cy="474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miter lim="400000"/>
            </a:ln>
          </p:spPr>
          <p:txBody>
            <a:bodyPr lIns="26784" tIns="26784" rIns="26784" bIns="26784" anchor="ctr"/>
            <a:lstStyle/>
            <a:p>
              <a:pPr lvl="0">
                <a:lnSpc>
                  <a:spcPct val="120000"/>
                </a:lnSpc>
              </a:pPr>
              <a:endParaRPr sz="183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5" name="Group 1479"/>
            <p:cNvGrpSpPr/>
            <p:nvPr/>
          </p:nvGrpSpPr>
          <p:grpSpPr>
            <a:xfrm>
              <a:off x="4031314" y="2211790"/>
              <a:ext cx="199171" cy="186335"/>
              <a:chOff x="0" y="0"/>
              <a:chExt cx="398340" cy="372667"/>
            </a:xfrm>
          </p:grpSpPr>
          <p:sp>
            <p:nvSpPr>
              <p:cNvPr id="16" name="Shape 1477"/>
              <p:cNvSpPr/>
              <p:nvPr/>
            </p:nvSpPr>
            <p:spPr>
              <a:xfrm>
                <a:off x="0" y="0"/>
                <a:ext cx="346395" cy="2419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4" h="21420" extrusionOk="0">
                    <a:moveTo>
                      <a:pt x="21474" y="11049"/>
                    </a:moveTo>
                    <a:lnTo>
                      <a:pt x="18909" y="958"/>
                    </a:lnTo>
                    <a:cubicBezTo>
                      <a:pt x="18720" y="217"/>
                      <a:pt x="18164" y="-180"/>
                      <a:pt x="17669" y="79"/>
                    </a:cubicBezTo>
                    <a:lnTo>
                      <a:pt x="618" y="8962"/>
                    </a:lnTo>
                    <a:cubicBezTo>
                      <a:pt x="123" y="9221"/>
                      <a:pt x="-126" y="10036"/>
                      <a:pt x="64" y="10782"/>
                    </a:cubicBezTo>
                    <a:lnTo>
                      <a:pt x="2769" y="21420"/>
                    </a:lnTo>
                    <a:lnTo>
                      <a:pt x="2769" y="15715"/>
                    </a:lnTo>
                    <a:cubicBezTo>
                      <a:pt x="2769" y="13145"/>
                      <a:pt x="4209" y="11049"/>
                      <a:pt x="5979" y="11049"/>
                    </a:cubicBezTo>
                    <a:lnTo>
                      <a:pt x="10484" y="11049"/>
                    </a:lnTo>
                    <a:lnTo>
                      <a:pt x="15858" y="5663"/>
                    </a:lnTo>
                    <a:lnTo>
                      <a:pt x="18967" y="11049"/>
                    </a:lnTo>
                    <a:cubicBezTo>
                      <a:pt x="18967" y="11049"/>
                      <a:pt x="21474" y="11049"/>
                      <a:pt x="21474" y="1104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</a:pPr>
                <a:endParaRPr sz="183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Shape 1478"/>
              <p:cNvSpPr/>
              <p:nvPr/>
            </p:nvSpPr>
            <p:spPr>
              <a:xfrm>
                <a:off x="74826" y="149651"/>
                <a:ext cx="323515" cy="223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71" y="0"/>
                    </a:moveTo>
                    <a:lnTo>
                      <a:pt x="1028" y="0"/>
                    </a:lnTo>
                    <a:cubicBezTo>
                      <a:pt x="460" y="0"/>
                      <a:pt x="0" y="708"/>
                      <a:pt x="0" y="1571"/>
                    </a:cubicBezTo>
                    <a:lnTo>
                      <a:pt x="0" y="20029"/>
                    </a:lnTo>
                    <a:cubicBezTo>
                      <a:pt x="0" y="20897"/>
                      <a:pt x="460" y="21600"/>
                      <a:pt x="1028" y="21600"/>
                    </a:cubicBezTo>
                    <a:lnTo>
                      <a:pt x="20571" y="21600"/>
                    </a:lnTo>
                    <a:cubicBezTo>
                      <a:pt x="21140" y="21600"/>
                      <a:pt x="21600" y="20897"/>
                      <a:pt x="21600" y="20029"/>
                    </a:cubicBezTo>
                    <a:lnTo>
                      <a:pt x="21600" y="1571"/>
                    </a:lnTo>
                    <a:cubicBezTo>
                      <a:pt x="21600" y="708"/>
                      <a:pt x="21140" y="0"/>
                      <a:pt x="2057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</a:pPr>
                <a:endParaRPr sz="183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Group 40"/>
          <p:cNvGrpSpPr/>
          <p:nvPr/>
        </p:nvGrpSpPr>
        <p:grpSpPr>
          <a:xfrm>
            <a:off x="9486166" y="2203093"/>
            <a:ext cx="499824" cy="499824"/>
            <a:chOff x="8994965" y="2088733"/>
            <a:chExt cx="474017" cy="474017"/>
          </a:xfrm>
        </p:grpSpPr>
        <p:sp>
          <p:nvSpPr>
            <p:cNvPr id="19" name="Shape 1476"/>
            <p:cNvSpPr/>
            <p:nvPr/>
          </p:nvSpPr>
          <p:spPr>
            <a:xfrm>
              <a:off x="8994965" y="2088733"/>
              <a:ext cx="474017" cy="474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26784" tIns="26784" rIns="26784" bIns="26784" anchor="ctr"/>
            <a:lstStyle/>
            <a:p>
              <a:pPr lvl="0">
                <a:lnSpc>
                  <a:spcPct val="120000"/>
                </a:lnSpc>
              </a:pPr>
              <a:endParaRPr sz="183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Shape 1481"/>
            <p:cNvSpPr/>
            <p:nvPr/>
          </p:nvSpPr>
          <p:spPr>
            <a:xfrm>
              <a:off x="9132223" y="2211790"/>
              <a:ext cx="194606" cy="186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13" y="16137"/>
                  </a:moveTo>
                  <a:cubicBezTo>
                    <a:pt x="14080" y="15059"/>
                    <a:pt x="13176" y="14150"/>
                    <a:pt x="13176" y="12203"/>
                  </a:cubicBezTo>
                  <a:cubicBezTo>
                    <a:pt x="13176" y="11034"/>
                    <a:pt x="14040" y="11415"/>
                    <a:pt x="14419" y="9274"/>
                  </a:cubicBezTo>
                  <a:cubicBezTo>
                    <a:pt x="14577" y="8387"/>
                    <a:pt x="15341" y="9261"/>
                    <a:pt x="15487" y="7233"/>
                  </a:cubicBezTo>
                  <a:cubicBezTo>
                    <a:pt x="15487" y="6425"/>
                    <a:pt x="15071" y="6224"/>
                    <a:pt x="15071" y="6224"/>
                  </a:cubicBezTo>
                  <a:cubicBezTo>
                    <a:pt x="15071" y="6224"/>
                    <a:pt x="15283" y="5028"/>
                    <a:pt x="15366" y="4109"/>
                  </a:cubicBezTo>
                  <a:cubicBezTo>
                    <a:pt x="15468" y="2962"/>
                    <a:pt x="14731" y="0"/>
                    <a:pt x="10800" y="0"/>
                  </a:cubicBezTo>
                  <a:cubicBezTo>
                    <a:pt x="6869" y="0"/>
                    <a:pt x="6131" y="2962"/>
                    <a:pt x="6234" y="4109"/>
                  </a:cubicBezTo>
                  <a:cubicBezTo>
                    <a:pt x="6317" y="5028"/>
                    <a:pt x="6529" y="6224"/>
                    <a:pt x="6529" y="6224"/>
                  </a:cubicBezTo>
                  <a:cubicBezTo>
                    <a:pt x="6529" y="6224"/>
                    <a:pt x="6113" y="6425"/>
                    <a:pt x="6113" y="7233"/>
                  </a:cubicBezTo>
                  <a:cubicBezTo>
                    <a:pt x="6258" y="9261"/>
                    <a:pt x="7022" y="8387"/>
                    <a:pt x="7179" y="9274"/>
                  </a:cubicBezTo>
                  <a:cubicBezTo>
                    <a:pt x="7560" y="11415"/>
                    <a:pt x="8424" y="11034"/>
                    <a:pt x="8424" y="12203"/>
                  </a:cubicBezTo>
                  <a:cubicBezTo>
                    <a:pt x="8424" y="14150"/>
                    <a:pt x="7520" y="15059"/>
                    <a:pt x="4687" y="16137"/>
                  </a:cubicBezTo>
                  <a:cubicBezTo>
                    <a:pt x="1846" y="17219"/>
                    <a:pt x="0" y="18321"/>
                    <a:pt x="0" y="19073"/>
                  </a:cubicBezTo>
                  <a:cubicBezTo>
                    <a:pt x="0" y="19825"/>
                    <a:pt x="0" y="21600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600" y="21600"/>
                    <a:pt x="21600" y="19825"/>
                    <a:pt x="21600" y="19073"/>
                  </a:cubicBezTo>
                  <a:cubicBezTo>
                    <a:pt x="21600" y="18321"/>
                    <a:pt x="19754" y="17219"/>
                    <a:pt x="16913" y="1613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lnSpc>
                  <a:spcPct val="120000"/>
                </a:lnSpc>
              </a:pPr>
              <a:endParaRPr sz="183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Text Placeholder 5"/>
          <p:cNvSpPr txBox="1"/>
          <p:nvPr/>
        </p:nvSpPr>
        <p:spPr>
          <a:xfrm>
            <a:off x="1687553" y="2844897"/>
            <a:ext cx="1379498" cy="411253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 Placeholder 6"/>
          <p:cNvSpPr txBox="1"/>
          <p:nvPr/>
        </p:nvSpPr>
        <p:spPr>
          <a:xfrm>
            <a:off x="1327629" y="4227101"/>
            <a:ext cx="2165857" cy="11959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5"/>
          <p:cNvSpPr txBox="1"/>
          <p:nvPr/>
        </p:nvSpPr>
        <p:spPr>
          <a:xfrm>
            <a:off x="4491370" y="2844897"/>
            <a:ext cx="1282998" cy="411253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 Placeholder 5"/>
          <p:cNvSpPr txBox="1"/>
          <p:nvPr/>
        </p:nvSpPr>
        <p:spPr>
          <a:xfrm>
            <a:off x="9863391" y="2844897"/>
            <a:ext cx="1282998" cy="411253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 Placeholder 6"/>
          <p:cNvSpPr txBox="1"/>
          <p:nvPr/>
        </p:nvSpPr>
        <p:spPr>
          <a:xfrm>
            <a:off x="4140118" y="4227101"/>
            <a:ext cx="1914071" cy="119593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 Placeholder 6"/>
          <p:cNvSpPr txBox="1"/>
          <p:nvPr/>
        </p:nvSpPr>
        <p:spPr>
          <a:xfrm>
            <a:off x="6816339" y="4227101"/>
            <a:ext cx="1914071" cy="119593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 Placeholder 6"/>
          <p:cNvSpPr txBox="1"/>
          <p:nvPr/>
        </p:nvSpPr>
        <p:spPr>
          <a:xfrm>
            <a:off x="9512139" y="4227101"/>
            <a:ext cx="1914071" cy="119593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 Placeholder 5"/>
          <p:cNvSpPr txBox="1"/>
          <p:nvPr/>
        </p:nvSpPr>
        <p:spPr>
          <a:xfrm>
            <a:off x="7167589" y="2844897"/>
            <a:ext cx="1282998" cy="411253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Shape 1475"/>
          <p:cNvSpPr/>
          <p:nvPr/>
        </p:nvSpPr>
        <p:spPr>
          <a:xfrm>
            <a:off x="6803469" y="2203092"/>
            <a:ext cx="499824" cy="4998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>
            <a:miter lim="400000"/>
          </a:ln>
        </p:spPr>
        <p:txBody>
          <a:bodyPr lIns="20088" tIns="20088" rIns="20088" bIns="20088" anchor="ctr"/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Shape 1480"/>
          <p:cNvSpPr/>
          <p:nvPr/>
        </p:nvSpPr>
        <p:spPr>
          <a:xfrm>
            <a:off x="6954796" y="2332852"/>
            <a:ext cx="196493" cy="196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43" y="20435"/>
                </a:moveTo>
                <a:cubicBezTo>
                  <a:pt x="17964" y="20435"/>
                  <a:pt x="17252" y="19721"/>
                  <a:pt x="17252" y="18844"/>
                </a:cubicBezTo>
                <a:cubicBezTo>
                  <a:pt x="17252" y="17964"/>
                  <a:pt x="17964" y="17253"/>
                  <a:pt x="18843" y="17253"/>
                </a:cubicBezTo>
                <a:cubicBezTo>
                  <a:pt x="19721" y="17253"/>
                  <a:pt x="20434" y="17964"/>
                  <a:pt x="20434" y="18844"/>
                </a:cubicBezTo>
                <a:cubicBezTo>
                  <a:pt x="20434" y="19721"/>
                  <a:pt x="19721" y="20435"/>
                  <a:pt x="18843" y="20435"/>
                </a:cubicBezTo>
                <a:close/>
                <a:moveTo>
                  <a:pt x="12390" y="18844"/>
                </a:moveTo>
                <a:cubicBezTo>
                  <a:pt x="12390" y="19721"/>
                  <a:pt x="11679" y="20435"/>
                  <a:pt x="10801" y="20435"/>
                </a:cubicBezTo>
                <a:cubicBezTo>
                  <a:pt x="9922" y="20435"/>
                  <a:pt x="9210" y="19721"/>
                  <a:pt x="9210" y="18844"/>
                </a:cubicBezTo>
                <a:cubicBezTo>
                  <a:pt x="9210" y="17964"/>
                  <a:pt x="9922" y="17253"/>
                  <a:pt x="10801" y="17253"/>
                </a:cubicBezTo>
                <a:cubicBezTo>
                  <a:pt x="11679" y="17253"/>
                  <a:pt x="12390" y="17964"/>
                  <a:pt x="12390" y="18844"/>
                </a:cubicBezTo>
                <a:close/>
                <a:moveTo>
                  <a:pt x="9210" y="2756"/>
                </a:moveTo>
                <a:cubicBezTo>
                  <a:pt x="9210" y="1879"/>
                  <a:pt x="9922" y="1165"/>
                  <a:pt x="10801" y="1165"/>
                </a:cubicBezTo>
                <a:cubicBezTo>
                  <a:pt x="11679" y="1165"/>
                  <a:pt x="12390" y="1879"/>
                  <a:pt x="12390" y="2756"/>
                </a:cubicBezTo>
                <a:cubicBezTo>
                  <a:pt x="12390" y="3636"/>
                  <a:pt x="11679" y="4347"/>
                  <a:pt x="10801" y="4347"/>
                </a:cubicBezTo>
                <a:cubicBezTo>
                  <a:pt x="9922" y="4347"/>
                  <a:pt x="9210" y="3636"/>
                  <a:pt x="9210" y="2756"/>
                </a:cubicBezTo>
                <a:close/>
                <a:moveTo>
                  <a:pt x="4348" y="18844"/>
                </a:moveTo>
                <a:cubicBezTo>
                  <a:pt x="4348" y="19721"/>
                  <a:pt x="3636" y="20435"/>
                  <a:pt x="2757" y="20435"/>
                </a:cubicBezTo>
                <a:cubicBezTo>
                  <a:pt x="1879" y="20435"/>
                  <a:pt x="1168" y="19721"/>
                  <a:pt x="1168" y="18844"/>
                </a:cubicBezTo>
                <a:cubicBezTo>
                  <a:pt x="1168" y="17964"/>
                  <a:pt x="1879" y="17253"/>
                  <a:pt x="2757" y="17253"/>
                </a:cubicBezTo>
                <a:cubicBezTo>
                  <a:pt x="3636" y="17253"/>
                  <a:pt x="4348" y="17964"/>
                  <a:pt x="4348" y="18844"/>
                </a:cubicBezTo>
                <a:close/>
                <a:moveTo>
                  <a:pt x="19934" y="16312"/>
                </a:moveTo>
                <a:lnTo>
                  <a:pt x="19934" y="13672"/>
                </a:lnTo>
                <a:cubicBezTo>
                  <a:pt x="19934" y="12078"/>
                  <a:pt x="18879" y="9707"/>
                  <a:pt x="15971" y="9707"/>
                </a:cubicBezTo>
                <a:lnTo>
                  <a:pt x="13673" y="9707"/>
                </a:lnTo>
                <a:cubicBezTo>
                  <a:pt x="12050" y="9707"/>
                  <a:pt x="11899" y="8913"/>
                  <a:pt x="11892" y="8503"/>
                </a:cubicBezTo>
                <a:lnTo>
                  <a:pt x="11892" y="5288"/>
                </a:lnTo>
                <a:cubicBezTo>
                  <a:pt x="12872" y="4867"/>
                  <a:pt x="13558" y="3893"/>
                  <a:pt x="13558" y="2756"/>
                </a:cubicBezTo>
                <a:cubicBezTo>
                  <a:pt x="13558" y="1234"/>
                  <a:pt x="12323" y="0"/>
                  <a:pt x="10801" y="0"/>
                </a:cubicBezTo>
                <a:cubicBezTo>
                  <a:pt x="9277" y="0"/>
                  <a:pt x="8043" y="1234"/>
                  <a:pt x="8043" y="2756"/>
                </a:cubicBezTo>
                <a:cubicBezTo>
                  <a:pt x="8043" y="3893"/>
                  <a:pt x="8730" y="4867"/>
                  <a:pt x="9709" y="5288"/>
                </a:cubicBezTo>
                <a:lnTo>
                  <a:pt x="9709" y="8503"/>
                </a:lnTo>
                <a:cubicBezTo>
                  <a:pt x="9709" y="8799"/>
                  <a:pt x="9623" y="9707"/>
                  <a:pt x="7927" y="9707"/>
                </a:cubicBezTo>
                <a:lnTo>
                  <a:pt x="5631" y="9707"/>
                </a:lnTo>
                <a:cubicBezTo>
                  <a:pt x="2723" y="9707"/>
                  <a:pt x="1666" y="12078"/>
                  <a:pt x="1666" y="13672"/>
                </a:cubicBezTo>
                <a:lnTo>
                  <a:pt x="1666" y="16312"/>
                </a:lnTo>
                <a:cubicBezTo>
                  <a:pt x="686" y="16733"/>
                  <a:pt x="0" y="17707"/>
                  <a:pt x="0" y="18844"/>
                </a:cubicBezTo>
                <a:cubicBezTo>
                  <a:pt x="0" y="20366"/>
                  <a:pt x="1235" y="21600"/>
                  <a:pt x="2757" y="21600"/>
                </a:cubicBezTo>
                <a:cubicBezTo>
                  <a:pt x="4280" y="21600"/>
                  <a:pt x="5516" y="20366"/>
                  <a:pt x="5516" y="18844"/>
                </a:cubicBezTo>
                <a:cubicBezTo>
                  <a:pt x="5516" y="17707"/>
                  <a:pt x="4828" y="16733"/>
                  <a:pt x="3849" y="16312"/>
                </a:cubicBezTo>
                <a:lnTo>
                  <a:pt x="3849" y="13672"/>
                </a:lnTo>
                <a:cubicBezTo>
                  <a:pt x="3849" y="13376"/>
                  <a:pt x="3935" y="11890"/>
                  <a:pt x="5631" y="11890"/>
                </a:cubicBezTo>
                <a:lnTo>
                  <a:pt x="7927" y="11890"/>
                </a:lnTo>
                <a:cubicBezTo>
                  <a:pt x="8626" y="11890"/>
                  <a:pt x="9214" y="11785"/>
                  <a:pt x="9709" y="11608"/>
                </a:cubicBezTo>
                <a:lnTo>
                  <a:pt x="9709" y="16312"/>
                </a:lnTo>
                <a:cubicBezTo>
                  <a:pt x="8730" y="16733"/>
                  <a:pt x="8043" y="17707"/>
                  <a:pt x="8043" y="18844"/>
                </a:cubicBezTo>
                <a:cubicBezTo>
                  <a:pt x="8043" y="20366"/>
                  <a:pt x="9277" y="21600"/>
                  <a:pt x="10801" y="21600"/>
                </a:cubicBezTo>
                <a:cubicBezTo>
                  <a:pt x="12323" y="21600"/>
                  <a:pt x="13558" y="20366"/>
                  <a:pt x="13558" y="18844"/>
                </a:cubicBezTo>
                <a:cubicBezTo>
                  <a:pt x="13558" y="17707"/>
                  <a:pt x="12872" y="16733"/>
                  <a:pt x="11892" y="16312"/>
                </a:cubicBezTo>
                <a:lnTo>
                  <a:pt x="11892" y="11608"/>
                </a:lnTo>
                <a:cubicBezTo>
                  <a:pt x="12388" y="11785"/>
                  <a:pt x="12975" y="11890"/>
                  <a:pt x="13673" y="11890"/>
                </a:cubicBezTo>
                <a:lnTo>
                  <a:pt x="15971" y="11890"/>
                </a:lnTo>
                <a:cubicBezTo>
                  <a:pt x="17592" y="11890"/>
                  <a:pt x="17743" y="13263"/>
                  <a:pt x="17751" y="13672"/>
                </a:cubicBezTo>
                <a:lnTo>
                  <a:pt x="17751" y="16312"/>
                </a:lnTo>
                <a:cubicBezTo>
                  <a:pt x="16772" y="16733"/>
                  <a:pt x="16086" y="17707"/>
                  <a:pt x="16086" y="18844"/>
                </a:cubicBezTo>
                <a:cubicBezTo>
                  <a:pt x="16086" y="20366"/>
                  <a:pt x="17320" y="21600"/>
                  <a:pt x="18843" y="21600"/>
                </a:cubicBezTo>
                <a:cubicBezTo>
                  <a:pt x="20366" y="21600"/>
                  <a:pt x="21600" y="20366"/>
                  <a:pt x="21600" y="18844"/>
                </a:cubicBezTo>
                <a:cubicBezTo>
                  <a:pt x="21600" y="17707"/>
                  <a:pt x="20914" y="16733"/>
                  <a:pt x="19934" y="1631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34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21" grpId="0" build="p"/>
      <p:bldP spid="22" grpId="0" build="p"/>
      <p:bldP spid="23" grpId="0"/>
      <p:bldP spid="24" grpId="0"/>
      <p:bldP spid="25" grpId="0"/>
      <p:bldP spid="26" grpId="0"/>
      <p:bldP spid="27" grpId="0"/>
      <p:bldP spid="29" grpId="0"/>
      <p:bldP spid="30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/>
          <p:nvPr/>
        </p:nvSpPr>
        <p:spPr bwMode="auto">
          <a:xfrm>
            <a:off x="1674578" y="1834366"/>
            <a:ext cx="4815070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290" name="AutoShape 2"/>
          <p:cNvSpPr/>
          <p:nvPr/>
        </p:nvSpPr>
        <p:spPr bwMode="auto">
          <a:xfrm>
            <a:off x="6462861" y="1829902"/>
            <a:ext cx="4701223" cy="28729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299" name="AutoShape 11"/>
          <p:cNvSpPr/>
          <p:nvPr/>
        </p:nvSpPr>
        <p:spPr bwMode="auto">
          <a:xfrm>
            <a:off x="7835724" y="5442346"/>
            <a:ext cx="375026" cy="3772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6" y="18801"/>
                </a:moveTo>
                <a:cubicBezTo>
                  <a:pt x="21517" y="18964"/>
                  <a:pt x="21599" y="19177"/>
                  <a:pt x="21599" y="19437"/>
                </a:cubicBezTo>
                <a:cubicBezTo>
                  <a:pt x="21599" y="19581"/>
                  <a:pt x="21517" y="19776"/>
                  <a:pt x="21356" y="20019"/>
                </a:cubicBezTo>
                <a:cubicBezTo>
                  <a:pt x="21192" y="20261"/>
                  <a:pt x="20989" y="20504"/>
                  <a:pt x="20746" y="20741"/>
                </a:cubicBezTo>
                <a:cubicBezTo>
                  <a:pt x="20503" y="20979"/>
                  <a:pt x="20260" y="21184"/>
                  <a:pt x="20022" y="21348"/>
                </a:cubicBezTo>
                <a:cubicBezTo>
                  <a:pt x="19782" y="21517"/>
                  <a:pt x="19593" y="21599"/>
                  <a:pt x="19446" y="21599"/>
                </a:cubicBezTo>
                <a:cubicBezTo>
                  <a:pt x="19189" y="21599"/>
                  <a:pt x="18974" y="21514"/>
                  <a:pt x="18810" y="21342"/>
                </a:cubicBezTo>
                <a:lnTo>
                  <a:pt x="13956" y="16503"/>
                </a:lnTo>
                <a:cubicBezTo>
                  <a:pt x="13216" y="16979"/>
                  <a:pt x="12429" y="17349"/>
                  <a:pt x="11589" y="17603"/>
                </a:cubicBezTo>
                <a:cubicBezTo>
                  <a:pt x="10750" y="17863"/>
                  <a:pt x="9891" y="17990"/>
                  <a:pt x="9007" y="17990"/>
                </a:cubicBezTo>
                <a:cubicBezTo>
                  <a:pt x="7770" y="17990"/>
                  <a:pt x="6608" y="17759"/>
                  <a:pt x="5518" y="17290"/>
                </a:cubicBezTo>
                <a:cubicBezTo>
                  <a:pt x="4427" y="16822"/>
                  <a:pt x="3470" y="16175"/>
                  <a:pt x="2645" y="15353"/>
                </a:cubicBezTo>
                <a:cubicBezTo>
                  <a:pt x="1817" y="14535"/>
                  <a:pt x="1173" y="13579"/>
                  <a:pt x="701" y="12487"/>
                </a:cubicBezTo>
                <a:cubicBezTo>
                  <a:pt x="232" y="11399"/>
                  <a:pt x="0" y="10237"/>
                  <a:pt x="0" y="8999"/>
                </a:cubicBezTo>
                <a:cubicBezTo>
                  <a:pt x="0" y="7768"/>
                  <a:pt x="232" y="6602"/>
                  <a:pt x="701" y="5515"/>
                </a:cubicBezTo>
                <a:cubicBezTo>
                  <a:pt x="1170" y="4422"/>
                  <a:pt x="1817" y="3468"/>
                  <a:pt x="2645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2" y="237"/>
                  <a:pt x="12487" y="709"/>
                </a:cubicBezTo>
                <a:cubicBezTo>
                  <a:pt x="13572" y="1180"/>
                  <a:pt x="14530" y="1827"/>
                  <a:pt x="15358" y="2646"/>
                </a:cubicBezTo>
                <a:cubicBezTo>
                  <a:pt x="16183" y="3468"/>
                  <a:pt x="16830" y="4422"/>
                  <a:pt x="17299" y="5515"/>
                </a:cubicBezTo>
                <a:cubicBezTo>
                  <a:pt x="17768" y="6602"/>
                  <a:pt x="18002" y="7768"/>
                  <a:pt x="18002" y="8999"/>
                </a:cubicBezTo>
                <a:cubicBezTo>
                  <a:pt x="18002" y="9887"/>
                  <a:pt x="17872" y="10748"/>
                  <a:pt x="17615" y="11588"/>
                </a:cubicBezTo>
                <a:cubicBezTo>
                  <a:pt x="17358" y="12434"/>
                  <a:pt x="16991" y="13218"/>
                  <a:pt x="16513" y="13947"/>
                </a:cubicBezTo>
                <a:lnTo>
                  <a:pt x="21356" y="18801"/>
                </a:lnTo>
                <a:close/>
                <a:moveTo>
                  <a:pt x="3597" y="8999"/>
                </a:moveTo>
                <a:cubicBezTo>
                  <a:pt x="3597" y="9759"/>
                  <a:pt x="3741" y="10465"/>
                  <a:pt x="4029" y="11117"/>
                </a:cubicBezTo>
                <a:cubicBezTo>
                  <a:pt x="4317" y="11770"/>
                  <a:pt x="4707" y="12338"/>
                  <a:pt x="5193" y="12821"/>
                </a:cubicBezTo>
                <a:cubicBezTo>
                  <a:pt x="5679" y="13300"/>
                  <a:pt x="6253" y="13684"/>
                  <a:pt x="6908" y="13970"/>
                </a:cubicBezTo>
                <a:cubicBezTo>
                  <a:pt x="7566" y="14252"/>
                  <a:pt x="8264" y="14394"/>
                  <a:pt x="9004" y="14394"/>
                </a:cubicBezTo>
                <a:cubicBezTo>
                  <a:pt x="9745" y="14394"/>
                  <a:pt x="10439" y="14252"/>
                  <a:pt x="11091" y="13970"/>
                </a:cubicBezTo>
                <a:cubicBezTo>
                  <a:pt x="11744" y="13684"/>
                  <a:pt x="12318" y="13300"/>
                  <a:pt x="12801" y="12821"/>
                </a:cubicBezTo>
                <a:cubicBezTo>
                  <a:pt x="13290" y="12338"/>
                  <a:pt x="13677" y="11770"/>
                  <a:pt x="13965" y="11117"/>
                </a:cubicBezTo>
                <a:cubicBezTo>
                  <a:pt x="14253" y="10465"/>
                  <a:pt x="14397" y="9759"/>
                  <a:pt x="14397" y="8999"/>
                </a:cubicBezTo>
                <a:cubicBezTo>
                  <a:pt x="14397" y="8260"/>
                  <a:pt x="14253" y="7565"/>
                  <a:pt x="13965" y="6913"/>
                </a:cubicBezTo>
                <a:cubicBezTo>
                  <a:pt x="13674" y="6258"/>
                  <a:pt x="13290" y="5683"/>
                  <a:pt x="12801" y="5193"/>
                </a:cubicBezTo>
                <a:cubicBezTo>
                  <a:pt x="12316" y="4703"/>
                  <a:pt x="11744" y="4317"/>
                  <a:pt x="11091" y="4032"/>
                </a:cubicBezTo>
                <a:cubicBezTo>
                  <a:pt x="10439" y="3750"/>
                  <a:pt x="9741" y="3606"/>
                  <a:pt x="9004" y="3606"/>
                </a:cubicBezTo>
                <a:cubicBezTo>
                  <a:pt x="8267" y="3606"/>
                  <a:pt x="7566" y="3750"/>
                  <a:pt x="6908" y="4032"/>
                </a:cubicBezTo>
                <a:cubicBezTo>
                  <a:pt x="6253" y="4317"/>
                  <a:pt x="5676" y="4703"/>
                  <a:pt x="5193" y="5193"/>
                </a:cubicBezTo>
                <a:cubicBezTo>
                  <a:pt x="4707" y="5683"/>
                  <a:pt x="4317" y="6258"/>
                  <a:pt x="4029" y="6913"/>
                </a:cubicBezTo>
                <a:cubicBezTo>
                  <a:pt x="3741" y="7565"/>
                  <a:pt x="3597" y="8257"/>
                  <a:pt x="3597" y="8999"/>
                </a:cubicBezTo>
                <a:moveTo>
                  <a:pt x="9007" y="5591"/>
                </a:moveTo>
                <a:cubicBezTo>
                  <a:pt x="9184" y="5591"/>
                  <a:pt x="9344" y="5656"/>
                  <a:pt x="9472" y="5785"/>
                </a:cubicBezTo>
                <a:cubicBezTo>
                  <a:pt x="9602" y="5919"/>
                  <a:pt x="9668" y="6082"/>
                  <a:pt x="9668" y="6280"/>
                </a:cubicBezTo>
                <a:cubicBezTo>
                  <a:pt x="9668" y="6461"/>
                  <a:pt x="9602" y="6616"/>
                  <a:pt x="9472" y="6745"/>
                </a:cubicBezTo>
                <a:cubicBezTo>
                  <a:pt x="9344" y="6878"/>
                  <a:pt x="9184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79"/>
                  <a:pt x="6884" y="9332"/>
                  <a:pt x="6755" y="9465"/>
                </a:cubicBezTo>
                <a:cubicBezTo>
                  <a:pt x="6623" y="9596"/>
                  <a:pt x="6467" y="9658"/>
                  <a:pt x="6288" y="9658"/>
                </a:cubicBezTo>
                <a:cubicBezTo>
                  <a:pt x="6080" y="9658"/>
                  <a:pt x="5914" y="9596"/>
                  <a:pt x="5786" y="9465"/>
                </a:cubicBezTo>
                <a:cubicBezTo>
                  <a:pt x="5659" y="9332"/>
                  <a:pt x="5600" y="9179"/>
                  <a:pt x="5600" y="8996"/>
                </a:cubicBezTo>
                <a:cubicBezTo>
                  <a:pt x="5600" y="8539"/>
                  <a:pt x="5685" y="8104"/>
                  <a:pt x="5863" y="7686"/>
                </a:cubicBezTo>
                <a:cubicBezTo>
                  <a:pt x="6037" y="7271"/>
                  <a:pt x="6281" y="6907"/>
                  <a:pt x="6597" y="6591"/>
                </a:cubicBezTo>
                <a:cubicBezTo>
                  <a:pt x="6905" y="6277"/>
                  <a:pt x="7264" y="6029"/>
                  <a:pt x="7677" y="5857"/>
                </a:cubicBezTo>
                <a:cubicBezTo>
                  <a:pt x="8086" y="5680"/>
                  <a:pt x="8530" y="5591"/>
                  <a:pt x="9007" y="55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301" name="AutoShape 13"/>
          <p:cNvSpPr/>
          <p:nvPr/>
        </p:nvSpPr>
        <p:spPr bwMode="auto">
          <a:xfrm>
            <a:off x="4842211" y="5489226"/>
            <a:ext cx="377258" cy="3147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3"/>
                </a:moveTo>
                <a:cubicBezTo>
                  <a:pt x="20632" y="3223"/>
                  <a:pt x="20946" y="3384"/>
                  <a:pt x="21208" y="3713"/>
                </a:cubicBezTo>
                <a:cubicBezTo>
                  <a:pt x="21469" y="4043"/>
                  <a:pt x="21599" y="4427"/>
                  <a:pt x="21599" y="4864"/>
                </a:cubicBezTo>
                <a:lnTo>
                  <a:pt x="21599" y="19984"/>
                </a:lnTo>
                <a:cubicBezTo>
                  <a:pt x="21599" y="20421"/>
                  <a:pt x="21469" y="20804"/>
                  <a:pt x="21208" y="21120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2" y="21599"/>
                  <a:pt x="662" y="21441"/>
                  <a:pt x="399" y="21120"/>
                </a:cubicBezTo>
                <a:cubicBezTo>
                  <a:pt x="135" y="20804"/>
                  <a:pt x="0" y="20421"/>
                  <a:pt x="0" y="19984"/>
                </a:cubicBezTo>
                <a:lnTo>
                  <a:pt x="0" y="4864"/>
                </a:lnTo>
                <a:cubicBezTo>
                  <a:pt x="0" y="4427"/>
                  <a:pt x="135" y="4043"/>
                  <a:pt x="399" y="3713"/>
                </a:cubicBezTo>
                <a:cubicBezTo>
                  <a:pt x="662" y="3384"/>
                  <a:pt x="982" y="3223"/>
                  <a:pt x="1348" y="3223"/>
                </a:cubicBezTo>
                <a:lnTo>
                  <a:pt x="5637" y="3223"/>
                </a:lnTo>
                <a:lnTo>
                  <a:pt x="6318" y="1459"/>
                </a:lnTo>
                <a:cubicBezTo>
                  <a:pt x="6457" y="1058"/>
                  <a:pt x="6718" y="713"/>
                  <a:pt x="7090" y="426"/>
                </a:cubicBezTo>
                <a:cubicBezTo>
                  <a:pt x="7467" y="143"/>
                  <a:pt x="7839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09" y="426"/>
                </a:cubicBezTo>
                <a:cubicBezTo>
                  <a:pt x="14885" y="713"/>
                  <a:pt x="15146" y="1058"/>
                  <a:pt x="15293" y="1459"/>
                </a:cubicBezTo>
                <a:lnTo>
                  <a:pt x="15962" y="3223"/>
                </a:lnTo>
                <a:lnTo>
                  <a:pt x="20263" y="3223"/>
                </a:lnTo>
                <a:close/>
                <a:moveTo>
                  <a:pt x="10805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3" y="18294"/>
                  <a:pt x="14270" y="17810"/>
                  <a:pt x="14775" y="17196"/>
                </a:cubicBezTo>
                <a:cubicBezTo>
                  <a:pt x="15279" y="16582"/>
                  <a:pt x="15678" y="15862"/>
                  <a:pt x="15973" y="15047"/>
                </a:cubicBezTo>
                <a:cubicBezTo>
                  <a:pt x="16270" y="14234"/>
                  <a:pt x="16419" y="13355"/>
                  <a:pt x="16419" y="12422"/>
                </a:cubicBezTo>
                <a:cubicBezTo>
                  <a:pt x="16419" y="11498"/>
                  <a:pt x="16270" y="10623"/>
                  <a:pt x="15973" y="9794"/>
                </a:cubicBezTo>
                <a:cubicBezTo>
                  <a:pt x="15678" y="8966"/>
                  <a:pt x="15279" y="8250"/>
                  <a:pt x="14775" y="7645"/>
                </a:cubicBezTo>
                <a:cubicBezTo>
                  <a:pt x="14270" y="7035"/>
                  <a:pt x="13673" y="6557"/>
                  <a:pt x="12987" y="6199"/>
                </a:cubicBezTo>
                <a:cubicBezTo>
                  <a:pt x="12299" y="5843"/>
                  <a:pt x="11572" y="5666"/>
                  <a:pt x="10805" y="5666"/>
                </a:cubicBezTo>
                <a:cubicBezTo>
                  <a:pt x="10040" y="5666"/>
                  <a:pt x="9313" y="5846"/>
                  <a:pt x="8619" y="6199"/>
                </a:cubicBezTo>
                <a:cubicBezTo>
                  <a:pt x="7930" y="6557"/>
                  <a:pt x="7332" y="7035"/>
                  <a:pt x="6828" y="7645"/>
                </a:cubicBezTo>
                <a:cubicBezTo>
                  <a:pt x="6324" y="8250"/>
                  <a:pt x="5922" y="8963"/>
                  <a:pt x="5626" y="9788"/>
                </a:cubicBezTo>
                <a:cubicBezTo>
                  <a:pt x="5330" y="10611"/>
                  <a:pt x="5180" y="11491"/>
                  <a:pt x="5180" y="12422"/>
                </a:cubicBezTo>
                <a:cubicBezTo>
                  <a:pt x="5180" y="13355"/>
                  <a:pt x="5330" y="14234"/>
                  <a:pt x="5626" y="15047"/>
                </a:cubicBezTo>
                <a:cubicBezTo>
                  <a:pt x="5922" y="15862"/>
                  <a:pt x="6324" y="16582"/>
                  <a:pt x="6828" y="17196"/>
                </a:cubicBezTo>
                <a:cubicBezTo>
                  <a:pt x="7332" y="17810"/>
                  <a:pt x="7930" y="18294"/>
                  <a:pt x="8619" y="18650"/>
                </a:cubicBezTo>
                <a:cubicBezTo>
                  <a:pt x="9313" y="19005"/>
                  <a:pt x="10040" y="19185"/>
                  <a:pt x="10805" y="19185"/>
                </a:cubicBezTo>
                <a:moveTo>
                  <a:pt x="10805" y="7833"/>
                </a:moveTo>
                <a:cubicBezTo>
                  <a:pt x="11337" y="7833"/>
                  <a:pt x="11833" y="7952"/>
                  <a:pt x="12295" y="8190"/>
                </a:cubicBezTo>
                <a:cubicBezTo>
                  <a:pt x="12755" y="8432"/>
                  <a:pt x="13158" y="8754"/>
                  <a:pt x="13501" y="9168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5"/>
                  <a:pt x="14615" y="11781"/>
                  <a:pt x="14615" y="12422"/>
                </a:cubicBezTo>
                <a:cubicBezTo>
                  <a:pt x="14615" y="13055"/>
                  <a:pt x="14515" y="13650"/>
                  <a:pt x="14316" y="14204"/>
                </a:cubicBezTo>
                <a:cubicBezTo>
                  <a:pt x="14118" y="14757"/>
                  <a:pt x="13846" y="15245"/>
                  <a:pt x="13501" y="15667"/>
                </a:cubicBezTo>
                <a:cubicBezTo>
                  <a:pt x="13158" y="16091"/>
                  <a:pt x="12752" y="16419"/>
                  <a:pt x="12289" y="16660"/>
                </a:cubicBezTo>
                <a:cubicBezTo>
                  <a:pt x="11825" y="16898"/>
                  <a:pt x="11329" y="17016"/>
                  <a:pt x="10805" y="17016"/>
                </a:cubicBezTo>
                <a:cubicBezTo>
                  <a:pt x="10275" y="17016"/>
                  <a:pt x="9777" y="16898"/>
                  <a:pt x="9313" y="16660"/>
                </a:cubicBezTo>
                <a:cubicBezTo>
                  <a:pt x="8848" y="16419"/>
                  <a:pt x="8444" y="16091"/>
                  <a:pt x="8101" y="15667"/>
                </a:cubicBezTo>
                <a:cubicBezTo>
                  <a:pt x="7755" y="15245"/>
                  <a:pt x="7484" y="14755"/>
                  <a:pt x="7285" y="14198"/>
                </a:cubicBezTo>
                <a:cubicBezTo>
                  <a:pt x="7084" y="13641"/>
                  <a:pt x="6985" y="13045"/>
                  <a:pt x="6985" y="12422"/>
                </a:cubicBezTo>
                <a:cubicBezTo>
                  <a:pt x="6985" y="11781"/>
                  <a:pt x="7084" y="11185"/>
                  <a:pt x="7285" y="10623"/>
                </a:cubicBezTo>
                <a:cubicBezTo>
                  <a:pt x="7484" y="10068"/>
                  <a:pt x="7755" y="9583"/>
                  <a:pt x="8101" y="9168"/>
                </a:cubicBezTo>
                <a:cubicBezTo>
                  <a:pt x="8444" y="8754"/>
                  <a:pt x="8848" y="8432"/>
                  <a:pt x="9313" y="8190"/>
                </a:cubicBezTo>
                <a:cubicBezTo>
                  <a:pt x="9777" y="7952"/>
                  <a:pt x="10275" y="7833"/>
                  <a:pt x="10805" y="783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2099044" y="5619801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6"/>
          <p:cNvSpPr txBox="1"/>
          <p:nvPr/>
        </p:nvSpPr>
        <p:spPr>
          <a:xfrm>
            <a:off x="2992771" y="5299070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5"/>
          <p:cNvSpPr txBox="1"/>
          <p:nvPr/>
        </p:nvSpPr>
        <p:spPr>
          <a:xfrm>
            <a:off x="8347444" y="5619801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6"/>
          <p:cNvSpPr txBox="1"/>
          <p:nvPr/>
        </p:nvSpPr>
        <p:spPr>
          <a:xfrm>
            <a:off x="8347444" y="5299070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5"/>
          <p:cNvSpPr txBox="1"/>
          <p:nvPr/>
        </p:nvSpPr>
        <p:spPr>
          <a:xfrm>
            <a:off x="2099044" y="3133776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6"/>
          <p:cNvSpPr txBox="1"/>
          <p:nvPr/>
        </p:nvSpPr>
        <p:spPr>
          <a:xfrm>
            <a:off x="2992771" y="2813045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18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49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49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49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99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99"/>
                            </p:stCondLst>
                            <p:childTnLst>
                              <p:par>
                                <p:cTn id="4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149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animBg="1"/>
      <p:bldP spid="12301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08676" y="2924089"/>
            <a:ext cx="10641398" cy="2288575"/>
            <a:chOff x="1050566" y="2772576"/>
            <a:chExt cx="10090868" cy="2170176"/>
          </a:xfrm>
          <a:solidFill>
            <a:srgbClr val="0170C1"/>
          </a:solidFill>
        </p:grpSpPr>
        <p:sp>
          <p:nvSpPr>
            <p:cNvPr id="50" name="Block Arc 49"/>
            <p:cNvSpPr/>
            <p:nvPr/>
          </p:nvSpPr>
          <p:spPr>
            <a:xfrm>
              <a:off x="105056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1" name="Block Arc 50"/>
            <p:cNvSpPr/>
            <p:nvPr/>
          </p:nvSpPr>
          <p:spPr>
            <a:xfrm flipV="1">
              <a:off x="3034256" y="2772576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2" name="Block Arc 51"/>
            <p:cNvSpPr/>
            <p:nvPr/>
          </p:nvSpPr>
          <p:spPr>
            <a:xfrm>
              <a:off x="501794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3" name="Block Arc 52"/>
            <p:cNvSpPr/>
            <p:nvPr/>
          </p:nvSpPr>
          <p:spPr>
            <a:xfrm flipV="1">
              <a:off x="7001636" y="2772576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4" name="Block Arc 53"/>
            <p:cNvSpPr/>
            <p:nvPr/>
          </p:nvSpPr>
          <p:spPr>
            <a:xfrm>
              <a:off x="898532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879557" y="3419225"/>
            <a:ext cx="1283466" cy="1283466"/>
            <a:chOff x="7471157" y="3242097"/>
            <a:chExt cx="1217066" cy="1217066"/>
          </a:xfrm>
        </p:grpSpPr>
        <p:sp>
          <p:nvSpPr>
            <p:cNvPr id="59" name="Oval 58"/>
            <p:cNvSpPr/>
            <p:nvPr/>
          </p:nvSpPr>
          <p:spPr>
            <a:xfrm>
              <a:off x="7471157" y="3242097"/>
              <a:ext cx="1217066" cy="12170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1" name="Freeform 60"/>
            <p:cNvSpPr>
              <a:spLocks noEditPoints="1"/>
            </p:cNvSpPr>
            <p:nvPr/>
          </p:nvSpPr>
          <p:spPr bwMode="auto">
            <a:xfrm>
              <a:off x="7885731" y="3639946"/>
              <a:ext cx="387918" cy="438717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971472" y="3419225"/>
            <a:ext cx="1283466" cy="1283466"/>
            <a:chOff x="9454847" y="3242097"/>
            <a:chExt cx="1217066" cy="1217066"/>
          </a:xfrm>
        </p:grpSpPr>
        <p:sp>
          <p:nvSpPr>
            <p:cNvPr id="60" name="Oval 59"/>
            <p:cNvSpPr/>
            <p:nvPr/>
          </p:nvSpPr>
          <p:spPr>
            <a:xfrm>
              <a:off x="9454847" y="3242097"/>
              <a:ext cx="1217066" cy="121706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>
              <a:off x="9854412" y="3611644"/>
              <a:ext cx="417935" cy="477972"/>
            </a:xfrm>
            <a:custGeom>
              <a:avLst/>
              <a:gdLst>
                <a:gd name="T0" fmla="*/ 50 w 84"/>
                <a:gd name="T1" fmla="*/ 92 h 96"/>
                <a:gd name="T2" fmla="*/ 57 w 84"/>
                <a:gd name="T3" fmla="*/ 81 h 96"/>
                <a:gd name="T4" fmla="*/ 56 w 84"/>
                <a:gd name="T5" fmla="*/ 75 h 96"/>
                <a:gd name="T6" fmla="*/ 43 w 84"/>
                <a:gd name="T7" fmla="*/ 63 h 96"/>
                <a:gd name="T8" fmla="*/ 38 w 84"/>
                <a:gd name="T9" fmla="*/ 62 h 96"/>
                <a:gd name="T10" fmla="*/ 30 w 84"/>
                <a:gd name="T11" fmla="*/ 67 h 96"/>
                <a:gd name="T12" fmla="*/ 17 w 84"/>
                <a:gd name="T13" fmla="*/ 35 h 96"/>
                <a:gd name="T14" fmla="*/ 26 w 84"/>
                <a:gd name="T15" fmla="*/ 31 h 96"/>
                <a:gd name="T16" fmla="*/ 27 w 84"/>
                <a:gd name="T17" fmla="*/ 25 h 96"/>
                <a:gd name="T18" fmla="*/ 22 w 84"/>
                <a:gd name="T19" fmla="*/ 8 h 96"/>
                <a:gd name="T20" fmla="*/ 18 w 84"/>
                <a:gd name="T21" fmla="*/ 4 h 96"/>
                <a:gd name="T22" fmla="*/ 4 w 84"/>
                <a:gd name="T23" fmla="*/ 6 h 96"/>
                <a:gd name="T24" fmla="*/ 0 w 84"/>
                <a:gd name="T25" fmla="*/ 10 h 96"/>
                <a:gd name="T26" fmla="*/ 43 w 84"/>
                <a:gd name="T27" fmla="*/ 94 h 96"/>
                <a:gd name="T28" fmla="*/ 50 w 84"/>
                <a:gd name="T29" fmla="*/ 92 h 96"/>
                <a:gd name="T30" fmla="*/ 45 w 84"/>
                <a:gd name="T31" fmla="*/ 53 h 96"/>
                <a:gd name="T32" fmla="*/ 32 w 84"/>
                <a:gd name="T33" fmla="*/ 53 h 96"/>
                <a:gd name="T34" fmla="*/ 32 w 84"/>
                <a:gd name="T35" fmla="*/ 50 h 96"/>
                <a:gd name="T36" fmla="*/ 40 w 84"/>
                <a:gd name="T37" fmla="*/ 38 h 96"/>
                <a:gd name="T38" fmla="*/ 42 w 84"/>
                <a:gd name="T39" fmla="*/ 32 h 96"/>
                <a:gd name="T40" fmla="*/ 41 w 84"/>
                <a:gd name="T41" fmla="*/ 30 h 96"/>
                <a:gd name="T42" fmla="*/ 40 w 84"/>
                <a:gd name="T43" fmla="*/ 31 h 96"/>
                <a:gd name="T44" fmla="*/ 39 w 84"/>
                <a:gd name="T45" fmla="*/ 36 h 96"/>
                <a:gd name="T46" fmla="*/ 34 w 84"/>
                <a:gd name="T47" fmla="*/ 36 h 96"/>
                <a:gd name="T48" fmla="*/ 34 w 84"/>
                <a:gd name="T49" fmla="*/ 31 h 96"/>
                <a:gd name="T50" fmla="*/ 42 w 84"/>
                <a:gd name="T51" fmla="*/ 26 h 96"/>
                <a:gd name="T52" fmla="*/ 47 w 84"/>
                <a:gd name="T53" fmla="*/ 28 h 96"/>
                <a:gd name="T54" fmla="*/ 47 w 84"/>
                <a:gd name="T55" fmla="*/ 34 h 96"/>
                <a:gd name="T56" fmla="*/ 47 w 84"/>
                <a:gd name="T57" fmla="*/ 37 h 96"/>
                <a:gd name="T58" fmla="*/ 38 w 84"/>
                <a:gd name="T59" fmla="*/ 50 h 96"/>
                <a:gd name="T60" fmla="*/ 46 w 84"/>
                <a:gd name="T61" fmla="*/ 50 h 96"/>
                <a:gd name="T62" fmla="*/ 45 w 84"/>
                <a:gd name="T63" fmla="*/ 53 h 96"/>
                <a:gd name="T64" fmla="*/ 63 w 84"/>
                <a:gd name="T65" fmla="*/ 50 h 96"/>
                <a:gd name="T66" fmla="*/ 60 w 84"/>
                <a:gd name="T67" fmla="*/ 50 h 96"/>
                <a:gd name="T68" fmla="*/ 60 w 84"/>
                <a:gd name="T69" fmla="*/ 53 h 96"/>
                <a:gd name="T70" fmla="*/ 54 w 84"/>
                <a:gd name="T71" fmla="*/ 53 h 96"/>
                <a:gd name="T72" fmla="*/ 54 w 84"/>
                <a:gd name="T73" fmla="*/ 50 h 96"/>
                <a:gd name="T74" fmla="*/ 46 w 84"/>
                <a:gd name="T75" fmla="*/ 50 h 96"/>
                <a:gd name="T76" fmla="*/ 47 w 84"/>
                <a:gd name="T77" fmla="*/ 46 h 96"/>
                <a:gd name="T78" fmla="*/ 55 w 84"/>
                <a:gd name="T79" fmla="*/ 26 h 96"/>
                <a:gd name="T80" fmla="*/ 63 w 84"/>
                <a:gd name="T81" fmla="*/ 26 h 96"/>
                <a:gd name="T82" fmla="*/ 61 w 84"/>
                <a:gd name="T83" fmla="*/ 46 h 96"/>
                <a:gd name="T84" fmla="*/ 63 w 84"/>
                <a:gd name="T85" fmla="*/ 46 h 96"/>
                <a:gd name="T86" fmla="*/ 63 w 84"/>
                <a:gd name="T87" fmla="*/ 50 h 96"/>
                <a:gd name="T88" fmla="*/ 55 w 84"/>
                <a:gd name="T89" fmla="*/ 46 h 96"/>
                <a:gd name="T90" fmla="*/ 52 w 84"/>
                <a:gd name="T91" fmla="*/ 46 h 96"/>
                <a:gd name="T92" fmla="*/ 56 w 84"/>
                <a:gd name="T93" fmla="*/ 35 h 96"/>
                <a:gd name="T94" fmla="*/ 55 w 84"/>
                <a:gd name="T95" fmla="*/ 46 h 96"/>
                <a:gd name="T96" fmla="*/ 43 w 84"/>
                <a:gd name="T97" fmla="*/ 0 h 96"/>
                <a:gd name="T98" fmla="*/ 72 w 84"/>
                <a:gd name="T99" fmla="*/ 12 h 96"/>
                <a:gd name="T100" fmla="*/ 84 w 84"/>
                <a:gd name="T101" fmla="*/ 41 h 96"/>
                <a:gd name="T102" fmla="*/ 72 w 84"/>
                <a:gd name="T103" fmla="*/ 71 h 96"/>
                <a:gd name="T104" fmla="*/ 65 w 84"/>
                <a:gd name="T105" fmla="*/ 76 h 96"/>
                <a:gd name="T106" fmla="*/ 63 w 84"/>
                <a:gd name="T107" fmla="*/ 73 h 96"/>
                <a:gd name="T108" fmla="*/ 59 w 84"/>
                <a:gd name="T109" fmla="*/ 69 h 96"/>
                <a:gd name="T110" fmla="*/ 66 w 84"/>
                <a:gd name="T111" fmla="*/ 64 h 96"/>
                <a:gd name="T112" fmla="*/ 75 w 84"/>
                <a:gd name="T113" fmla="*/ 41 h 96"/>
                <a:gd name="T114" fmla="*/ 66 w 84"/>
                <a:gd name="T115" fmla="*/ 19 h 96"/>
                <a:gd name="T116" fmla="*/ 43 w 84"/>
                <a:gd name="T117" fmla="*/ 10 h 96"/>
                <a:gd name="T118" fmla="*/ 31 w 84"/>
                <a:gd name="T119" fmla="*/ 12 h 96"/>
                <a:gd name="T120" fmla="*/ 29 w 84"/>
                <a:gd name="T121" fmla="*/ 6 h 96"/>
                <a:gd name="T122" fmla="*/ 28 w 84"/>
                <a:gd name="T123" fmla="*/ 3 h 96"/>
                <a:gd name="T124" fmla="*/ 43 w 84"/>
                <a:gd name="T1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" h="96">
                  <a:moveTo>
                    <a:pt x="50" y="92"/>
                  </a:moveTo>
                  <a:cubicBezTo>
                    <a:pt x="52" y="88"/>
                    <a:pt x="55" y="84"/>
                    <a:pt x="57" y="81"/>
                  </a:cubicBezTo>
                  <a:cubicBezTo>
                    <a:pt x="58" y="79"/>
                    <a:pt x="58" y="77"/>
                    <a:pt x="56" y="75"/>
                  </a:cubicBezTo>
                  <a:cubicBezTo>
                    <a:pt x="52" y="71"/>
                    <a:pt x="48" y="67"/>
                    <a:pt x="43" y="63"/>
                  </a:cubicBezTo>
                  <a:cubicBezTo>
                    <a:pt x="41" y="61"/>
                    <a:pt x="40" y="61"/>
                    <a:pt x="38" y="62"/>
                  </a:cubicBezTo>
                  <a:cubicBezTo>
                    <a:pt x="35" y="63"/>
                    <a:pt x="33" y="65"/>
                    <a:pt x="30" y="67"/>
                  </a:cubicBezTo>
                  <a:cubicBezTo>
                    <a:pt x="21" y="53"/>
                    <a:pt x="19" y="45"/>
                    <a:pt x="17" y="35"/>
                  </a:cubicBezTo>
                  <a:cubicBezTo>
                    <a:pt x="20" y="34"/>
                    <a:pt x="23" y="32"/>
                    <a:pt x="26" y="31"/>
                  </a:cubicBezTo>
                  <a:cubicBezTo>
                    <a:pt x="27" y="30"/>
                    <a:pt x="28" y="28"/>
                    <a:pt x="27" y="25"/>
                  </a:cubicBezTo>
                  <a:cubicBezTo>
                    <a:pt x="26" y="20"/>
                    <a:pt x="24" y="14"/>
                    <a:pt x="22" y="8"/>
                  </a:cubicBezTo>
                  <a:cubicBezTo>
                    <a:pt x="22" y="6"/>
                    <a:pt x="20" y="4"/>
                    <a:pt x="18" y="4"/>
                  </a:cubicBezTo>
                  <a:cubicBezTo>
                    <a:pt x="14" y="5"/>
                    <a:pt x="9" y="5"/>
                    <a:pt x="4" y="6"/>
                  </a:cubicBezTo>
                  <a:cubicBezTo>
                    <a:pt x="0" y="6"/>
                    <a:pt x="0" y="7"/>
                    <a:pt x="0" y="10"/>
                  </a:cubicBezTo>
                  <a:cubicBezTo>
                    <a:pt x="1" y="46"/>
                    <a:pt x="15" y="78"/>
                    <a:pt x="43" y="94"/>
                  </a:cubicBezTo>
                  <a:cubicBezTo>
                    <a:pt x="46" y="96"/>
                    <a:pt x="47" y="96"/>
                    <a:pt x="50" y="92"/>
                  </a:cubicBezTo>
                  <a:close/>
                  <a:moveTo>
                    <a:pt x="45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6"/>
                    <a:pt x="42" y="34"/>
                    <a:pt x="42" y="32"/>
                  </a:cubicBezTo>
                  <a:cubicBezTo>
                    <a:pt x="42" y="31"/>
                    <a:pt x="42" y="30"/>
                    <a:pt x="41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28"/>
                    <a:pt x="37" y="26"/>
                    <a:pt x="42" y="26"/>
                  </a:cubicBezTo>
                  <a:cubicBezTo>
                    <a:pt x="44" y="26"/>
                    <a:pt x="46" y="27"/>
                    <a:pt x="47" y="28"/>
                  </a:cubicBezTo>
                  <a:cubicBezTo>
                    <a:pt x="48" y="29"/>
                    <a:pt x="48" y="31"/>
                    <a:pt x="47" y="34"/>
                  </a:cubicBezTo>
                  <a:cubicBezTo>
                    <a:pt x="47" y="35"/>
                    <a:pt x="47" y="36"/>
                    <a:pt x="47" y="37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3"/>
                    <a:pt x="45" y="53"/>
                    <a:pt x="45" y="53"/>
                  </a:cubicBezTo>
                  <a:close/>
                  <a:moveTo>
                    <a:pt x="63" y="50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50"/>
                    <a:pt x="63" y="50"/>
                    <a:pt x="63" y="50"/>
                  </a:cubicBezTo>
                  <a:close/>
                  <a:moveTo>
                    <a:pt x="55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5" y="46"/>
                    <a:pt x="55" y="46"/>
                    <a:pt x="55" y="46"/>
                  </a:cubicBezTo>
                  <a:close/>
                  <a:moveTo>
                    <a:pt x="43" y="0"/>
                  </a:moveTo>
                  <a:cubicBezTo>
                    <a:pt x="54" y="0"/>
                    <a:pt x="65" y="5"/>
                    <a:pt x="72" y="12"/>
                  </a:cubicBezTo>
                  <a:cubicBezTo>
                    <a:pt x="80" y="20"/>
                    <a:pt x="84" y="30"/>
                    <a:pt x="84" y="41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70" y="73"/>
                    <a:pt x="68" y="75"/>
                    <a:pt x="65" y="76"/>
                  </a:cubicBezTo>
                  <a:cubicBezTo>
                    <a:pt x="65" y="75"/>
                    <a:pt x="64" y="74"/>
                    <a:pt x="63" y="73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1" y="68"/>
                    <a:pt x="64" y="66"/>
                    <a:pt x="66" y="64"/>
                  </a:cubicBezTo>
                  <a:cubicBezTo>
                    <a:pt x="71" y="58"/>
                    <a:pt x="75" y="50"/>
                    <a:pt x="75" y="41"/>
                  </a:cubicBezTo>
                  <a:cubicBezTo>
                    <a:pt x="75" y="33"/>
                    <a:pt x="71" y="25"/>
                    <a:pt x="66" y="19"/>
                  </a:cubicBezTo>
                  <a:cubicBezTo>
                    <a:pt x="60" y="13"/>
                    <a:pt x="52" y="10"/>
                    <a:pt x="43" y="10"/>
                  </a:cubicBezTo>
                  <a:cubicBezTo>
                    <a:pt x="39" y="10"/>
                    <a:pt x="35" y="11"/>
                    <a:pt x="31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4"/>
                    <a:pt x="28" y="3"/>
                  </a:cubicBezTo>
                  <a:cubicBezTo>
                    <a:pt x="33" y="1"/>
                    <a:pt x="38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695727" y="3419225"/>
            <a:ext cx="1283466" cy="1283466"/>
            <a:chOff x="3503777" y="3242097"/>
            <a:chExt cx="1217066" cy="1217066"/>
          </a:xfrm>
        </p:grpSpPr>
        <p:sp>
          <p:nvSpPr>
            <p:cNvPr id="57" name="Oval 56"/>
            <p:cNvSpPr/>
            <p:nvPr/>
          </p:nvSpPr>
          <p:spPr>
            <a:xfrm>
              <a:off x="3503777" y="3242097"/>
              <a:ext cx="1217066" cy="12170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auto">
            <a:xfrm>
              <a:off x="3944905" y="3598612"/>
              <a:ext cx="334809" cy="52877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787642" y="3419225"/>
            <a:ext cx="1283466" cy="1283466"/>
            <a:chOff x="5487467" y="3242097"/>
            <a:chExt cx="1217066" cy="1217066"/>
          </a:xfrm>
        </p:grpSpPr>
        <p:sp>
          <p:nvSpPr>
            <p:cNvPr id="58" name="Oval 57"/>
            <p:cNvSpPr/>
            <p:nvPr/>
          </p:nvSpPr>
          <p:spPr>
            <a:xfrm>
              <a:off x="5487467" y="3242097"/>
              <a:ext cx="1217066" cy="12170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5862422" y="3626092"/>
              <a:ext cx="468733" cy="46642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603812" y="3419225"/>
            <a:ext cx="1283466" cy="1283466"/>
            <a:chOff x="1520087" y="3242097"/>
            <a:chExt cx="1217066" cy="1217066"/>
          </a:xfrm>
        </p:grpSpPr>
        <p:sp>
          <p:nvSpPr>
            <p:cNvPr id="56" name="Oval 55"/>
            <p:cNvSpPr/>
            <p:nvPr/>
          </p:nvSpPr>
          <p:spPr>
            <a:xfrm>
              <a:off x="1520087" y="3242097"/>
              <a:ext cx="1217066" cy="121706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5" name="Freeform 64"/>
            <p:cNvSpPr>
              <a:spLocks noEditPoints="1"/>
            </p:cNvSpPr>
            <p:nvPr/>
          </p:nvSpPr>
          <p:spPr bwMode="auto">
            <a:xfrm>
              <a:off x="1892065" y="3591229"/>
              <a:ext cx="460437" cy="536153"/>
            </a:xfrm>
            <a:custGeom>
              <a:avLst/>
              <a:gdLst>
                <a:gd name="T0" fmla="*/ 233 w 233"/>
                <a:gd name="T1" fmla="*/ 118 h 271"/>
                <a:gd name="T2" fmla="*/ 205 w 233"/>
                <a:gd name="T3" fmla="*/ 262 h 271"/>
                <a:gd name="T4" fmla="*/ 200 w 233"/>
                <a:gd name="T5" fmla="*/ 271 h 271"/>
                <a:gd name="T6" fmla="*/ 175 w 233"/>
                <a:gd name="T7" fmla="*/ 262 h 271"/>
                <a:gd name="T8" fmla="*/ 57 w 233"/>
                <a:gd name="T9" fmla="*/ 271 h 271"/>
                <a:gd name="T10" fmla="*/ 32 w 233"/>
                <a:gd name="T11" fmla="*/ 262 h 271"/>
                <a:gd name="T12" fmla="*/ 0 w 233"/>
                <a:gd name="T13" fmla="*/ 234 h 271"/>
                <a:gd name="T14" fmla="*/ 28 w 233"/>
                <a:gd name="T15" fmla="*/ 90 h 271"/>
                <a:gd name="T16" fmla="*/ 56 w 233"/>
                <a:gd name="T17" fmla="*/ 20 h 271"/>
                <a:gd name="T18" fmla="*/ 122 w 233"/>
                <a:gd name="T19" fmla="*/ 0 h 271"/>
                <a:gd name="T20" fmla="*/ 103 w 233"/>
                <a:gd name="T21" fmla="*/ 65 h 271"/>
                <a:gd name="T22" fmla="*/ 61 w 233"/>
                <a:gd name="T23" fmla="*/ 84 h 271"/>
                <a:gd name="T24" fmla="*/ 43 w 233"/>
                <a:gd name="T25" fmla="*/ 31 h 271"/>
                <a:gd name="T26" fmla="*/ 80 w 233"/>
                <a:gd name="T27" fmla="*/ 137 h 271"/>
                <a:gd name="T28" fmla="*/ 55 w 233"/>
                <a:gd name="T29" fmla="*/ 181 h 271"/>
                <a:gd name="T30" fmla="*/ 80 w 233"/>
                <a:gd name="T31" fmla="*/ 137 h 271"/>
                <a:gd name="T32" fmla="*/ 180 w 233"/>
                <a:gd name="T33" fmla="*/ 126 h 271"/>
                <a:gd name="T34" fmla="*/ 214 w 233"/>
                <a:gd name="T35" fmla="*/ 119 h 271"/>
                <a:gd name="T36" fmla="*/ 196 w 233"/>
                <a:gd name="T37" fmla="*/ 205 h 271"/>
                <a:gd name="T38" fmla="*/ 196 w 233"/>
                <a:gd name="T39" fmla="*/ 225 h 271"/>
                <a:gd name="T40" fmla="*/ 196 w 233"/>
                <a:gd name="T41" fmla="*/ 205 h 271"/>
                <a:gd name="T42" fmla="*/ 187 w 233"/>
                <a:gd name="T43" fmla="*/ 185 h 271"/>
                <a:gd name="T44" fmla="*/ 206 w 233"/>
                <a:gd name="T45" fmla="*/ 185 h 271"/>
                <a:gd name="T46" fmla="*/ 180 w 233"/>
                <a:gd name="T47" fmla="*/ 151 h 271"/>
                <a:gd name="T48" fmla="*/ 214 w 233"/>
                <a:gd name="T49" fmla="*/ 158 h 271"/>
                <a:gd name="T50" fmla="*/ 180 w 233"/>
                <a:gd name="T51" fmla="*/ 151 h 271"/>
                <a:gd name="T52" fmla="*/ 180 w 233"/>
                <a:gd name="T53" fmla="*/ 147 h 271"/>
                <a:gd name="T54" fmla="*/ 214 w 233"/>
                <a:gd name="T55" fmla="*/ 141 h 271"/>
                <a:gd name="T56" fmla="*/ 180 w 233"/>
                <a:gd name="T57" fmla="*/ 130 h 271"/>
                <a:gd name="T58" fmla="*/ 214 w 233"/>
                <a:gd name="T59" fmla="*/ 136 h 271"/>
                <a:gd name="T60" fmla="*/ 180 w 233"/>
                <a:gd name="T61" fmla="*/ 130 h 271"/>
                <a:gd name="T62" fmla="*/ 34 w 233"/>
                <a:gd name="T63" fmla="*/ 159 h 271"/>
                <a:gd name="T64" fmla="*/ 71 w 233"/>
                <a:gd name="T65" fmla="*/ 226 h 271"/>
                <a:gd name="T66" fmla="*/ 170 w 233"/>
                <a:gd name="T67" fmla="*/ 189 h 271"/>
                <a:gd name="T68" fmla="*/ 133 w 233"/>
                <a:gd name="T69" fmla="*/ 12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3" h="271">
                  <a:moveTo>
                    <a:pt x="205" y="90"/>
                  </a:moveTo>
                  <a:cubicBezTo>
                    <a:pt x="221" y="90"/>
                    <a:pt x="233" y="103"/>
                    <a:pt x="233" y="118"/>
                  </a:cubicBezTo>
                  <a:cubicBezTo>
                    <a:pt x="233" y="234"/>
                    <a:pt x="233" y="234"/>
                    <a:pt x="233" y="234"/>
                  </a:cubicBezTo>
                  <a:cubicBezTo>
                    <a:pt x="233" y="250"/>
                    <a:pt x="221" y="262"/>
                    <a:pt x="205" y="262"/>
                  </a:cubicBezTo>
                  <a:cubicBezTo>
                    <a:pt x="200" y="262"/>
                    <a:pt x="200" y="262"/>
                    <a:pt x="200" y="262"/>
                  </a:cubicBezTo>
                  <a:cubicBezTo>
                    <a:pt x="200" y="271"/>
                    <a:pt x="200" y="271"/>
                    <a:pt x="200" y="271"/>
                  </a:cubicBezTo>
                  <a:cubicBezTo>
                    <a:pt x="175" y="271"/>
                    <a:pt x="175" y="271"/>
                    <a:pt x="175" y="271"/>
                  </a:cubicBezTo>
                  <a:cubicBezTo>
                    <a:pt x="175" y="262"/>
                    <a:pt x="175" y="262"/>
                    <a:pt x="175" y="262"/>
                  </a:cubicBezTo>
                  <a:cubicBezTo>
                    <a:pt x="57" y="262"/>
                    <a:pt x="57" y="262"/>
                    <a:pt x="57" y="262"/>
                  </a:cubicBezTo>
                  <a:cubicBezTo>
                    <a:pt x="57" y="271"/>
                    <a:pt x="57" y="271"/>
                    <a:pt x="57" y="271"/>
                  </a:cubicBezTo>
                  <a:cubicBezTo>
                    <a:pt x="32" y="271"/>
                    <a:pt x="32" y="271"/>
                    <a:pt x="32" y="271"/>
                  </a:cubicBezTo>
                  <a:cubicBezTo>
                    <a:pt x="32" y="262"/>
                    <a:pt x="32" y="262"/>
                    <a:pt x="32" y="262"/>
                  </a:cubicBezTo>
                  <a:cubicBezTo>
                    <a:pt x="28" y="262"/>
                    <a:pt x="28" y="262"/>
                    <a:pt x="28" y="262"/>
                  </a:cubicBezTo>
                  <a:cubicBezTo>
                    <a:pt x="13" y="262"/>
                    <a:pt x="0" y="250"/>
                    <a:pt x="0" y="234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03"/>
                    <a:pt x="13" y="90"/>
                    <a:pt x="28" y="90"/>
                  </a:cubicBezTo>
                  <a:cubicBezTo>
                    <a:pt x="91" y="90"/>
                    <a:pt x="155" y="90"/>
                    <a:pt x="205" y="90"/>
                  </a:cubicBezTo>
                  <a:close/>
                  <a:moveTo>
                    <a:pt x="56" y="20"/>
                  </a:moveTo>
                  <a:cubicBezTo>
                    <a:pt x="87" y="57"/>
                    <a:pt x="87" y="57"/>
                    <a:pt x="87" y="57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03" y="65"/>
                    <a:pt x="103" y="65"/>
                    <a:pt x="103" y="65"/>
                  </a:cubicBezTo>
                  <a:cubicBezTo>
                    <a:pt x="110" y="69"/>
                    <a:pt x="114" y="76"/>
                    <a:pt x="116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2" y="77"/>
                    <a:pt x="66" y="70"/>
                    <a:pt x="72" y="66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56" y="20"/>
                    <a:pt x="56" y="20"/>
                    <a:pt x="56" y="20"/>
                  </a:cubicBezTo>
                  <a:close/>
                  <a:moveTo>
                    <a:pt x="80" y="137"/>
                  </a:moveTo>
                  <a:cubicBezTo>
                    <a:pt x="71" y="132"/>
                    <a:pt x="58" y="137"/>
                    <a:pt x="51" y="149"/>
                  </a:cubicBezTo>
                  <a:cubicBezTo>
                    <a:pt x="44" y="161"/>
                    <a:pt x="46" y="175"/>
                    <a:pt x="55" y="181"/>
                  </a:cubicBezTo>
                  <a:cubicBezTo>
                    <a:pt x="64" y="186"/>
                    <a:pt x="69" y="175"/>
                    <a:pt x="76" y="163"/>
                  </a:cubicBezTo>
                  <a:cubicBezTo>
                    <a:pt x="83" y="151"/>
                    <a:pt x="89" y="142"/>
                    <a:pt x="80" y="137"/>
                  </a:cubicBezTo>
                  <a:close/>
                  <a:moveTo>
                    <a:pt x="180" y="119"/>
                  </a:moveTo>
                  <a:cubicBezTo>
                    <a:pt x="180" y="126"/>
                    <a:pt x="180" y="126"/>
                    <a:pt x="180" y="126"/>
                  </a:cubicBezTo>
                  <a:cubicBezTo>
                    <a:pt x="214" y="126"/>
                    <a:pt x="214" y="126"/>
                    <a:pt x="214" y="126"/>
                  </a:cubicBezTo>
                  <a:cubicBezTo>
                    <a:pt x="214" y="119"/>
                    <a:pt x="214" y="119"/>
                    <a:pt x="214" y="119"/>
                  </a:cubicBezTo>
                  <a:cubicBezTo>
                    <a:pt x="180" y="119"/>
                    <a:pt x="180" y="119"/>
                    <a:pt x="180" y="119"/>
                  </a:cubicBezTo>
                  <a:close/>
                  <a:moveTo>
                    <a:pt x="196" y="205"/>
                  </a:moveTo>
                  <a:cubicBezTo>
                    <a:pt x="191" y="205"/>
                    <a:pt x="187" y="210"/>
                    <a:pt x="187" y="215"/>
                  </a:cubicBezTo>
                  <a:cubicBezTo>
                    <a:pt x="187" y="220"/>
                    <a:pt x="191" y="225"/>
                    <a:pt x="196" y="225"/>
                  </a:cubicBezTo>
                  <a:cubicBezTo>
                    <a:pt x="202" y="225"/>
                    <a:pt x="206" y="220"/>
                    <a:pt x="206" y="215"/>
                  </a:cubicBezTo>
                  <a:cubicBezTo>
                    <a:pt x="206" y="210"/>
                    <a:pt x="202" y="205"/>
                    <a:pt x="196" y="205"/>
                  </a:cubicBezTo>
                  <a:close/>
                  <a:moveTo>
                    <a:pt x="196" y="176"/>
                  </a:moveTo>
                  <a:cubicBezTo>
                    <a:pt x="191" y="176"/>
                    <a:pt x="187" y="180"/>
                    <a:pt x="187" y="185"/>
                  </a:cubicBezTo>
                  <a:cubicBezTo>
                    <a:pt x="187" y="191"/>
                    <a:pt x="191" y="195"/>
                    <a:pt x="196" y="195"/>
                  </a:cubicBezTo>
                  <a:cubicBezTo>
                    <a:pt x="202" y="195"/>
                    <a:pt x="206" y="191"/>
                    <a:pt x="206" y="185"/>
                  </a:cubicBezTo>
                  <a:cubicBezTo>
                    <a:pt x="206" y="180"/>
                    <a:pt x="202" y="176"/>
                    <a:pt x="196" y="176"/>
                  </a:cubicBezTo>
                  <a:close/>
                  <a:moveTo>
                    <a:pt x="180" y="151"/>
                  </a:moveTo>
                  <a:cubicBezTo>
                    <a:pt x="180" y="158"/>
                    <a:pt x="180" y="158"/>
                    <a:pt x="180" y="158"/>
                  </a:cubicBezTo>
                  <a:cubicBezTo>
                    <a:pt x="214" y="158"/>
                    <a:pt x="214" y="158"/>
                    <a:pt x="214" y="158"/>
                  </a:cubicBezTo>
                  <a:cubicBezTo>
                    <a:pt x="214" y="151"/>
                    <a:pt x="214" y="151"/>
                    <a:pt x="214" y="151"/>
                  </a:cubicBezTo>
                  <a:cubicBezTo>
                    <a:pt x="180" y="151"/>
                    <a:pt x="180" y="151"/>
                    <a:pt x="180" y="151"/>
                  </a:cubicBezTo>
                  <a:close/>
                  <a:moveTo>
                    <a:pt x="180" y="141"/>
                  </a:moveTo>
                  <a:cubicBezTo>
                    <a:pt x="180" y="147"/>
                    <a:pt x="180" y="147"/>
                    <a:pt x="180" y="147"/>
                  </a:cubicBezTo>
                  <a:cubicBezTo>
                    <a:pt x="214" y="147"/>
                    <a:pt x="214" y="147"/>
                    <a:pt x="214" y="147"/>
                  </a:cubicBezTo>
                  <a:cubicBezTo>
                    <a:pt x="214" y="141"/>
                    <a:pt x="214" y="141"/>
                    <a:pt x="214" y="141"/>
                  </a:cubicBezTo>
                  <a:cubicBezTo>
                    <a:pt x="180" y="141"/>
                    <a:pt x="180" y="141"/>
                    <a:pt x="180" y="141"/>
                  </a:cubicBezTo>
                  <a:close/>
                  <a:moveTo>
                    <a:pt x="180" y="130"/>
                  </a:moveTo>
                  <a:cubicBezTo>
                    <a:pt x="180" y="136"/>
                    <a:pt x="180" y="136"/>
                    <a:pt x="180" y="136"/>
                  </a:cubicBezTo>
                  <a:cubicBezTo>
                    <a:pt x="214" y="136"/>
                    <a:pt x="214" y="136"/>
                    <a:pt x="214" y="136"/>
                  </a:cubicBezTo>
                  <a:cubicBezTo>
                    <a:pt x="214" y="130"/>
                    <a:pt x="214" y="130"/>
                    <a:pt x="214" y="130"/>
                  </a:cubicBezTo>
                  <a:cubicBezTo>
                    <a:pt x="180" y="130"/>
                    <a:pt x="180" y="130"/>
                    <a:pt x="180" y="130"/>
                  </a:cubicBezTo>
                  <a:close/>
                  <a:moveTo>
                    <a:pt x="71" y="122"/>
                  </a:moveTo>
                  <a:cubicBezTo>
                    <a:pt x="51" y="122"/>
                    <a:pt x="34" y="139"/>
                    <a:pt x="34" y="159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210"/>
                    <a:pt x="51" y="226"/>
                    <a:pt x="71" y="226"/>
                  </a:cubicBezTo>
                  <a:cubicBezTo>
                    <a:pt x="133" y="226"/>
                    <a:pt x="133" y="226"/>
                    <a:pt x="133" y="226"/>
                  </a:cubicBezTo>
                  <a:cubicBezTo>
                    <a:pt x="153" y="226"/>
                    <a:pt x="170" y="210"/>
                    <a:pt x="170" y="189"/>
                  </a:cubicBezTo>
                  <a:cubicBezTo>
                    <a:pt x="170" y="159"/>
                    <a:pt x="170" y="159"/>
                    <a:pt x="170" y="159"/>
                  </a:cubicBezTo>
                  <a:cubicBezTo>
                    <a:pt x="170" y="139"/>
                    <a:pt x="153" y="122"/>
                    <a:pt x="133" y="122"/>
                  </a:cubicBezTo>
                  <a:lnTo>
                    <a:pt x="71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160029" y="4833501"/>
            <a:ext cx="157669" cy="554104"/>
            <a:chOff x="8243431" y="1672074"/>
            <a:chExt cx="199000" cy="699358"/>
          </a:xfrm>
          <a:solidFill>
            <a:schemeClr val="accent1"/>
          </a:solidFill>
        </p:grpSpPr>
        <p:sp>
          <p:nvSpPr>
            <p:cNvPr id="66" name="Oval 65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350542" y="4833501"/>
            <a:ext cx="157669" cy="554104"/>
            <a:chOff x="8243431" y="1672074"/>
            <a:chExt cx="199000" cy="699358"/>
          </a:xfrm>
          <a:solidFill>
            <a:schemeClr val="accent3"/>
          </a:solidFill>
        </p:grpSpPr>
        <p:sp>
          <p:nvSpPr>
            <p:cNvPr id="71" name="Oval 70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0534370" y="4833501"/>
            <a:ext cx="157669" cy="554104"/>
            <a:chOff x="8243431" y="1672074"/>
            <a:chExt cx="199000" cy="699358"/>
          </a:xfrm>
          <a:solidFill>
            <a:schemeClr val="accent1"/>
          </a:solidFill>
        </p:grpSpPr>
        <p:sp>
          <p:nvSpPr>
            <p:cNvPr id="75" name="Oval 74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258626" y="2734311"/>
            <a:ext cx="157669" cy="554104"/>
            <a:chOff x="8243431" y="1672074"/>
            <a:chExt cx="199000" cy="699358"/>
          </a:xfrm>
          <a:solidFill>
            <a:schemeClr val="accent2"/>
          </a:solidFill>
        </p:grpSpPr>
        <p:sp>
          <p:nvSpPr>
            <p:cNvPr id="79" name="Oval 78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8442456" y="2734311"/>
            <a:ext cx="157669" cy="554104"/>
            <a:chOff x="8243431" y="1672074"/>
            <a:chExt cx="199000" cy="699358"/>
          </a:xfrm>
          <a:solidFill>
            <a:schemeClr val="accent4"/>
          </a:solidFill>
        </p:grpSpPr>
        <p:sp>
          <p:nvSpPr>
            <p:cNvPr id="83" name="Oval 82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86" name="Rectangle 85"/>
          <p:cNvSpPr/>
          <p:nvPr/>
        </p:nvSpPr>
        <p:spPr>
          <a:xfrm>
            <a:off x="954882" y="5566009"/>
            <a:ext cx="2692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Franklin Gothic Medium" panose="020B06030201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9266770" y="5566009"/>
            <a:ext cx="2692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Franklin Gothic Medium" panose="020B06030201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145394" y="5566009"/>
            <a:ext cx="2692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Franklin Gothic Medium" panose="020B06030201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174857" y="1888169"/>
            <a:ext cx="2692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Franklin Gothic Medium" panose="020B06030201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047660" y="1888169"/>
            <a:ext cx="2692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Franklin Gothic Medium" panose="020B06030201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91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89" grpId="0"/>
      <p:bldP spid="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2"/>
          <p:cNvGrpSpPr/>
          <p:nvPr/>
        </p:nvGrpSpPr>
        <p:grpSpPr bwMode="auto">
          <a:xfrm>
            <a:off x="714699" y="3536282"/>
            <a:ext cx="3623299" cy="618304"/>
            <a:chOff x="-1032447" y="0"/>
            <a:chExt cx="2967616" cy="506624"/>
          </a:xfrm>
          <a:solidFill>
            <a:schemeClr val="accent1"/>
          </a:solidFill>
        </p:grpSpPr>
        <p:sp>
          <p:nvSpPr>
            <p:cNvPr id="5" name="圆角矩形 33"/>
            <p:cNvSpPr>
              <a:spLocks noChangeArrowheads="1"/>
            </p:cNvSpPr>
            <p:nvPr/>
          </p:nvSpPr>
          <p:spPr bwMode="auto">
            <a:xfrm>
              <a:off x="-1032447" y="73989"/>
              <a:ext cx="2967616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等腰三角形 34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" name="椭圆 35"/>
          <p:cNvSpPr>
            <a:spLocks noChangeArrowheads="1"/>
          </p:cNvSpPr>
          <p:nvPr/>
        </p:nvSpPr>
        <p:spPr bwMode="auto">
          <a:xfrm>
            <a:off x="2508282" y="1931404"/>
            <a:ext cx="1294756" cy="12947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36"/>
          <p:cNvGrpSpPr/>
          <p:nvPr/>
        </p:nvGrpSpPr>
        <p:grpSpPr bwMode="auto">
          <a:xfrm flipV="1">
            <a:off x="4196504" y="3627380"/>
            <a:ext cx="2362736" cy="618305"/>
            <a:chOff x="0" y="0"/>
            <a:chExt cx="1935168" cy="506624"/>
          </a:xfrm>
          <a:solidFill>
            <a:schemeClr val="accent2"/>
          </a:solidFill>
        </p:grpSpPr>
        <p:sp>
          <p:nvSpPr>
            <p:cNvPr id="9" name="圆角矩形 37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等腰三角形 38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椭圆 39"/>
          <p:cNvSpPr>
            <a:spLocks noChangeArrowheads="1"/>
          </p:cNvSpPr>
          <p:nvPr/>
        </p:nvSpPr>
        <p:spPr bwMode="auto">
          <a:xfrm>
            <a:off x="4808992" y="4657674"/>
            <a:ext cx="1294756" cy="12947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" name="组合 40"/>
          <p:cNvGrpSpPr/>
          <p:nvPr/>
        </p:nvGrpSpPr>
        <p:grpSpPr bwMode="auto">
          <a:xfrm>
            <a:off x="6421625" y="3536282"/>
            <a:ext cx="2364673" cy="618304"/>
            <a:chOff x="0" y="0"/>
            <a:chExt cx="1935168" cy="506624"/>
          </a:xfrm>
          <a:solidFill>
            <a:schemeClr val="accent3"/>
          </a:solidFill>
        </p:grpSpPr>
        <p:sp>
          <p:nvSpPr>
            <p:cNvPr id="13" name="圆角矩形 41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等腰三角形 42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椭圆 43"/>
          <p:cNvSpPr>
            <a:spLocks noChangeArrowheads="1"/>
          </p:cNvSpPr>
          <p:nvPr/>
        </p:nvSpPr>
        <p:spPr bwMode="auto">
          <a:xfrm>
            <a:off x="6956580" y="1931404"/>
            <a:ext cx="1294756" cy="12947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椭圆 45"/>
          <p:cNvSpPr>
            <a:spLocks noChangeArrowheads="1"/>
          </p:cNvSpPr>
          <p:nvPr/>
        </p:nvSpPr>
        <p:spPr bwMode="auto">
          <a:xfrm>
            <a:off x="9177824" y="4657674"/>
            <a:ext cx="1294756" cy="12947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46"/>
          <p:cNvSpPr>
            <a:spLocks noChangeArrowheads="1"/>
          </p:cNvSpPr>
          <p:nvPr/>
        </p:nvSpPr>
        <p:spPr bwMode="auto">
          <a:xfrm>
            <a:off x="2103306" y="4904178"/>
            <a:ext cx="2104712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47"/>
          <p:cNvSpPr>
            <a:spLocks noChangeArrowheads="1"/>
          </p:cNvSpPr>
          <p:nvPr/>
        </p:nvSpPr>
        <p:spPr bwMode="auto">
          <a:xfrm>
            <a:off x="2426878" y="4636282"/>
            <a:ext cx="1459507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50"/>
          <p:cNvSpPr>
            <a:spLocks noChangeArrowheads="1"/>
          </p:cNvSpPr>
          <p:nvPr/>
        </p:nvSpPr>
        <p:spPr bwMode="auto">
          <a:xfrm>
            <a:off x="2414274" y="3778564"/>
            <a:ext cx="1459507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51"/>
          <p:cNvSpPr>
            <a:spLocks noChangeArrowheads="1"/>
          </p:cNvSpPr>
          <p:nvPr/>
        </p:nvSpPr>
        <p:spPr bwMode="auto">
          <a:xfrm>
            <a:off x="4635517" y="3778564"/>
            <a:ext cx="1459507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52"/>
          <p:cNvSpPr>
            <a:spLocks noChangeArrowheads="1"/>
          </p:cNvSpPr>
          <p:nvPr/>
        </p:nvSpPr>
        <p:spPr bwMode="auto">
          <a:xfrm>
            <a:off x="6959486" y="3778564"/>
            <a:ext cx="1457569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组合 53"/>
          <p:cNvGrpSpPr/>
          <p:nvPr/>
        </p:nvGrpSpPr>
        <p:grpSpPr bwMode="auto">
          <a:xfrm flipV="1">
            <a:off x="8642864" y="3627376"/>
            <a:ext cx="3501188" cy="618306"/>
            <a:chOff x="-1" y="0"/>
            <a:chExt cx="2865253" cy="506625"/>
          </a:xfrm>
          <a:solidFill>
            <a:schemeClr val="accent4"/>
          </a:solidFill>
        </p:grpSpPr>
        <p:sp>
          <p:nvSpPr>
            <p:cNvPr id="23" name="圆角矩形 54"/>
            <p:cNvSpPr>
              <a:spLocks noChangeArrowheads="1"/>
            </p:cNvSpPr>
            <p:nvPr/>
          </p:nvSpPr>
          <p:spPr bwMode="auto">
            <a:xfrm>
              <a:off x="-1" y="73990"/>
              <a:ext cx="2865253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等腰三角形 55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5" name="TextBox 56"/>
          <p:cNvSpPr>
            <a:spLocks noChangeArrowheads="1"/>
          </p:cNvSpPr>
          <p:nvPr/>
        </p:nvSpPr>
        <p:spPr bwMode="auto">
          <a:xfrm>
            <a:off x="9002406" y="3778564"/>
            <a:ext cx="1459508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57"/>
          <p:cNvSpPr>
            <a:spLocks noChangeArrowheads="1"/>
          </p:cNvSpPr>
          <p:nvPr/>
        </p:nvSpPr>
        <p:spPr bwMode="auto">
          <a:xfrm>
            <a:off x="4404014" y="2177907"/>
            <a:ext cx="2104712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58"/>
          <p:cNvSpPr>
            <a:spLocks noChangeArrowheads="1"/>
          </p:cNvSpPr>
          <p:nvPr/>
        </p:nvSpPr>
        <p:spPr bwMode="auto">
          <a:xfrm>
            <a:off x="4727588" y="1918845"/>
            <a:ext cx="1457569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59"/>
          <p:cNvSpPr>
            <a:spLocks noChangeArrowheads="1"/>
          </p:cNvSpPr>
          <p:nvPr/>
        </p:nvSpPr>
        <p:spPr bwMode="auto">
          <a:xfrm>
            <a:off x="6551603" y="4904178"/>
            <a:ext cx="2104712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62"/>
          <p:cNvSpPr>
            <a:spLocks noChangeArrowheads="1"/>
          </p:cNvSpPr>
          <p:nvPr/>
        </p:nvSpPr>
        <p:spPr bwMode="auto">
          <a:xfrm>
            <a:off x="6873239" y="4649851"/>
            <a:ext cx="1459507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63"/>
          <p:cNvSpPr>
            <a:spLocks noChangeArrowheads="1"/>
          </p:cNvSpPr>
          <p:nvPr/>
        </p:nvSpPr>
        <p:spPr bwMode="auto">
          <a:xfrm>
            <a:off x="8693378" y="2177907"/>
            <a:ext cx="2104712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66"/>
          <p:cNvSpPr>
            <a:spLocks noChangeArrowheads="1"/>
          </p:cNvSpPr>
          <p:nvPr/>
        </p:nvSpPr>
        <p:spPr bwMode="auto">
          <a:xfrm>
            <a:off x="9015011" y="1918845"/>
            <a:ext cx="1459508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67"/>
          <p:cNvSpPr>
            <a:spLocks noChangeArrowheads="1"/>
          </p:cNvSpPr>
          <p:nvPr/>
        </p:nvSpPr>
        <p:spPr bwMode="auto">
          <a:xfrm>
            <a:off x="2774611" y="2338259"/>
            <a:ext cx="762100" cy="51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68"/>
          <p:cNvSpPr>
            <a:spLocks noChangeArrowheads="1"/>
          </p:cNvSpPr>
          <p:nvPr/>
        </p:nvSpPr>
        <p:spPr bwMode="auto">
          <a:xfrm>
            <a:off x="7223020" y="2338259"/>
            <a:ext cx="759945" cy="51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70"/>
          <p:cNvSpPr>
            <a:spLocks noChangeArrowheads="1"/>
          </p:cNvSpPr>
          <p:nvPr/>
        </p:nvSpPr>
        <p:spPr bwMode="auto">
          <a:xfrm>
            <a:off x="5075322" y="5064530"/>
            <a:ext cx="762100" cy="51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72"/>
          <p:cNvSpPr>
            <a:spLocks noChangeArrowheads="1"/>
          </p:cNvSpPr>
          <p:nvPr/>
        </p:nvSpPr>
        <p:spPr bwMode="auto">
          <a:xfrm>
            <a:off x="9444153" y="5064530"/>
            <a:ext cx="762100" cy="51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38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5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8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6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7" dur="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2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7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5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4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9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4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9" dur="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 autoUpdateAnimBg="0"/>
      <p:bldP spid="11" grpId="0" bldLvl="0" animBg="1" autoUpdateAnimBg="0"/>
      <p:bldP spid="15" grpId="0" bldLvl="0" animBg="1" autoUpdateAnimBg="0"/>
      <p:bldP spid="16" grpId="0" bldLvl="0" animBg="1" autoUpdateAnimBg="0"/>
      <p:bldP spid="17" grpId="0" bldLvl="0" autoUpdateAnimBg="0"/>
      <p:bldP spid="18" grpId="0" bldLvl="0" autoUpdateAnimBg="0"/>
      <p:bldP spid="19" grpId="0" bldLvl="0" autoUpdateAnimBg="0"/>
      <p:bldP spid="20" grpId="0" bldLvl="0" autoUpdateAnimBg="0"/>
      <p:bldP spid="21" grpId="0" bldLvl="0" autoUpdateAnimBg="0"/>
      <p:bldP spid="25" grpId="0" bldLvl="0" autoUpdateAnimBg="0"/>
      <p:bldP spid="26" grpId="0" bldLvl="0" autoUpdateAnimBg="0"/>
      <p:bldP spid="27" grpId="0" bldLvl="0" autoUpdateAnimBg="0"/>
      <p:bldP spid="28" grpId="0" bldLvl="0" autoUpdateAnimBg="0"/>
      <p:bldP spid="29" grpId="0" bldLvl="0" autoUpdateAnimBg="0"/>
      <p:bldP spid="30" grpId="0" bldLvl="0" autoUpdateAnimBg="0"/>
      <p:bldP spid="31" grpId="0" bldLvl="0" autoUpdateAnimBg="0"/>
      <p:bldP spid="32" grpId="0" bldLvl="0" autoUpdateAnimBg="0"/>
      <p:bldP spid="33" grpId="0" bldLvl="0" autoUpdateAnimBg="0"/>
      <p:bldP spid="34" grpId="0" bldLvl="0" autoUpdateAnimBg="0"/>
      <p:bldP spid="35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直角三角形 1"/>
          <p:cNvSpPr>
            <a:spLocks noChangeArrowheads="1"/>
          </p:cNvSpPr>
          <p:nvPr/>
        </p:nvSpPr>
        <p:spPr bwMode="auto">
          <a:xfrm>
            <a:off x="3259" y="1"/>
            <a:ext cx="7363711" cy="7232650"/>
          </a:xfrm>
          <a:prstGeom prst="rtTriangle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220"/>
            </a:stretch>
          </a:blipFill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endParaRPr lang="zh-CN" altLang="zh-CN">
              <a:ea typeface="微软雅黑" panose="020B0503020204020204" pitchFamily="34" charset="-122"/>
            </a:endParaRPr>
          </a:p>
        </p:txBody>
      </p:sp>
      <p:sp>
        <p:nvSpPr>
          <p:cNvPr id="15363" name="直角三角形 19"/>
          <p:cNvSpPr>
            <a:spLocks noChangeArrowheads="1"/>
          </p:cNvSpPr>
          <p:nvPr/>
        </p:nvSpPr>
        <p:spPr bwMode="auto">
          <a:xfrm rot="10800000">
            <a:off x="11600352" y="-40460"/>
            <a:ext cx="1276866" cy="1276866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endParaRPr lang="zh-CN" altLang="zh-CN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933431" y="2824237"/>
            <a:ext cx="3656786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chemeClr val="bg1"/>
                </a:solidFill>
                <a:latin typeface="Franklin Gothic Book" panose="020B0503020102020204" pitchFamily="34" charset="0"/>
                <a:ea typeface="微软雅黑" panose="020B0503020204020204" pitchFamily="34" charset="-122"/>
              </a:rPr>
              <a:t>添加相关标题</a:t>
            </a:r>
            <a:endParaRPr lang="zh-CN" altLang="en-US" sz="3600" dirty="0">
              <a:solidFill>
                <a:schemeClr val="bg1"/>
              </a:solidFill>
              <a:latin typeface="Franklin Gothic Book" panose="020B05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933431" y="4585778"/>
            <a:ext cx="3656786" cy="9324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105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6933431" y="4293299"/>
            <a:ext cx="3656786" cy="167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9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animBg="1"/>
      <p:bldP spid="15364" grpId="0" animBg="1"/>
      <p:bldP spid="15365" grpId="0" animBg="1"/>
      <p:bldP spid="153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4" y="447"/>
            <a:ext cx="12857163" cy="7232468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>
            <a:off x="6976149" y="449"/>
            <a:ext cx="5881809" cy="7232466"/>
          </a:xfrm>
          <a:custGeom>
            <a:avLst/>
            <a:gdLst>
              <a:gd name="T0" fmla="*/ 1998 w 4661"/>
              <a:gd name="T1" fmla="*/ 0 h 5613"/>
              <a:gd name="T2" fmla="*/ 4661 w 4661"/>
              <a:gd name="T3" fmla="*/ 0 h 5613"/>
              <a:gd name="T4" fmla="*/ 2660 w 4661"/>
              <a:gd name="T5" fmla="*/ 5613 h 5613"/>
              <a:gd name="T6" fmla="*/ 0 w 4661"/>
              <a:gd name="T7" fmla="*/ 5613 h 5613"/>
              <a:gd name="T8" fmla="*/ 1998 w 4661"/>
              <a:gd name="T9" fmla="*/ 0 h 5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1" h="5613">
                <a:moveTo>
                  <a:pt x="1998" y="0"/>
                </a:moveTo>
                <a:lnTo>
                  <a:pt x="4661" y="0"/>
                </a:lnTo>
                <a:lnTo>
                  <a:pt x="2660" y="5613"/>
                </a:lnTo>
                <a:lnTo>
                  <a:pt x="0" y="5613"/>
                </a:lnTo>
                <a:lnTo>
                  <a:pt x="1998" y="0"/>
                </a:lnTo>
                <a:close/>
              </a:path>
            </a:pathLst>
          </a:custGeom>
          <a:solidFill>
            <a:schemeClr val="accent2">
              <a:lumMod val="50000"/>
              <a:alpha val="60000"/>
            </a:schemeClr>
          </a:solidFill>
          <a:ln>
            <a:noFill/>
          </a:ln>
          <a:effectLst/>
        </p:spPr>
        <p:txBody>
          <a:bodyPr vert="horz" wrap="square" lIns="45311" tIns="22656" rIns="45311" bIns="22656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79592" y="2180318"/>
            <a:ext cx="2506612" cy="353493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pPr>
              <a:tabLst>
                <a:tab pos="989965" algn="l"/>
              </a:tabLst>
            </a:pPr>
            <a:r>
              <a:rPr lang="zh-CN" altLang="en-US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rPr>
              <a:t>添加相关标题文字</a:t>
            </a:r>
            <a:endParaRPr lang="en-SG" altLang="zh-CN" sz="2000" dirty="0">
              <a:ln w="12700" cmpd="sng">
                <a:noFill/>
                <a:prstDash val="solid"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79592" y="1905558"/>
            <a:ext cx="2647861" cy="261172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Microsoft Himalaya" panose="01010100010101010101" pitchFamily="2" charset="0"/>
              </a:rPr>
              <a:t>ADD RELATED TITLE WORDS</a:t>
            </a:r>
            <a:endParaRPr lang="zh-CN" altLang="en-US" sz="14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Microsoft Himalaya" panose="01010100010101010101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193632" y="3600658"/>
            <a:ext cx="1611410" cy="2230840"/>
          </a:xfrm>
          <a:prstGeom prst="rect">
            <a:avLst/>
          </a:prstGeom>
          <a:noFill/>
        </p:spPr>
        <p:txBody>
          <a:bodyPr wrap="none" lIns="45311" tIns="22656" rIns="45311" bIns="22656" rtlCol="0">
            <a:spAutoFit/>
          </a:bodyPr>
          <a:lstStyle/>
          <a:p>
            <a:r>
              <a:rPr lang="en-US" altLang="zh-CN" sz="14200" spc="-149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itchFamily="34" charset="0"/>
              </a:rPr>
              <a:t>03</a:t>
            </a:r>
            <a:endParaRPr lang="zh-CN" altLang="en-US" sz="14200" spc="-149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5" grpId="0"/>
      <p:bldP spid="46" grpId="0"/>
      <p:bldP spid="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/>
          <p:nvPr/>
        </p:nvSpPr>
        <p:spPr bwMode="auto">
          <a:xfrm>
            <a:off x="4888980" y="4034933"/>
            <a:ext cx="3080792" cy="1885855"/>
          </a:xfrm>
          <a:custGeom>
            <a:avLst/>
            <a:gdLst>
              <a:gd name="T0" fmla="*/ 17 w 618"/>
              <a:gd name="T1" fmla="*/ 170 h 377"/>
              <a:gd name="T2" fmla="*/ 278 w 618"/>
              <a:gd name="T3" fmla="*/ 11 h 377"/>
              <a:gd name="T4" fmla="*/ 344 w 618"/>
              <a:gd name="T5" fmla="*/ 13 h 377"/>
              <a:gd name="T6" fmla="*/ 597 w 618"/>
              <a:gd name="T7" fmla="*/ 167 h 377"/>
              <a:gd name="T8" fmla="*/ 601 w 618"/>
              <a:gd name="T9" fmla="*/ 208 h 377"/>
              <a:gd name="T10" fmla="*/ 340 w 618"/>
              <a:gd name="T11" fmla="*/ 367 h 377"/>
              <a:gd name="T12" fmla="*/ 274 w 618"/>
              <a:gd name="T13" fmla="*/ 364 h 377"/>
              <a:gd name="T14" fmla="*/ 21 w 618"/>
              <a:gd name="T15" fmla="*/ 210 h 377"/>
              <a:gd name="T16" fmla="*/ 17 w 618"/>
              <a:gd name="T17" fmla="*/ 17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8" h="377">
                <a:moveTo>
                  <a:pt x="17" y="170"/>
                </a:moveTo>
                <a:cubicBezTo>
                  <a:pt x="278" y="11"/>
                  <a:pt x="278" y="11"/>
                  <a:pt x="278" y="11"/>
                </a:cubicBezTo>
                <a:cubicBezTo>
                  <a:pt x="295" y="0"/>
                  <a:pt x="325" y="1"/>
                  <a:pt x="344" y="13"/>
                </a:cubicBezTo>
                <a:cubicBezTo>
                  <a:pt x="597" y="167"/>
                  <a:pt x="597" y="167"/>
                  <a:pt x="597" y="167"/>
                </a:cubicBezTo>
                <a:cubicBezTo>
                  <a:pt x="617" y="179"/>
                  <a:pt x="618" y="197"/>
                  <a:pt x="601" y="208"/>
                </a:cubicBezTo>
                <a:cubicBezTo>
                  <a:pt x="340" y="367"/>
                  <a:pt x="340" y="367"/>
                  <a:pt x="340" y="367"/>
                </a:cubicBezTo>
                <a:cubicBezTo>
                  <a:pt x="323" y="377"/>
                  <a:pt x="293" y="376"/>
                  <a:pt x="274" y="364"/>
                </a:cubicBezTo>
                <a:cubicBezTo>
                  <a:pt x="21" y="210"/>
                  <a:pt x="21" y="210"/>
                  <a:pt x="21" y="210"/>
                </a:cubicBezTo>
                <a:cubicBezTo>
                  <a:pt x="2" y="198"/>
                  <a:pt x="0" y="180"/>
                  <a:pt x="17" y="1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11650" tIns="55825" rIns="111650" bIns="5582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4888980" y="3580356"/>
            <a:ext cx="3080792" cy="1885855"/>
          </a:xfrm>
          <a:custGeom>
            <a:avLst/>
            <a:gdLst>
              <a:gd name="T0" fmla="*/ 17 w 618"/>
              <a:gd name="T1" fmla="*/ 170 h 377"/>
              <a:gd name="T2" fmla="*/ 278 w 618"/>
              <a:gd name="T3" fmla="*/ 11 h 377"/>
              <a:gd name="T4" fmla="*/ 344 w 618"/>
              <a:gd name="T5" fmla="*/ 13 h 377"/>
              <a:gd name="T6" fmla="*/ 597 w 618"/>
              <a:gd name="T7" fmla="*/ 167 h 377"/>
              <a:gd name="T8" fmla="*/ 601 w 618"/>
              <a:gd name="T9" fmla="*/ 208 h 377"/>
              <a:gd name="T10" fmla="*/ 340 w 618"/>
              <a:gd name="T11" fmla="*/ 367 h 377"/>
              <a:gd name="T12" fmla="*/ 274 w 618"/>
              <a:gd name="T13" fmla="*/ 364 h 377"/>
              <a:gd name="T14" fmla="*/ 21 w 618"/>
              <a:gd name="T15" fmla="*/ 210 h 377"/>
              <a:gd name="T16" fmla="*/ 17 w 618"/>
              <a:gd name="T17" fmla="*/ 17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8" h="377">
                <a:moveTo>
                  <a:pt x="17" y="170"/>
                </a:moveTo>
                <a:cubicBezTo>
                  <a:pt x="278" y="11"/>
                  <a:pt x="278" y="11"/>
                  <a:pt x="278" y="11"/>
                </a:cubicBezTo>
                <a:cubicBezTo>
                  <a:pt x="295" y="0"/>
                  <a:pt x="325" y="1"/>
                  <a:pt x="344" y="13"/>
                </a:cubicBezTo>
                <a:cubicBezTo>
                  <a:pt x="597" y="167"/>
                  <a:pt x="597" y="167"/>
                  <a:pt x="597" y="167"/>
                </a:cubicBezTo>
                <a:cubicBezTo>
                  <a:pt x="617" y="179"/>
                  <a:pt x="618" y="197"/>
                  <a:pt x="601" y="208"/>
                </a:cubicBezTo>
                <a:cubicBezTo>
                  <a:pt x="340" y="367"/>
                  <a:pt x="340" y="367"/>
                  <a:pt x="340" y="367"/>
                </a:cubicBezTo>
                <a:cubicBezTo>
                  <a:pt x="323" y="377"/>
                  <a:pt x="293" y="376"/>
                  <a:pt x="274" y="364"/>
                </a:cubicBezTo>
                <a:cubicBezTo>
                  <a:pt x="21" y="210"/>
                  <a:pt x="21" y="210"/>
                  <a:pt x="21" y="210"/>
                </a:cubicBezTo>
                <a:cubicBezTo>
                  <a:pt x="2" y="198"/>
                  <a:pt x="0" y="180"/>
                  <a:pt x="17" y="1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11650" tIns="55825" rIns="111650" bIns="5582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5"/>
          <p:cNvSpPr/>
          <p:nvPr/>
        </p:nvSpPr>
        <p:spPr bwMode="auto">
          <a:xfrm>
            <a:off x="4888980" y="3130487"/>
            <a:ext cx="3080792" cy="1885855"/>
          </a:xfrm>
          <a:custGeom>
            <a:avLst/>
            <a:gdLst>
              <a:gd name="T0" fmla="*/ 17 w 618"/>
              <a:gd name="T1" fmla="*/ 170 h 377"/>
              <a:gd name="T2" fmla="*/ 278 w 618"/>
              <a:gd name="T3" fmla="*/ 11 h 377"/>
              <a:gd name="T4" fmla="*/ 344 w 618"/>
              <a:gd name="T5" fmla="*/ 13 h 377"/>
              <a:gd name="T6" fmla="*/ 597 w 618"/>
              <a:gd name="T7" fmla="*/ 167 h 377"/>
              <a:gd name="T8" fmla="*/ 601 w 618"/>
              <a:gd name="T9" fmla="*/ 208 h 377"/>
              <a:gd name="T10" fmla="*/ 340 w 618"/>
              <a:gd name="T11" fmla="*/ 367 h 377"/>
              <a:gd name="T12" fmla="*/ 274 w 618"/>
              <a:gd name="T13" fmla="*/ 364 h 377"/>
              <a:gd name="T14" fmla="*/ 21 w 618"/>
              <a:gd name="T15" fmla="*/ 210 h 377"/>
              <a:gd name="T16" fmla="*/ 17 w 618"/>
              <a:gd name="T17" fmla="*/ 17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8" h="377">
                <a:moveTo>
                  <a:pt x="17" y="170"/>
                </a:moveTo>
                <a:cubicBezTo>
                  <a:pt x="278" y="11"/>
                  <a:pt x="278" y="11"/>
                  <a:pt x="278" y="11"/>
                </a:cubicBezTo>
                <a:cubicBezTo>
                  <a:pt x="295" y="0"/>
                  <a:pt x="325" y="1"/>
                  <a:pt x="344" y="13"/>
                </a:cubicBezTo>
                <a:cubicBezTo>
                  <a:pt x="597" y="167"/>
                  <a:pt x="597" y="167"/>
                  <a:pt x="597" y="167"/>
                </a:cubicBezTo>
                <a:cubicBezTo>
                  <a:pt x="617" y="179"/>
                  <a:pt x="618" y="197"/>
                  <a:pt x="601" y="208"/>
                </a:cubicBezTo>
                <a:cubicBezTo>
                  <a:pt x="340" y="367"/>
                  <a:pt x="340" y="367"/>
                  <a:pt x="340" y="367"/>
                </a:cubicBezTo>
                <a:cubicBezTo>
                  <a:pt x="323" y="377"/>
                  <a:pt x="293" y="376"/>
                  <a:pt x="274" y="364"/>
                </a:cubicBezTo>
                <a:cubicBezTo>
                  <a:pt x="21" y="210"/>
                  <a:pt x="21" y="210"/>
                  <a:pt x="21" y="210"/>
                </a:cubicBezTo>
                <a:cubicBezTo>
                  <a:pt x="2" y="198"/>
                  <a:pt x="0" y="180"/>
                  <a:pt x="17" y="1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11650" tIns="55825" rIns="111650" bIns="5582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5"/>
          <p:cNvSpPr/>
          <p:nvPr/>
        </p:nvSpPr>
        <p:spPr bwMode="auto">
          <a:xfrm>
            <a:off x="4888980" y="2598184"/>
            <a:ext cx="3080792" cy="1885855"/>
          </a:xfrm>
          <a:custGeom>
            <a:avLst/>
            <a:gdLst>
              <a:gd name="T0" fmla="*/ 17 w 618"/>
              <a:gd name="T1" fmla="*/ 170 h 377"/>
              <a:gd name="T2" fmla="*/ 278 w 618"/>
              <a:gd name="T3" fmla="*/ 11 h 377"/>
              <a:gd name="T4" fmla="*/ 344 w 618"/>
              <a:gd name="T5" fmla="*/ 13 h 377"/>
              <a:gd name="T6" fmla="*/ 597 w 618"/>
              <a:gd name="T7" fmla="*/ 167 h 377"/>
              <a:gd name="T8" fmla="*/ 601 w 618"/>
              <a:gd name="T9" fmla="*/ 208 h 377"/>
              <a:gd name="T10" fmla="*/ 340 w 618"/>
              <a:gd name="T11" fmla="*/ 367 h 377"/>
              <a:gd name="T12" fmla="*/ 274 w 618"/>
              <a:gd name="T13" fmla="*/ 364 h 377"/>
              <a:gd name="T14" fmla="*/ 21 w 618"/>
              <a:gd name="T15" fmla="*/ 210 h 377"/>
              <a:gd name="T16" fmla="*/ 17 w 618"/>
              <a:gd name="T17" fmla="*/ 17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8" h="377">
                <a:moveTo>
                  <a:pt x="17" y="170"/>
                </a:moveTo>
                <a:cubicBezTo>
                  <a:pt x="278" y="11"/>
                  <a:pt x="278" y="11"/>
                  <a:pt x="278" y="11"/>
                </a:cubicBezTo>
                <a:cubicBezTo>
                  <a:pt x="295" y="0"/>
                  <a:pt x="325" y="1"/>
                  <a:pt x="344" y="13"/>
                </a:cubicBezTo>
                <a:cubicBezTo>
                  <a:pt x="597" y="167"/>
                  <a:pt x="597" y="167"/>
                  <a:pt x="597" y="167"/>
                </a:cubicBezTo>
                <a:cubicBezTo>
                  <a:pt x="617" y="179"/>
                  <a:pt x="618" y="197"/>
                  <a:pt x="601" y="208"/>
                </a:cubicBezTo>
                <a:cubicBezTo>
                  <a:pt x="340" y="367"/>
                  <a:pt x="340" y="367"/>
                  <a:pt x="340" y="367"/>
                </a:cubicBezTo>
                <a:cubicBezTo>
                  <a:pt x="323" y="377"/>
                  <a:pt x="293" y="376"/>
                  <a:pt x="274" y="364"/>
                </a:cubicBezTo>
                <a:cubicBezTo>
                  <a:pt x="21" y="210"/>
                  <a:pt x="21" y="210"/>
                  <a:pt x="21" y="210"/>
                </a:cubicBezTo>
                <a:cubicBezTo>
                  <a:pt x="2" y="198"/>
                  <a:pt x="0" y="180"/>
                  <a:pt x="17" y="1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11650" tIns="55825" rIns="111650" bIns="5582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07350" y="3367310"/>
            <a:ext cx="1770653" cy="7385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607350" y="4502306"/>
            <a:ext cx="1770653" cy="7385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648511" y="3318703"/>
            <a:ext cx="797132" cy="77039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648511" y="4453698"/>
            <a:ext cx="797132" cy="77039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3437" y="3367310"/>
            <a:ext cx="1770653" cy="7385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33437" y="4502306"/>
            <a:ext cx="1770653" cy="7385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38190" y="3318703"/>
            <a:ext cx="797132" cy="77039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38190" y="4453698"/>
            <a:ext cx="797132" cy="77039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773382" y="3433658"/>
            <a:ext cx="547387" cy="543640"/>
            <a:chOff x="1979613" y="3067051"/>
            <a:chExt cx="231775" cy="230188"/>
          </a:xfrm>
          <a:solidFill>
            <a:schemeClr val="bg1"/>
          </a:solidFill>
        </p:grpSpPr>
        <p:sp>
          <p:nvSpPr>
            <p:cNvPr id="20" name="Freeform 38"/>
            <p:cNvSpPr>
              <a:spLocks noEditPoints="1"/>
            </p:cNvSpPr>
            <p:nvPr/>
          </p:nvSpPr>
          <p:spPr bwMode="auto">
            <a:xfrm>
              <a:off x="1979613" y="3067051"/>
              <a:ext cx="231775" cy="230188"/>
            </a:xfrm>
            <a:custGeom>
              <a:avLst/>
              <a:gdLst>
                <a:gd name="T0" fmla="*/ 61 w 122"/>
                <a:gd name="T1" fmla="*/ 0 h 122"/>
                <a:gd name="T2" fmla="*/ 0 w 122"/>
                <a:gd name="T3" fmla="*/ 61 h 122"/>
                <a:gd name="T4" fmla="*/ 61 w 122"/>
                <a:gd name="T5" fmla="*/ 122 h 122"/>
                <a:gd name="T6" fmla="*/ 122 w 122"/>
                <a:gd name="T7" fmla="*/ 61 h 122"/>
                <a:gd name="T8" fmla="*/ 61 w 122"/>
                <a:gd name="T9" fmla="*/ 0 h 122"/>
                <a:gd name="T10" fmla="*/ 64 w 122"/>
                <a:gd name="T11" fmla="*/ 109 h 122"/>
                <a:gd name="T12" fmla="*/ 64 w 122"/>
                <a:gd name="T13" fmla="*/ 102 h 122"/>
                <a:gd name="T14" fmla="*/ 57 w 122"/>
                <a:gd name="T15" fmla="*/ 102 h 122"/>
                <a:gd name="T16" fmla="*/ 57 w 122"/>
                <a:gd name="T17" fmla="*/ 109 h 122"/>
                <a:gd name="T18" fmla="*/ 29 w 122"/>
                <a:gd name="T19" fmla="*/ 97 h 122"/>
                <a:gd name="T20" fmla="*/ 28 w 122"/>
                <a:gd name="T21" fmla="*/ 97 h 122"/>
                <a:gd name="T22" fmla="*/ 27 w 122"/>
                <a:gd name="T23" fmla="*/ 95 h 122"/>
                <a:gd name="T24" fmla="*/ 25 w 122"/>
                <a:gd name="T25" fmla="*/ 93 h 122"/>
                <a:gd name="T26" fmla="*/ 24 w 122"/>
                <a:gd name="T27" fmla="*/ 93 h 122"/>
                <a:gd name="T28" fmla="*/ 13 w 122"/>
                <a:gd name="T29" fmla="*/ 65 h 122"/>
                <a:gd name="T30" fmla="*/ 20 w 122"/>
                <a:gd name="T31" fmla="*/ 65 h 122"/>
                <a:gd name="T32" fmla="*/ 20 w 122"/>
                <a:gd name="T33" fmla="*/ 58 h 122"/>
                <a:gd name="T34" fmla="*/ 13 w 122"/>
                <a:gd name="T35" fmla="*/ 58 h 122"/>
                <a:gd name="T36" fmla="*/ 57 w 122"/>
                <a:gd name="T37" fmla="*/ 13 h 122"/>
                <a:gd name="T38" fmla="*/ 57 w 122"/>
                <a:gd name="T39" fmla="*/ 20 h 122"/>
                <a:gd name="T40" fmla="*/ 64 w 122"/>
                <a:gd name="T41" fmla="*/ 20 h 122"/>
                <a:gd name="T42" fmla="*/ 64 w 122"/>
                <a:gd name="T43" fmla="*/ 13 h 122"/>
                <a:gd name="T44" fmla="*/ 83 w 122"/>
                <a:gd name="T45" fmla="*/ 18 h 122"/>
                <a:gd name="T46" fmla="*/ 83 w 122"/>
                <a:gd name="T47" fmla="*/ 19 h 122"/>
                <a:gd name="T48" fmla="*/ 86 w 122"/>
                <a:gd name="T49" fmla="*/ 21 h 122"/>
                <a:gd name="T50" fmla="*/ 87 w 122"/>
                <a:gd name="T51" fmla="*/ 21 h 122"/>
                <a:gd name="T52" fmla="*/ 90 w 122"/>
                <a:gd name="T53" fmla="*/ 23 h 122"/>
                <a:gd name="T54" fmla="*/ 91 w 122"/>
                <a:gd name="T55" fmla="*/ 24 h 122"/>
                <a:gd name="T56" fmla="*/ 93 w 122"/>
                <a:gd name="T57" fmla="*/ 26 h 122"/>
                <a:gd name="T58" fmla="*/ 94 w 122"/>
                <a:gd name="T59" fmla="*/ 27 h 122"/>
                <a:gd name="T60" fmla="*/ 96 w 122"/>
                <a:gd name="T61" fmla="*/ 29 h 122"/>
                <a:gd name="T62" fmla="*/ 98 w 122"/>
                <a:gd name="T63" fmla="*/ 31 h 122"/>
                <a:gd name="T64" fmla="*/ 99 w 122"/>
                <a:gd name="T65" fmla="*/ 32 h 122"/>
                <a:gd name="T66" fmla="*/ 101 w 122"/>
                <a:gd name="T67" fmla="*/ 35 h 122"/>
                <a:gd name="T68" fmla="*/ 101 w 122"/>
                <a:gd name="T69" fmla="*/ 36 h 122"/>
                <a:gd name="T70" fmla="*/ 103 w 122"/>
                <a:gd name="T71" fmla="*/ 39 h 122"/>
                <a:gd name="T72" fmla="*/ 103 w 122"/>
                <a:gd name="T73" fmla="*/ 39 h 122"/>
                <a:gd name="T74" fmla="*/ 108 w 122"/>
                <a:gd name="T75" fmla="*/ 58 h 122"/>
                <a:gd name="T76" fmla="*/ 102 w 122"/>
                <a:gd name="T77" fmla="*/ 58 h 122"/>
                <a:gd name="T78" fmla="*/ 102 w 122"/>
                <a:gd name="T79" fmla="*/ 65 h 122"/>
                <a:gd name="T80" fmla="*/ 108 w 122"/>
                <a:gd name="T81" fmla="*/ 65 h 122"/>
                <a:gd name="T82" fmla="*/ 64 w 122"/>
                <a:gd name="T83" fmla="*/ 10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122">
                  <a:moveTo>
                    <a:pt x="61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5"/>
                    <a:pt x="27" y="122"/>
                    <a:pt x="61" y="122"/>
                  </a:cubicBezTo>
                  <a:cubicBezTo>
                    <a:pt x="94" y="122"/>
                    <a:pt x="122" y="95"/>
                    <a:pt x="122" y="61"/>
                  </a:cubicBezTo>
                  <a:cubicBezTo>
                    <a:pt x="122" y="27"/>
                    <a:pt x="94" y="0"/>
                    <a:pt x="61" y="0"/>
                  </a:cubicBezTo>
                  <a:close/>
                  <a:moveTo>
                    <a:pt x="64" y="109"/>
                  </a:moveTo>
                  <a:cubicBezTo>
                    <a:pt x="64" y="102"/>
                    <a:pt x="64" y="102"/>
                    <a:pt x="64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46" y="108"/>
                    <a:pt x="37" y="104"/>
                    <a:pt x="29" y="97"/>
                  </a:cubicBezTo>
                  <a:cubicBezTo>
                    <a:pt x="29" y="97"/>
                    <a:pt x="29" y="97"/>
                    <a:pt x="28" y="97"/>
                  </a:cubicBezTo>
                  <a:cubicBezTo>
                    <a:pt x="28" y="96"/>
                    <a:pt x="27" y="96"/>
                    <a:pt x="27" y="95"/>
                  </a:cubicBezTo>
                  <a:cubicBezTo>
                    <a:pt x="26" y="95"/>
                    <a:pt x="25" y="94"/>
                    <a:pt x="25" y="93"/>
                  </a:cubicBezTo>
                  <a:cubicBezTo>
                    <a:pt x="25" y="93"/>
                    <a:pt x="25" y="93"/>
                    <a:pt x="24" y="93"/>
                  </a:cubicBezTo>
                  <a:cubicBezTo>
                    <a:pt x="18" y="85"/>
                    <a:pt x="13" y="75"/>
                    <a:pt x="13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5" y="34"/>
                    <a:pt x="33" y="15"/>
                    <a:pt x="57" y="13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71" y="14"/>
                    <a:pt x="77" y="16"/>
                    <a:pt x="83" y="1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4" y="19"/>
                    <a:pt x="85" y="20"/>
                    <a:pt x="86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8" y="22"/>
                    <a:pt x="89" y="22"/>
                    <a:pt x="90" y="23"/>
                  </a:cubicBezTo>
                  <a:cubicBezTo>
                    <a:pt x="90" y="23"/>
                    <a:pt x="91" y="24"/>
                    <a:pt x="91" y="24"/>
                  </a:cubicBezTo>
                  <a:cubicBezTo>
                    <a:pt x="92" y="25"/>
                    <a:pt x="92" y="25"/>
                    <a:pt x="93" y="26"/>
                  </a:cubicBezTo>
                  <a:cubicBezTo>
                    <a:pt x="94" y="26"/>
                    <a:pt x="94" y="27"/>
                    <a:pt x="94" y="27"/>
                  </a:cubicBezTo>
                  <a:cubicBezTo>
                    <a:pt x="95" y="28"/>
                    <a:pt x="96" y="28"/>
                    <a:pt x="96" y="29"/>
                  </a:cubicBezTo>
                  <a:cubicBezTo>
                    <a:pt x="97" y="29"/>
                    <a:pt x="97" y="30"/>
                    <a:pt x="98" y="31"/>
                  </a:cubicBezTo>
                  <a:cubicBezTo>
                    <a:pt x="98" y="31"/>
                    <a:pt x="98" y="32"/>
                    <a:pt x="99" y="32"/>
                  </a:cubicBezTo>
                  <a:cubicBezTo>
                    <a:pt x="99" y="33"/>
                    <a:pt x="100" y="34"/>
                    <a:pt x="101" y="35"/>
                  </a:cubicBezTo>
                  <a:cubicBezTo>
                    <a:pt x="101" y="35"/>
                    <a:pt x="101" y="35"/>
                    <a:pt x="101" y="36"/>
                  </a:cubicBezTo>
                  <a:cubicBezTo>
                    <a:pt x="102" y="37"/>
                    <a:pt x="103" y="38"/>
                    <a:pt x="103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6" y="45"/>
                    <a:pt x="108" y="51"/>
                    <a:pt x="108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7" y="88"/>
                    <a:pt x="88" y="107"/>
                    <a:pt x="64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39"/>
            <p:cNvSpPr>
              <a:spLocks noEditPoints="1"/>
            </p:cNvSpPr>
            <p:nvPr/>
          </p:nvSpPr>
          <p:spPr bwMode="auto">
            <a:xfrm>
              <a:off x="2063750" y="3125788"/>
              <a:ext cx="69850" cy="98425"/>
            </a:xfrm>
            <a:custGeom>
              <a:avLst/>
              <a:gdLst>
                <a:gd name="T0" fmla="*/ 9 w 36"/>
                <a:gd name="T1" fmla="*/ 29 h 52"/>
                <a:gd name="T2" fmla="*/ 9 w 36"/>
                <a:gd name="T3" fmla="*/ 29 h 52"/>
                <a:gd name="T4" fmla="*/ 0 w 36"/>
                <a:gd name="T5" fmla="*/ 52 h 52"/>
                <a:gd name="T6" fmla="*/ 20 w 36"/>
                <a:gd name="T7" fmla="*/ 36 h 52"/>
                <a:gd name="T8" fmla="*/ 20 w 36"/>
                <a:gd name="T9" fmla="*/ 36 h 52"/>
                <a:gd name="T10" fmla="*/ 22 w 36"/>
                <a:gd name="T11" fmla="*/ 32 h 52"/>
                <a:gd name="T12" fmla="*/ 36 w 36"/>
                <a:gd name="T13" fmla="*/ 0 h 52"/>
                <a:gd name="T14" fmla="*/ 11 w 36"/>
                <a:gd name="T15" fmla="*/ 25 h 52"/>
                <a:gd name="T16" fmla="*/ 9 w 36"/>
                <a:gd name="T17" fmla="*/ 29 h 52"/>
                <a:gd name="T18" fmla="*/ 16 w 36"/>
                <a:gd name="T19" fmla="*/ 27 h 52"/>
                <a:gd name="T20" fmla="*/ 19 w 36"/>
                <a:gd name="T21" fmla="*/ 30 h 52"/>
                <a:gd name="T22" fmla="*/ 16 w 36"/>
                <a:gd name="T23" fmla="*/ 33 h 52"/>
                <a:gd name="T24" fmla="*/ 13 w 36"/>
                <a:gd name="T25" fmla="*/ 30 h 52"/>
                <a:gd name="T26" fmla="*/ 16 w 36"/>
                <a:gd name="T27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52">
                  <a:moveTo>
                    <a:pt x="9" y="29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2" y="35"/>
                    <a:pt x="22" y="33"/>
                    <a:pt x="22" y="3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9" y="27"/>
                    <a:pt x="9" y="29"/>
                  </a:cubicBezTo>
                  <a:close/>
                  <a:moveTo>
                    <a:pt x="16" y="27"/>
                  </a:moveTo>
                  <a:cubicBezTo>
                    <a:pt x="17" y="27"/>
                    <a:pt x="19" y="28"/>
                    <a:pt x="19" y="30"/>
                  </a:cubicBezTo>
                  <a:cubicBezTo>
                    <a:pt x="19" y="32"/>
                    <a:pt x="17" y="33"/>
                    <a:pt x="16" y="33"/>
                  </a:cubicBezTo>
                  <a:cubicBezTo>
                    <a:pt x="14" y="33"/>
                    <a:pt x="13" y="32"/>
                    <a:pt x="13" y="30"/>
                  </a:cubicBezTo>
                  <a:cubicBezTo>
                    <a:pt x="13" y="28"/>
                    <a:pt x="14" y="27"/>
                    <a:pt x="1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Oval 40"/>
            <p:cNvSpPr>
              <a:spLocks noChangeArrowheads="1"/>
            </p:cNvSpPr>
            <p:nvPr/>
          </p:nvSpPr>
          <p:spPr bwMode="auto">
            <a:xfrm>
              <a:off x="2090738" y="3179763"/>
              <a:ext cx="6350" cy="6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810217" y="4651661"/>
            <a:ext cx="451220" cy="434631"/>
            <a:chOff x="4616450" y="1549401"/>
            <a:chExt cx="215900" cy="207963"/>
          </a:xfrm>
          <a:solidFill>
            <a:schemeClr val="bg1"/>
          </a:solidFill>
        </p:grpSpPr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4616450" y="1549401"/>
              <a:ext cx="215900" cy="207963"/>
            </a:xfrm>
            <a:custGeom>
              <a:avLst/>
              <a:gdLst>
                <a:gd name="T0" fmla="*/ 124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39 w 133"/>
                <a:gd name="T13" fmla="*/ 118 h 127"/>
                <a:gd name="T14" fmla="*/ 39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3 w 133"/>
                <a:gd name="T21" fmla="*/ 127 h 127"/>
                <a:gd name="T22" fmla="*/ 93 w 133"/>
                <a:gd name="T23" fmla="*/ 118 h 127"/>
                <a:gd name="T24" fmla="*/ 80 w 133"/>
                <a:gd name="T25" fmla="*/ 100 h 127"/>
                <a:gd name="T26" fmla="*/ 124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4 w 133"/>
                <a:gd name="T33" fmla="*/ 0 h 127"/>
                <a:gd name="T34" fmla="*/ 59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59 w 133"/>
                <a:gd name="T43" fmla="*/ 89 h 127"/>
                <a:gd name="T44" fmla="*/ 123 w 133"/>
                <a:gd name="T45" fmla="*/ 79 h 127"/>
                <a:gd name="T46" fmla="*/ 9 w 133"/>
                <a:gd name="T47" fmla="*/ 79 h 127"/>
                <a:gd name="T48" fmla="*/ 9 w 133"/>
                <a:gd name="T49" fmla="*/ 10 h 127"/>
                <a:gd name="T50" fmla="*/ 123 w 133"/>
                <a:gd name="T51" fmla="*/ 10 h 127"/>
                <a:gd name="T52" fmla="*/ 123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39" y="118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77" y="118"/>
                    <a:pt x="80" y="100"/>
                    <a:pt x="80" y="100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4" y="0"/>
                  </a:cubicBezTo>
                  <a:close/>
                  <a:moveTo>
                    <a:pt x="59" y="89"/>
                  </a:moveTo>
                  <a:cubicBezTo>
                    <a:pt x="59" y="85"/>
                    <a:pt x="63" y="82"/>
                    <a:pt x="67" y="82"/>
                  </a:cubicBezTo>
                  <a:cubicBezTo>
                    <a:pt x="71" y="82"/>
                    <a:pt x="75" y="85"/>
                    <a:pt x="75" y="89"/>
                  </a:cubicBezTo>
                  <a:cubicBezTo>
                    <a:pt x="75" y="93"/>
                    <a:pt x="71" y="97"/>
                    <a:pt x="67" y="97"/>
                  </a:cubicBezTo>
                  <a:cubicBezTo>
                    <a:pt x="63" y="97"/>
                    <a:pt x="59" y="93"/>
                    <a:pt x="59" y="89"/>
                  </a:cubicBezTo>
                  <a:close/>
                  <a:moveTo>
                    <a:pt x="123" y="79"/>
                  </a:moveTo>
                  <a:cubicBezTo>
                    <a:pt x="9" y="79"/>
                    <a:pt x="9" y="79"/>
                    <a:pt x="9" y="7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3" y="10"/>
                    <a:pt x="123" y="10"/>
                    <a:pt x="123" y="10"/>
                  </a:cubicBezTo>
                  <a:lnTo>
                    <a:pt x="123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4718050" y="1685926"/>
              <a:ext cx="15875" cy="174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6" name="Freeform 59"/>
          <p:cNvSpPr>
            <a:spLocks noEditPoints="1"/>
          </p:cNvSpPr>
          <p:nvPr/>
        </p:nvSpPr>
        <p:spPr bwMode="auto">
          <a:xfrm>
            <a:off x="3629965" y="4560253"/>
            <a:ext cx="392251" cy="526039"/>
          </a:xfrm>
          <a:custGeom>
            <a:avLst/>
            <a:gdLst>
              <a:gd name="T0" fmla="*/ 108 w 108"/>
              <a:gd name="T1" fmla="*/ 145 h 145"/>
              <a:gd name="T2" fmla="*/ 0 w 108"/>
              <a:gd name="T3" fmla="*/ 145 h 145"/>
              <a:gd name="T4" fmla="*/ 0 w 108"/>
              <a:gd name="T5" fmla="*/ 135 h 145"/>
              <a:gd name="T6" fmla="*/ 13 w 108"/>
              <a:gd name="T7" fmla="*/ 124 h 145"/>
              <a:gd name="T8" fmla="*/ 96 w 108"/>
              <a:gd name="T9" fmla="*/ 124 h 145"/>
              <a:gd name="T10" fmla="*/ 108 w 108"/>
              <a:gd name="T11" fmla="*/ 135 h 145"/>
              <a:gd name="T12" fmla="*/ 108 w 108"/>
              <a:gd name="T13" fmla="*/ 145 h 145"/>
              <a:gd name="T14" fmla="*/ 16 w 108"/>
              <a:gd name="T15" fmla="*/ 116 h 145"/>
              <a:gd name="T16" fmla="*/ 24 w 108"/>
              <a:gd name="T17" fmla="*/ 91 h 145"/>
              <a:gd name="T18" fmla="*/ 85 w 108"/>
              <a:gd name="T19" fmla="*/ 91 h 145"/>
              <a:gd name="T20" fmla="*/ 93 w 108"/>
              <a:gd name="T21" fmla="*/ 116 h 145"/>
              <a:gd name="T22" fmla="*/ 16 w 108"/>
              <a:gd name="T23" fmla="*/ 116 h 145"/>
              <a:gd name="T24" fmla="*/ 28 w 108"/>
              <a:gd name="T25" fmla="*/ 76 h 145"/>
              <a:gd name="T26" fmla="*/ 36 w 108"/>
              <a:gd name="T27" fmla="*/ 51 h 145"/>
              <a:gd name="T28" fmla="*/ 72 w 108"/>
              <a:gd name="T29" fmla="*/ 51 h 145"/>
              <a:gd name="T30" fmla="*/ 80 w 108"/>
              <a:gd name="T31" fmla="*/ 76 h 145"/>
              <a:gd name="T32" fmla="*/ 28 w 108"/>
              <a:gd name="T33" fmla="*/ 76 h 145"/>
              <a:gd name="T34" fmla="*/ 49 w 108"/>
              <a:gd name="T35" fmla="*/ 12 h 145"/>
              <a:gd name="T36" fmla="*/ 60 w 108"/>
              <a:gd name="T37" fmla="*/ 12 h 145"/>
              <a:gd name="T38" fmla="*/ 68 w 108"/>
              <a:gd name="T39" fmla="*/ 36 h 145"/>
              <a:gd name="T40" fmla="*/ 41 w 108"/>
              <a:gd name="T41" fmla="*/ 36 h 145"/>
              <a:gd name="T42" fmla="*/ 49 w 108"/>
              <a:gd name="T43" fmla="*/ 12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145">
                <a:moveTo>
                  <a:pt x="108" y="145"/>
                </a:moveTo>
                <a:cubicBezTo>
                  <a:pt x="0" y="145"/>
                  <a:pt x="0" y="145"/>
                  <a:pt x="0" y="145"/>
                </a:cubicBezTo>
                <a:cubicBezTo>
                  <a:pt x="0" y="135"/>
                  <a:pt x="0" y="135"/>
                  <a:pt x="0" y="135"/>
                </a:cubicBezTo>
                <a:cubicBezTo>
                  <a:pt x="13" y="124"/>
                  <a:pt x="13" y="124"/>
                  <a:pt x="13" y="124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108" y="135"/>
                  <a:pt x="108" y="135"/>
                  <a:pt x="108" y="135"/>
                </a:cubicBezTo>
                <a:lnTo>
                  <a:pt x="108" y="145"/>
                </a:lnTo>
                <a:close/>
                <a:moveTo>
                  <a:pt x="16" y="116"/>
                </a:moveTo>
                <a:cubicBezTo>
                  <a:pt x="24" y="91"/>
                  <a:pt x="24" y="91"/>
                  <a:pt x="24" y="91"/>
                </a:cubicBezTo>
                <a:cubicBezTo>
                  <a:pt x="85" y="91"/>
                  <a:pt x="85" y="91"/>
                  <a:pt x="85" y="91"/>
                </a:cubicBezTo>
                <a:cubicBezTo>
                  <a:pt x="93" y="116"/>
                  <a:pt x="93" y="116"/>
                  <a:pt x="93" y="116"/>
                </a:cubicBezTo>
                <a:lnTo>
                  <a:pt x="16" y="116"/>
                </a:lnTo>
                <a:close/>
                <a:moveTo>
                  <a:pt x="28" y="76"/>
                </a:moveTo>
                <a:cubicBezTo>
                  <a:pt x="36" y="51"/>
                  <a:pt x="36" y="51"/>
                  <a:pt x="36" y="51"/>
                </a:cubicBezTo>
                <a:cubicBezTo>
                  <a:pt x="72" y="51"/>
                  <a:pt x="72" y="51"/>
                  <a:pt x="72" y="51"/>
                </a:cubicBezTo>
                <a:cubicBezTo>
                  <a:pt x="80" y="76"/>
                  <a:pt x="80" y="76"/>
                  <a:pt x="80" y="76"/>
                </a:cubicBezTo>
                <a:lnTo>
                  <a:pt x="28" y="76"/>
                </a:lnTo>
                <a:close/>
                <a:moveTo>
                  <a:pt x="49" y="12"/>
                </a:moveTo>
                <a:cubicBezTo>
                  <a:pt x="49" y="12"/>
                  <a:pt x="54" y="0"/>
                  <a:pt x="60" y="12"/>
                </a:cubicBezTo>
                <a:cubicBezTo>
                  <a:pt x="68" y="36"/>
                  <a:pt x="68" y="36"/>
                  <a:pt x="68" y="36"/>
                </a:cubicBezTo>
                <a:cubicBezTo>
                  <a:pt x="41" y="36"/>
                  <a:pt x="41" y="36"/>
                  <a:pt x="41" y="36"/>
                </a:cubicBezTo>
                <a:lnTo>
                  <a:pt x="49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1650" tIns="55825" rIns="111650" bIns="5582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651298" y="3490640"/>
            <a:ext cx="370919" cy="429678"/>
            <a:chOff x="3581400" y="3905251"/>
            <a:chExt cx="160338" cy="185738"/>
          </a:xfrm>
          <a:solidFill>
            <a:schemeClr val="bg1"/>
          </a:solidFill>
        </p:grpSpPr>
        <p:sp>
          <p:nvSpPr>
            <p:cNvPr id="28" name="Rectangle 33"/>
            <p:cNvSpPr>
              <a:spLocks noChangeArrowheads="1"/>
            </p:cNvSpPr>
            <p:nvPr/>
          </p:nvSpPr>
          <p:spPr bwMode="auto">
            <a:xfrm>
              <a:off x="3670300" y="3941763"/>
              <a:ext cx="28575" cy="149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34"/>
            <p:cNvSpPr>
              <a:spLocks noChangeArrowheads="1"/>
            </p:cNvSpPr>
            <p:nvPr/>
          </p:nvSpPr>
          <p:spPr bwMode="auto">
            <a:xfrm>
              <a:off x="3627438" y="3971926"/>
              <a:ext cx="26988" cy="119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35"/>
            <p:cNvSpPr>
              <a:spLocks noChangeArrowheads="1"/>
            </p:cNvSpPr>
            <p:nvPr/>
          </p:nvSpPr>
          <p:spPr bwMode="auto">
            <a:xfrm>
              <a:off x="3581400" y="3994151"/>
              <a:ext cx="26988" cy="968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3714750" y="3905251"/>
              <a:ext cx="26988" cy="185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2" name="直接连接符 31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34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9" grpId="0" animBg="1"/>
      <p:bldP spid="8" grpId="0" animBg="1"/>
      <p:bldP spid="11" grpId="0"/>
      <p:bldP spid="12" grpId="0"/>
      <p:bldP spid="13" grpId="0" animBg="1"/>
      <p:bldP spid="14" grpId="0" animBg="1"/>
      <p:bldP spid="15" grpId="0"/>
      <p:bldP spid="16" grpId="0"/>
      <p:bldP spid="17" grpId="0" animBg="1"/>
      <p:bldP spid="18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/>
          <p:cNvSpPr/>
          <p:nvPr/>
        </p:nvSpPr>
        <p:spPr>
          <a:xfrm>
            <a:off x="-26549" y="-29064"/>
            <a:ext cx="12884505" cy="7281428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8048397"/>
              <a:gd name="connsiteY0-22" fmla="*/ 1987826 h 5134136"/>
              <a:gd name="connsiteX1-23" fmla="*/ 8048397 w 8048397"/>
              <a:gd name="connsiteY1-24" fmla="*/ 0 h 5134136"/>
              <a:gd name="connsiteX2-25" fmla="*/ 5584755 w 8048397"/>
              <a:gd name="connsiteY2-26" fmla="*/ 5134136 h 5134136"/>
              <a:gd name="connsiteX3-27" fmla="*/ 0 w 8048397"/>
              <a:gd name="connsiteY3-28" fmla="*/ 5119666 h 5134136"/>
              <a:gd name="connsiteX4-29" fmla="*/ 0 w 8048397"/>
              <a:gd name="connsiteY4-30" fmla="*/ 1987826 h 5134136"/>
              <a:gd name="connsiteX0-31" fmla="*/ 0 w 7075940"/>
              <a:gd name="connsiteY0-32" fmla="*/ 2016764 h 5163074"/>
              <a:gd name="connsiteX1-33" fmla="*/ 7075940 w 7075940"/>
              <a:gd name="connsiteY1-34" fmla="*/ 0 h 5163074"/>
              <a:gd name="connsiteX2-35" fmla="*/ 5584755 w 7075940"/>
              <a:gd name="connsiteY2-36" fmla="*/ 5163074 h 5163074"/>
              <a:gd name="connsiteX3-37" fmla="*/ 0 w 7075940"/>
              <a:gd name="connsiteY3-38" fmla="*/ 5148604 h 5163074"/>
              <a:gd name="connsiteX4-39" fmla="*/ 0 w 7075940"/>
              <a:gd name="connsiteY4-40" fmla="*/ 2016764 h 51630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75940" h="5163074">
                <a:moveTo>
                  <a:pt x="0" y="2016764"/>
                </a:moveTo>
                <a:lnTo>
                  <a:pt x="7075940" y="0"/>
                </a:lnTo>
                <a:lnTo>
                  <a:pt x="5584755" y="5163074"/>
                </a:lnTo>
                <a:lnTo>
                  <a:pt x="0" y="5148604"/>
                </a:lnTo>
                <a:lnTo>
                  <a:pt x="0" y="2016764"/>
                </a:lnTo>
                <a:close/>
              </a:path>
            </a:pathLst>
          </a:custGeom>
          <a:solidFill>
            <a:schemeClr val="accent2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26549" y="-29067"/>
            <a:ext cx="9948084" cy="7281429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7075940"/>
              <a:gd name="connsiteY0-22" fmla="*/ 2016765 h 5163075"/>
              <a:gd name="connsiteX1-23" fmla="*/ 7075940 w 7075940"/>
              <a:gd name="connsiteY1-24" fmla="*/ 0 h 5163075"/>
              <a:gd name="connsiteX2-25" fmla="*/ 4176869 w 7075940"/>
              <a:gd name="connsiteY2-26" fmla="*/ 5163075 h 5163075"/>
              <a:gd name="connsiteX3-27" fmla="*/ 0 w 7075940"/>
              <a:gd name="connsiteY3-28" fmla="*/ 5148605 h 5163075"/>
              <a:gd name="connsiteX4-29" fmla="*/ 0 w 7075940"/>
              <a:gd name="connsiteY4-30" fmla="*/ 2016765 h 516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75940" h="5163075">
                <a:moveTo>
                  <a:pt x="0" y="2016765"/>
                </a:moveTo>
                <a:lnTo>
                  <a:pt x="7075940" y="0"/>
                </a:lnTo>
                <a:lnTo>
                  <a:pt x="4176869" y="5163075"/>
                </a:lnTo>
                <a:lnTo>
                  <a:pt x="0" y="5148605"/>
                </a:lnTo>
                <a:lnTo>
                  <a:pt x="0" y="2016765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589" y="1794075"/>
            <a:ext cx="5742660" cy="5429205"/>
          </a:xfrm>
          <a:custGeom>
            <a:avLst/>
            <a:gdLst>
              <a:gd name="connsiteX0" fmla="*/ 0 w 4139952"/>
              <a:gd name="connsiteY0" fmla="*/ 0 h 3141641"/>
              <a:gd name="connsiteX1" fmla="*/ 4139952 w 4139952"/>
              <a:gd name="connsiteY1" fmla="*/ 0 h 3141641"/>
              <a:gd name="connsiteX2" fmla="*/ 4139952 w 4139952"/>
              <a:gd name="connsiteY2" fmla="*/ 3141641 h 3141641"/>
              <a:gd name="connsiteX3" fmla="*/ 0 w 4139952"/>
              <a:gd name="connsiteY3" fmla="*/ 3141641 h 3141641"/>
              <a:gd name="connsiteX4" fmla="*/ 0 w 4139952"/>
              <a:gd name="connsiteY4" fmla="*/ 0 h 3141641"/>
              <a:gd name="connsiteX0-1" fmla="*/ 0 w 4546352"/>
              <a:gd name="connsiteY0-2" fmla="*/ 508000 h 3649641"/>
              <a:gd name="connsiteX1-3" fmla="*/ 4546352 w 4546352"/>
              <a:gd name="connsiteY1-4" fmla="*/ 0 h 3649641"/>
              <a:gd name="connsiteX2-5" fmla="*/ 4139952 w 4546352"/>
              <a:gd name="connsiteY2-6" fmla="*/ 3649641 h 3649641"/>
              <a:gd name="connsiteX3-7" fmla="*/ 0 w 4546352"/>
              <a:gd name="connsiteY3-8" fmla="*/ 3649641 h 3649641"/>
              <a:gd name="connsiteX4-9" fmla="*/ 0 w 4546352"/>
              <a:gd name="connsiteY4-10" fmla="*/ 508000 h 3649641"/>
              <a:gd name="connsiteX0-11" fmla="*/ 0 w 4641602"/>
              <a:gd name="connsiteY0-12" fmla="*/ 755650 h 3897291"/>
              <a:gd name="connsiteX1-13" fmla="*/ 4641602 w 4641602"/>
              <a:gd name="connsiteY1-14" fmla="*/ 0 h 3897291"/>
              <a:gd name="connsiteX2-15" fmla="*/ 4139952 w 4641602"/>
              <a:gd name="connsiteY2-16" fmla="*/ 3897291 h 3897291"/>
              <a:gd name="connsiteX3-17" fmla="*/ 0 w 4641602"/>
              <a:gd name="connsiteY3-18" fmla="*/ 3897291 h 3897291"/>
              <a:gd name="connsiteX4-19" fmla="*/ 0 w 4641602"/>
              <a:gd name="connsiteY4-20" fmla="*/ 755650 h 38972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641602" h="3897291">
                <a:moveTo>
                  <a:pt x="0" y="755650"/>
                </a:moveTo>
                <a:lnTo>
                  <a:pt x="4641602" y="0"/>
                </a:lnTo>
                <a:lnTo>
                  <a:pt x="4139952" y="3897291"/>
                </a:lnTo>
                <a:lnTo>
                  <a:pt x="0" y="3897291"/>
                </a:lnTo>
                <a:lnTo>
                  <a:pt x="0" y="755650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725971" y="4398455"/>
            <a:ext cx="5235389" cy="12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11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 flipV="1">
            <a:off x="5814449" y="4365932"/>
            <a:ext cx="4938958" cy="457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25971" y="3904322"/>
            <a:ext cx="4669799" cy="461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  <p:bldP spid="12" grpId="0"/>
      <p:bldP spid="13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19"/>
          <p:cNvGrpSpPr/>
          <p:nvPr/>
        </p:nvGrpSpPr>
        <p:grpSpPr bwMode="auto">
          <a:xfrm>
            <a:off x="8652442" y="3963277"/>
            <a:ext cx="3121070" cy="1323487"/>
            <a:chOff x="1160463" y="2509323"/>
            <a:chExt cx="5937970" cy="941157"/>
          </a:xfrm>
        </p:grpSpPr>
        <p:sp>
          <p:nvSpPr>
            <p:cNvPr id="60" name="Text Box 11"/>
            <p:cNvSpPr txBox="1">
              <a:spLocks noChangeArrowheads="1"/>
            </p:cNvSpPr>
            <p:nvPr/>
          </p:nvSpPr>
          <p:spPr bwMode="auto">
            <a:xfrm>
              <a:off x="1160463" y="2509323"/>
              <a:ext cx="3195775" cy="27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矩形 18"/>
            <p:cNvSpPr>
              <a:spLocks noChangeArrowheads="1"/>
            </p:cNvSpPr>
            <p:nvPr/>
          </p:nvSpPr>
          <p:spPr bwMode="auto">
            <a:xfrm>
              <a:off x="1160463" y="2859542"/>
              <a:ext cx="5937970" cy="590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Freeform 14"/>
          <p:cNvSpPr/>
          <p:nvPr/>
        </p:nvSpPr>
        <p:spPr bwMode="auto">
          <a:xfrm>
            <a:off x="6432904" y="3499926"/>
            <a:ext cx="2175490" cy="2719363"/>
          </a:xfrm>
          <a:custGeom>
            <a:avLst/>
            <a:gdLst>
              <a:gd name="T0" fmla="*/ 716 w 716"/>
              <a:gd name="T1" fmla="*/ 895 h 895"/>
              <a:gd name="T2" fmla="*/ 0 w 716"/>
              <a:gd name="T3" fmla="*/ 895 h 895"/>
              <a:gd name="T4" fmla="*/ 357 w 716"/>
              <a:gd name="T5" fmla="*/ 0 h 895"/>
              <a:gd name="T6" fmla="*/ 716 w 716"/>
              <a:gd name="T7" fmla="*/ 895 h 895"/>
              <a:gd name="T8" fmla="*/ 716 w 716"/>
              <a:gd name="T9" fmla="*/ 895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6" h="895">
                <a:moveTo>
                  <a:pt x="716" y="895"/>
                </a:moveTo>
                <a:lnTo>
                  <a:pt x="0" y="895"/>
                </a:lnTo>
                <a:lnTo>
                  <a:pt x="357" y="0"/>
                </a:lnTo>
                <a:lnTo>
                  <a:pt x="716" y="895"/>
                </a:lnTo>
                <a:lnTo>
                  <a:pt x="716" y="895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128564" tIns="64282" rIns="128564" bIns="6428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Freeform 15"/>
          <p:cNvSpPr/>
          <p:nvPr/>
        </p:nvSpPr>
        <p:spPr bwMode="auto">
          <a:xfrm>
            <a:off x="6432904" y="3499926"/>
            <a:ext cx="1084709" cy="2719363"/>
          </a:xfrm>
          <a:custGeom>
            <a:avLst/>
            <a:gdLst>
              <a:gd name="T0" fmla="*/ 357 w 357"/>
              <a:gd name="T1" fmla="*/ 895 h 895"/>
              <a:gd name="T2" fmla="*/ 0 w 357"/>
              <a:gd name="T3" fmla="*/ 895 h 895"/>
              <a:gd name="T4" fmla="*/ 357 w 357"/>
              <a:gd name="T5" fmla="*/ 0 h 895"/>
              <a:gd name="T6" fmla="*/ 357 w 357"/>
              <a:gd name="T7" fmla="*/ 895 h 895"/>
              <a:gd name="T8" fmla="*/ 357 w 357"/>
              <a:gd name="T9" fmla="*/ 895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7" h="895">
                <a:moveTo>
                  <a:pt x="357" y="895"/>
                </a:moveTo>
                <a:lnTo>
                  <a:pt x="0" y="895"/>
                </a:lnTo>
                <a:lnTo>
                  <a:pt x="357" y="0"/>
                </a:lnTo>
                <a:lnTo>
                  <a:pt x="357" y="895"/>
                </a:lnTo>
                <a:lnTo>
                  <a:pt x="357" y="89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28564" tIns="64282" rIns="128564" bIns="6428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16"/>
          <p:cNvSpPr/>
          <p:nvPr/>
        </p:nvSpPr>
        <p:spPr bwMode="auto">
          <a:xfrm>
            <a:off x="6432904" y="5271311"/>
            <a:ext cx="2175490" cy="947980"/>
          </a:xfrm>
          <a:custGeom>
            <a:avLst/>
            <a:gdLst>
              <a:gd name="T0" fmla="*/ 716 w 716"/>
              <a:gd name="T1" fmla="*/ 312 h 312"/>
              <a:gd name="T2" fmla="*/ 0 w 716"/>
              <a:gd name="T3" fmla="*/ 312 h 312"/>
              <a:gd name="T4" fmla="*/ 357 w 716"/>
              <a:gd name="T5" fmla="*/ 0 h 312"/>
              <a:gd name="T6" fmla="*/ 716 w 716"/>
              <a:gd name="T7" fmla="*/ 312 h 312"/>
              <a:gd name="T8" fmla="*/ 716 w 716"/>
              <a:gd name="T9" fmla="*/ 312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6" h="312">
                <a:moveTo>
                  <a:pt x="716" y="312"/>
                </a:moveTo>
                <a:lnTo>
                  <a:pt x="0" y="312"/>
                </a:lnTo>
                <a:lnTo>
                  <a:pt x="357" y="0"/>
                </a:lnTo>
                <a:lnTo>
                  <a:pt x="716" y="312"/>
                </a:lnTo>
                <a:lnTo>
                  <a:pt x="716" y="3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8564" tIns="64282" rIns="128564" bIns="6428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17"/>
          <p:cNvSpPr/>
          <p:nvPr/>
        </p:nvSpPr>
        <p:spPr bwMode="auto">
          <a:xfrm>
            <a:off x="4704060" y="2703866"/>
            <a:ext cx="2172453" cy="3515423"/>
          </a:xfrm>
          <a:custGeom>
            <a:avLst/>
            <a:gdLst>
              <a:gd name="T0" fmla="*/ 715 w 715"/>
              <a:gd name="T1" fmla="*/ 1157 h 1157"/>
              <a:gd name="T2" fmla="*/ 0 w 715"/>
              <a:gd name="T3" fmla="*/ 1157 h 1157"/>
              <a:gd name="T4" fmla="*/ 359 w 715"/>
              <a:gd name="T5" fmla="*/ 0 h 1157"/>
              <a:gd name="T6" fmla="*/ 715 w 715"/>
              <a:gd name="T7" fmla="*/ 1157 h 1157"/>
              <a:gd name="T8" fmla="*/ 715 w 715"/>
              <a:gd name="T9" fmla="*/ 1157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5" h="1157">
                <a:moveTo>
                  <a:pt x="715" y="1157"/>
                </a:moveTo>
                <a:lnTo>
                  <a:pt x="0" y="1157"/>
                </a:lnTo>
                <a:lnTo>
                  <a:pt x="359" y="0"/>
                </a:lnTo>
                <a:lnTo>
                  <a:pt x="715" y="1157"/>
                </a:lnTo>
                <a:lnTo>
                  <a:pt x="715" y="1157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128564" tIns="64282" rIns="128564" bIns="6428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18"/>
          <p:cNvSpPr/>
          <p:nvPr/>
        </p:nvSpPr>
        <p:spPr bwMode="auto">
          <a:xfrm>
            <a:off x="4704059" y="2703866"/>
            <a:ext cx="1090785" cy="3515423"/>
          </a:xfrm>
          <a:custGeom>
            <a:avLst/>
            <a:gdLst>
              <a:gd name="T0" fmla="*/ 359 w 359"/>
              <a:gd name="T1" fmla="*/ 1157 h 1157"/>
              <a:gd name="T2" fmla="*/ 0 w 359"/>
              <a:gd name="T3" fmla="*/ 1157 h 1157"/>
              <a:gd name="T4" fmla="*/ 359 w 359"/>
              <a:gd name="T5" fmla="*/ 0 h 1157"/>
              <a:gd name="T6" fmla="*/ 359 w 359"/>
              <a:gd name="T7" fmla="*/ 1157 h 1157"/>
              <a:gd name="T8" fmla="*/ 359 w 359"/>
              <a:gd name="T9" fmla="*/ 1157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9" h="1157">
                <a:moveTo>
                  <a:pt x="359" y="1157"/>
                </a:moveTo>
                <a:lnTo>
                  <a:pt x="0" y="1157"/>
                </a:lnTo>
                <a:lnTo>
                  <a:pt x="359" y="0"/>
                </a:lnTo>
                <a:lnTo>
                  <a:pt x="359" y="1157"/>
                </a:lnTo>
                <a:lnTo>
                  <a:pt x="359" y="1157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28564" tIns="64282" rIns="128564" bIns="6428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4704060" y="5000892"/>
            <a:ext cx="2172453" cy="1218396"/>
          </a:xfrm>
          <a:custGeom>
            <a:avLst/>
            <a:gdLst>
              <a:gd name="T0" fmla="*/ 715 w 715"/>
              <a:gd name="T1" fmla="*/ 401 h 401"/>
              <a:gd name="T2" fmla="*/ 0 w 715"/>
              <a:gd name="T3" fmla="*/ 401 h 401"/>
              <a:gd name="T4" fmla="*/ 359 w 715"/>
              <a:gd name="T5" fmla="*/ 0 h 401"/>
              <a:gd name="T6" fmla="*/ 715 w 715"/>
              <a:gd name="T7" fmla="*/ 401 h 401"/>
              <a:gd name="T8" fmla="*/ 715 w 715"/>
              <a:gd name="T9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5" h="401">
                <a:moveTo>
                  <a:pt x="715" y="401"/>
                </a:moveTo>
                <a:lnTo>
                  <a:pt x="0" y="401"/>
                </a:lnTo>
                <a:lnTo>
                  <a:pt x="359" y="0"/>
                </a:lnTo>
                <a:lnTo>
                  <a:pt x="715" y="401"/>
                </a:lnTo>
                <a:lnTo>
                  <a:pt x="715" y="40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8564" tIns="64282" rIns="128564" bIns="6428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2981288" y="3047205"/>
            <a:ext cx="2166377" cy="3172084"/>
          </a:xfrm>
          <a:custGeom>
            <a:avLst/>
            <a:gdLst>
              <a:gd name="T0" fmla="*/ 713 w 713"/>
              <a:gd name="T1" fmla="*/ 1044 h 1044"/>
              <a:gd name="T2" fmla="*/ 0 w 713"/>
              <a:gd name="T3" fmla="*/ 1044 h 1044"/>
              <a:gd name="T4" fmla="*/ 356 w 713"/>
              <a:gd name="T5" fmla="*/ 0 h 1044"/>
              <a:gd name="T6" fmla="*/ 713 w 713"/>
              <a:gd name="T7" fmla="*/ 1044 h 1044"/>
              <a:gd name="T8" fmla="*/ 713 w 713"/>
              <a:gd name="T9" fmla="*/ 1044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3" h="1044">
                <a:moveTo>
                  <a:pt x="713" y="1044"/>
                </a:moveTo>
                <a:lnTo>
                  <a:pt x="0" y="1044"/>
                </a:lnTo>
                <a:lnTo>
                  <a:pt x="356" y="0"/>
                </a:lnTo>
                <a:lnTo>
                  <a:pt x="713" y="1044"/>
                </a:lnTo>
                <a:lnTo>
                  <a:pt x="713" y="10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128564" tIns="64282" rIns="128564" bIns="6428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2981288" y="3047205"/>
            <a:ext cx="1081669" cy="3172084"/>
          </a:xfrm>
          <a:custGeom>
            <a:avLst/>
            <a:gdLst>
              <a:gd name="T0" fmla="*/ 356 w 356"/>
              <a:gd name="T1" fmla="*/ 1044 h 1044"/>
              <a:gd name="T2" fmla="*/ 0 w 356"/>
              <a:gd name="T3" fmla="*/ 1044 h 1044"/>
              <a:gd name="T4" fmla="*/ 356 w 356"/>
              <a:gd name="T5" fmla="*/ 0 h 1044"/>
              <a:gd name="T6" fmla="*/ 356 w 356"/>
              <a:gd name="T7" fmla="*/ 1044 h 1044"/>
              <a:gd name="T8" fmla="*/ 356 w 356"/>
              <a:gd name="T9" fmla="*/ 1044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6" h="1044">
                <a:moveTo>
                  <a:pt x="356" y="1044"/>
                </a:moveTo>
                <a:lnTo>
                  <a:pt x="0" y="1044"/>
                </a:lnTo>
                <a:lnTo>
                  <a:pt x="356" y="0"/>
                </a:lnTo>
                <a:lnTo>
                  <a:pt x="356" y="1044"/>
                </a:lnTo>
                <a:lnTo>
                  <a:pt x="356" y="104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8564" tIns="64282" rIns="128564" bIns="6428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2981288" y="5122428"/>
            <a:ext cx="2166377" cy="1096861"/>
          </a:xfrm>
          <a:custGeom>
            <a:avLst/>
            <a:gdLst>
              <a:gd name="T0" fmla="*/ 713 w 713"/>
              <a:gd name="T1" fmla="*/ 361 h 361"/>
              <a:gd name="T2" fmla="*/ 0 w 713"/>
              <a:gd name="T3" fmla="*/ 361 h 361"/>
              <a:gd name="T4" fmla="*/ 356 w 713"/>
              <a:gd name="T5" fmla="*/ 0 h 361"/>
              <a:gd name="T6" fmla="*/ 713 w 713"/>
              <a:gd name="T7" fmla="*/ 361 h 361"/>
              <a:gd name="T8" fmla="*/ 713 w 713"/>
              <a:gd name="T9" fmla="*/ 361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3" h="361">
                <a:moveTo>
                  <a:pt x="713" y="361"/>
                </a:moveTo>
                <a:lnTo>
                  <a:pt x="0" y="361"/>
                </a:lnTo>
                <a:lnTo>
                  <a:pt x="356" y="0"/>
                </a:lnTo>
                <a:lnTo>
                  <a:pt x="713" y="361"/>
                </a:lnTo>
                <a:lnTo>
                  <a:pt x="713" y="36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8564" tIns="64282" rIns="128564" bIns="6428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1243326" y="4016452"/>
            <a:ext cx="2175490" cy="2202837"/>
          </a:xfrm>
          <a:custGeom>
            <a:avLst/>
            <a:gdLst>
              <a:gd name="T0" fmla="*/ 716 w 716"/>
              <a:gd name="T1" fmla="*/ 725 h 725"/>
              <a:gd name="T2" fmla="*/ 0 w 716"/>
              <a:gd name="T3" fmla="*/ 725 h 725"/>
              <a:gd name="T4" fmla="*/ 359 w 716"/>
              <a:gd name="T5" fmla="*/ 0 h 725"/>
              <a:gd name="T6" fmla="*/ 716 w 716"/>
              <a:gd name="T7" fmla="*/ 725 h 725"/>
              <a:gd name="T8" fmla="*/ 716 w 716"/>
              <a:gd name="T9" fmla="*/ 725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6" h="725">
                <a:moveTo>
                  <a:pt x="716" y="725"/>
                </a:moveTo>
                <a:lnTo>
                  <a:pt x="0" y="725"/>
                </a:lnTo>
                <a:lnTo>
                  <a:pt x="359" y="0"/>
                </a:lnTo>
                <a:lnTo>
                  <a:pt x="716" y="725"/>
                </a:lnTo>
                <a:lnTo>
                  <a:pt x="716" y="72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128564" tIns="64282" rIns="128564" bIns="6428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1243325" y="4016452"/>
            <a:ext cx="1090785" cy="2202837"/>
          </a:xfrm>
          <a:custGeom>
            <a:avLst/>
            <a:gdLst>
              <a:gd name="T0" fmla="*/ 359 w 359"/>
              <a:gd name="T1" fmla="*/ 725 h 725"/>
              <a:gd name="T2" fmla="*/ 0 w 359"/>
              <a:gd name="T3" fmla="*/ 725 h 725"/>
              <a:gd name="T4" fmla="*/ 359 w 359"/>
              <a:gd name="T5" fmla="*/ 0 h 725"/>
              <a:gd name="T6" fmla="*/ 359 w 359"/>
              <a:gd name="T7" fmla="*/ 725 h 725"/>
              <a:gd name="T8" fmla="*/ 359 w 359"/>
              <a:gd name="T9" fmla="*/ 725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9" h="725">
                <a:moveTo>
                  <a:pt x="359" y="725"/>
                </a:moveTo>
                <a:lnTo>
                  <a:pt x="0" y="725"/>
                </a:lnTo>
                <a:lnTo>
                  <a:pt x="359" y="0"/>
                </a:lnTo>
                <a:lnTo>
                  <a:pt x="359" y="725"/>
                </a:lnTo>
                <a:lnTo>
                  <a:pt x="359" y="72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28564" tIns="64282" rIns="128564" bIns="6428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1243326" y="5459690"/>
            <a:ext cx="2175490" cy="759598"/>
          </a:xfrm>
          <a:custGeom>
            <a:avLst/>
            <a:gdLst>
              <a:gd name="T0" fmla="*/ 716 w 716"/>
              <a:gd name="T1" fmla="*/ 250 h 250"/>
              <a:gd name="T2" fmla="*/ 0 w 716"/>
              <a:gd name="T3" fmla="*/ 250 h 250"/>
              <a:gd name="T4" fmla="*/ 359 w 716"/>
              <a:gd name="T5" fmla="*/ 0 h 250"/>
              <a:gd name="T6" fmla="*/ 716 w 716"/>
              <a:gd name="T7" fmla="*/ 250 h 250"/>
              <a:gd name="T8" fmla="*/ 716 w 716"/>
              <a:gd name="T9" fmla="*/ 25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6" h="250">
                <a:moveTo>
                  <a:pt x="716" y="250"/>
                </a:moveTo>
                <a:lnTo>
                  <a:pt x="0" y="250"/>
                </a:lnTo>
                <a:lnTo>
                  <a:pt x="359" y="0"/>
                </a:lnTo>
                <a:lnTo>
                  <a:pt x="716" y="250"/>
                </a:lnTo>
                <a:lnTo>
                  <a:pt x="716" y="2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8564" tIns="64282" rIns="128564" bIns="6428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40450" y="3572849"/>
            <a:ext cx="1502003" cy="422336"/>
            <a:chOff x="960626" y="2437608"/>
            <a:chExt cx="1068281" cy="300381"/>
          </a:xfrm>
        </p:grpSpPr>
        <p:sp>
          <p:nvSpPr>
            <p:cNvPr id="2058" name="Freeform 39"/>
            <p:cNvSpPr/>
            <p:nvPr/>
          </p:nvSpPr>
          <p:spPr bwMode="auto">
            <a:xfrm>
              <a:off x="960626" y="2437608"/>
              <a:ext cx="1068281" cy="300381"/>
            </a:xfrm>
            <a:custGeom>
              <a:avLst/>
              <a:gdLst>
                <a:gd name="T0" fmla="*/ 21 w 179"/>
                <a:gd name="T1" fmla="*/ 0 h 59"/>
                <a:gd name="T2" fmla="*/ 158 w 179"/>
                <a:gd name="T3" fmla="*/ 0 h 59"/>
                <a:gd name="T4" fmla="*/ 179 w 179"/>
                <a:gd name="T5" fmla="*/ 21 h 59"/>
                <a:gd name="T6" fmla="*/ 179 w 179"/>
                <a:gd name="T7" fmla="*/ 37 h 59"/>
                <a:gd name="T8" fmla="*/ 158 w 179"/>
                <a:gd name="T9" fmla="*/ 59 h 59"/>
                <a:gd name="T10" fmla="*/ 21 w 179"/>
                <a:gd name="T11" fmla="*/ 59 h 59"/>
                <a:gd name="T12" fmla="*/ 0 w 179"/>
                <a:gd name="T13" fmla="*/ 37 h 59"/>
                <a:gd name="T14" fmla="*/ 0 w 179"/>
                <a:gd name="T15" fmla="*/ 21 h 59"/>
                <a:gd name="T16" fmla="*/ 21 w 179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59">
                  <a:moveTo>
                    <a:pt x="21" y="0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170" y="0"/>
                    <a:pt x="179" y="10"/>
                    <a:pt x="179" y="21"/>
                  </a:cubicBezTo>
                  <a:cubicBezTo>
                    <a:pt x="179" y="37"/>
                    <a:pt x="179" y="37"/>
                    <a:pt x="179" y="37"/>
                  </a:cubicBezTo>
                  <a:cubicBezTo>
                    <a:pt x="179" y="49"/>
                    <a:pt x="170" y="59"/>
                    <a:pt x="158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9" y="59"/>
                    <a:pt x="0" y="49"/>
                    <a:pt x="0" y="3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9" name="Freeform 40"/>
            <p:cNvSpPr/>
            <p:nvPr/>
          </p:nvSpPr>
          <p:spPr bwMode="auto">
            <a:xfrm>
              <a:off x="1001129" y="2476507"/>
              <a:ext cx="987275" cy="220423"/>
            </a:xfrm>
            <a:custGeom>
              <a:avLst/>
              <a:gdLst>
                <a:gd name="T0" fmla="*/ 14 w 165"/>
                <a:gd name="T1" fmla="*/ 0 h 43"/>
                <a:gd name="T2" fmla="*/ 151 w 165"/>
                <a:gd name="T3" fmla="*/ 0 h 43"/>
                <a:gd name="T4" fmla="*/ 165 w 165"/>
                <a:gd name="T5" fmla="*/ 13 h 43"/>
                <a:gd name="T6" fmla="*/ 165 w 165"/>
                <a:gd name="T7" fmla="*/ 29 h 43"/>
                <a:gd name="T8" fmla="*/ 151 w 165"/>
                <a:gd name="T9" fmla="*/ 43 h 43"/>
                <a:gd name="T10" fmla="*/ 14 w 165"/>
                <a:gd name="T11" fmla="*/ 43 h 43"/>
                <a:gd name="T12" fmla="*/ 0 w 165"/>
                <a:gd name="T13" fmla="*/ 29 h 43"/>
                <a:gd name="T14" fmla="*/ 0 w 165"/>
                <a:gd name="T15" fmla="*/ 13 h 43"/>
                <a:gd name="T16" fmla="*/ 14 w 165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43">
                  <a:moveTo>
                    <a:pt x="14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9" y="0"/>
                    <a:pt x="165" y="6"/>
                    <a:pt x="165" y="13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165" y="37"/>
                    <a:pt x="159" y="43"/>
                    <a:pt x="151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6" y="43"/>
                    <a:pt x="0" y="37"/>
                    <a:pt x="0" y="2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62" name="TextBox 2061"/>
            <p:cNvSpPr txBox="1"/>
            <p:nvPr/>
          </p:nvSpPr>
          <p:spPr>
            <a:xfrm>
              <a:off x="1141831" y="2460759"/>
              <a:ext cx="705873" cy="183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270417" y="2588409"/>
            <a:ext cx="1512682" cy="422336"/>
            <a:chOff x="2191044" y="1737437"/>
            <a:chExt cx="1075877" cy="300381"/>
          </a:xfrm>
        </p:grpSpPr>
        <p:sp>
          <p:nvSpPr>
            <p:cNvPr id="2055" name="Freeform 36"/>
            <p:cNvSpPr/>
            <p:nvPr/>
          </p:nvSpPr>
          <p:spPr bwMode="auto">
            <a:xfrm>
              <a:off x="2191044" y="1737437"/>
              <a:ext cx="1075877" cy="300381"/>
            </a:xfrm>
            <a:custGeom>
              <a:avLst/>
              <a:gdLst>
                <a:gd name="T0" fmla="*/ 21 w 180"/>
                <a:gd name="T1" fmla="*/ 0 h 59"/>
                <a:gd name="T2" fmla="*/ 159 w 180"/>
                <a:gd name="T3" fmla="*/ 0 h 59"/>
                <a:gd name="T4" fmla="*/ 180 w 180"/>
                <a:gd name="T5" fmla="*/ 22 h 59"/>
                <a:gd name="T6" fmla="*/ 180 w 180"/>
                <a:gd name="T7" fmla="*/ 38 h 59"/>
                <a:gd name="T8" fmla="*/ 159 w 180"/>
                <a:gd name="T9" fmla="*/ 59 h 59"/>
                <a:gd name="T10" fmla="*/ 21 w 180"/>
                <a:gd name="T11" fmla="*/ 59 h 59"/>
                <a:gd name="T12" fmla="*/ 0 w 180"/>
                <a:gd name="T13" fmla="*/ 38 h 59"/>
                <a:gd name="T14" fmla="*/ 0 w 180"/>
                <a:gd name="T15" fmla="*/ 22 h 59"/>
                <a:gd name="T16" fmla="*/ 21 w 180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59">
                  <a:moveTo>
                    <a:pt x="21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70" y="0"/>
                    <a:pt x="180" y="10"/>
                    <a:pt x="180" y="22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80" y="50"/>
                    <a:pt x="170" y="59"/>
                    <a:pt x="159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10" y="59"/>
                    <a:pt x="0" y="50"/>
                    <a:pt x="0" y="3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1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6" name="Freeform 37"/>
            <p:cNvSpPr/>
            <p:nvPr/>
          </p:nvSpPr>
          <p:spPr bwMode="auto">
            <a:xfrm>
              <a:off x="2239142" y="1778497"/>
              <a:ext cx="979681" cy="224746"/>
            </a:xfrm>
            <a:custGeom>
              <a:avLst/>
              <a:gdLst>
                <a:gd name="T0" fmla="*/ 13 w 164"/>
                <a:gd name="T1" fmla="*/ 0 h 44"/>
                <a:gd name="T2" fmla="*/ 151 w 164"/>
                <a:gd name="T3" fmla="*/ 0 h 44"/>
                <a:gd name="T4" fmla="*/ 164 w 164"/>
                <a:gd name="T5" fmla="*/ 14 h 44"/>
                <a:gd name="T6" fmla="*/ 164 w 164"/>
                <a:gd name="T7" fmla="*/ 30 h 44"/>
                <a:gd name="T8" fmla="*/ 151 w 164"/>
                <a:gd name="T9" fmla="*/ 44 h 44"/>
                <a:gd name="T10" fmla="*/ 13 w 164"/>
                <a:gd name="T11" fmla="*/ 44 h 44"/>
                <a:gd name="T12" fmla="*/ 0 w 164"/>
                <a:gd name="T13" fmla="*/ 30 h 44"/>
                <a:gd name="T14" fmla="*/ 0 w 164"/>
                <a:gd name="T15" fmla="*/ 14 h 44"/>
                <a:gd name="T16" fmla="*/ 13 w 164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44">
                  <a:moveTo>
                    <a:pt x="13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8" y="0"/>
                    <a:pt x="164" y="6"/>
                    <a:pt x="164" y="14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4" y="37"/>
                    <a:pt x="158" y="44"/>
                    <a:pt x="151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6" y="44"/>
                    <a:pt x="0" y="37"/>
                    <a:pt x="0" y="3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376047" y="1759618"/>
              <a:ext cx="705873" cy="183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998847" y="2257226"/>
            <a:ext cx="1505564" cy="416259"/>
            <a:chOff x="3420369" y="1501886"/>
            <a:chExt cx="1070814" cy="296059"/>
          </a:xfrm>
        </p:grpSpPr>
        <p:sp>
          <p:nvSpPr>
            <p:cNvPr id="31" name="Freeform 30"/>
            <p:cNvSpPr/>
            <p:nvPr/>
          </p:nvSpPr>
          <p:spPr bwMode="auto">
            <a:xfrm>
              <a:off x="3420369" y="1501886"/>
              <a:ext cx="1070814" cy="296059"/>
            </a:xfrm>
            <a:custGeom>
              <a:avLst/>
              <a:gdLst>
                <a:gd name="T0" fmla="*/ 21 w 179"/>
                <a:gd name="T1" fmla="*/ 0 h 58"/>
                <a:gd name="T2" fmla="*/ 158 w 179"/>
                <a:gd name="T3" fmla="*/ 0 h 58"/>
                <a:gd name="T4" fmla="*/ 179 w 179"/>
                <a:gd name="T5" fmla="*/ 21 h 58"/>
                <a:gd name="T6" fmla="*/ 179 w 179"/>
                <a:gd name="T7" fmla="*/ 37 h 58"/>
                <a:gd name="T8" fmla="*/ 158 w 179"/>
                <a:gd name="T9" fmla="*/ 58 h 58"/>
                <a:gd name="T10" fmla="*/ 21 w 179"/>
                <a:gd name="T11" fmla="*/ 58 h 58"/>
                <a:gd name="T12" fmla="*/ 0 w 179"/>
                <a:gd name="T13" fmla="*/ 37 h 58"/>
                <a:gd name="T14" fmla="*/ 0 w 179"/>
                <a:gd name="T15" fmla="*/ 21 h 58"/>
                <a:gd name="T16" fmla="*/ 21 w 179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58">
                  <a:moveTo>
                    <a:pt x="21" y="0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170" y="0"/>
                    <a:pt x="179" y="9"/>
                    <a:pt x="179" y="21"/>
                  </a:cubicBezTo>
                  <a:cubicBezTo>
                    <a:pt x="179" y="37"/>
                    <a:pt x="179" y="37"/>
                    <a:pt x="179" y="37"/>
                  </a:cubicBezTo>
                  <a:cubicBezTo>
                    <a:pt x="179" y="49"/>
                    <a:pt x="170" y="58"/>
                    <a:pt x="158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9" y="58"/>
                    <a:pt x="0" y="49"/>
                    <a:pt x="0" y="3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48" name="Freeform 31"/>
            <p:cNvSpPr/>
            <p:nvPr/>
          </p:nvSpPr>
          <p:spPr bwMode="auto">
            <a:xfrm>
              <a:off x="3463404" y="1538623"/>
              <a:ext cx="984744" cy="224746"/>
            </a:xfrm>
            <a:custGeom>
              <a:avLst/>
              <a:gdLst>
                <a:gd name="T0" fmla="*/ 14 w 165"/>
                <a:gd name="T1" fmla="*/ 0 h 44"/>
                <a:gd name="T2" fmla="*/ 151 w 165"/>
                <a:gd name="T3" fmla="*/ 0 h 44"/>
                <a:gd name="T4" fmla="*/ 165 w 165"/>
                <a:gd name="T5" fmla="*/ 14 h 44"/>
                <a:gd name="T6" fmla="*/ 165 w 165"/>
                <a:gd name="T7" fmla="*/ 30 h 44"/>
                <a:gd name="T8" fmla="*/ 151 w 165"/>
                <a:gd name="T9" fmla="*/ 44 h 44"/>
                <a:gd name="T10" fmla="*/ 14 w 165"/>
                <a:gd name="T11" fmla="*/ 44 h 44"/>
                <a:gd name="T12" fmla="*/ 0 w 165"/>
                <a:gd name="T13" fmla="*/ 30 h 44"/>
                <a:gd name="T14" fmla="*/ 0 w 165"/>
                <a:gd name="T15" fmla="*/ 14 h 44"/>
                <a:gd name="T16" fmla="*/ 14 w 165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44">
                  <a:moveTo>
                    <a:pt x="14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9" y="0"/>
                    <a:pt x="165" y="6"/>
                    <a:pt x="165" y="14"/>
                  </a:cubicBezTo>
                  <a:cubicBezTo>
                    <a:pt x="165" y="30"/>
                    <a:pt x="165" y="30"/>
                    <a:pt x="165" y="30"/>
                  </a:cubicBezTo>
                  <a:cubicBezTo>
                    <a:pt x="165" y="38"/>
                    <a:pt x="159" y="44"/>
                    <a:pt x="151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6" y="44"/>
                    <a:pt x="0" y="38"/>
                    <a:pt x="0" y="3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602840" y="1522948"/>
              <a:ext cx="705872" cy="183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729067" y="3056320"/>
            <a:ext cx="1505564" cy="422336"/>
            <a:chOff x="4650967" y="2070233"/>
            <a:chExt cx="1070814" cy="300381"/>
          </a:xfrm>
        </p:grpSpPr>
        <p:sp>
          <p:nvSpPr>
            <p:cNvPr id="2052" name="Freeform 33"/>
            <p:cNvSpPr/>
            <p:nvPr/>
          </p:nvSpPr>
          <p:spPr bwMode="auto">
            <a:xfrm>
              <a:off x="4650967" y="2070233"/>
              <a:ext cx="1070814" cy="300381"/>
            </a:xfrm>
            <a:custGeom>
              <a:avLst/>
              <a:gdLst>
                <a:gd name="T0" fmla="*/ 21 w 179"/>
                <a:gd name="T1" fmla="*/ 0 h 59"/>
                <a:gd name="T2" fmla="*/ 158 w 179"/>
                <a:gd name="T3" fmla="*/ 0 h 59"/>
                <a:gd name="T4" fmla="*/ 179 w 179"/>
                <a:gd name="T5" fmla="*/ 21 h 59"/>
                <a:gd name="T6" fmla="*/ 179 w 179"/>
                <a:gd name="T7" fmla="*/ 38 h 59"/>
                <a:gd name="T8" fmla="*/ 158 w 179"/>
                <a:gd name="T9" fmla="*/ 59 h 59"/>
                <a:gd name="T10" fmla="*/ 21 w 179"/>
                <a:gd name="T11" fmla="*/ 59 h 59"/>
                <a:gd name="T12" fmla="*/ 0 w 179"/>
                <a:gd name="T13" fmla="*/ 38 h 59"/>
                <a:gd name="T14" fmla="*/ 0 w 179"/>
                <a:gd name="T15" fmla="*/ 21 h 59"/>
                <a:gd name="T16" fmla="*/ 21 w 179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59">
                  <a:moveTo>
                    <a:pt x="21" y="0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170" y="0"/>
                    <a:pt x="179" y="10"/>
                    <a:pt x="179" y="21"/>
                  </a:cubicBezTo>
                  <a:cubicBezTo>
                    <a:pt x="179" y="38"/>
                    <a:pt x="179" y="38"/>
                    <a:pt x="179" y="38"/>
                  </a:cubicBezTo>
                  <a:cubicBezTo>
                    <a:pt x="179" y="49"/>
                    <a:pt x="170" y="59"/>
                    <a:pt x="158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9" y="59"/>
                    <a:pt x="0" y="49"/>
                    <a:pt x="0" y="3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3" name="Freeform 34"/>
            <p:cNvSpPr/>
            <p:nvPr/>
          </p:nvSpPr>
          <p:spPr bwMode="auto">
            <a:xfrm>
              <a:off x="4692737" y="2109132"/>
              <a:ext cx="987275" cy="220423"/>
            </a:xfrm>
            <a:custGeom>
              <a:avLst/>
              <a:gdLst>
                <a:gd name="T0" fmla="*/ 14 w 165"/>
                <a:gd name="T1" fmla="*/ 0 h 43"/>
                <a:gd name="T2" fmla="*/ 151 w 165"/>
                <a:gd name="T3" fmla="*/ 0 h 43"/>
                <a:gd name="T4" fmla="*/ 165 w 165"/>
                <a:gd name="T5" fmla="*/ 13 h 43"/>
                <a:gd name="T6" fmla="*/ 165 w 165"/>
                <a:gd name="T7" fmla="*/ 30 h 43"/>
                <a:gd name="T8" fmla="*/ 151 w 165"/>
                <a:gd name="T9" fmla="*/ 43 h 43"/>
                <a:gd name="T10" fmla="*/ 14 w 165"/>
                <a:gd name="T11" fmla="*/ 43 h 43"/>
                <a:gd name="T12" fmla="*/ 0 w 165"/>
                <a:gd name="T13" fmla="*/ 30 h 43"/>
                <a:gd name="T14" fmla="*/ 0 w 165"/>
                <a:gd name="T15" fmla="*/ 13 h 43"/>
                <a:gd name="T16" fmla="*/ 14 w 165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43">
                  <a:moveTo>
                    <a:pt x="14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9" y="0"/>
                    <a:pt x="165" y="6"/>
                    <a:pt x="165" y="13"/>
                  </a:cubicBezTo>
                  <a:cubicBezTo>
                    <a:pt x="165" y="30"/>
                    <a:pt x="165" y="30"/>
                    <a:pt x="165" y="30"/>
                  </a:cubicBezTo>
                  <a:cubicBezTo>
                    <a:pt x="165" y="37"/>
                    <a:pt x="159" y="43"/>
                    <a:pt x="151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6" y="43"/>
                    <a:pt x="0" y="37"/>
                    <a:pt x="0" y="3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833438" y="2101575"/>
              <a:ext cx="705872" cy="183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067" name="TextBox 2066"/>
          <p:cNvSpPr txBox="1"/>
          <p:nvPr/>
        </p:nvSpPr>
        <p:spPr>
          <a:xfrm>
            <a:off x="2034030" y="5608447"/>
            <a:ext cx="646251" cy="42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54%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04565" y="5608447"/>
            <a:ext cx="646251" cy="42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78%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515219" y="5608447"/>
            <a:ext cx="646251" cy="42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85%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200083" y="5608447"/>
            <a:ext cx="646251" cy="42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67%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39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gallery dir="l"/>
      </p:transition>
    </mc:Choice>
    <mc:Fallback>
      <p:transition spd="slow" advClick="0" advTm="2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 13"/>
          <p:cNvGrpSpPr/>
          <p:nvPr/>
        </p:nvGrpSpPr>
        <p:grpSpPr>
          <a:xfrm>
            <a:off x="227233" y="2392340"/>
            <a:ext cx="12638344" cy="2834812"/>
            <a:chOff x="-92647" y="1563638"/>
            <a:chExt cx="8988871" cy="2016226"/>
          </a:xfrm>
          <a:solidFill>
            <a:schemeClr val="bg1">
              <a:lumMod val="75000"/>
            </a:schemeClr>
          </a:solidFill>
        </p:grpSpPr>
        <p:sp>
          <p:nvSpPr>
            <p:cNvPr id="30" name="Yarım Çerçeve 10"/>
            <p:cNvSpPr/>
            <p:nvPr/>
          </p:nvSpPr>
          <p:spPr>
            <a:xfrm>
              <a:off x="5148064" y="1563638"/>
              <a:ext cx="2016224" cy="1944216"/>
            </a:xfrm>
            <a:custGeom>
              <a:avLst/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-1" fmla="*/ 0 w 2016224"/>
                <a:gd name="connsiteY0-2" fmla="*/ 0 h 1944216"/>
                <a:gd name="connsiteX1-3" fmla="*/ 2016224 w 2016224"/>
                <a:gd name="connsiteY1-4" fmla="*/ 0 h 1944216"/>
                <a:gd name="connsiteX2-5" fmla="*/ 1344156 w 2016224"/>
                <a:gd name="connsiteY2-6" fmla="*/ 648066 h 1944216"/>
                <a:gd name="connsiteX3-7" fmla="*/ 305943 w 2016224"/>
                <a:gd name="connsiteY3-8" fmla="*/ 212637 h 1944216"/>
                <a:gd name="connsiteX4-9" fmla="*/ 648066 w 2016224"/>
                <a:gd name="connsiteY4-10" fmla="*/ 1319296 h 1944216"/>
                <a:gd name="connsiteX5-11" fmla="*/ 0 w 2016224"/>
                <a:gd name="connsiteY5-12" fmla="*/ 1944216 h 1944216"/>
                <a:gd name="connsiteX6-13" fmla="*/ 0 w 2016224"/>
                <a:gd name="connsiteY6-14" fmla="*/ 0 h 1944216"/>
                <a:gd name="connsiteX0-15" fmla="*/ 0 w 2016224"/>
                <a:gd name="connsiteY0-16" fmla="*/ 0 h 1944216"/>
                <a:gd name="connsiteX1-17" fmla="*/ 2016224 w 2016224"/>
                <a:gd name="connsiteY1-18" fmla="*/ 0 h 1944216"/>
                <a:gd name="connsiteX2-19" fmla="*/ 1344156 w 2016224"/>
                <a:gd name="connsiteY2-20" fmla="*/ 648066 h 1944216"/>
                <a:gd name="connsiteX3-21" fmla="*/ 305943 w 2016224"/>
                <a:gd name="connsiteY3-22" fmla="*/ 212637 h 1944216"/>
                <a:gd name="connsiteX4-23" fmla="*/ 324604 w 2016224"/>
                <a:gd name="connsiteY4-24" fmla="*/ 1928896 h 1944216"/>
                <a:gd name="connsiteX5-25" fmla="*/ 0 w 2016224"/>
                <a:gd name="connsiteY5-26" fmla="*/ 1944216 h 1944216"/>
                <a:gd name="connsiteX6-27" fmla="*/ 0 w 2016224"/>
                <a:gd name="connsiteY6-28" fmla="*/ 0 h 1944216"/>
                <a:gd name="connsiteX0-29" fmla="*/ 0 w 2016224"/>
                <a:gd name="connsiteY0-30" fmla="*/ 0 h 1944216"/>
                <a:gd name="connsiteX1-31" fmla="*/ 2016224 w 2016224"/>
                <a:gd name="connsiteY1-32" fmla="*/ 0 h 1944216"/>
                <a:gd name="connsiteX2-33" fmla="*/ 1984858 w 2016224"/>
                <a:gd name="connsiteY2-34" fmla="*/ 187756 h 1944216"/>
                <a:gd name="connsiteX3-35" fmla="*/ 305943 w 2016224"/>
                <a:gd name="connsiteY3-36" fmla="*/ 212637 h 1944216"/>
                <a:gd name="connsiteX4-37" fmla="*/ 324604 w 2016224"/>
                <a:gd name="connsiteY4-38" fmla="*/ 1928896 h 1944216"/>
                <a:gd name="connsiteX5-39" fmla="*/ 0 w 2016224"/>
                <a:gd name="connsiteY5-40" fmla="*/ 1944216 h 1944216"/>
                <a:gd name="connsiteX6-41" fmla="*/ 0 w 2016224"/>
                <a:gd name="connsiteY6-42" fmla="*/ 0 h 1944216"/>
                <a:gd name="connsiteX0-43" fmla="*/ 0 w 2016224"/>
                <a:gd name="connsiteY0-44" fmla="*/ 0 h 1944216"/>
                <a:gd name="connsiteX1-45" fmla="*/ 2016224 w 2016224"/>
                <a:gd name="connsiteY1-46" fmla="*/ 0 h 1944216"/>
                <a:gd name="connsiteX2-47" fmla="*/ 2009739 w 2016224"/>
                <a:gd name="connsiteY2-48" fmla="*/ 212637 h 1944216"/>
                <a:gd name="connsiteX3-49" fmla="*/ 305943 w 2016224"/>
                <a:gd name="connsiteY3-50" fmla="*/ 212637 h 1944216"/>
                <a:gd name="connsiteX4-51" fmla="*/ 324604 w 2016224"/>
                <a:gd name="connsiteY4-52" fmla="*/ 1928896 h 1944216"/>
                <a:gd name="connsiteX5-53" fmla="*/ 0 w 2016224"/>
                <a:gd name="connsiteY5-54" fmla="*/ 1944216 h 1944216"/>
                <a:gd name="connsiteX6-55" fmla="*/ 0 w 2016224"/>
                <a:gd name="connsiteY6-56" fmla="*/ 0 h 1944216"/>
                <a:gd name="connsiteX0-57" fmla="*/ 0 w 2040841"/>
                <a:gd name="connsiteY0-58" fmla="*/ 0 h 1944216"/>
                <a:gd name="connsiteX1-59" fmla="*/ 2016224 w 2040841"/>
                <a:gd name="connsiteY1-60" fmla="*/ 0 h 1944216"/>
                <a:gd name="connsiteX2-61" fmla="*/ 2040841 w 2040841"/>
                <a:gd name="connsiteY2-62" fmla="*/ 200196 h 1944216"/>
                <a:gd name="connsiteX3-63" fmla="*/ 305943 w 2040841"/>
                <a:gd name="connsiteY3-64" fmla="*/ 212637 h 1944216"/>
                <a:gd name="connsiteX4-65" fmla="*/ 324604 w 2040841"/>
                <a:gd name="connsiteY4-66" fmla="*/ 1928896 h 1944216"/>
                <a:gd name="connsiteX5-67" fmla="*/ 0 w 2040841"/>
                <a:gd name="connsiteY5-68" fmla="*/ 1944216 h 1944216"/>
                <a:gd name="connsiteX6-69" fmla="*/ 0 w 2040841"/>
                <a:gd name="connsiteY6-70" fmla="*/ 0 h 1944216"/>
                <a:gd name="connsiteX0-71" fmla="*/ 0 w 2016224"/>
                <a:gd name="connsiteY0-72" fmla="*/ 0 h 1944216"/>
                <a:gd name="connsiteX1-73" fmla="*/ 2016224 w 2016224"/>
                <a:gd name="connsiteY1-74" fmla="*/ 0 h 1944216"/>
                <a:gd name="connsiteX2-75" fmla="*/ 2015959 w 2016224"/>
                <a:gd name="connsiteY2-76" fmla="*/ 212637 h 1944216"/>
                <a:gd name="connsiteX3-77" fmla="*/ 305943 w 2016224"/>
                <a:gd name="connsiteY3-78" fmla="*/ 212637 h 1944216"/>
                <a:gd name="connsiteX4-79" fmla="*/ 324604 w 2016224"/>
                <a:gd name="connsiteY4-80" fmla="*/ 1928896 h 1944216"/>
                <a:gd name="connsiteX5-81" fmla="*/ 0 w 2016224"/>
                <a:gd name="connsiteY5-82" fmla="*/ 1944216 h 1944216"/>
                <a:gd name="connsiteX6-83" fmla="*/ 0 w 2016224"/>
                <a:gd name="connsiteY6-84" fmla="*/ 0 h 1944216"/>
                <a:gd name="connsiteX0-85" fmla="*/ 0 w 2016224"/>
                <a:gd name="connsiteY0-86" fmla="*/ 0 h 1944216"/>
                <a:gd name="connsiteX1-87" fmla="*/ 2016224 w 2016224"/>
                <a:gd name="connsiteY1-88" fmla="*/ 0 h 1944216"/>
                <a:gd name="connsiteX2-89" fmla="*/ 2015959 w 2016224"/>
                <a:gd name="connsiteY2-90" fmla="*/ 212637 h 1944216"/>
                <a:gd name="connsiteX3-91" fmla="*/ 305943 w 2016224"/>
                <a:gd name="connsiteY3-92" fmla="*/ 212637 h 1944216"/>
                <a:gd name="connsiteX4-93" fmla="*/ 281061 w 2016224"/>
                <a:gd name="connsiteY4-94" fmla="*/ 1941337 h 1944216"/>
                <a:gd name="connsiteX5-95" fmla="*/ 0 w 2016224"/>
                <a:gd name="connsiteY5-96" fmla="*/ 1944216 h 1944216"/>
                <a:gd name="connsiteX6-97" fmla="*/ 0 w 2016224"/>
                <a:gd name="connsiteY6-98" fmla="*/ 0 h 1944216"/>
                <a:gd name="connsiteX0-99" fmla="*/ 0 w 2016224"/>
                <a:gd name="connsiteY0-100" fmla="*/ 0 h 1944216"/>
                <a:gd name="connsiteX1-101" fmla="*/ 2016224 w 2016224"/>
                <a:gd name="connsiteY1-102" fmla="*/ 0 h 1944216"/>
                <a:gd name="connsiteX2-103" fmla="*/ 2015959 w 2016224"/>
                <a:gd name="connsiteY2-104" fmla="*/ 212637 h 1944216"/>
                <a:gd name="connsiteX3-105" fmla="*/ 305943 w 2016224"/>
                <a:gd name="connsiteY3-106" fmla="*/ 212637 h 1944216"/>
                <a:gd name="connsiteX4-107" fmla="*/ 312163 w 2016224"/>
                <a:gd name="connsiteY4-108" fmla="*/ 1922676 h 1944216"/>
                <a:gd name="connsiteX5-109" fmla="*/ 0 w 2016224"/>
                <a:gd name="connsiteY5-110" fmla="*/ 1944216 h 1944216"/>
                <a:gd name="connsiteX6-111" fmla="*/ 0 w 2016224"/>
                <a:gd name="connsiteY6-112" fmla="*/ 0 h 1944216"/>
                <a:gd name="connsiteX0-113" fmla="*/ 0 w 2016224"/>
                <a:gd name="connsiteY0-114" fmla="*/ 0 h 1953778"/>
                <a:gd name="connsiteX1-115" fmla="*/ 2016224 w 2016224"/>
                <a:gd name="connsiteY1-116" fmla="*/ 0 h 1953778"/>
                <a:gd name="connsiteX2-117" fmla="*/ 2015959 w 2016224"/>
                <a:gd name="connsiteY2-118" fmla="*/ 212637 h 1953778"/>
                <a:gd name="connsiteX3-119" fmla="*/ 305943 w 2016224"/>
                <a:gd name="connsiteY3-120" fmla="*/ 212637 h 1953778"/>
                <a:gd name="connsiteX4-121" fmla="*/ 312163 w 2016224"/>
                <a:gd name="connsiteY4-122" fmla="*/ 1953778 h 1953778"/>
                <a:gd name="connsiteX5-123" fmla="*/ 0 w 2016224"/>
                <a:gd name="connsiteY5-124" fmla="*/ 1944216 h 1953778"/>
                <a:gd name="connsiteX6-125" fmla="*/ 0 w 2016224"/>
                <a:gd name="connsiteY6-126" fmla="*/ 0 h 1953778"/>
                <a:gd name="connsiteX0-127" fmla="*/ 0 w 2016224"/>
                <a:gd name="connsiteY0-128" fmla="*/ 0 h 1944216"/>
                <a:gd name="connsiteX1-129" fmla="*/ 2016224 w 2016224"/>
                <a:gd name="connsiteY1-130" fmla="*/ 0 h 1944216"/>
                <a:gd name="connsiteX2-131" fmla="*/ 2015959 w 2016224"/>
                <a:gd name="connsiteY2-132" fmla="*/ 212637 h 1944216"/>
                <a:gd name="connsiteX3-133" fmla="*/ 305943 w 2016224"/>
                <a:gd name="connsiteY3-134" fmla="*/ 212637 h 1944216"/>
                <a:gd name="connsiteX4-135" fmla="*/ 305942 w 2016224"/>
                <a:gd name="connsiteY4-136" fmla="*/ 1935117 h 1944216"/>
                <a:gd name="connsiteX5-137" fmla="*/ 0 w 2016224"/>
                <a:gd name="connsiteY5-138" fmla="*/ 1944216 h 1944216"/>
                <a:gd name="connsiteX6-139" fmla="*/ 0 w 2016224"/>
                <a:gd name="connsiteY6-140" fmla="*/ 0 h 1944216"/>
                <a:gd name="connsiteX0-141" fmla="*/ 0 w 2016224"/>
                <a:gd name="connsiteY0-142" fmla="*/ 0 h 1944216"/>
                <a:gd name="connsiteX1-143" fmla="*/ 2016224 w 2016224"/>
                <a:gd name="connsiteY1-144" fmla="*/ 0 h 1944216"/>
                <a:gd name="connsiteX2-145" fmla="*/ 2015959 w 2016224"/>
                <a:gd name="connsiteY2-146" fmla="*/ 212637 h 1944216"/>
                <a:gd name="connsiteX3-147" fmla="*/ 225078 w 2016224"/>
                <a:gd name="connsiteY3-148" fmla="*/ 212637 h 1944216"/>
                <a:gd name="connsiteX4-149" fmla="*/ 305942 w 2016224"/>
                <a:gd name="connsiteY4-150" fmla="*/ 1935117 h 1944216"/>
                <a:gd name="connsiteX5-151" fmla="*/ 0 w 2016224"/>
                <a:gd name="connsiteY5-152" fmla="*/ 1944216 h 1944216"/>
                <a:gd name="connsiteX6-153" fmla="*/ 0 w 2016224"/>
                <a:gd name="connsiteY6-154" fmla="*/ 0 h 1944216"/>
                <a:gd name="connsiteX0-155" fmla="*/ 0 w 2016224"/>
                <a:gd name="connsiteY0-156" fmla="*/ 0 h 1944216"/>
                <a:gd name="connsiteX1-157" fmla="*/ 2016224 w 2016224"/>
                <a:gd name="connsiteY1-158" fmla="*/ 0 h 1944216"/>
                <a:gd name="connsiteX2-159" fmla="*/ 2015959 w 2016224"/>
                <a:gd name="connsiteY2-160" fmla="*/ 212637 h 1944216"/>
                <a:gd name="connsiteX3-161" fmla="*/ 225078 w 2016224"/>
                <a:gd name="connsiteY3-162" fmla="*/ 212637 h 1944216"/>
                <a:gd name="connsiteX4-163" fmla="*/ 225076 w 2016224"/>
                <a:gd name="connsiteY4-164" fmla="*/ 1941338 h 1944216"/>
                <a:gd name="connsiteX5-165" fmla="*/ 0 w 2016224"/>
                <a:gd name="connsiteY5-166" fmla="*/ 1944216 h 1944216"/>
                <a:gd name="connsiteX6-167" fmla="*/ 0 w 2016224"/>
                <a:gd name="connsiteY6-168" fmla="*/ 0 h 19442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Yarım Çerçeve 10"/>
            <p:cNvSpPr/>
            <p:nvPr/>
          </p:nvSpPr>
          <p:spPr>
            <a:xfrm>
              <a:off x="1619672" y="1563638"/>
              <a:ext cx="2016224" cy="1944216"/>
            </a:xfrm>
            <a:custGeom>
              <a:avLst/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-1" fmla="*/ 0 w 2016224"/>
                <a:gd name="connsiteY0-2" fmla="*/ 0 h 1944216"/>
                <a:gd name="connsiteX1-3" fmla="*/ 2016224 w 2016224"/>
                <a:gd name="connsiteY1-4" fmla="*/ 0 h 1944216"/>
                <a:gd name="connsiteX2-5" fmla="*/ 1344156 w 2016224"/>
                <a:gd name="connsiteY2-6" fmla="*/ 648066 h 1944216"/>
                <a:gd name="connsiteX3-7" fmla="*/ 305943 w 2016224"/>
                <a:gd name="connsiteY3-8" fmla="*/ 212637 h 1944216"/>
                <a:gd name="connsiteX4-9" fmla="*/ 648066 w 2016224"/>
                <a:gd name="connsiteY4-10" fmla="*/ 1319296 h 1944216"/>
                <a:gd name="connsiteX5-11" fmla="*/ 0 w 2016224"/>
                <a:gd name="connsiteY5-12" fmla="*/ 1944216 h 1944216"/>
                <a:gd name="connsiteX6-13" fmla="*/ 0 w 2016224"/>
                <a:gd name="connsiteY6-14" fmla="*/ 0 h 1944216"/>
                <a:gd name="connsiteX0-15" fmla="*/ 0 w 2016224"/>
                <a:gd name="connsiteY0-16" fmla="*/ 0 h 1944216"/>
                <a:gd name="connsiteX1-17" fmla="*/ 2016224 w 2016224"/>
                <a:gd name="connsiteY1-18" fmla="*/ 0 h 1944216"/>
                <a:gd name="connsiteX2-19" fmla="*/ 1344156 w 2016224"/>
                <a:gd name="connsiteY2-20" fmla="*/ 648066 h 1944216"/>
                <a:gd name="connsiteX3-21" fmla="*/ 305943 w 2016224"/>
                <a:gd name="connsiteY3-22" fmla="*/ 212637 h 1944216"/>
                <a:gd name="connsiteX4-23" fmla="*/ 324604 w 2016224"/>
                <a:gd name="connsiteY4-24" fmla="*/ 1928896 h 1944216"/>
                <a:gd name="connsiteX5-25" fmla="*/ 0 w 2016224"/>
                <a:gd name="connsiteY5-26" fmla="*/ 1944216 h 1944216"/>
                <a:gd name="connsiteX6-27" fmla="*/ 0 w 2016224"/>
                <a:gd name="connsiteY6-28" fmla="*/ 0 h 1944216"/>
                <a:gd name="connsiteX0-29" fmla="*/ 0 w 2016224"/>
                <a:gd name="connsiteY0-30" fmla="*/ 0 h 1944216"/>
                <a:gd name="connsiteX1-31" fmla="*/ 2016224 w 2016224"/>
                <a:gd name="connsiteY1-32" fmla="*/ 0 h 1944216"/>
                <a:gd name="connsiteX2-33" fmla="*/ 1984858 w 2016224"/>
                <a:gd name="connsiteY2-34" fmla="*/ 187756 h 1944216"/>
                <a:gd name="connsiteX3-35" fmla="*/ 305943 w 2016224"/>
                <a:gd name="connsiteY3-36" fmla="*/ 212637 h 1944216"/>
                <a:gd name="connsiteX4-37" fmla="*/ 324604 w 2016224"/>
                <a:gd name="connsiteY4-38" fmla="*/ 1928896 h 1944216"/>
                <a:gd name="connsiteX5-39" fmla="*/ 0 w 2016224"/>
                <a:gd name="connsiteY5-40" fmla="*/ 1944216 h 1944216"/>
                <a:gd name="connsiteX6-41" fmla="*/ 0 w 2016224"/>
                <a:gd name="connsiteY6-42" fmla="*/ 0 h 1944216"/>
                <a:gd name="connsiteX0-43" fmla="*/ 0 w 2016224"/>
                <a:gd name="connsiteY0-44" fmla="*/ 0 h 1944216"/>
                <a:gd name="connsiteX1-45" fmla="*/ 2016224 w 2016224"/>
                <a:gd name="connsiteY1-46" fmla="*/ 0 h 1944216"/>
                <a:gd name="connsiteX2-47" fmla="*/ 2009739 w 2016224"/>
                <a:gd name="connsiteY2-48" fmla="*/ 212637 h 1944216"/>
                <a:gd name="connsiteX3-49" fmla="*/ 305943 w 2016224"/>
                <a:gd name="connsiteY3-50" fmla="*/ 212637 h 1944216"/>
                <a:gd name="connsiteX4-51" fmla="*/ 324604 w 2016224"/>
                <a:gd name="connsiteY4-52" fmla="*/ 1928896 h 1944216"/>
                <a:gd name="connsiteX5-53" fmla="*/ 0 w 2016224"/>
                <a:gd name="connsiteY5-54" fmla="*/ 1944216 h 1944216"/>
                <a:gd name="connsiteX6-55" fmla="*/ 0 w 2016224"/>
                <a:gd name="connsiteY6-56" fmla="*/ 0 h 1944216"/>
                <a:gd name="connsiteX0-57" fmla="*/ 0 w 2040841"/>
                <a:gd name="connsiteY0-58" fmla="*/ 0 h 1944216"/>
                <a:gd name="connsiteX1-59" fmla="*/ 2016224 w 2040841"/>
                <a:gd name="connsiteY1-60" fmla="*/ 0 h 1944216"/>
                <a:gd name="connsiteX2-61" fmla="*/ 2040841 w 2040841"/>
                <a:gd name="connsiteY2-62" fmla="*/ 200196 h 1944216"/>
                <a:gd name="connsiteX3-63" fmla="*/ 305943 w 2040841"/>
                <a:gd name="connsiteY3-64" fmla="*/ 212637 h 1944216"/>
                <a:gd name="connsiteX4-65" fmla="*/ 324604 w 2040841"/>
                <a:gd name="connsiteY4-66" fmla="*/ 1928896 h 1944216"/>
                <a:gd name="connsiteX5-67" fmla="*/ 0 w 2040841"/>
                <a:gd name="connsiteY5-68" fmla="*/ 1944216 h 1944216"/>
                <a:gd name="connsiteX6-69" fmla="*/ 0 w 2040841"/>
                <a:gd name="connsiteY6-70" fmla="*/ 0 h 1944216"/>
                <a:gd name="connsiteX0-71" fmla="*/ 0 w 2016224"/>
                <a:gd name="connsiteY0-72" fmla="*/ 0 h 1944216"/>
                <a:gd name="connsiteX1-73" fmla="*/ 2016224 w 2016224"/>
                <a:gd name="connsiteY1-74" fmla="*/ 0 h 1944216"/>
                <a:gd name="connsiteX2-75" fmla="*/ 2015959 w 2016224"/>
                <a:gd name="connsiteY2-76" fmla="*/ 212637 h 1944216"/>
                <a:gd name="connsiteX3-77" fmla="*/ 305943 w 2016224"/>
                <a:gd name="connsiteY3-78" fmla="*/ 212637 h 1944216"/>
                <a:gd name="connsiteX4-79" fmla="*/ 324604 w 2016224"/>
                <a:gd name="connsiteY4-80" fmla="*/ 1928896 h 1944216"/>
                <a:gd name="connsiteX5-81" fmla="*/ 0 w 2016224"/>
                <a:gd name="connsiteY5-82" fmla="*/ 1944216 h 1944216"/>
                <a:gd name="connsiteX6-83" fmla="*/ 0 w 2016224"/>
                <a:gd name="connsiteY6-84" fmla="*/ 0 h 1944216"/>
                <a:gd name="connsiteX0-85" fmla="*/ 0 w 2016224"/>
                <a:gd name="connsiteY0-86" fmla="*/ 0 h 1944216"/>
                <a:gd name="connsiteX1-87" fmla="*/ 2016224 w 2016224"/>
                <a:gd name="connsiteY1-88" fmla="*/ 0 h 1944216"/>
                <a:gd name="connsiteX2-89" fmla="*/ 2015959 w 2016224"/>
                <a:gd name="connsiteY2-90" fmla="*/ 212637 h 1944216"/>
                <a:gd name="connsiteX3-91" fmla="*/ 305943 w 2016224"/>
                <a:gd name="connsiteY3-92" fmla="*/ 212637 h 1944216"/>
                <a:gd name="connsiteX4-93" fmla="*/ 281061 w 2016224"/>
                <a:gd name="connsiteY4-94" fmla="*/ 1941337 h 1944216"/>
                <a:gd name="connsiteX5-95" fmla="*/ 0 w 2016224"/>
                <a:gd name="connsiteY5-96" fmla="*/ 1944216 h 1944216"/>
                <a:gd name="connsiteX6-97" fmla="*/ 0 w 2016224"/>
                <a:gd name="connsiteY6-98" fmla="*/ 0 h 1944216"/>
                <a:gd name="connsiteX0-99" fmla="*/ 0 w 2016224"/>
                <a:gd name="connsiteY0-100" fmla="*/ 0 h 1944216"/>
                <a:gd name="connsiteX1-101" fmla="*/ 2016224 w 2016224"/>
                <a:gd name="connsiteY1-102" fmla="*/ 0 h 1944216"/>
                <a:gd name="connsiteX2-103" fmla="*/ 2015959 w 2016224"/>
                <a:gd name="connsiteY2-104" fmla="*/ 212637 h 1944216"/>
                <a:gd name="connsiteX3-105" fmla="*/ 305943 w 2016224"/>
                <a:gd name="connsiteY3-106" fmla="*/ 212637 h 1944216"/>
                <a:gd name="connsiteX4-107" fmla="*/ 312163 w 2016224"/>
                <a:gd name="connsiteY4-108" fmla="*/ 1922676 h 1944216"/>
                <a:gd name="connsiteX5-109" fmla="*/ 0 w 2016224"/>
                <a:gd name="connsiteY5-110" fmla="*/ 1944216 h 1944216"/>
                <a:gd name="connsiteX6-111" fmla="*/ 0 w 2016224"/>
                <a:gd name="connsiteY6-112" fmla="*/ 0 h 1944216"/>
                <a:gd name="connsiteX0-113" fmla="*/ 0 w 2016224"/>
                <a:gd name="connsiteY0-114" fmla="*/ 0 h 1953778"/>
                <a:gd name="connsiteX1-115" fmla="*/ 2016224 w 2016224"/>
                <a:gd name="connsiteY1-116" fmla="*/ 0 h 1953778"/>
                <a:gd name="connsiteX2-117" fmla="*/ 2015959 w 2016224"/>
                <a:gd name="connsiteY2-118" fmla="*/ 212637 h 1953778"/>
                <a:gd name="connsiteX3-119" fmla="*/ 305943 w 2016224"/>
                <a:gd name="connsiteY3-120" fmla="*/ 212637 h 1953778"/>
                <a:gd name="connsiteX4-121" fmla="*/ 312163 w 2016224"/>
                <a:gd name="connsiteY4-122" fmla="*/ 1953778 h 1953778"/>
                <a:gd name="connsiteX5-123" fmla="*/ 0 w 2016224"/>
                <a:gd name="connsiteY5-124" fmla="*/ 1944216 h 1953778"/>
                <a:gd name="connsiteX6-125" fmla="*/ 0 w 2016224"/>
                <a:gd name="connsiteY6-126" fmla="*/ 0 h 1953778"/>
                <a:gd name="connsiteX0-127" fmla="*/ 0 w 2016224"/>
                <a:gd name="connsiteY0-128" fmla="*/ 0 h 1944216"/>
                <a:gd name="connsiteX1-129" fmla="*/ 2016224 w 2016224"/>
                <a:gd name="connsiteY1-130" fmla="*/ 0 h 1944216"/>
                <a:gd name="connsiteX2-131" fmla="*/ 2015959 w 2016224"/>
                <a:gd name="connsiteY2-132" fmla="*/ 212637 h 1944216"/>
                <a:gd name="connsiteX3-133" fmla="*/ 305943 w 2016224"/>
                <a:gd name="connsiteY3-134" fmla="*/ 212637 h 1944216"/>
                <a:gd name="connsiteX4-135" fmla="*/ 305942 w 2016224"/>
                <a:gd name="connsiteY4-136" fmla="*/ 1935117 h 1944216"/>
                <a:gd name="connsiteX5-137" fmla="*/ 0 w 2016224"/>
                <a:gd name="connsiteY5-138" fmla="*/ 1944216 h 1944216"/>
                <a:gd name="connsiteX6-139" fmla="*/ 0 w 2016224"/>
                <a:gd name="connsiteY6-140" fmla="*/ 0 h 1944216"/>
                <a:gd name="connsiteX0-141" fmla="*/ 0 w 2016224"/>
                <a:gd name="connsiteY0-142" fmla="*/ 0 h 1944216"/>
                <a:gd name="connsiteX1-143" fmla="*/ 2016224 w 2016224"/>
                <a:gd name="connsiteY1-144" fmla="*/ 0 h 1944216"/>
                <a:gd name="connsiteX2-145" fmla="*/ 2015959 w 2016224"/>
                <a:gd name="connsiteY2-146" fmla="*/ 212637 h 1944216"/>
                <a:gd name="connsiteX3-147" fmla="*/ 225078 w 2016224"/>
                <a:gd name="connsiteY3-148" fmla="*/ 212637 h 1944216"/>
                <a:gd name="connsiteX4-149" fmla="*/ 305942 w 2016224"/>
                <a:gd name="connsiteY4-150" fmla="*/ 1935117 h 1944216"/>
                <a:gd name="connsiteX5-151" fmla="*/ 0 w 2016224"/>
                <a:gd name="connsiteY5-152" fmla="*/ 1944216 h 1944216"/>
                <a:gd name="connsiteX6-153" fmla="*/ 0 w 2016224"/>
                <a:gd name="connsiteY6-154" fmla="*/ 0 h 1944216"/>
                <a:gd name="connsiteX0-155" fmla="*/ 0 w 2016224"/>
                <a:gd name="connsiteY0-156" fmla="*/ 0 h 1944216"/>
                <a:gd name="connsiteX1-157" fmla="*/ 2016224 w 2016224"/>
                <a:gd name="connsiteY1-158" fmla="*/ 0 h 1944216"/>
                <a:gd name="connsiteX2-159" fmla="*/ 2015959 w 2016224"/>
                <a:gd name="connsiteY2-160" fmla="*/ 212637 h 1944216"/>
                <a:gd name="connsiteX3-161" fmla="*/ 225078 w 2016224"/>
                <a:gd name="connsiteY3-162" fmla="*/ 212637 h 1944216"/>
                <a:gd name="connsiteX4-163" fmla="*/ 225076 w 2016224"/>
                <a:gd name="connsiteY4-164" fmla="*/ 1941338 h 1944216"/>
                <a:gd name="connsiteX5-165" fmla="*/ 0 w 2016224"/>
                <a:gd name="connsiteY5-166" fmla="*/ 1944216 h 1944216"/>
                <a:gd name="connsiteX6-167" fmla="*/ 0 w 2016224"/>
                <a:gd name="connsiteY6-168" fmla="*/ 0 h 19442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Yarım Çerçeve 10"/>
            <p:cNvSpPr/>
            <p:nvPr/>
          </p:nvSpPr>
          <p:spPr>
            <a:xfrm rot="16200000">
              <a:off x="3393677" y="1599643"/>
              <a:ext cx="2016224" cy="1944216"/>
            </a:xfrm>
            <a:custGeom>
              <a:avLst/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-1" fmla="*/ 0 w 2016224"/>
                <a:gd name="connsiteY0-2" fmla="*/ 0 h 1944216"/>
                <a:gd name="connsiteX1-3" fmla="*/ 2016224 w 2016224"/>
                <a:gd name="connsiteY1-4" fmla="*/ 0 h 1944216"/>
                <a:gd name="connsiteX2-5" fmla="*/ 1344156 w 2016224"/>
                <a:gd name="connsiteY2-6" fmla="*/ 648066 h 1944216"/>
                <a:gd name="connsiteX3-7" fmla="*/ 305943 w 2016224"/>
                <a:gd name="connsiteY3-8" fmla="*/ 212637 h 1944216"/>
                <a:gd name="connsiteX4-9" fmla="*/ 648066 w 2016224"/>
                <a:gd name="connsiteY4-10" fmla="*/ 1319296 h 1944216"/>
                <a:gd name="connsiteX5-11" fmla="*/ 0 w 2016224"/>
                <a:gd name="connsiteY5-12" fmla="*/ 1944216 h 1944216"/>
                <a:gd name="connsiteX6-13" fmla="*/ 0 w 2016224"/>
                <a:gd name="connsiteY6-14" fmla="*/ 0 h 1944216"/>
                <a:gd name="connsiteX0-15" fmla="*/ 0 w 2016224"/>
                <a:gd name="connsiteY0-16" fmla="*/ 0 h 1944216"/>
                <a:gd name="connsiteX1-17" fmla="*/ 2016224 w 2016224"/>
                <a:gd name="connsiteY1-18" fmla="*/ 0 h 1944216"/>
                <a:gd name="connsiteX2-19" fmla="*/ 1344156 w 2016224"/>
                <a:gd name="connsiteY2-20" fmla="*/ 648066 h 1944216"/>
                <a:gd name="connsiteX3-21" fmla="*/ 305943 w 2016224"/>
                <a:gd name="connsiteY3-22" fmla="*/ 212637 h 1944216"/>
                <a:gd name="connsiteX4-23" fmla="*/ 324604 w 2016224"/>
                <a:gd name="connsiteY4-24" fmla="*/ 1928896 h 1944216"/>
                <a:gd name="connsiteX5-25" fmla="*/ 0 w 2016224"/>
                <a:gd name="connsiteY5-26" fmla="*/ 1944216 h 1944216"/>
                <a:gd name="connsiteX6-27" fmla="*/ 0 w 2016224"/>
                <a:gd name="connsiteY6-28" fmla="*/ 0 h 1944216"/>
                <a:gd name="connsiteX0-29" fmla="*/ 0 w 2016224"/>
                <a:gd name="connsiteY0-30" fmla="*/ 0 h 1944216"/>
                <a:gd name="connsiteX1-31" fmla="*/ 2016224 w 2016224"/>
                <a:gd name="connsiteY1-32" fmla="*/ 0 h 1944216"/>
                <a:gd name="connsiteX2-33" fmla="*/ 1984858 w 2016224"/>
                <a:gd name="connsiteY2-34" fmla="*/ 187756 h 1944216"/>
                <a:gd name="connsiteX3-35" fmla="*/ 305943 w 2016224"/>
                <a:gd name="connsiteY3-36" fmla="*/ 212637 h 1944216"/>
                <a:gd name="connsiteX4-37" fmla="*/ 324604 w 2016224"/>
                <a:gd name="connsiteY4-38" fmla="*/ 1928896 h 1944216"/>
                <a:gd name="connsiteX5-39" fmla="*/ 0 w 2016224"/>
                <a:gd name="connsiteY5-40" fmla="*/ 1944216 h 1944216"/>
                <a:gd name="connsiteX6-41" fmla="*/ 0 w 2016224"/>
                <a:gd name="connsiteY6-42" fmla="*/ 0 h 1944216"/>
                <a:gd name="connsiteX0-43" fmla="*/ 0 w 2016224"/>
                <a:gd name="connsiteY0-44" fmla="*/ 0 h 1944216"/>
                <a:gd name="connsiteX1-45" fmla="*/ 2016224 w 2016224"/>
                <a:gd name="connsiteY1-46" fmla="*/ 0 h 1944216"/>
                <a:gd name="connsiteX2-47" fmla="*/ 2009739 w 2016224"/>
                <a:gd name="connsiteY2-48" fmla="*/ 212637 h 1944216"/>
                <a:gd name="connsiteX3-49" fmla="*/ 305943 w 2016224"/>
                <a:gd name="connsiteY3-50" fmla="*/ 212637 h 1944216"/>
                <a:gd name="connsiteX4-51" fmla="*/ 324604 w 2016224"/>
                <a:gd name="connsiteY4-52" fmla="*/ 1928896 h 1944216"/>
                <a:gd name="connsiteX5-53" fmla="*/ 0 w 2016224"/>
                <a:gd name="connsiteY5-54" fmla="*/ 1944216 h 1944216"/>
                <a:gd name="connsiteX6-55" fmla="*/ 0 w 2016224"/>
                <a:gd name="connsiteY6-56" fmla="*/ 0 h 1944216"/>
                <a:gd name="connsiteX0-57" fmla="*/ 0 w 2040841"/>
                <a:gd name="connsiteY0-58" fmla="*/ 0 h 1944216"/>
                <a:gd name="connsiteX1-59" fmla="*/ 2016224 w 2040841"/>
                <a:gd name="connsiteY1-60" fmla="*/ 0 h 1944216"/>
                <a:gd name="connsiteX2-61" fmla="*/ 2040841 w 2040841"/>
                <a:gd name="connsiteY2-62" fmla="*/ 200196 h 1944216"/>
                <a:gd name="connsiteX3-63" fmla="*/ 305943 w 2040841"/>
                <a:gd name="connsiteY3-64" fmla="*/ 212637 h 1944216"/>
                <a:gd name="connsiteX4-65" fmla="*/ 324604 w 2040841"/>
                <a:gd name="connsiteY4-66" fmla="*/ 1928896 h 1944216"/>
                <a:gd name="connsiteX5-67" fmla="*/ 0 w 2040841"/>
                <a:gd name="connsiteY5-68" fmla="*/ 1944216 h 1944216"/>
                <a:gd name="connsiteX6-69" fmla="*/ 0 w 2040841"/>
                <a:gd name="connsiteY6-70" fmla="*/ 0 h 1944216"/>
                <a:gd name="connsiteX0-71" fmla="*/ 0 w 2016224"/>
                <a:gd name="connsiteY0-72" fmla="*/ 0 h 1944216"/>
                <a:gd name="connsiteX1-73" fmla="*/ 2016224 w 2016224"/>
                <a:gd name="connsiteY1-74" fmla="*/ 0 h 1944216"/>
                <a:gd name="connsiteX2-75" fmla="*/ 2015959 w 2016224"/>
                <a:gd name="connsiteY2-76" fmla="*/ 212637 h 1944216"/>
                <a:gd name="connsiteX3-77" fmla="*/ 305943 w 2016224"/>
                <a:gd name="connsiteY3-78" fmla="*/ 212637 h 1944216"/>
                <a:gd name="connsiteX4-79" fmla="*/ 324604 w 2016224"/>
                <a:gd name="connsiteY4-80" fmla="*/ 1928896 h 1944216"/>
                <a:gd name="connsiteX5-81" fmla="*/ 0 w 2016224"/>
                <a:gd name="connsiteY5-82" fmla="*/ 1944216 h 1944216"/>
                <a:gd name="connsiteX6-83" fmla="*/ 0 w 2016224"/>
                <a:gd name="connsiteY6-84" fmla="*/ 0 h 1944216"/>
                <a:gd name="connsiteX0-85" fmla="*/ 0 w 2016224"/>
                <a:gd name="connsiteY0-86" fmla="*/ 0 h 1944216"/>
                <a:gd name="connsiteX1-87" fmla="*/ 2016224 w 2016224"/>
                <a:gd name="connsiteY1-88" fmla="*/ 0 h 1944216"/>
                <a:gd name="connsiteX2-89" fmla="*/ 2015959 w 2016224"/>
                <a:gd name="connsiteY2-90" fmla="*/ 212637 h 1944216"/>
                <a:gd name="connsiteX3-91" fmla="*/ 305943 w 2016224"/>
                <a:gd name="connsiteY3-92" fmla="*/ 212637 h 1944216"/>
                <a:gd name="connsiteX4-93" fmla="*/ 281061 w 2016224"/>
                <a:gd name="connsiteY4-94" fmla="*/ 1941337 h 1944216"/>
                <a:gd name="connsiteX5-95" fmla="*/ 0 w 2016224"/>
                <a:gd name="connsiteY5-96" fmla="*/ 1944216 h 1944216"/>
                <a:gd name="connsiteX6-97" fmla="*/ 0 w 2016224"/>
                <a:gd name="connsiteY6-98" fmla="*/ 0 h 1944216"/>
                <a:gd name="connsiteX0-99" fmla="*/ 0 w 2016224"/>
                <a:gd name="connsiteY0-100" fmla="*/ 0 h 1944216"/>
                <a:gd name="connsiteX1-101" fmla="*/ 2016224 w 2016224"/>
                <a:gd name="connsiteY1-102" fmla="*/ 0 h 1944216"/>
                <a:gd name="connsiteX2-103" fmla="*/ 2015959 w 2016224"/>
                <a:gd name="connsiteY2-104" fmla="*/ 212637 h 1944216"/>
                <a:gd name="connsiteX3-105" fmla="*/ 305943 w 2016224"/>
                <a:gd name="connsiteY3-106" fmla="*/ 212637 h 1944216"/>
                <a:gd name="connsiteX4-107" fmla="*/ 312163 w 2016224"/>
                <a:gd name="connsiteY4-108" fmla="*/ 1922676 h 1944216"/>
                <a:gd name="connsiteX5-109" fmla="*/ 0 w 2016224"/>
                <a:gd name="connsiteY5-110" fmla="*/ 1944216 h 1944216"/>
                <a:gd name="connsiteX6-111" fmla="*/ 0 w 2016224"/>
                <a:gd name="connsiteY6-112" fmla="*/ 0 h 1944216"/>
                <a:gd name="connsiteX0-113" fmla="*/ 0 w 2016224"/>
                <a:gd name="connsiteY0-114" fmla="*/ 0 h 1953778"/>
                <a:gd name="connsiteX1-115" fmla="*/ 2016224 w 2016224"/>
                <a:gd name="connsiteY1-116" fmla="*/ 0 h 1953778"/>
                <a:gd name="connsiteX2-117" fmla="*/ 2015959 w 2016224"/>
                <a:gd name="connsiteY2-118" fmla="*/ 212637 h 1953778"/>
                <a:gd name="connsiteX3-119" fmla="*/ 305943 w 2016224"/>
                <a:gd name="connsiteY3-120" fmla="*/ 212637 h 1953778"/>
                <a:gd name="connsiteX4-121" fmla="*/ 312163 w 2016224"/>
                <a:gd name="connsiteY4-122" fmla="*/ 1953778 h 1953778"/>
                <a:gd name="connsiteX5-123" fmla="*/ 0 w 2016224"/>
                <a:gd name="connsiteY5-124" fmla="*/ 1944216 h 1953778"/>
                <a:gd name="connsiteX6-125" fmla="*/ 0 w 2016224"/>
                <a:gd name="connsiteY6-126" fmla="*/ 0 h 1953778"/>
                <a:gd name="connsiteX0-127" fmla="*/ 0 w 2016224"/>
                <a:gd name="connsiteY0-128" fmla="*/ 0 h 1944216"/>
                <a:gd name="connsiteX1-129" fmla="*/ 2016224 w 2016224"/>
                <a:gd name="connsiteY1-130" fmla="*/ 0 h 1944216"/>
                <a:gd name="connsiteX2-131" fmla="*/ 2015959 w 2016224"/>
                <a:gd name="connsiteY2-132" fmla="*/ 212637 h 1944216"/>
                <a:gd name="connsiteX3-133" fmla="*/ 305943 w 2016224"/>
                <a:gd name="connsiteY3-134" fmla="*/ 212637 h 1944216"/>
                <a:gd name="connsiteX4-135" fmla="*/ 305942 w 2016224"/>
                <a:gd name="connsiteY4-136" fmla="*/ 1935117 h 1944216"/>
                <a:gd name="connsiteX5-137" fmla="*/ 0 w 2016224"/>
                <a:gd name="connsiteY5-138" fmla="*/ 1944216 h 1944216"/>
                <a:gd name="connsiteX6-139" fmla="*/ 0 w 2016224"/>
                <a:gd name="connsiteY6-140" fmla="*/ 0 h 1944216"/>
                <a:gd name="connsiteX0-141" fmla="*/ 0 w 2016224"/>
                <a:gd name="connsiteY0-142" fmla="*/ 0 h 1944216"/>
                <a:gd name="connsiteX1-143" fmla="*/ 2016224 w 2016224"/>
                <a:gd name="connsiteY1-144" fmla="*/ 0 h 1944216"/>
                <a:gd name="connsiteX2-145" fmla="*/ 2015959 w 2016224"/>
                <a:gd name="connsiteY2-146" fmla="*/ 212637 h 1944216"/>
                <a:gd name="connsiteX3-147" fmla="*/ 225078 w 2016224"/>
                <a:gd name="connsiteY3-148" fmla="*/ 212637 h 1944216"/>
                <a:gd name="connsiteX4-149" fmla="*/ 305942 w 2016224"/>
                <a:gd name="connsiteY4-150" fmla="*/ 1935117 h 1944216"/>
                <a:gd name="connsiteX5-151" fmla="*/ 0 w 2016224"/>
                <a:gd name="connsiteY5-152" fmla="*/ 1944216 h 1944216"/>
                <a:gd name="connsiteX6-153" fmla="*/ 0 w 2016224"/>
                <a:gd name="connsiteY6-154" fmla="*/ 0 h 1944216"/>
                <a:gd name="connsiteX0-155" fmla="*/ 0 w 2016224"/>
                <a:gd name="connsiteY0-156" fmla="*/ 0 h 1944216"/>
                <a:gd name="connsiteX1-157" fmla="*/ 2016224 w 2016224"/>
                <a:gd name="connsiteY1-158" fmla="*/ 0 h 1944216"/>
                <a:gd name="connsiteX2-159" fmla="*/ 2015959 w 2016224"/>
                <a:gd name="connsiteY2-160" fmla="*/ 212637 h 1944216"/>
                <a:gd name="connsiteX3-161" fmla="*/ 225078 w 2016224"/>
                <a:gd name="connsiteY3-162" fmla="*/ 212637 h 1944216"/>
                <a:gd name="connsiteX4-163" fmla="*/ 225076 w 2016224"/>
                <a:gd name="connsiteY4-164" fmla="*/ 1941338 h 1944216"/>
                <a:gd name="connsiteX5-165" fmla="*/ 0 w 2016224"/>
                <a:gd name="connsiteY5-166" fmla="*/ 1944216 h 1944216"/>
                <a:gd name="connsiteX6-167" fmla="*/ 0 w 2016224"/>
                <a:gd name="connsiteY6-168" fmla="*/ 0 h 19442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Yarım Çerçeve 10"/>
            <p:cNvSpPr/>
            <p:nvPr/>
          </p:nvSpPr>
          <p:spPr>
            <a:xfrm rot="16200000">
              <a:off x="-128651" y="1599643"/>
              <a:ext cx="2016224" cy="1944216"/>
            </a:xfrm>
            <a:custGeom>
              <a:avLst/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-1" fmla="*/ 0 w 2016224"/>
                <a:gd name="connsiteY0-2" fmla="*/ 0 h 1944216"/>
                <a:gd name="connsiteX1-3" fmla="*/ 2016224 w 2016224"/>
                <a:gd name="connsiteY1-4" fmla="*/ 0 h 1944216"/>
                <a:gd name="connsiteX2-5" fmla="*/ 1344156 w 2016224"/>
                <a:gd name="connsiteY2-6" fmla="*/ 648066 h 1944216"/>
                <a:gd name="connsiteX3-7" fmla="*/ 305943 w 2016224"/>
                <a:gd name="connsiteY3-8" fmla="*/ 212637 h 1944216"/>
                <a:gd name="connsiteX4-9" fmla="*/ 648066 w 2016224"/>
                <a:gd name="connsiteY4-10" fmla="*/ 1319296 h 1944216"/>
                <a:gd name="connsiteX5-11" fmla="*/ 0 w 2016224"/>
                <a:gd name="connsiteY5-12" fmla="*/ 1944216 h 1944216"/>
                <a:gd name="connsiteX6-13" fmla="*/ 0 w 2016224"/>
                <a:gd name="connsiteY6-14" fmla="*/ 0 h 1944216"/>
                <a:gd name="connsiteX0-15" fmla="*/ 0 w 2016224"/>
                <a:gd name="connsiteY0-16" fmla="*/ 0 h 1944216"/>
                <a:gd name="connsiteX1-17" fmla="*/ 2016224 w 2016224"/>
                <a:gd name="connsiteY1-18" fmla="*/ 0 h 1944216"/>
                <a:gd name="connsiteX2-19" fmla="*/ 1344156 w 2016224"/>
                <a:gd name="connsiteY2-20" fmla="*/ 648066 h 1944216"/>
                <a:gd name="connsiteX3-21" fmla="*/ 305943 w 2016224"/>
                <a:gd name="connsiteY3-22" fmla="*/ 212637 h 1944216"/>
                <a:gd name="connsiteX4-23" fmla="*/ 324604 w 2016224"/>
                <a:gd name="connsiteY4-24" fmla="*/ 1928896 h 1944216"/>
                <a:gd name="connsiteX5-25" fmla="*/ 0 w 2016224"/>
                <a:gd name="connsiteY5-26" fmla="*/ 1944216 h 1944216"/>
                <a:gd name="connsiteX6-27" fmla="*/ 0 w 2016224"/>
                <a:gd name="connsiteY6-28" fmla="*/ 0 h 1944216"/>
                <a:gd name="connsiteX0-29" fmla="*/ 0 w 2016224"/>
                <a:gd name="connsiteY0-30" fmla="*/ 0 h 1944216"/>
                <a:gd name="connsiteX1-31" fmla="*/ 2016224 w 2016224"/>
                <a:gd name="connsiteY1-32" fmla="*/ 0 h 1944216"/>
                <a:gd name="connsiteX2-33" fmla="*/ 1984858 w 2016224"/>
                <a:gd name="connsiteY2-34" fmla="*/ 187756 h 1944216"/>
                <a:gd name="connsiteX3-35" fmla="*/ 305943 w 2016224"/>
                <a:gd name="connsiteY3-36" fmla="*/ 212637 h 1944216"/>
                <a:gd name="connsiteX4-37" fmla="*/ 324604 w 2016224"/>
                <a:gd name="connsiteY4-38" fmla="*/ 1928896 h 1944216"/>
                <a:gd name="connsiteX5-39" fmla="*/ 0 w 2016224"/>
                <a:gd name="connsiteY5-40" fmla="*/ 1944216 h 1944216"/>
                <a:gd name="connsiteX6-41" fmla="*/ 0 w 2016224"/>
                <a:gd name="connsiteY6-42" fmla="*/ 0 h 1944216"/>
                <a:gd name="connsiteX0-43" fmla="*/ 0 w 2016224"/>
                <a:gd name="connsiteY0-44" fmla="*/ 0 h 1944216"/>
                <a:gd name="connsiteX1-45" fmla="*/ 2016224 w 2016224"/>
                <a:gd name="connsiteY1-46" fmla="*/ 0 h 1944216"/>
                <a:gd name="connsiteX2-47" fmla="*/ 2009739 w 2016224"/>
                <a:gd name="connsiteY2-48" fmla="*/ 212637 h 1944216"/>
                <a:gd name="connsiteX3-49" fmla="*/ 305943 w 2016224"/>
                <a:gd name="connsiteY3-50" fmla="*/ 212637 h 1944216"/>
                <a:gd name="connsiteX4-51" fmla="*/ 324604 w 2016224"/>
                <a:gd name="connsiteY4-52" fmla="*/ 1928896 h 1944216"/>
                <a:gd name="connsiteX5-53" fmla="*/ 0 w 2016224"/>
                <a:gd name="connsiteY5-54" fmla="*/ 1944216 h 1944216"/>
                <a:gd name="connsiteX6-55" fmla="*/ 0 w 2016224"/>
                <a:gd name="connsiteY6-56" fmla="*/ 0 h 1944216"/>
                <a:gd name="connsiteX0-57" fmla="*/ 0 w 2040841"/>
                <a:gd name="connsiteY0-58" fmla="*/ 0 h 1944216"/>
                <a:gd name="connsiteX1-59" fmla="*/ 2016224 w 2040841"/>
                <a:gd name="connsiteY1-60" fmla="*/ 0 h 1944216"/>
                <a:gd name="connsiteX2-61" fmla="*/ 2040841 w 2040841"/>
                <a:gd name="connsiteY2-62" fmla="*/ 200196 h 1944216"/>
                <a:gd name="connsiteX3-63" fmla="*/ 305943 w 2040841"/>
                <a:gd name="connsiteY3-64" fmla="*/ 212637 h 1944216"/>
                <a:gd name="connsiteX4-65" fmla="*/ 324604 w 2040841"/>
                <a:gd name="connsiteY4-66" fmla="*/ 1928896 h 1944216"/>
                <a:gd name="connsiteX5-67" fmla="*/ 0 w 2040841"/>
                <a:gd name="connsiteY5-68" fmla="*/ 1944216 h 1944216"/>
                <a:gd name="connsiteX6-69" fmla="*/ 0 w 2040841"/>
                <a:gd name="connsiteY6-70" fmla="*/ 0 h 1944216"/>
                <a:gd name="connsiteX0-71" fmla="*/ 0 w 2016224"/>
                <a:gd name="connsiteY0-72" fmla="*/ 0 h 1944216"/>
                <a:gd name="connsiteX1-73" fmla="*/ 2016224 w 2016224"/>
                <a:gd name="connsiteY1-74" fmla="*/ 0 h 1944216"/>
                <a:gd name="connsiteX2-75" fmla="*/ 2015959 w 2016224"/>
                <a:gd name="connsiteY2-76" fmla="*/ 212637 h 1944216"/>
                <a:gd name="connsiteX3-77" fmla="*/ 305943 w 2016224"/>
                <a:gd name="connsiteY3-78" fmla="*/ 212637 h 1944216"/>
                <a:gd name="connsiteX4-79" fmla="*/ 324604 w 2016224"/>
                <a:gd name="connsiteY4-80" fmla="*/ 1928896 h 1944216"/>
                <a:gd name="connsiteX5-81" fmla="*/ 0 w 2016224"/>
                <a:gd name="connsiteY5-82" fmla="*/ 1944216 h 1944216"/>
                <a:gd name="connsiteX6-83" fmla="*/ 0 w 2016224"/>
                <a:gd name="connsiteY6-84" fmla="*/ 0 h 1944216"/>
                <a:gd name="connsiteX0-85" fmla="*/ 0 w 2016224"/>
                <a:gd name="connsiteY0-86" fmla="*/ 0 h 1944216"/>
                <a:gd name="connsiteX1-87" fmla="*/ 2016224 w 2016224"/>
                <a:gd name="connsiteY1-88" fmla="*/ 0 h 1944216"/>
                <a:gd name="connsiteX2-89" fmla="*/ 2015959 w 2016224"/>
                <a:gd name="connsiteY2-90" fmla="*/ 212637 h 1944216"/>
                <a:gd name="connsiteX3-91" fmla="*/ 305943 w 2016224"/>
                <a:gd name="connsiteY3-92" fmla="*/ 212637 h 1944216"/>
                <a:gd name="connsiteX4-93" fmla="*/ 281061 w 2016224"/>
                <a:gd name="connsiteY4-94" fmla="*/ 1941337 h 1944216"/>
                <a:gd name="connsiteX5-95" fmla="*/ 0 w 2016224"/>
                <a:gd name="connsiteY5-96" fmla="*/ 1944216 h 1944216"/>
                <a:gd name="connsiteX6-97" fmla="*/ 0 w 2016224"/>
                <a:gd name="connsiteY6-98" fmla="*/ 0 h 1944216"/>
                <a:gd name="connsiteX0-99" fmla="*/ 0 w 2016224"/>
                <a:gd name="connsiteY0-100" fmla="*/ 0 h 1944216"/>
                <a:gd name="connsiteX1-101" fmla="*/ 2016224 w 2016224"/>
                <a:gd name="connsiteY1-102" fmla="*/ 0 h 1944216"/>
                <a:gd name="connsiteX2-103" fmla="*/ 2015959 w 2016224"/>
                <a:gd name="connsiteY2-104" fmla="*/ 212637 h 1944216"/>
                <a:gd name="connsiteX3-105" fmla="*/ 305943 w 2016224"/>
                <a:gd name="connsiteY3-106" fmla="*/ 212637 h 1944216"/>
                <a:gd name="connsiteX4-107" fmla="*/ 312163 w 2016224"/>
                <a:gd name="connsiteY4-108" fmla="*/ 1922676 h 1944216"/>
                <a:gd name="connsiteX5-109" fmla="*/ 0 w 2016224"/>
                <a:gd name="connsiteY5-110" fmla="*/ 1944216 h 1944216"/>
                <a:gd name="connsiteX6-111" fmla="*/ 0 w 2016224"/>
                <a:gd name="connsiteY6-112" fmla="*/ 0 h 1944216"/>
                <a:gd name="connsiteX0-113" fmla="*/ 0 w 2016224"/>
                <a:gd name="connsiteY0-114" fmla="*/ 0 h 1953778"/>
                <a:gd name="connsiteX1-115" fmla="*/ 2016224 w 2016224"/>
                <a:gd name="connsiteY1-116" fmla="*/ 0 h 1953778"/>
                <a:gd name="connsiteX2-117" fmla="*/ 2015959 w 2016224"/>
                <a:gd name="connsiteY2-118" fmla="*/ 212637 h 1953778"/>
                <a:gd name="connsiteX3-119" fmla="*/ 305943 w 2016224"/>
                <a:gd name="connsiteY3-120" fmla="*/ 212637 h 1953778"/>
                <a:gd name="connsiteX4-121" fmla="*/ 312163 w 2016224"/>
                <a:gd name="connsiteY4-122" fmla="*/ 1953778 h 1953778"/>
                <a:gd name="connsiteX5-123" fmla="*/ 0 w 2016224"/>
                <a:gd name="connsiteY5-124" fmla="*/ 1944216 h 1953778"/>
                <a:gd name="connsiteX6-125" fmla="*/ 0 w 2016224"/>
                <a:gd name="connsiteY6-126" fmla="*/ 0 h 1953778"/>
                <a:gd name="connsiteX0-127" fmla="*/ 0 w 2016224"/>
                <a:gd name="connsiteY0-128" fmla="*/ 0 h 1944216"/>
                <a:gd name="connsiteX1-129" fmla="*/ 2016224 w 2016224"/>
                <a:gd name="connsiteY1-130" fmla="*/ 0 h 1944216"/>
                <a:gd name="connsiteX2-131" fmla="*/ 2015959 w 2016224"/>
                <a:gd name="connsiteY2-132" fmla="*/ 212637 h 1944216"/>
                <a:gd name="connsiteX3-133" fmla="*/ 305943 w 2016224"/>
                <a:gd name="connsiteY3-134" fmla="*/ 212637 h 1944216"/>
                <a:gd name="connsiteX4-135" fmla="*/ 305942 w 2016224"/>
                <a:gd name="connsiteY4-136" fmla="*/ 1935117 h 1944216"/>
                <a:gd name="connsiteX5-137" fmla="*/ 0 w 2016224"/>
                <a:gd name="connsiteY5-138" fmla="*/ 1944216 h 1944216"/>
                <a:gd name="connsiteX6-139" fmla="*/ 0 w 2016224"/>
                <a:gd name="connsiteY6-140" fmla="*/ 0 h 1944216"/>
                <a:gd name="connsiteX0-141" fmla="*/ 0 w 2016224"/>
                <a:gd name="connsiteY0-142" fmla="*/ 0 h 1944216"/>
                <a:gd name="connsiteX1-143" fmla="*/ 2016224 w 2016224"/>
                <a:gd name="connsiteY1-144" fmla="*/ 0 h 1944216"/>
                <a:gd name="connsiteX2-145" fmla="*/ 2015959 w 2016224"/>
                <a:gd name="connsiteY2-146" fmla="*/ 212637 h 1944216"/>
                <a:gd name="connsiteX3-147" fmla="*/ 225078 w 2016224"/>
                <a:gd name="connsiteY3-148" fmla="*/ 212637 h 1944216"/>
                <a:gd name="connsiteX4-149" fmla="*/ 305942 w 2016224"/>
                <a:gd name="connsiteY4-150" fmla="*/ 1935117 h 1944216"/>
                <a:gd name="connsiteX5-151" fmla="*/ 0 w 2016224"/>
                <a:gd name="connsiteY5-152" fmla="*/ 1944216 h 1944216"/>
                <a:gd name="connsiteX6-153" fmla="*/ 0 w 2016224"/>
                <a:gd name="connsiteY6-154" fmla="*/ 0 h 1944216"/>
                <a:gd name="connsiteX0-155" fmla="*/ 0 w 2016224"/>
                <a:gd name="connsiteY0-156" fmla="*/ 0 h 1944216"/>
                <a:gd name="connsiteX1-157" fmla="*/ 2016224 w 2016224"/>
                <a:gd name="connsiteY1-158" fmla="*/ 0 h 1944216"/>
                <a:gd name="connsiteX2-159" fmla="*/ 2015959 w 2016224"/>
                <a:gd name="connsiteY2-160" fmla="*/ 212637 h 1944216"/>
                <a:gd name="connsiteX3-161" fmla="*/ 225078 w 2016224"/>
                <a:gd name="connsiteY3-162" fmla="*/ 212637 h 1944216"/>
                <a:gd name="connsiteX4-163" fmla="*/ 225076 w 2016224"/>
                <a:gd name="connsiteY4-164" fmla="*/ 1941338 h 1944216"/>
                <a:gd name="connsiteX5-165" fmla="*/ 0 w 2016224"/>
                <a:gd name="connsiteY5-166" fmla="*/ 1944216 h 1944216"/>
                <a:gd name="connsiteX6-167" fmla="*/ 0 w 2016224"/>
                <a:gd name="connsiteY6-168" fmla="*/ 0 h 19442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Yarım Çerçeve 10"/>
            <p:cNvSpPr/>
            <p:nvPr/>
          </p:nvSpPr>
          <p:spPr>
            <a:xfrm rot="16200000">
              <a:off x="6916004" y="1599644"/>
              <a:ext cx="2016224" cy="1944216"/>
            </a:xfrm>
            <a:custGeom>
              <a:avLst/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-1" fmla="*/ 0 w 2016224"/>
                <a:gd name="connsiteY0-2" fmla="*/ 0 h 1944216"/>
                <a:gd name="connsiteX1-3" fmla="*/ 2016224 w 2016224"/>
                <a:gd name="connsiteY1-4" fmla="*/ 0 h 1944216"/>
                <a:gd name="connsiteX2-5" fmla="*/ 1344156 w 2016224"/>
                <a:gd name="connsiteY2-6" fmla="*/ 648066 h 1944216"/>
                <a:gd name="connsiteX3-7" fmla="*/ 305943 w 2016224"/>
                <a:gd name="connsiteY3-8" fmla="*/ 212637 h 1944216"/>
                <a:gd name="connsiteX4-9" fmla="*/ 648066 w 2016224"/>
                <a:gd name="connsiteY4-10" fmla="*/ 1319296 h 1944216"/>
                <a:gd name="connsiteX5-11" fmla="*/ 0 w 2016224"/>
                <a:gd name="connsiteY5-12" fmla="*/ 1944216 h 1944216"/>
                <a:gd name="connsiteX6-13" fmla="*/ 0 w 2016224"/>
                <a:gd name="connsiteY6-14" fmla="*/ 0 h 1944216"/>
                <a:gd name="connsiteX0-15" fmla="*/ 0 w 2016224"/>
                <a:gd name="connsiteY0-16" fmla="*/ 0 h 1944216"/>
                <a:gd name="connsiteX1-17" fmla="*/ 2016224 w 2016224"/>
                <a:gd name="connsiteY1-18" fmla="*/ 0 h 1944216"/>
                <a:gd name="connsiteX2-19" fmla="*/ 1344156 w 2016224"/>
                <a:gd name="connsiteY2-20" fmla="*/ 648066 h 1944216"/>
                <a:gd name="connsiteX3-21" fmla="*/ 305943 w 2016224"/>
                <a:gd name="connsiteY3-22" fmla="*/ 212637 h 1944216"/>
                <a:gd name="connsiteX4-23" fmla="*/ 324604 w 2016224"/>
                <a:gd name="connsiteY4-24" fmla="*/ 1928896 h 1944216"/>
                <a:gd name="connsiteX5-25" fmla="*/ 0 w 2016224"/>
                <a:gd name="connsiteY5-26" fmla="*/ 1944216 h 1944216"/>
                <a:gd name="connsiteX6-27" fmla="*/ 0 w 2016224"/>
                <a:gd name="connsiteY6-28" fmla="*/ 0 h 1944216"/>
                <a:gd name="connsiteX0-29" fmla="*/ 0 w 2016224"/>
                <a:gd name="connsiteY0-30" fmla="*/ 0 h 1944216"/>
                <a:gd name="connsiteX1-31" fmla="*/ 2016224 w 2016224"/>
                <a:gd name="connsiteY1-32" fmla="*/ 0 h 1944216"/>
                <a:gd name="connsiteX2-33" fmla="*/ 1984858 w 2016224"/>
                <a:gd name="connsiteY2-34" fmla="*/ 187756 h 1944216"/>
                <a:gd name="connsiteX3-35" fmla="*/ 305943 w 2016224"/>
                <a:gd name="connsiteY3-36" fmla="*/ 212637 h 1944216"/>
                <a:gd name="connsiteX4-37" fmla="*/ 324604 w 2016224"/>
                <a:gd name="connsiteY4-38" fmla="*/ 1928896 h 1944216"/>
                <a:gd name="connsiteX5-39" fmla="*/ 0 w 2016224"/>
                <a:gd name="connsiteY5-40" fmla="*/ 1944216 h 1944216"/>
                <a:gd name="connsiteX6-41" fmla="*/ 0 w 2016224"/>
                <a:gd name="connsiteY6-42" fmla="*/ 0 h 1944216"/>
                <a:gd name="connsiteX0-43" fmla="*/ 0 w 2016224"/>
                <a:gd name="connsiteY0-44" fmla="*/ 0 h 1944216"/>
                <a:gd name="connsiteX1-45" fmla="*/ 2016224 w 2016224"/>
                <a:gd name="connsiteY1-46" fmla="*/ 0 h 1944216"/>
                <a:gd name="connsiteX2-47" fmla="*/ 2009739 w 2016224"/>
                <a:gd name="connsiteY2-48" fmla="*/ 212637 h 1944216"/>
                <a:gd name="connsiteX3-49" fmla="*/ 305943 w 2016224"/>
                <a:gd name="connsiteY3-50" fmla="*/ 212637 h 1944216"/>
                <a:gd name="connsiteX4-51" fmla="*/ 324604 w 2016224"/>
                <a:gd name="connsiteY4-52" fmla="*/ 1928896 h 1944216"/>
                <a:gd name="connsiteX5-53" fmla="*/ 0 w 2016224"/>
                <a:gd name="connsiteY5-54" fmla="*/ 1944216 h 1944216"/>
                <a:gd name="connsiteX6-55" fmla="*/ 0 w 2016224"/>
                <a:gd name="connsiteY6-56" fmla="*/ 0 h 1944216"/>
                <a:gd name="connsiteX0-57" fmla="*/ 0 w 2040841"/>
                <a:gd name="connsiteY0-58" fmla="*/ 0 h 1944216"/>
                <a:gd name="connsiteX1-59" fmla="*/ 2016224 w 2040841"/>
                <a:gd name="connsiteY1-60" fmla="*/ 0 h 1944216"/>
                <a:gd name="connsiteX2-61" fmla="*/ 2040841 w 2040841"/>
                <a:gd name="connsiteY2-62" fmla="*/ 200196 h 1944216"/>
                <a:gd name="connsiteX3-63" fmla="*/ 305943 w 2040841"/>
                <a:gd name="connsiteY3-64" fmla="*/ 212637 h 1944216"/>
                <a:gd name="connsiteX4-65" fmla="*/ 324604 w 2040841"/>
                <a:gd name="connsiteY4-66" fmla="*/ 1928896 h 1944216"/>
                <a:gd name="connsiteX5-67" fmla="*/ 0 w 2040841"/>
                <a:gd name="connsiteY5-68" fmla="*/ 1944216 h 1944216"/>
                <a:gd name="connsiteX6-69" fmla="*/ 0 w 2040841"/>
                <a:gd name="connsiteY6-70" fmla="*/ 0 h 1944216"/>
                <a:gd name="connsiteX0-71" fmla="*/ 0 w 2016224"/>
                <a:gd name="connsiteY0-72" fmla="*/ 0 h 1944216"/>
                <a:gd name="connsiteX1-73" fmla="*/ 2016224 w 2016224"/>
                <a:gd name="connsiteY1-74" fmla="*/ 0 h 1944216"/>
                <a:gd name="connsiteX2-75" fmla="*/ 2015959 w 2016224"/>
                <a:gd name="connsiteY2-76" fmla="*/ 212637 h 1944216"/>
                <a:gd name="connsiteX3-77" fmla="*/ 305943 w 2016224"/>
                <a:gd name="connsiteY3-78" fmla="*/ 212637 h 1944216"/>
                <a:gd name="connsiteX4-79" fmla="*/ 324604 w 2016224"/>
                <a:gd name="connsiteY4-80" fmla="*/ 1928896 h 1944216"/>
                <a:gd name="connsiteX5-81" fmla="*/ 0 w 2016224"/>
                <a:gd name="connsiteY5-82" fmla="*/ 1944216 h 1944216"/>
                <a:gd name="connsiteX6-83" fmla="*/ 0 w 2016224"/>
                <a:gd name="connsiteY6-84" fmla="*/ 0 h 1944216"/>
                <a:gd name="connsiteX0-85" fmla="*/ 0 w 2016224"/>
                <a:gd name="connsiteY0-86" fmla="*/ 0 h 1944216"/>
                <a:gd name="connsiteX1-87" fmla="*/ 2016224 w 2016224"/>
                <a:gd name="connsiteY1-88" fmla="*/ 0 h 1944216"/>
                <a:gd name="connsiteX2-89" fmla="*/ 2015959 w 2016224"/>
                <a:gd name="connsiteY2-90" fmla="*/ 212637 h 1944216"/>
                <a:gd name="connsiteX3-91" fmla="*/ 305943 w 2016224"/>
                <a:gd name="connsiteY3-92" fmla="*/ 212637 h 1944216"/>
                <a:gd name="connsiteX4-93" fmla="*/ 281061 w 2016224"/>
                <a:gd name="connsiteY4-94" fmla="*/ 1941337 h 1944216"/>
                <a:gd name="connsiteX5-95" fmla="*/ 0 w 2016224"/>
                <a:gd name="connsiteY5-96" fmla="*/ 1944216 h 1944216"/>
                <a:gd name="connsiteX6-97" fmla="*/ 0 w 2016224"/>
                <a:gd name="connsiteY6-98" fmla="*/ 0 h 1944216"/>
                <a:gd name="connsiteX0-99" fmla="*/ 0 w 2016224"/>
                <a:gd name="connsiteY0-100" fmla="*/ 0 h 1944216"/>
                <a:gd name="connsiteX1-101" fmla="*/ 2016224 w 2016224"/>
                <a:gd name="connsiteY1-102" fmla="*/ 0 h 1944216"/>
                <a:gd name="connsiteX2-103" fmla="*/ 2015959 w 2016224"/>
                <a:gd name="connsiteY2-104" fmla="*/ 212637 h 1944216"/>
                <a:gd name="connsiteX3-105" fmla="*/ 305943 w 2016224"/>
                <a:gd name="connsiteY3-106" fmla="*/ 212637 h 1944216"/>
                <a:gd name="connsiteX4-107" fmla="*/ 312163 w 2016224"/>
                <a:gd name="connsiteY4-108" fmla="*/ 1922676 h 1944216"/>
                <a:gd name="connsiteX5-109" fmla="*/ 0 w 2016224"/>
                <a:gd name="connsiteY5-110" fmla="*/ 1944216 h 1944216"/>
                <a:gd name="connsiteX6-111" fmla="*/ 0 w 2016224"/>
                <a:gd name="connsiteY6-112" fmla="*/ 0 h 1944216"/>
                <a:gd name="connsiteX0-113" fmla="*/ 0 w 2016224"/>
                <a:gd name="connsiteY0-114" fmla="*/ 0 h 1953778"/>
                <a:gd name="connsiteX1-115" fmla="*/ 2016224 w 2016224"/>
                <a:gd name="connsiteY1-116" fmla="*/ 0 h 1953778"/>
                <a:gd name="connsiteX2-117" fmla="*/ 2015959 w 2016224"/>
                <a:gd name="connsiteY2-118" fmla="*/ 212637 h 1953778"/>
                <a:gd name="connsiteX3-119" fmla="*/ 305943 w 2016224"/>
                <a:gd name="connsiteY3-120" fmla="*/ 212637 h 1953778"/>
                <a:gd name="connsiteX4-121" fmla="*/ 312163 w 2016224"/>
                <a:gd name="connsiteY4-122" fmla="*/ 1953778 h 1953778"/>
                <a:gd name="connsiteX5-123" fmla="*/ 0 w 2016224"/>
                <a:gd name="connsiteY5-124" fmla="*/ 1944216 h 1953778"/>
                <a:gd name="connsiteX6-125" fmla="*/ 0 w 2016224"/>
                <a:gd name="connsiteY6-126" fmla="*/ 0 h 1953778"/>
                <a:gd name="connsiteX0-127" fmla="*/ 0 w 2016224"/>
                <a:gd name="connsiteY0-128" fmla="*/ 0 h 1944216"/>
                <a:gd name="connsiteX1-129" fmla="*/ 2016224 w 2016224"/>
                <a:gd name="connsiteY1-130" fmla="*/ 0 h 1944216"/>
                <a:gd name="connsiteX2-131" fmla="*/ 2015959 w 2016224"/>
                <a:gd name="connsiteY2-132" fmla="*/ 212637 h 1944216"/>
                <a:gd name="connsiteX3-133" fmla="*/ 305943 w 2016224"/>
                <a:gd name="connsiteY3-134" fmla="*/ 212637 h 1944216"/>
                <a:gd name="connsiteX4-135" fmla="*/ 305942 w 2016224"/>
                <a:gd name="connsiteY4-136" fmla="*/ 1935117 h 1944216"/>
                <a:gd name="connsiteX5-137" fmla="*/ 0 w 2016224"/>
                <a:gd name="connsiteY5-138" fmla="*/ 1944216 h 1944216"/>
                <a:gd name="connsiteX6-139" fmla="*/ 0 w 2016224"/>
                <a:gd name="connsiteY6-140" fmla="*/ 0 h 1944216"/>
                <a:gd name="connsiteX0-141" fmla="*/ 0 w 2016224"/>
                <a:gd name="connsiteY0-142" fmla="*/ 0 h 1944216"/>
                <a:gd name="connsiteX1-143" fmla="*/ 2016224 w 2016224"/>
                <a:gd name="connsiteY1-144" fmla="*/ 0 h 1944216"/>
                <a:gd name="connsiteX2-145" fmla="*/ 2015959 w 2016224"/>
                <a:gd name="connsiteY2-146" fmla="*/ 212637 h 1944216"/>
                <a:gd name="connsiteX3-147" fmla="*/ 225078 w 2016224"/>
                <a:gd name="connsiteY3-148" fmla="*/ 212637 h 1944216"/>
                <a:gd name="connsiteX4-149" fmla="*/ 305942 w 2016224"/>
                <a:gd name="connsiteY4-150" fmla="*/ 1935117 h 1944216"/>
                <a:gd name="connsiteX5-151" fmla="*/ 0 w 2016224"/>
                <a:gd name="connsiteY5-152" fmla="*/ 1944216 h 1944216"/>
                <a:gd name="connsiteX6-153" fmla="*/ 0 w 2016224"/>
                <a:gd name="connsiteY6-154" fmla="*/ 0 h 1944216"/>
                <a:gd name="connsiteX0-155" fmla="*/ 0 w 2016224"/>
                <a:gd name="connsiteY0-156" fmla="*/ 0 h 1944216"/>
                <a:gd name="connsiteX1-157" fmla="*/ 2016224 w 2016224"/>
                <a:gd name="connsiteY1-158" fmla="*/ 0 h 1944216"/>
                <a:gd name="connsiteX2-159" fmla="*/ 2015959 w 2016224"/>
                <a:gd name="connsiteY2-160" fmla="*/ 212637 h 1944216"/>
                <a:gd name="connsiteX3-161" fmla="*/ 225078 w 2016224"/>
                <a:gd name="connsiteY3-162" fmla="*/ 212637 h 1944216"/>
                <a:gd name="connsiteX4-163" fmla="*/ 225076 w 2016224"/>
                <a:gd name="connsiteY4-164" fmla="*/ 1941338 h 1944216"/>
                <a:gd name="connsiteX5-165" fmla="*/ 0 w 2016224"/>
                <a:gd name="connsiteY5-166" fmla="*/ 1944216 h 1944216"/>
                <a:gd name="connsiteX6-167" fmla="*/ 0 w 2016224"/>
                <a:gd name="connsiteY6-168" fmla="*/ 0 h 19442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" name="Gözyaşı Damlası 15"/>
          <p:cNvSpPr/>
          <p:nvPr/>
        </p:nvSpPr>
        <p:spPr>
          <a:xfrm>
            <a:off x="1090360" y="2992115"/>
            <a:ext cx="791082" cy="809946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AutoShape 29"/>
          <p:cNvSpPr/>
          <p:nvPr/>
        </p:nvSpPr>
        <p:spPr bwMode="auto">
          <a:xfrm>
            <a:off x="1320735" y="3249405"/>
            <a:ext cx="330338" cy="2953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598" y="2167"/>
                </a:moveTo>
                <a:cubicBezTo>
                  <a:pt x="3598" y="2549"/>
                  <a:pt x="3517" y="2902"/>
                  <a:pt x="3358" y="3213"/>
                </a:cubicBezTo>
                <a:cubicBezTo>
                  <a:pt x="3197" y="3525"/>
                  <a:pt x="2981" y="3792"/>
                  <a:pt x="2707" y="4006"/>
                </a:cubicBezTo>
                <a:lnTo>
                  <a:pt x="2707" y="21050"/>
                </a:lnTo>
                <a:cubicBezTo>
                  <a:pt x="2707" y="21203"/>
                  <a:pt x="2663" y="21329"/>
                  <a:pt x="2580" y="21438"/>
                </a:cubicBezTo>
                <a:cubicBezTo>
                  <a:pt x="2492" y="21547"/>
                  <a:pt x="2386" y="21599"/>
                  <a:pt x="2262" y="21599"/>
                </a:cubicBezTo>
                <a:lnTo>
                  <a:pt x="1348" y="21599"/>
                </a:lnTo>
                <a:cubicBezTo>
                  <a:pt x="1221" y="21599"/>
                  <a:pt x="1118" y="21544"/>
                  <a:pt x="1038" y="21438"/>
                </a:cubicBezTo>
                <a:cubicBezTo>
                  <a:pt x="954" y="21329"/>
                  <a:pt x="913" y="21203"/>
                  <a:pt x="913" y="21050"/>
                </a:cubicBezTo>
                <a:lnTo>
                  <a:pt x="913" y="4006"/>
                </a:lnTo>
                <a:cubicBezTo>
                  <a:pt x="641" y="3792"/>
                  <a:pt x="421" y="3525"/>
                  <a:pt x="252" y="3213"/>
                </a:cubicBezTo>
                <a:cubicBezTo>
                  <a:pt x="83" y="2902"/>
                  <a:pt x="0" y="2549"/>
                  <a:pt x="0" y="2167"/>
                </a:cubicBezTo>
                <a:cubicBezTo>
                  <a:pt x="0" y="1574"/>
                  <a:pt x="176" y="1069"/>
                  <a:pt x="528" y="640"/>
                </a:cubicBezTo>
                <a:cubicBezTo>
                  <a:pt x="878" y="211"/>
                  <a:pt x="1304" y="0"/>
                  <a:pt x="1804" y="0"/>
                </a:cubicBezTo>
                <a:cubicBezTo>
                  <a:pt x="2296" y="0"/>
                  <a:pt x="2719" y="211"/>
                  <a:pt x="3069" y="640"/>
                </a:cubicBezTo>
                <a:cubicBezTo>
                  <a:pt x="3422" y="1069"/>
                  <a:pt x="3598" y="1571"/>
                  <a:pt x="3598" y="2167"/>
                </a:cubicBezTo>
                <a:moveTo>
                  <a:pt x="20838" y="2476"/>
                </a:moveTo>
                <a:cubicBezTo>
                  <a:pt x="21063" y="2323"/>
                  <a:pt x="21247" y="2297"/>
                  <a:pt x="21389" y="2391"/>
                </a:cubicBezTo>
                <a:cubicBezTo>
                  <a:pt x="21529" y="2485"/>
                  <a:pt x="21599" y="2684"/>
                  <a:pt x="21599" y="2996"/>
                </a:cubicBezTo>
                <a:lnTo>
                  <a:pt x="21599" y="13515"/>
                </a:lnTo>
                <a:cubicBezTo>
                  <a:pt x="21599" y="13803"/>
                  <a:pt x="21526" y="14106"/>
                  <a:pt x="21382" y="14420"/>
                </a:cubicBezTo>
                <a:cubicBezTo>
                  <a:pt x="21237" y="14737"/>
                  <a:pt x="21056" y="14966"/>
                  <a:pt x="20838" y="15119"/>
                </a:cubicBezTo>
                <a:cubicBezTo>
                  <a:pt x="19954" y="15757"/>
                  <a:pt x="19146" y="16165"/>
                  <a:pt x="18412" y="16350"/>
                </a:cubicBezTo>
                <a:cubicBezTo>
                  <a:pt x="17678" y="16529"/>
                  <a:pt x="17036" y="16606"/>
                  <a:pt x="16490" y="16567"/>
                </a:cubicBezTo>
                <a:cubicBezTo>
                  <a:pt x="15849" y="16526"/>
                  <a:pt x="15281" y="16371"/>
                  <a:pt x="14791" y="16103"/>
                </a:cubicBezTo>
                <a:cubicBezTo>
                  <a:pt x="14392" y="15851"/>
                  <a:pt x="14003" y="15607"/>
                  <a:pt x="13623" y="15378"/>
                </a:cubicBezTo>
                <a:cubicBezTo>
                  <a:pt x="13244" y="15146"/>
                  <a:pt x="12857" y="14946"/>
                  <a:pt x="12458" y="14773"/>
                </a:cubicBezTo>
                <a:cubicBezTo>
                  <a:pt x="12059" y="14599"/>
                  <a:pt x="11640" y="14461"/>
                  <a:pt x="11197" y="14358"/>
                </a:cubicBezTo>
                <a:cubicBezTo>
                  <a:pt x="10757" y="14256"/>
                  <a:pt x="10269" y="14203"/>
                  <a:pt x="9738" y="14203"/>
                </a:cubicBezTo>
                <a:cubicBezTo>
                  <a:pt x="9310" y="14220"/>
                  <a:pt x="8825" y="14306"/>
                  <a:pt x="8286" y="14455"/>
                </a:cubicBezTo>
                <a:cubicBezTo>
                  <a:pt x="7824" y="14588"/>
                  <a:pt x="7266" y="14799"/>
                  <a:pt x="6605" y="15090"/>
                </a:cubicBezTo>
                <a:cubicBezTo>
                  <a:pt x="5944" y="15381"/>
                  <a:pt x="5207" y="15792"/>
                  <a:pt x="4394" y="16327"/>
                </a:cubicBezTo>
                <a:cubicBezTo>
                  <a:pt x="4169" y="16476"/>
                  <a:pt x="3978" y="16494"/>
                  <a:pt x="3826" y="16382"/>
                </a:cubicBezTo>
                <a:cubicBezTo>
                  <a:pt x="3674" y="16268"/>
                  <a:pt x="3598" y="16059"/>
                  <a:pt x="3598" y="15751"/>
                </a:cubicBezTo>
                <a:lnTo>
                  <a:pt x="3598" y="5273"/>
                </a:lnTo>
                <a:cubicBezTo>
                  <a:pt x="3598" y="4964"/>
                  <a:pt x="3674" y="4653"/>
                  <a:pt x="3826" y="4347"/>
                </a:cubicBezTo>
                <a:cubicBezTo>
                  <a:pt x="3978" y="4036"/>
                  <a:pt x="4169" y="3807"/>
                  <a:pt x="4394" y="3654"/>
                </a:cubicBezTo>
                <a:cubicBezTo>
                  <a:pt x="5207" y="3143"/>
                  <a:pt x="5941" y="2737"/>
                  <a:pt x="6597" y="2447"/>
                </a:cubicBezTo>
                <a:cubicBezTo>
                  <a:pt x="7253" y="2156"/>
                  <a:pt x="7816" y="1944"/>
                  <a:pt x="8286" y="1812"/>
                </a:cubicBezTo>
                <a:cubicBezTo>
                  <a:pt x="8832" y="1665"/>
                  <a:pt x="9317" y="1580"/>
                  <a:pt x="9738" y="1559"/>
                </a:cubicBezTo>
                <a:cubicBezTo>
                  <a:pt x="10269" y="1559"/>
                  <a:pt x="10757" y="1612"/>
                  <a:pt x="11197" y="1715"/>
                </a:cubicBezTo>
                <a:cubicBezTo>
                  <a:pt x="11640" y="1818"/>
                  <a:pt x="12059" y="1956"/>
                  <a:pt x="12458" y="2135"/>
                </a:cubicBezTo>
                <a:cubicBezTo>
                  <a:pt x="12857" y="2306"/>
                  <a:pt x="13242" y="2508"/>
                  <a:pt x="13619" y="2737"/>
                </a:cubicBezTo>
                <a:cubicBezTo>
                  <a:pt x="13993" y="2967"/>
                  <a:pt x="14385" y="3207"/>
                  <a:pt x="14791" y="3463"/>
                </a:cubicBezTo>
                <a:cubicBezTo>
                  <a:pt x="15281" y="3736"/>
                  <a:pt x="15849" y="3889"/>
                  <a:pt x="16490" y="3924"/>
                </a:cubicBezTo>
                <a:cubicBezTo>
                  <a:pt x="17036" y="3965"/>
                  <a:pt x="17678" y="3889"/>
                  <a:pt x="18412" y="3707"/>
                </a:cubicBezTo>
                <a:cubicBezTo>
                  <a:pt x="19146" y="3522"/>
                  <a:pt x="19957" y="3113"/>
                  <a:pt x="20838" y="247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2818" tIns="142818" rIns="142818" bIns="142818" anchor="ctr"/>
          <a:lstStyle/>
          <a:p>
            <a:pPr algn="just" defTabSz="128524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9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Gözyaşı Damlası 36"/>
          <p:cNvSpPr/>
          <p:nvPr/>
        </p:nvSpPr>
        <p:spPr>
          <a:xfrm>
            <a:off x="3656615" y="2943628"/>
            <a:ext cx="791082" cy="809946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Gözyaşı Damlası 40"/>
          <p:cNvSpPr/>
          <p:nvPr/>
        </p:nvSpPr>
        <p:spPr>
          <a:xfrm>
            <a:off x="6183431" y="2923461"/>
            <a:ext cx="791082" cy="809946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Gözyaşı Damlası 42"/>
          <p:cNvSpPr/>
          <p:nvPr/>
        </p:nvSpPr>
        <p:spPr>
          <a:xfrm>
            <a:off x="8823402" y="2943628"/>
            <a:ext cx="791082" cy="809946"/>
          </a:xfrm>
          <a:prstGeom prst="teardrop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Gözyaşı Damlası 44"/>
          <p:cNvSpPr/>
          <p:nvPr/>
        </p:nvSpPr>
        <p:spPr>
          <a:xfrm>
            <a:off x="11223366" y="2943628"/>
            <a:ext cx="791082" cy="809946"/>
          </a:xfrm>
          <a:prstGeom prst="teardrop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AutoShape 115"/>
          <p:cNvSpPr/>
          <p:nvPr/>
        </p:nvSpPr>
        <p:spPr bwMode="auto">
          <a:xfrm>
            <a:off x="3915933" y="3196739"/>
            <a:ext cx="303729" cy="30372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2818" tIns="142818" rIns="142818" bIns="142818" anchor="ctr"/>
          <a:lstStyle/>
          <a:p>
            <a:pPr algn="just" defTabSz="128524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9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78"/>
          <p:cNvSpPr>
            <a:spLocks noEditPoints="1"/>
          </p:cNvSpPr>
          <p:nvPr/>
        </p:nvSpPr>
        <p:spPr bwMode="auto">
          <a:xfrm>
            <a:off x="6410443" y="3164201"/>
            <a:ext cx="337058" cy="328468"/>
          </a:xfrm>
          <a:custGeom>
            <a:avLst/>
            <a:gdLst>
              <a:gd name="T0" fmla="*/ 172 w 241"/>
              <a:gd name="T1" fmla="*/ 0 h 234"/>
              <a:gd name="T2" fmla="*/ 102 w 241"/>
              <a:gd name="T3" fmla="*/ 50 h 234"/>
              <a:gd name="T4" fmla="*/ 102 w 241"/>
              <a:gd name="T5" fmla="*/ 50 h 234"/>
              <a:gd name="T6" fmla="*/ 26 w 241"/>
              <a:gd name="T7" fmla="*/ 126 h 234"/>
              <a:gd name="T8" fmla="*/ 2 w 241"/>
              <a:gd name="T9" fmla="*/ 201 h 234"/>
              <a:gd name="T10" fmla="*/ 26 w 241"/>
              <a:gd name="T11" fmla="*/ 234 h 234"/>
              <a:gd name="T12" fmla="*/ 96 w 241"/>
              <a:gd name="T13" fmla="*/ 216 h 234"/>
              <a:gd name="T14" fmla="*/ 220 w 241"/>
              <a:gd name="T15" fmla="*/ 97 h 234"/>
              <a:gd name="T16" fmla="*/ 117 w 241"/>
              <a:gd name="T17" fmla="*/ 174 h 234"/>
              <a:gd name="T18" fmla="*/ 181 w 241"/>
              <a:gd name="T19" fmla="*/ 86 h 234"/>
              <a:gd name="T20" fmla="*/ 174 w 241"/>
              <a:gd name="T21" fmla="*/ 123 h 234"/>
              <a:gd name="T22" fmla="*/ 117 w 241"/>
              <a:gd name="T23" fmla="*/ 180 h 234"/>
              <a:gd name="T24" fmla="*/ 108 w 241"/>
              <a:gd name="T25" fmla="*/ 148 h 234"/>
              <a:gd name="T26" fmla="*/ 84 w 241"/>
              <a:gd name="T27" fmla="*/ 125 h 234"/>
              <a:gd name="T28" fmla="*/ 169 w 241"/>
              <a:gd name="T29" fmla="*/ 66 h 234"/>
              <a:gd name="T30" fmla="*/ 108 w 241"/>
              <a:gd name="T31" fmla="*/ 148 h 234"/>
              <a:gd name="T32" fmla="*/ 56 w 241"/>
              <a:gd name="T33" fmla="*/ 117 h 234"/>
              <a:gd name="T34" fmla="*/ 146 w 241"/>
              <a:gd name="T35" fmla="*/ 53 h 234"/>
              <a:gd name="T36" fmla="*/ 31 w 241"/>
              <a:gd name="T37" fmla="*/ 219 h 234"/>
              <a:gd name="T38" fmla="*/ 15 w 241"/>
              <a:gd name="T39" fmla="*/ 209 h 234"/>
              <a:gd name="T40" fmla="*/ 23 w 241"/>
              <a:gd name="T41" fmla="*/ 177 h 234"/>
              <a:gd name="T42" fmla="*/ 58 w 241"/>
              <a:gd name="T43" fmla="*/ 211 h 234"/>
              <a:gd name="T44" fmla="*/ 65 w 241"/>
              <a:gd name="T45" fmla="*/ 210 h 234"/>
              <a:gd name="T46" fmla="*/ 26 w 241"/>
              <a:gd name="T47" fmla="*/ 169 h 234"/>
              <a:gd name="T48" fmla="*/ 36 w 241"/>
              <a:gd name="T49" fmla="*/ 138 h 234"/>
              <a:gd name="T50" fmla="*/ 95 w 241"/>
              <a:gd name="T51" fmla="*/ 201 h 234"/>
              <a:gd name="T52" fmla="*/ 65 w 241"/>
              <a:gd name="T53" fmla="*/ 210 h 234"/>
              <a:gd name="T54" fmla="*/ 198 w 241"/>
              <a:gd name="T55" fmla="*/ 99 h 234"/>
              <a:gd name="T56" fmla="*/ 179 w 241"/>
              <a:gd name="T57" fmla="*/ 55 h 234"/>
              <a:gd name="T58" fmla="*/ 148 w 241"/>
              <a:gd name="T59" fmla="*/ 24 h 234"/>
              <a:gd name="T60" fmla="*/ 205 w 241"/>
              <a:gd name="T61" fmla="*/ 30 h 234"/>
              <a:gd name="T62" fmla="*/ 210 w 241"/>
              <a:gd name="T63" fmla="*/ 86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41" h="234">
                <a:moveTo>
                  <a:pt x="215" y="19"/>
                </a:moveTo>
                <a:cubicBezTo>
                  <a:pt x="203" y="7"/>
                  <a:pt x="187" y="0"/>
                  <a:pt x="172" y="0"/>
                </a:cubicBezTo>
                <a:cubicBezTo>
                  <a:pt x="159" y="0"/>
                  <a:pt x="146" y="5"/>
                  <a:pt x="138" y="14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3" y="130"/>
                  <a:pt x="20" y="134"/>
                  <a:pt x="19" y="139"/>
                </a:cubicBezTo>
                <a:cubicBezTo>
                  <a:pt x="2" y="201"/>
                  <a:pt x="2" y="201"/>
                  <a:pt x="2" y="201"/>
                </a:cubicBezTo>
                <a:cubicBezTo>
                  <a:pt x="2" y="201"/>
                  <a:pt x="0" y="206"/>
                  <a:pt x="0" y="209"/>
                </a:cubicBezTo>
                <a:cubicBezTo>
                  <a:pt x="0" y="223"/>
                  <a:pt x="12" y="234"/>
                  <a:pt x="26" y="234"/>
                </a:cubicBezTo>
                <a:cubicBezTo>
                  <a:pt x="29" y="234"/>
                  <a:pt x="34" y="233"/>
                  <a:pt x="34" y="233"/>
                </a:cubicBezTo>
                <a:cubicBezTo>
                  <a:pt x="96" y="216"/>
                  <a:pt x="96" y="216"/>
                  <a:pt x="96" y="216"/>
                </a:cubicBezTo>
                <a:cubicBezTo>
                  <a:pt x="101" y="215"/>
                  <a:pt x="105" y="213"/>
                  <a:pt x="109" y="209"/>
                </a:cubicBezTo>
                <a:cubicBezTo>
                  <a:pt x="220" y="97"/>
                  <a:pt x="220" y="97"/>
                  <a:pt x="220" y="97"/>
                </a:cubicBezTo>
                <a:cubicBezTo>
                  <a:pt x="241" y="76"/>
                  <a:pt x="238" y="42"/>
                  <a:pt x="215" y="19"/>
                </a:cubicBezTo>
                <a:close/>
                <a:moveTo>
                  <a:pt x="117" y="174"/>
                </a:moveTo>
                <a:cubicBezTo>
                  <a:pt x="117" y="168"/>
                  <a:pt x="115" y="161"/>
                  <a:pt x="112" y="155"/>
                </a:cubicBezTo>
                <a:cubicBezTo>
                  <a:pt x="181" y="86"/>
                  <a:pt x="181" y="86"/>
                  <a:pt x="181" y="86"/>
                </a:cubicBezTo>
                <a:cubicBezTo>
                  <a:pt x="185" y="99"/>
                  <a:pt x="183" y="11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17" y="180"/>
                  <a:pt x="117" y="180"/>
                  <a:pt x="117" y="180"/>
                </a:cubicBezTo>
                <a:cubicBezTo>
                  <a:pt x="117" y="178"/>
                  <a:pt x="118" y="176"/>
                  <a:pt x="117" y="174"/>
                </a:cubicBezTo>
                <a:close/>
                <a:moveTo>
                  <a:pt x="108" y="148"/>
                </a:moveTo>
                <a:cubicBezTo>
                  <a:pt x="106" y="144"/>
                  <a:pt x="103" y="140"/>
                  <a:pt x="99" y="136"/>
                </a:cubicBezTo>
                <a:cubicBezTo>
                  <a:pt x="94" y="131"/>
                  <a:pt x="89" y="128"/>
                  <a:pt x="84" y="125"/>
                </a:cubicBezTo>
                <a:cubicBezTo>
                  <a:pt x="154" y="55"/>
                  <a:pt x="154" y="55"/>
                  <a:pt x="154" y="55"/>
                </a:cubicBezTo>
                <a:cubicBezTo>
                  <a:pt x="159" y="58"/>
                  <a:pt x="164" y="61"/>
                  <a:pt x="169" y="66"/>
                </a:cubicBezTo>
                <a:cubicBezTo>
                  <a:pt x="173" y="70"/>
                  <a:pt x="176" y="74"/>
                  <a:pt x="178" y="79"/>
                </a:cubicBezTo>
                <a:lnTo>
                  <a:pt x="108" y="148"/>
                </a:lnTo>
                <a:close/>
                <a:moveTo>
                  <a:pt x="77" y="121"/>
                </a:moveTo>
                <a:cubicBezTo>
                  <a:pt x="70" y="119"/>
                  <a:pt x="63" y="117"/>
                  <a:pt x="56" y="117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21" y="52"/>
                  <a:pt x="133" y="50"/>
                  <a:pt x="146" y="53"/>
                </a:cubicBezTo>
                <a:lnTo>
                  <a:pt x="77" y="121"/>
                </a:lnTo>
                <a:close/>
                <a:moveTo>
                  <a:pt x="31" y="219"/>
                </a:moveTo>
                <a:cubicBezTo>
                  <a:pt x="30" y="219"/>
                  <a:pt x="28" y="219"/>
                  <a:pt x="26" y="220"/>
                </a:cubicBezTo>
                <a:cubicBezTo>
                  <a:pt x="20" y="219"/>
                  <a:pt x="15" y="215"/>
                  <a:pt x="15" y="209"/>
                </a:cubicBezTo>
                <a:cubicBezTo>
                  <a:pt x="15" y="207"/>
                  <a:pt x="16" y="205"/>
                  <a:pt x="16" y="204"/>
                </a:cubicBezTo>
                <a:cubicBezTo>
                  <a:pt x="23" y="177"/>
                  <a:pt x="23" y="177"/>
                  <a:pt x="23" y="177"/>
                </a:cubicBezTo>
                <a:cubicBezTo>
                  <a:pt x="32" y="176"/>
                  <a:pt x="41" y="180"/>
                  <a:pt x="48" y="187"/>
                </a:cubicBezTo>
                <a:cubicBezTo>
                  <a:pt x="55" y="194"/>
                  <a:pt x="58" y="203"/>
                  <a:pt x="58" y="211"/>
                </a:cubicBezTo>
                <a:lnTo>
                  <a:pt x="31" y="219"/>
                </a:lnTo>
                <a:close/>
                <a:moveTo>
                  <a:pt x="65" y="210"/>
                </a:moveTo>
                <a:cubicBezTo>
                  <a:pt x="65" y="200"/>
                  <a:pt x="61" y="190"/>
                  <a:pt x="53" y="182"/>
                </a:cubicBezTo>
                <a:cubicBezTo>
                  <a:pt x="45" y="174"/>
                  <a:pt x="35" y="170"/>
                  <a:pt x="26" y="169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41"/>
                  <a:pt x="34" y="139"/>
                  <a:pt x="36" y="138"/>
                </a:cubicBezTo>
                <a:cubicBezTo>
                  <a:pt x="50" y="127"/>
                  <a:pt x="73" y="130"/>
                  <a:pt x="88" y="146"/>
                </a:cubicBezTo>
                <a:cubicBezTo>
                  <a:pt x="105" y="163"/>
                  <a:pt x="108" y="187"/>
                  <a:pt x="95" y="201"/>
                </a:cubicBezTo>
                <a:cubicBezTo>
                  <a:pt x="94" y="202"/>
                  <a:pt x="93" y="202"/>
                  <a:pt x="92" y="202"/>
                </a:cubicBezTo>
                <a:lnTo>
                  <a:pt x="65" y="210"/>
                </a:lnTo>
                <a:close/>
                <a:moveTo>
                  <a:pt x="210" y="86"/>
                </a:moveTo>
                <a:cubicBezTo>
                  <a:pt x="198" y="99"/>
                  <a:pt x="198" y="99"/>
                  <a:pt x="198" y="99"/>
                </a:cubicBezTo>
                <a:cubicBezTo>
                  <a:pt x="198" y="97"/>
                  <a:pt x="198" y="96"/>
                  <a:pt x="198" y="94"/>
                </a:cubicBezTo>
                <a:cubicBezTo>
                  <a:pt x="196" y="80"/>
                  <a:pt x="190" y="66"/>
                  <a:pt x="179" y="55"/>
                </a:cubicBezTo>
                <a:cubicBezTo>
                  <a:pt x="167" y="44"/>
                  <a:pt x="151" y="37"/>
                  <a:pt x="136" y="37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4" y="18"/>
                  <a:pt x="162" y="15"/>
                  <a:pt x="172" y="15"/>
                </a:cubicBezTo>
                <a:cubicBezTo>
                  <a:pt x="183" y="15"/>
                  <a:pt x="196" y="20"/>
                  <a:pt x="205" y="30"/>
                </a:cubicBezTo>
                <a:cubicBezTo>
                  <a:pt x="214" y="38"/>
                  <a:pt x="219" y="49"/>
                  <a:pt x="219" y="60"/>
                </a:cubicBezTo>
                <a:cubicBezTo>
                  <a:pt x="220" y="70"/>
                  <a:pt x="217" y="80"/>
                  <a:pt x="210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257077" tIns="128539" rIns="257077" bIns="128539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0" name="Group 55"/>
          <p:cNvGrpSpPr/>
          <p:nvPr/>
        </p:nvGrpSpPr>
        <p:grpSpPr>
          <a:xfrm>
            <a:off x="9070835" y="3194972"/>
            <a:ext cx="296217" cy="307263"/>
            <a:chOff x="998489" y="2241774"/>
            <a:chExt cx="256404" cy="239742"/>
          </a:xfrm>
          <a:solidFill>
            <a:schemeClr val="bg1"/>
          </a:solidFill>
        </p:grpSpPr>
        <p:sp>
          <p:nvSpPr>
            <p:cNvPr id="51" name="Freeform 58"/>
            <p:cNvSpPr>
              <a:spLocks noEditPoints="1"/>
            </p:cNvSpPr>
            <p:nvPr/>
          </p:nvSpPr>
          <p:spPr bwMode="auto">
            <a:xfrm>
              <a:off x="998489" y="2241774"/>
              <a:ext cx="256404" cy="239742"/>
            </a:xfrm>
            <a:custGeom>
              <a:avLst/>
              <a:gdLst>
                <a:gd name="T0" fmla="*/ 230 w 234"/>
                <a:gd name="T1" fmla="*/ 48 h 219"/>
                <a:gd name="T2" fmla="*/ 186 w 234"/>
                <a:gd name="T3" fmla="*/ 5 h 219"/>
                <a:gd name="T4" fmla="*/ 176 w 234"/>
                <a:gd name="T5" fmla="*/ 0 h 219"/>
                <a:gd name="T6" fmla="*/ 22 w 234"/>
                <a:gd name="T7" fmla="*/ 0 h 219"/>
                <a:gd name="T8" fmla="*/ 0 w 234"/>
                <a:gd name="T9" fmla="*/ 22 h 219"/>
                <a:gd name="T10" fmla="*/ 0 w 234"/>
                <a:gd name="T11" fmla="*/ 197 h 219"/>
                <a:gd name="T12" fmla="*/ 22 w 234"/>
                <a:gd name="T13" fmla="*/ 219 h 219"/>
                <a:gd name="T14" fmla="*/ 212 w 234"/>
                <a:gd name="T15" fmla="*/ 219 h 219"/>
                <a:gd name="T16" fmla="*/ 234 w 234"/>
                <a:gd name="T17" fmla="*/ 197 h 219"/>
                <a:gd name="T18" fmla="*/ 234 w 234"/>
                <a:gd name="T19" fmla="*/ 59 h 219"/>
                <a:gd name="T20" fmla="*/ 230 w 234"/>
                <a:gd name="T21" fmla="*/ 48 h 219"/>
                <a:gd name="T22" fmla="*/ 220 w 234"/>
                <a:gd name="T23" fmla="*/ 197 h 219"/>
                <a:gd name="T24" fmla="*/ 212 w 234"/>
                <a:gd name="T25" fmla="*/ 205 h 219"/>
                <a:gd name="T26" fmla="*/ 22 w 234"/>
                <a:gd name="T27" fmla="*/ 205 h 219"/>
                <a:gd name="T28" fmla="*/ 15 w 234"/>
                <a:gd name="T29" fmla="*/ 197 h 219"/>
                <a:gd name="T30" fmla="*/ 15 w 234"/>
                <a:gd name="T31" fmla="*/ 22 h 219"/>
                <a:gd name="T32" fmla="*/ 22 w 234"/>
                <a:gd name="T33" fmla="*/ 15 h 219"/>
                <a:gd name="T34" fmla="*/ 168 w 234"/>
                <a:gd name="T35" fmla="*/ 15 h 219"/>
                <a:gd name="T36" fmla="*/ 168 w 234"/>
                <a:gd name="T37" fmla="*/ 44 h 219"/>
                <a:gd name="T38" fmla="*/ 168 w 234"/>
                <a:gd name="T39" fmla="*/ 44 h 219"/>
                <a:gd name="T40" fmla="*/ 190 w 234"/>
                <a:gd name="T41" fmla="*/ 66 h 219"/>
                <a:gd name="T42" fmla="*/ 198 w 234"/>
                <a:gd name="T43" fmla="*/ 66 h 219"/>
                <a:gd name="T44" fmla="*/ 220 w 234"/>
                <a:gd name="T45" fmla="*/ 66 h 219"/>
                <a:gd name="T46" fmla="*/ 220 w 234"/>
                <a:gd name="T47" fmla="*/ 197 h 219"/>
                <a:gd name="T48" fmla="*/ 198 w 234"/>
                <a:gd name="T49" fmla="*/ 59 h 219"/>
                <a:gd name="T50" fmla="*/ 190 w 234"/>
                <a:gd name="T51" fmla="*/ 59 h 219"/>
                <a:gd name="T52" fmla="*/ 176 w 234"/>
                <a:gd name="T53" fmla="*/ 44 h 219"/>
                <a:gd name="T54" fmla="*/ 176 w 234"/>
                <a:gd name="T55" fmla="*/ 44 h 219"/>
                <a:gd name="T56" fmla="*/ 176 w 234"/>
                <a:gd name="T57" fmla="*/ 15 h 219"/>
                <a:gd name="T58" fmla="*/ 220 w 234"/>
                <a:gd name="T59" fmla="*/ 59 h 219"/>
                <a:gd name="T60" fmla="*/ 198 w 234"/>
                <a:gd name="T61" fmla="*/ 5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4" h="219">
                  <a:moveTo>
                    <a:pt x="230" y="48"/>
                  </a:moveTo>
                  <a:cubicBezTo>
                    <a:pt x="186" y="5"/>
                    <a:pt x="186" y="5"/>
                    <a:pt x="186" y="5"/>
                  </a:cubicBezTo>
                  <a:cubicBezTo>
                    <a:pt x="183" y="2"/>
                    <a:pt x="180" y="0"/>
                    <a:pt x="17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10"/>
                    <a:pt x="10" y="219"/>
                    <a:pt x="22" y="219"/>
                  </a:cubicBezTo>
                  <a:cubicBezTo>
                    <a:pt x="212" y="219"/>
                    <a:pt x="212" y="219"/>
                    <a:pt x="212" y="219"/>
                  </a:cubicBezTo>
                  <a:cubicBezTo>
                    <a:pt x="224" y="219"/>
                    <a:pt x="234" y="210"/>
                    <a:pt x="234" y="197"/>
                  </a:cubicBezTo>
                  <a:cubicBezTo>
                    <a:pt x="234" y="59"/>
                    <a:pt x="234" y="59"/>
                    <a:pt x="234" y="59"/>
                  </a:cubicBezTo>
                  <a:cubicBezTo>
                    <a:pt x="234" y="55"/>
                    <a:pt x="233" y="51"/>
                    <a:pt x="230" y="48"/>
                  </a:cubicBezTo>
                  <a:close/>
                  <a:moveTo>
                    <a:pt x="220" y="197"/>
                  </a:moveTo>
                  <a:cubicBezTo>
                    <a:pt x="220" y="202"/>
                    <a:pt x="216" y="205"/>
                    <a:pt x="212" y="205"/>
                  </a:cubicBezTo>
                  <a:cubicBezTo>
                    <a:pt x="22" y="205"/>
                    <a:pt x="22" y="205"/>
                    <a:pt x="22" y="205"/>
                  </a:cubicBezTo>
                  <a:cubicBezTo>
                    <a:pt x="18" y="205"/>
                    <a:pt x="15" y="202"/>
                    <a:pt x="15" y="19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18"/>
                    <a:pt x="18" y="15"/>
                    <a:pt x="22" y="15"/>
                  </a:cubicBezTo>
                  <a:cubicBezTo>
                    <a:pt x="168" y="15"/>
                    <a:pt x="168" y="15"/>
                    <a:pt x="168" y="15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8" y="56"/>
                    <a:pt x="178" y="66"/>
                    <a:pt x="190" y="66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20" y="66"/>
                    <a:pt x="220" y="66"/>
                    <a:pt x="220" y="66"/>
                  </a:cubicBezTo>
                  <a:lnTo>
                    <a:pt x="220" y="197"/>
                  </a:lnTo>
                  <a:close/>
                  <a:moveTo>
                    <a:pt x="198" y="59"/>
                  </a:moveTo>
                  <a:cubicBezTo>
                    <a:pt x="190" y="59"/>
                    <a:pt x="190" y="59"/>
                    <a:pt x="190" y="59"/>
                  </a:cubicBezTo>
                  <a:cubicBezTo>
                    <a:pt x="182" y="59"/>
                    <a:pt x="176" y="52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15"/>
                    <a:pt x="176" y="15"/>
                    <a:pt x="176" y="15"/>
                  </a:cubicBezTo>
                  <a:cubicBezTo>
                    <a:pt x="220" y="59"/>
                    <a:pt x="220" y="59"/>
                    <a:pt x="220" y="59"/>
                  </a:cubicBezTo>
                  <a:lnTo>
                    <a:pt x="198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64" tIns="64282" rIns="128564" bIns="6428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59"/>
            <p:cNvSpPr/>
            <p:nvPr/>
          </p:nvSpPr>
          <p:spPr bwMode="auto">
            <a:xfrm>
              <a:off x="1118823" y="2289908"/>
              <a:ext cx="48597" cy="7868"/>
            </a:xfrm>
            <a:custGeom>
              <a:avLst/>
              <a:gdLst>
                <a:gd name="T0" fmla="*/ 4 w 44"/>
                <a:gd name="T1" fmla="*/ 7 h 7"/>
                <a:gd name="T2" fmla="*/ 40 w 44"/>
                <a:gd name="T3" fmla="*/ 7 h 7"/>
                <a:gd name="T4" fmla="*/ 44 w 44"/>
                <a:gd name="T5" fmla="*/ 4 h 7"/>
                <a:gd name="T6" fmla="*/ 40 w 44"/>
                <a:gd name="T7" fmla="*/ 0 h 7"/>
                <a:gd name="T8" fmla="*/ 4 w 44"/>
                <a:gd name="T9" fmla="*/ 0 h 7"/>
                <a:gd name="T10" fmla="*/ 0 w 44"/>
                <a:gd name="T11" fmla="*/ 4 h 7"/>
                <a:gd name="T12" fmla="*/ 4 w 4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7">
                  <a:moveTo>
                    <a:pt x="4" y="7"/>
                  </a:moveTo>
                  <a:cubicBezTo>
                    <a:pt x="40" y="7"/>
                    <a:pt x="40" y="7"/>
                    <a:pt x="40" y="7"/>
                  </a:cubicBezTo>
                  <a:cubicBezTo>
                    <a:pt x="42" y="7"/>
                    <a:pt x="44" y="6"/>
                    <a:pt x="44" y="4"/>
                  </a:cubicBezTo>
                  <a:cubicBezTo>
                    <a:pt x="44" y="2"/>
                    <a:pt x="42" y="0"/>
                    <a:pt x="4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64" tIns="64282" rIns="128564" bIns="6428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60"/>
            <p:cNvSpPr/>
            <p:nvPr/>
          </p:nvSpPr>
          <p:spPr bwMode="auto">
            <a:xfrm>
              <a:off x="1118823" y="2313975"/>
              <a:ext cx="48597" cy="7868"/>
            </a:xfrm>
            <a:custGeom>
              <a:avLst/>
              <a:gdLst>
                <a:gd name="T0" fmla="*/ 4 w 44"/>
                <a:gd name="T1" fmla="*/ 7 h 7"/>
                <a:gd name="T2" fmla="*/ 40 w 44"/>
                <a:gd name="T3" fmla="*/ 7 h 7"/>
                <a:gd name="T4" fmla="*/ 44 w 44"/>
                <a:gd name="T5" fmla="*/ 4 h 7"/>
                <a:gd name="T6" fmla="*/ 40 w 44"/>
                <a:gd name="T7" fmla="*/ 0 h 7"/>
                <a:gd name="T8" fmla="*/ 4 w 44"/>
                <a:gd name="T9" fmla="*/ 0 h 7"/>
                <a:gd name="T10" fmla="*/ 0 w 44"/>
                <a:gd name="T11" fmla="*/ 4 h 7"/>
                <a:gd name="T12" fmla="*/ 4 w 4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7">
                  <a:moveTo>
                    <a:pt x="4" y="7"/>
                  </a:moveTo>
                  <a:cubicBezTo>
                    <a:pt x="40" y="7"/>
                    <a:pt x="40" y="7"/>
                    <a:pt x="40" y="7"/>
                  </a:cubicBezTo>
                  <a:cubicBezTo>
                    <a:pt x="42" y="7"/>
                    <a:pt x="44" y="6"/>
                    <a:pt x="44" y="4"/>
                  </a:cubicBezTo>
                  <a:cubicBezTo>
                    <a:pt x="44" y="2"/>
                    <a:pt x="42" y="0"/>
                    <a:pt x="4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64" tIns="64282" rIns="128564" bIns="6428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61"/>
            <p:cNvSpPr/>
            <p:nvPr/>
          </p:nvSpPr>
          <p:spPr bwMode="auto">
            <a:xfrm>
              <a:off x="1118823" y="2338041"/>
              <a:ext cx="104135" cy="7868"/>
            </a:xfrm>
            <a:custGeom>
              <a:avLst/>
              <a:gdLst>
                <a:gd name="T0" fmla="*/ 0 w 95"/>
                <a:gd name="T1" fmla="*/ 4 h 7"/>
                <a:gd name="T2" fmla="*/ 4 w 95"/>
                <a:gd name="T3" fmla="*/ 7 h 7"/>
                <a:gd name="T4" fmla="*/ 91 w 95"/>
                <a:gd name="T5" fmla="*/ 7 h 7"/>
                <a:gd name="T6" fmla="*/ 95 w 95"/>
                <a:gd name="T7" fmla="*/ 4 h 7"/>
                <a:gd name="T8" fmla="*/ 91 w 95"/>
                <a:gd name="T9" fmla="*/ 0 h 7"/>
                <a:gd name="T10" fmla="*/ 4 w 95"/>
                <a:gd name="T11" fmla="*/ 0 h 7"/>
                <a:gd name="T12" fmla="*/ 0 w 9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7">
                  <a:moveTo>
                    <a:pt x="0" y="4"/>
                  </a:moveTo>
                  <a:cubicBezTo>
                    <a:pt x="0" y="6"/>
                    <a:pt x="2" y="7"/>
                    <a:pt x="4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3" y="7"/>
                    <a:pt x="95" y="6"/>
                    <a:pt x="95" y="4"/>
                  </a:cubicBezTo>
                  <a:cubicBezTo>
                    <a:pt x="95" y="2"/>
                    <a:pt x="93" y="0"/>
                    <a:pt x="9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64" tIns="64282" rIns="128564" bIns="6428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62"/>
            <p:cNvSpPr/>
            <p:nvPr/>
          </p:nvSpPr>
          <p:spPr bwMode="auto">
            <a:xfrm>
              <a:off x="1031349" y="2386175"/>
              <a:ext cx="191609" cy="7868"/>
            </a:xfrm>
            <a:custGeom>
              <a:avLst/>
              <a:gdLst>
                <a:gd name="T0" fmla="*/ 171 w 175"/>
                <a:gd name="T1" fmla="*/ 0 h 7"/>
                <a:gd name="T2" fmla="*/ 3 w 175"/>
                <a:gd name="T3" fmla="*/ 0 h 7"/>
                <a:gd name="T4" fmla="*/ 0 w 175"/>
                <a:gd name="T5" fmla="*/ 3 h 7"/>
                <a:gd name="T6" fmla="*/ 3 w 175"/>
                <a:gd name="T7" fmla="*/ 7 h 7"/>
                <a:gd name="T8" fmla="*/ 171 w 175"/>
                <a:gd name="T9" fmla="*/ 7 h 7"/>
                <a:gd name="T10" fmla="*/ 175 w 175"/>
                <a:gd name="T11" fmla="*/ 3 h 7"/>
                <a:gd name="T12" fmla="*/ 171 w 17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7">
                  <a:moveTo>
                    <a:pt x="1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3" y="7"/>
                    <a:pt x="175" y="5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64" tIns="64282" rIns="128564" bIns="6428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Freeform 63"/>
            <p:cNvSpPr/>
            <p:nvPr/>
          </p:nvSpPr>
          <p:spPr bwMode="auto">
            <a:xfrm>
              <a:off x="1031349" y="2410242"/>
              <a:ext cx="191609" cy="7868"/>
            </a:xfrm>
            <a:custGeom>
              <a:avLst/>
              <a:gdLst>
                <a:gd name="T0" fmla="*/ 171 w 175"/>
                <a:gd name="T1" fmla="*/ 0 h 7"/>
                <a:gd name="T2" fmla="*/ 3 w 175"/>
                <a:gd name="T3" fmla="*/ 0 h 7"/>
                <a:gd name="T4" fmla="*/ 0 w 175"/>
                <a:gd name="T5" fmla="*/ 3 h 7"/>
                <a:gd name="T6" fmla="*/ 3 w 175"/>
                <a:gd name="T7" fmla="*/ 7 h 7"/>
                <a:gd name="T8" fmla="*/ 171 w 175"/>
                <a:gd name="T9" fmla="*/ 7 h 7"/>
                <a:gd name="T10" fmla="*/ 175 w 175"/>
                <a:gd name="T11" fmla="*/ 3 h 7"/>
                <a:gd name="T12" fmla="*/ 171 w 17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7">
                  <a:moveTo>
                    <a:pt x="1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3" y="7"/>
                    <a:pt x="175" y="5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64" tIns="64282" rIns="128564" bIns="6428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64"/>
            <p:cNvSpPr/>
            <p:nvPr/>
          </p:nvSpPr>
          <p:spPr bwMode="auto">
            <a:xfrm>
              <a:off x="1031349" y="2434308"/>
              <a:ext cx="191609" cy="7868"/>
            </a:xfrm>
            <a:custGeom>
              <a:avLst/>
              <a:gdLst>
                <a:gd name="T0" fmla="*/ 171 w 175"/>
                <a:gd name="T1" fmla="*/ 0 h 7"/>
                <a:gd name="T2" fmla="*/ 3 w 175"/>
                <a:gd name="T3" fmla="*/ 0 h 7"/>
                <a:gd name="T4" fmla="*/ 0 w 175"/>
                <a:gd name="T5" fmla="*/ 3 h 7"/>
                <a:gd name="T6" fmla="*/ 3 w 175"/>
                <a:gd name="T7" fmla="*/ 7 h 7"/>
                <a:gd name="T8" fmla="*/ 171 w 175"/>
                <a:gd name="T9" fmla="*/ 7 h 7"/>
                <a:gd name="T10" fmla="*/ 175 w 175"/>
                <a:gd name="T11" fmla="*/ 3 h 7"/>
                <a:gd name="T12" fmla="*/ 171 w 17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7">
                  <a:moveTo>
                    <a:pt x="1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3" y="7"/>
                    <a:pt x="175" y="5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64" tIns="64282" rIns="128564" bIns="6428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65"/>
            <p:cNvSpPr/>
            <p:nvPr/>
          </p:nvSpPr>
          <p:spPr bwMode="auto">
            <a:xfrm>
              <a:off x="1031349" y="2362108"/>
              <a:ext cx="191609" cy="7868"/>
            </a:xfrm>
            <a:custGeom>
              <a:avLst/>
              <a:gdLst>
                <a:gd name="T0" fmla="*/ 171 w 175"/>
                <a:gd name="T1" fmla="*/ 0 h 7"/>
                <a:gd name="T2" fmla="*/ 3 w 175"/>
                <a:gd name="T3" fmla="*/ 0 h 7"/>
                <a:gd name="T4" fmla="*/ 0 w 175"/>
                <a:gd name="T5" fmla="*/ 3 h 7"/>
                <a:gd name="T6" fmla="*/ 3 w 175"/>
                <a:gd name="T7" fmla="*/ 7 h 7"/>
                <a:gd name="T8" fmla="*/ 171 w 175"/>
                <a:gd name="T9" fmla="*/ 7 h 7"/>
                <a:gd name="T10" fmla="*/ 175 w 175"/>
                <a:gd name="T11" fmla="*/ 3 h 7"/>
                <a:gd name="T12" fmla="*/ 171 w 17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7">
                  <a:moveTo>
                    <a:pt x="1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3" y="7"/>
                    <a:pt x="175" y="6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64" tIns="64282" rIns="128564" bIns="6428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66"/>
            <p:cNvSpPr>
              <a:spLocks noEditPoints="1"/>
            </p:cNvSpPr>
            <p:nvPr/>
          </p:nvSpPr>
          <p:spPr bwMode="auto">
            <a:xfrm>
              <a:off x="1031349" y="2282040"/>
              <a:ext cx="71275" cy="63870"/>
            </a:xfrm>
            <a:custGeom>
              <a:avLst/>
              <a:gdLst>
                <a:gd name="T0" fmla="*/ 7 w 65"/>
                <a:gd name="T1" fmla="*/ 58 h 58"/>
                <a:gd name="T2" fmla="*/ 58 w 65"/>
                <a:gd name="T3" fmla="*/ 58 h 58"/>
                <a:gd name="T4" fmla="*/ 65 w 65"/>
                <a:gd name="T5" fmla="*/ 51 h 58"/>
                <a:gd name="T6" fmla="*/ 65 w 65"/>
                <a:gd name="T7" fmla="*/ 7 h 58"/>
                <a:gd name="T8" fmla="*/ 58 w 65"/>
                <a:gd name="T9" fmla="*/ 0 h 58"/>
                <a:gd name="T10" fmla="*/ 7 w 65"/>
                <a:gd name="T11" fmla="*/ 0 h 58"/>
                <a:gd name="T12" fmla="*/ 0 w 65"/>
                <a:gd name="T13" fmla="*/ 7 h 58"/>
                <a:gd name="T14" fmla="*/ 0 w 65"/>
                <a:gd name="T15" fmla="*/ 51 h 58"/>
                <a:gd name="T16" fmla="*/ 7 w 65"/>
                <a:gd name="T17" fmla="*/ 58 h 58"/>
                <a:gd name="T18" fmla="*/ 14 w 65"/>
                <a:gd name="T19" fmla="*/ 14 h 58"/>
                <a:gd name="T20" fmla="*/ 51 w 65"/>
                <a:gd name="T21" fmla="*/ 14 h 58"/>
                <a:gd name="T22" fmla="*/ 51 w 65"/>
                <a:gd name="T23" fmla="*/ 44 h 58"/>
                <a:gd name="T24" fmla="*/ 14 w 65"/>
                <a:gd name="T25" fmla="*/ 44 h 58"/>
                <a:gd name="T26" fmla="*/ 14 w 65"/>
                <a:gd name="T27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58">
                  <a:moveTo>
                    <a:pt x="7" y="58"/>
                  </a:moveTo>
                  <a:cubicBezTo>
                    <a:pt x="58" y="58"/>
                    <a:pt x="58" y="58"/>
                    <a:pt x="58" y="58"/>
                  </a:cubicBezTo>
                  <a:cubicBezTo>
                    <a:pt x="62" y="58"/>
                    <a:pt x="65" y="55"/>
                    <a:pt x="65" y="51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5" y="3"/>
                    <a:pt x="62" y="0"/>
                    <a:pt x="5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5"/>
                    <a:pt x="3" y="58"/>
                    <a:pt x="7" y="58"/>
                  </a:cubicBezTo>
                  <a:close/>
                  <a:moveTo>
                    <a:pt x="14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14" y="44"/>
                    <a:pt x="14" y="44"/>
                    <a:pt x="14" y="44"/>
                  </a:cubicBezTo>
                  <a:lnTo>
                    <a:pt x="1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64" tIns="64282" rIns="128564" bIns="6428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0" name="AutoShape 66"/>
          <p:cNvSpPr/>
          <p:nvPr/>
        </p:nvSpPr>
        <p:spPr bwMode="auto">
          <a:xfrm>
            <a:off x="11431295" y="3167204"/>
            <a:ext cx="375229" cy="362797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37" y="12697"/>
                </a:moveTo>
                <a:lnTo>
                  <a:pt x="19798" y="9997"/>
                </a:lnTo>
                <a:lnTo>
                  <a:pt x="19798" y="17284"/>
                </a:lnTo>
                <a:cubicBezTo>
                  <a:pt x="19798" y="17874"/>
                  <a:pt x="19700" y="18429"/>
                  <a:pt x="19505" y="18949"/>
                </a:cubicBezTo>
                <a:cubicBezTo>
                  <a:pt x="19309" y="19469"/>
                  <a:pt x="19049" y="19928"/>
                  <a:pt x="18721" y="20321"/>
                </a:cubicBezTo>
                <a:cubicBezTo>
                  <a:pt x="18394" y="20715"/>
                  <a:pt x="18014" y="21027"/>
                  <a:pt x="17583" y="21256"/>
                </a:cubicBezTo>
                <a:cubicBezTo>
                  <a:pt x="17153" y="21485"/>
                  <a:pt x="16690" y="21599"/>
                  <a:pt x="16188" y="21599"/>
                </a:cubicBezTo>
                <a:lnTo>
                  <a:pt x="3595" y="21599"/>
                </a:lnTo>
                <a:cubicBezTo>
                  <a:pt x="3103" y="21599"/>
                  <a:pt x="2635" y="21485"/>
                  <a:pt x="2195" y="21256"/>
                </a:cubicBezTo>
                <a:cubicBezTo>
                  <a:pt x="1754" y="21027"/>
                  <a:pt x="1372" y="20715"/>
                  <a:pt x="1052" y="20321"/>
                </a:cubicBezTo>
                <a:cubicBezTo>
                  <a:pt x="734" y="19928"/>
                  <a:pt x="477" y="19469"/>
                  <a:pt x="286" y="18949"/>
                </a:cubicBezTo>
                <a:cubicBezTo>
                  <a:pt x="95" y="18429"/>
                  <a:pt x="0" y="17874"/>
                  <a:pt x="0" y="17284"/>
                </a:cubicBezTo>
                <a:lnTo>
                  <a:pt x="0" y="4315"/>
                </a:lnTo>
                <a:cubicBezTo>
                  <a:pt x="0" y="3722"/>
                  <a:pt x="95" y="3164"/>
                  <a:pt x="286" y="2632"/>
                </a:cubicBezTo>
                <a:cubicBezTo>
                  <a:pt x="477" y="2106"/>
                  <a:pt x="734" y="1645"/>
                  <a:pt x="1052" y="1263"/>
                </a:cubicBezTo>
                <a:cubicBezTo>
                  <a:pt x="1372" y="878"/>
                  <a:pt x="1754" y="572"/>
                  <a:pt x="2195" y="343"/>
                </a:cubicBezTo>
                <a:cubicBezTo>
                  <a:pt x="2635" y="114"/>
                  <a:pt x="3103" y="0"/>
                  <a:pt x="3595" y="0"/>
                </a:cubicBezTo>
                <a:lnTo>
                  <a:pt x="16188" y="0"/>
                </a:lnTo>
                <a:cubicBezTo>
                  <a:pt x="16401" y="0"/>
                  <a:pt x="16605" y="26"/>
                  <a:pt x="16798" y="82"/>
                </a:cubicBezTo>
                <a:lnTo>
                  <a:pt x="14608" y="2714"/>
                </a:lnTo>
                <a:lnTo>
                  <a:pt x="3595" y="2714"/>
                </a:lnTo>
                <a:cubicBezTo>
                  <a:pt x="3228" y="2714"/>
                  <a:pt x="2914" y="2867"/>
                  <a:pt x="2652" y="3184"/>
                </a:cubicBezTo>
                <a:cubicBezTo>
                  <a:pt x="2391" y="3496"/>
                  <a:pt x="2261" y="3875"/>
                  <a:pt x="2261" y="4315"/>
                </a:cubicBezTo>
                <a:lnTo>
                  <a:pt x="2261" y="17284"/>
                </a:lnTo>
                <a:cubicBezTo>
                  <a:pt x="2261" y="17724"/>
                  <a:pt x="2391" y="18101"/>
                  <a:pt x="2652" y="18412"/>
                </a:cubicBezTo>
                <a:cubicBezTo>
                  <a:pt x="2914" y="18729"/>
                  <a:pt x="3228" y="18888"/>
                  <a:pt x="3595" y="18888"/>
                </a:cubicBezTo>
                <a:lnTo>
                  <a:pt x="16188" y="18888"/>
                </a:lnTo>
                <a:cubicBezTo>
                  <a:pt x="16556" y="18888"/>
                  <a:pt x="16874" y="18729"/>
                  <a:pt x="17138" y="18412"/>
                </a:cubicBezTo>
                <a:cubicBezTo>
                  <a:pt x="17405" y="18101"/>
                  <a:pt x="17537" y="17724"/>
                  <a:pt x="17537" y="17284"/>
                </a:cubicBezTo>
                <a:lnTo>
                  <a:pt x="17537" y="12697"/>
                </a:lnTo>
                <a:close/>
                <a:moveTo>
                  <a:pt x="21333" y="2796"/>
                </a:moveTo>
                <a:cubicBezTo>
                  <a:pt x="21514" y="3011"/>
                  <a:pt x="21599" y="3272"/>
                  <a:pt x="21597" y="3578"/>
                </a:cubicBezTo>
                <a:cubicBezTo>
                  <a:pt x="21592" y="3881"/>
                  <a:pt x="21504" y="4136"/>
                  <a:pt x="21333" y="4342"/>
                </a:cubicBezTo>
                <a:lnTo>
                  <a:pt x="13005" y="14346"/>
                </a:lnTo>
                <a:lnTo>
                  <a:pt x="11854" y="15721"/>
                </a:lnTo>
                <a:cubicBezTo>
                  <a:pt x="11676" y="15938"/>
                  <a:pt x="11458" y="16044"/>
                  <a:pt x="11206" y="16044"/>
                </a:cubicBezTo>
                <a:cubicBezTo>
                  <a:pt x="10951" y="16044"/>
                  <a:pt x="10733" y="15938"/>
                  <a:pt x="10555" y="15721"/>
                </a:cubicBezTo>
                <a:lnTo>
                  <a:pt x="9383" y="14346"/>
                </a:lnTo>
                <a:lnTo>
                  <a:pt x="4779" y="8787"/>
                </a:lnTo>
                <a:cubicBezTo>
                  <a:pt x="4600" y="8573"/>
                  <a:pt x="4507" y="8314"/>
                  <a:pt x="4507" y="8006"/>
                </a:cubicBezTo>
                <a:cubicBezTo>
                  <a:pt x="4507" y="7703"/>
                  <a:pt x="4600" y="7441"/>
                  <a:pt x="4779" y="7227"/>
                </a:cubicBezTo>
                <a:lnTo>
                  <a:pt x="5927" y="5846"/>
                </a:lnTo>
                <a:cubicBezTo>
                  <a:pt x="6106" y="5635"/>
                  <a:pt x="6323" y="5526"/>
                  <a:pt x="6578" y="5526"/>
                </a:cubicBezTo>
                <a:cubicBezTo>
                  <a:pt x="6830" y="5526"/>
                  <a:pt x="7043" y="5634"/>
                  <a:pt x="7214" y="5846"/>
                </a:cubicBezTo>
                <a:lnTo>
                  <a:pt x="11198" y="10632"/>
                </a:lnTo>
                <a:lnTo>
                  <a:pt x="18861" y="1404"/>
                </a:lnTo>
                <a:cubicBezTo>
                  <a:pt x="19040" y="1186"/>
                  <a:pt x="19262" y="1084"/>
                  <a:pt x="19524" y="1087"/>
                </a:cubicBezTo>
                <a:cubicBezTo>
                  <a:pt x="19786" y="1092"/>
                  <a:pt x="20001" y="1198"/>
                  <a:pt x="20173" y="1404"/>
                </a:cubicBezTo>
                <a:lnTo>
                  <a:pt x="21333" y="27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2818" tIns="142818" rIns="142818" bIns="142818" anchor="ctr"/>
          <a:lstStyle/>
          <a:p>
            <a:pPr algn="just" defTabSz="128524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9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745062" y="4007389"/>
            <a:ext cx="1721134" cy="68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Metin kutusu 60"/>
          <p:cNvSpPr txBox="1"/>
          <p:nvPr/>
        </p:nvSpPr>
        <p:spPr>
          <a:xfrm>
            <a:off x="3158743" y="4042162"/>
            <a:ext cx="1721134" cy="68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Metin kutusu 61"/>
          <p:cNvSpPr txBox="1"/>
          <p:nvPr/>
        </p:nvSpPr>
        <p:spPr>
          <a:xfrm>
            <a:off x="5750425" y="3974146"/>
            <a:ext cx="1721134" cy="68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Metin kutusu 62"/>
          <p:cNvSpPr txBox="1"/>
          <p:nvPr/>
        </p:nvSpPr>
        <p:spPr>
          <a:xfrm>
            <a:off x="8358377" y="4053125"/>
            <a:ext cx="1721134" cy="68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Metin kutusu 63"/>
          <p:cNvSpPr txBox="1"/>
          <p:nvPr/>
        </p:nvSpPr>
        <p:spPr>
          <a:xfrm>
            <a:off x="10791811" y="4042162"/>
            <a:ext cx="1654197" cy="68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38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6" grpId="0" animBg="1"/>
      <p:bldP spid="37" grpId="0" animBg="1"/>
      <p:bldP spid="41" grpId="0" animBg="1"/>
      <p:bldP spid="43" grpId="0" animBg="1"/>
      <p:bldP spid="45" grpId="0" animBg="1"/>
      <p:bldP spid="48" grpId="0" animBg="1"/>
      <p:bldP spid="49" grpId="0" animBg="1"/>
      <p:bldP spid="60" grpId="0" animBg="1"/>
      <p:bldP spid="18" grpId="0"/>
      <p:bldP spid="61" grpId="0"/>
      <p:bldP spid="62" grpId="0"/>
      <p:bldP spid="63" grpId="0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-25400" y="0"/>
            <a:ext cx="12884150" cy="7243762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Placeholder 10"/>
          <p:cNvSpPr txBox="1"/>
          <p:nvPr/>
        </p:nvSpPr>
        <p:spPr>
          <a:xfrm>
            <a:off x="872555" y="4715494"/>
            <a:ext cx="2483214" cy="4972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PART 01</a:t>
            </a:r>
            <a:endParaRPr lang="zh-CN" altLang="en-US" dirty="0">
              <a:solidFill>
                <a:schemeClr val="accent6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5" name="Text Placeholder 11"/>
          <p:cNvSpPr txBox="1"/>
          <p:nvPr/>
        </p:nvSpPr>
        <p:spPr>
          <a:xfrm>
            <a:off x="872556" y="5228803"/>
            <a:ext cx="2483213" cy="3312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zh-CN" altLang="en-US" sz="160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itle 9"/>
          <p:cNvSpPr txBox="1"/>
          <p:nvPr/>
        </p:nvSpPr>
        <p:spPr>
          <a:xfrm>
            <a:off x="677126" y="525716"/>
            <a:ext cx="1437036" cy="735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目录</a:t>
            </a:r>
            <a:endParaRPr lang="en-AU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Subtitle 10"/>
          <p:cNvSpPr txBox="1"/>
          <p:nvPr/>
        </p:nvSpPr>
        <p:spPr>
          <a:xfrm>
            <a:off x="690986" y="1129526"/>
            <a:ext cx="1409319" cy="394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CONTENTS</a:t>
            </a:r>
            <a:endParaRPr lang="en-US" altLang="zh-CN" dirty="0">
              <a:solidFill>
                <a:schemeClr val="accent6">
                  <a:lumMod val="50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Text Placeholder 10"/>
          <p:cNvSpPr txBox="1"/>
          <p:nvPr/>
        </p:nvSpPr>
        <p:spPr>
          <a:xfrm>
            <a:off x="3750069" y="4715494"/>
            <a:ext cx="2483214" cy="497241"/>
          </a:xfrm>
          <a:prstGeom prst="rect">
            <a:avLst/>
          </a:prstGeom>
        </p:spPr>
        <p:txBody>
          <a:bodyPr vert="horz" lIns="96411" tIns="48206" rIns="96411" bIns="48206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PART 02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9" name="Text Placeholder 11"/>
          <p:cNvSpPr txBox="1"/>
          <p:nvPr/>
        </p:nvSpPr>
        <p:spPr>
          <a:xfrm>
            <a:off x="3750069" y="5228803"/>
            <a:ext cx="2483213" cy="331259"/>
          </a:xfrm>
          <a:prstGeom prst="rect">
            <a:avLst/>
          </a:prstGeom>
        </p:spPr>
        <p:txBody>
          <a:bodyPr vert="horz" lIns="96411" tIns="48206" rIns="96411" bIns="48206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Placeholder 10"/>
          <p:cNvSpPr txBox="1"/>
          <p:nvPr/>
        </p:nvSpPr>
        <p:spPr>
          <a:xfrm>
            <a:off x="6627581" y="4715494"/>
            <a:ext cx="2483214" cy="497241"/>
          </a:xfrm>
          <a:prstGeom prst="rect">
            <a:avLst/>
          </a:prstGeom>
        </p:spPr>
        <p:txBody>
          <a:bodyPr vert="horz" lIns="96411" tIns="48206" rIns="96411" bIns="48206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PART 03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11" name="Text Placeholder 11"/>
          <p:cNvSpPr txBox="1"/>
          <p:nvPr/>
        </p:nvSpPr>
        <p:spPr>
          <a:xfrm>
            <a:off x="6627582" y="5228803"/>
            <a:ext cx="2483213" cy="331259"/>
          </a:xfrm>
          <a:prstGeom prst="rect">
            <a:avLst/>
          </a:prstGeom>
        </p:spPr>
        <p:txBody>
          <a:bodyPr vert="horz" lIns="96411" tIns="48206" rIns="96411" bIns="48206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Placeholder 10"/>
          <p:cNvSpPr txBox="1"/>
          <p:nvPr/>
        </p:nvSpPr>
        <p:spPr>
          <a:xfrm>
            <a:off x="9505094" y="4715494"/>
            <a:ext cx="2483214" cy="497241"/>
          </a:xfrm>
          <a:prstGeom prst="rect">
            <a:avLst/>
          </a:prstGeom>
        </p:spPr>
        <p:txBody>
          <a:bodyPr vert="horz" lIns="96411" tIns="48206" rIns="96411" bIns="48206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PART 04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13" name="Text Placeholder 11"/>
          <p:cNvSpPr txBox="1"/>
          <p:nvPr/>
        </p:nvSpPr>
        <p:spPr>
          <a:xfrm>
            <a:off x="9505094" y="5228803"/>
            <a:ext cx="2483213" cy="331259"/>
          </a:xfrm>
          <a:prstGeom prst="rect">
            <a:avLst/>
          </a:prstGeom>
        </p:spPr>
        <p:txBody>
          <a:bodyPr vert="horz" lIns="96411" tIns="48206" rIns="96411" bIns="48206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Oval 25"/>
          <p:cNvSpPr/>
          <p:nvPr/>
        </p:nvSpPr>
        <p:spPr>
          <a:xfrm>
            <a:off x="1295825" y="2784321"/>
            <a:ext cx="1636670" cy="163667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01</a:t>
            </a:r>
            <a:endParaRPr lang="en-AU" sz="4400" dirty="0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17" name="Group 42"/>
          <p:cNvGrpSpPr/>
          <p:nvPr/>
        </p:nvGrpSpPr>
        <p:grpSpPr>
          <a:xfrm>
            <a:off x="4173339" y="2784321"/>
            <a:ext cx="1636670" cy="1636670"/>
            <a:chOff x="3956297" y="2639898"/>
            <a:chExt cx="1552274" cy="1552274"/>
          </a:xfrm>
          <a:solidFill>
            <a:schemeClr val="accent2"/>
          </a:solidFill>
        </p:grpSpPr>
        <p:sp>
          <p:nvSpPr>
            <p:cNvPr id="18" name="Oval 26"/>
            <p:cNvSpPr/>
            <p:nvPr/>
          </p:nvSpPr>
          <p:spPr>
            <a:xfrm>
              <a:off x="3956297" y="2639898"/>
              <a:ext cx="1552274" cy="15522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4400" dirty="0"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02</a:t>
              </a:r>
              <a:endParaRPr lang="en-AU" sz="4400" dirty="0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1" name="Freeform 6"/>
            <p:cNvSpPr/>
            <p:nvPr/>
          </p:nvSpPr>
          <p:spPr bwMode="auto">
            <a:xfrm>
              <a:off x="4874627" y="3277303"/>
              <a:ext cx="48760" cy="100230"/>
            </a:xfrm>
            <a:custGeom>
              <a:avLst/>
              <a:gdLst>
                <a:gd name="T0" fmla="*/ 18 w 18"/>
                <a:gd name="T1" fmla="*/ 37 h 37"/>
                <a:gd name="T2" fmla="*/ 18 w 18"/>
                <a:gd name="T3" fmla="*/ 0 h 37"/>
                <a:gd name="T4" fmla="*/ 0 w 18"/>
                <a:gd name="T5" fmla="*/ 0 h 37"/>
                <a:gd name="T6" fmla="*/ 0 w 18"/>
                <a:gd name="T7" fmla="*/ 21 h 37"/>
                <a:gd name="T8" fmla="*/ 18 w 18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7">
                  <a:moveTo>
                    <a:pt x="18" y="37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8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48" tIns="64274" rIns="128548" bIns="64274" numCol="1" anchor="t" anchorCtr="0" compatLnSpc="1"/>
            <a:lstStyle/>
            <a:p>
              <a:endParaRPr lang="en-US" sz="4400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24" name="Oval 27"/>
          <p:cNvSpPr/>
          <p:nvPr/>
        </p:nvSpPr>
        <p:spPr>
          <a:xfrm>
            <a:off x="7050850" y="2797990"/>
            <a:ext cx="1636670" cy="163667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03</a:t>
            </a:r>
            <a:endParaRPr lang="en-AU" sz="4400" dirty="0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7" name="Oval 28"/>
          <p:cNvSpPr/>
          <p:nvPr/>
        </p:nvSpPr>
        <p:spPr>
          <a:xfrm>
            <a:off x="9928364" y="2797990"/>
            <a:ext cx="1636670" cy="163667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04</a:t>
            </a:r>
            <a:endParaRPr lang="en-AU" sz="4400" dirty="0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4" grpId="0" build="p"/>
      <p:bldP spid="5" grpId="0" build="p"/>
      <p:bldP spid="6" grpId="0"/>
      <p:bldP spid="7" grpId="0" build="p"/>
      <p:bldP spid="8" grpId="0"/>
      <p:bldP spid="9" grpId="0"/>
      <p:bldP spid="11" grpId="0"/>
      <p:bldP spid="12" grpId="0"/>
      <p:bldP spid="13" grpId="0"/>
      <p:bldP spid="15" grpId="0" animBg="1"/>
      <p:bldP spid="24" grpId="0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4"/>
          <p:cNvGrpSpPr>
            <a:grpSpLocks noChangeAspect="1"/>
          </p:cNvGrpSpPr>
          <p:nvPr/>
        </p:nvGrpSpPr>
        <p:grpSpPr bwMode="auto">
          <a:xfrm>
            <a:off x="3175078" y="2769990"/>
            <a:ext cx="7532389" cy="1346485"/>
            <a:chOff x="806" y="677"/>
            <a:chExt cx="3783" cy="711"/>
          </a:xfrm>
        </p:grpSpPr>
        <p:sp>
          <p:nvSpPr>
            <p:cNvPr id="37" name="Freeform 5"/>
            <p:cNvSpPr/>
            <p:nvPr/>
          </p:nvSpPr>
          <p:spPr bwMode="auto">
            <a:xfrm>
              <a:off x="806" y="677"/>
              <a:ext cx="935" cy="711"/>
            </a:xfrm>
            <a:custGeom>
              <a:avLst/>
              <a:gdLst>
                <a:gd name="T0" fmla="*/ 304 w 395"/>
                <a:gd name="T1" fmla="*/ 283 h 298"/>
                <a:gd name="T2" fmla="*/ 274 w 395"/>
                <a:gd name="T3" fmla="*/ 298 h 298"/>
                <a:gd name="T4" fmla="*/ 13 w 395"/>
                <a:gd name="T5" fmla="*/ 298 h 298"/>
                <a:gd name="T6" fmla="*/ 6 w 395"/>
                <a:gd name="T7" fmla="*/ 283 h 298"/>
                <a:gd name="T8" fmla="*/ 92 w 395"/>
                <a:gd name="T9" fmla="*/ 164 h 298"/>
                <a:gd name="T10" fmla="*/ 92 w 395"/>
                <a:gd name="T11" fmla="*/ 134 h 298"/>
                <a:gd name="T12" fmla="*/ 6 w 395"/>
                <a:gd name="T13" fmla="*/ 15 h 298"/>
                <a:gd name="T14" fmla="*/ 13 w 395"/>
                <a:gd name="T15" fmla="*/ 0 h 298"/>
                <a:gd name="T16" fmla="*/ 274 w 395"/>
                <a:gd name="T17" fmla="*/ 0 h 298"/>
                <a:gd name="T18" fmla="*/ 304 w 395"/>
                <a:gd name="T19" fmla="*/ 15 h 298"/>
                <a:gd name="T20" fmla="*/ 390 w 395"/>
                <a:gd name="T21" fmla="*/ 134 h 298"/>
                <a:gd name="T22" fmla="*/ 390 w 395"/>
                <a:gd name="T23" fmla="*/ 164 h 298"/>
                <a:gd name="T24" fmla="*/ 304 w 395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298">
                  <a:moveTo>
                    <a:pt x="304" y="283"/>
                  </a:moveTo>
                  <a:cubicBezTo>
                    <a:pt x="298" y="291"/>
                    <a:pt x="285" y="298"/>
                    <a:pt x="27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3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7" y="156"/>
                    <a:pt x="97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3" y="0"/>
                    <a:pt x="13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5" y="142"/>
                    <a:pt x="395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38" tIns="41869" rIns="83738" bIns="41869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6"/>
            <p:cNvSpPr/>
            <p:nvPr/>
          </p:nvSpPr>
          <p:spPr bwMode="auto">
            <a:xfrm>
              <a:off x="1516" y="677"/>
              <a:ext cx="938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38" tIns="41869" rIns="83738" bIns="41869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7"/>
            <p:cNvSpPr/>
            <p:nvPr/>
          </p:nvSpPr>
          <p:spPr bwMode="auto">
            <a:xfrm>
              <a:off x="2229" y="677"/>
              <a:ext cx="937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38" tIns="41869" rIns="83738" bIns="41869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8"/>
            <p:cNvSpPr/>
            <p:nvPr/>
          </p:nvSpPr>
          <p:spPr bwMode="auto">
            <a:xfrm>
              <a:off x="2942" y="677"/>
              <a:ext cx="935" cy="711"/>
            </a:xfrm>
            <a:custGeom>
              <a:avLst/>
              <a:gdLst>
                <a:gd name="T0" fmla="*/ 304 w 395"/>
                <a:gd name="T1" fmla="*/ 283 h 298"/>
                <a:gd name="T2" fmla="*/ 274 w 395"/>
                <a:gd name="T3" fmla="*/ 298 h 298"/>
                <a:gd name="T4" fmla="*/ 13 w 395"/>
                <a:gd name="T5" fmla="*/ 298 h 298"/>
                <a:gd name="T6" fmla="*/ 6 w 395"/>
                <a:gd name="T7" fmla="*/ 283 h 298"/>
                <a:gd name="T8" fmla="*/ 91 w 395"/>
                <a:gd name="T9" fmla="*/ 164 h 298"/>
                <a:gd name="T10" fmla="*/ 91 w 395"/>
                <a:gd name="T11" fmla="*/ 134 h 298"/>
                <a:gd name="T12" fmla="*/ 6 w 395"/>
                <a:gd name="T13" fmla="*/ 15 h 298"/>
                <a:gd name="T14" fmla="*/ 13 w 395"/>
                <a:gd name="T15" fmla="*/ 0 h 298"/>
                <a:gd name="T16" fmla="*/ 274 w 395"/>
                <a:gd name="T17" fmla="*/ 0 h 298"/>
                <a:gd name="T18" fmla="*/ 304 w 395"/>
                <a:gd name="T19" fmla="*/ 15 h 298"/>
                <a:gd name="T20" fmla="*/ 389 w 395"/>
                <a:gd name="T21" fmla="*/ 134 h 298"/>
                <a:gd name="T22" fmla="*/ 389 w 395"/>
                <a:gd name="T23" fmla="*/ 164 h 298"/>
                <a:gd name="T24" fmla="*/ 304 w 395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298">
                  <a:moveTo>
                    <a:pt x="304" y="283"/>
                  </a:moveTo>
                  <a:cubicBezTo>
                    <a:pt x="298" y="291"/>
                    <a:pt x="284" y="298"/>
                    <a:pt x="27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3" y="298"/>
                    <a:pt x="0" y="291"/>
                    <a:pt x="6" y="28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7" y="156"/>
                    <a:pt x="97" y="142"/>
                    <a:pt x="91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3" y="0"/>
                    <a:pt x="13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84" y="0"/>
                    <a:pt x="298" y="7"/>
                    <a:pt x="304" y="15"/>
                  </a:cubicBezTo>
                  <a:cubicBezTo>
                    <a:pt x="389" y="134"/>
                    <a:pt x="389" y="134"/>
                    <a:pt x="389" y="134"/>
                  </a:cubicBezTo>
                  <a:cubicBezTo>
                    <a:pt x="395" y="142"/>
                    <a:pt x="395" y="156"/>
                    <a:pt x="389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38" tIns="41869" rIns="83738" bIns="41869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9"/>
            <p:cNvSpPr/>
            <p:nvPr/>
          </p:nvSpPr>
          <p:spPr bwMode="auto">
            <a:xfrm>
              <a:off x="3652" y="677"/>
              <a:ext cx="937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5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38" tIns="41869" rIns="83738" bIns="41869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2" name="Freeform 16"/>
          <p:cNvSpPr>
            <a:spLocks noChangeAspect="1" noEditPoints="1"/>
          </p:cNvSpPr>
          <p:nvPr/>
        </p:nvSpPr>
        <p:spPr bwMode="auto">
          <a:xfrm>
            <a:off x="8229149" y="3149719"/>
            <a:ext cx="388447" cy="450105"/>
          </a:xfrm>
          <a:custGeom>
            <a:avLst/>
            <a:gdLst>
              <a:gd name="T0" fmla="*/ 233 w 320"/>
              <a:gd name="T1" fmla="*/ 138 h 371"/>
              <a:gd name="T2" fmla="*/ 261 w 320"/>
              <a:gd name="T3" fmla="*/ 12 h 371"/>
              <a:gd name="T4" fmla="*/ 168 w 320"/>
              <a:gd name="T5" fmla="*/ 104 h 371"/>
              <a:gd name="T6" fmla="*/ 80 w 320"/>
              <a:gd name="T7" fmla="*/ 182 h 371"/>
              <a:gd name="T8" fmla="*/ 80 w 320"/>
              <a:gd name="T9" fmla="*/ 319 h 371"/>
              <a:gd name="T10" fmla="*/ 253 w 320"/>
              <a:gd name="T11" fmla="*/ 371 h 371"/>
              <a:gd name="T12" fmla="*/ 320 w 320"/>
              <a:gd name="T13" fmla="*/ 172 h 371"/>
              <a:gd name="T14" fmla="*/ 233 w 320"/>
              <a:gd name="T15" fmla="*/ 138 h 371"/>
              <a:gd name="T16" fmla="*/ 60 w 320"/>
              <a:gd name="T17" fmla="*/ 140 h 371"/>
              <a:gd name="T18" fmla="*/ 0 w 320"/>
              <a:gd name="T19" fmla="*/ 202 h 371"/>
              <a:gd name="T20" fmla="*/ 0 w 320"/>
              <a:gd name="T21" fmla="*/ 299 h 371"/>
              <a:gd name="T22" fmla="*/ 60 w 320"/>
              <a:gd name="T23" fmla="*/ 360 h 371"/>
              <a:gd name="T24" fmla="*/ 40 w 320"/>
              <a:gd name="T25" fmla="*/ 315 h 371"/>
              <a:gd name="T26" fmla="*/ 40 w 320"/>
              <a:gd name="T27" fmla="*/ 187 h 371"/>
              <a:gd name="T28" fmla="*/ 60 w 320"/>
              <a:gd name="T29" fmla="*/ 14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0" h="371">
                <a:moveTo>
                  <a:pt x="233" y="138"/>
                </a:moveTo>
                <a:cubicBezTo>
                  <a:pt x="230" y="131"/>
                  <a:pt x="304" y="65"/>
                  <a:pt x="261" y="12"/>
                </a:cubicBezTo>
                <a:cubicBezTo>
                  <a:pt x="251" y="0"/>
                  <a:pt x="217" y="72"/>
                  <a:pt x="168" y="104"/>
                </a:cubicBezTo>
                <a:cubicBezTo>
                  <a:pt x="142" y="122"/>
                  <a:pt x="80" y="161"/>
                  <a:pt x="80" y="182"/>
                </a:cubicBezTo>
                <a:cubicBezTo>
                  <a:pt x="80" y="319"/>
                  <a:pt x="80" y="319"/>
                  <a:pt x="80" y="319"/>
                </a:cubicBezTo>
                <a:cubicBezTo>
                  <a:pt x="80" y="344"/>
                  <a:pt x="178" y="371"/>
                  <a:pt x="253" y="371"/>
                </a:cubicBezTo>
                <a:cubicBezTo>
                  <a:pt x="280" y="371"/>
                  <a:pt x="320" y="199"/>
                  <a:pt x="320" y="172"/>
                </a:cubicBezTo>
                <a:cubicBezTo>
                  <a:pt x="320" y="145"/>
                  <a:pt x="235" y="145"/>
                  <a:pt x="233" y="138"/>
                </a:cubicBezTo>
                <a:close/>
                <a:moveTo>
                  <a:pt x="60" y="140"/>
                </a:moveTo>
                <a:cubicBezTo>
                  <a:pt x="47" y="140"/>
                  <a:pt x="0" y="148"/>
                  <a:pt x="0" y="202"/>
                </a:cubicBezTo>
                <a:cubicBezTo>
                  <a:pt x="0" y="299"/>
                  <a:pt x="0" y="299"/>
                  <a:pt x="0" y="299"/>
                </a:cubicBezTo>
                <a:cubicBezTo>
                  <a:pt x="0" y="354"/>
                  <a:pt x="47" y="360"/>
                  <a:pt x="60" y="360"/>
                </a:cubicBezTo>
                <a:cubicBezTo>
                  <a:pt x="73" y="360"/>
                  <a:pt x="40" y="348"/>
                  <a:pt x="40" y="315"/>
                </a:cubicBezTo>
                <a:cubicBezTo>
                  <a:pt x="40" y="187"/>
                  <a:pt x="40" y="187"/>
                  <a:pt x="40" y="187"/>
                </a:cubicBezTo>
                <a:cubicBezTo>
                  <a:pt x="40" y="152"/>
                  <a:pt x="73" y="140"/>
                  <a:pt x="60" y="1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38" tIns="41869" rIns="83738" bIns="41869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Freeform 6"/>
          <p:cNvSpPr>
            <a:spLocks noChangeAspect="1" noEditPoints="1"/>
          </p:cNvSpPr>
          <p:nvPr/>
        </p:nvSpPr>
        <p:spPr bwMode="auto">
          <a:xfrm>
            <a:off x="5326906" y="3218176"/>
            <a:ext cx="469123" cy="412093"/>
          </a:xfrm>
          <a:custGeom>
            <a:avLst/>
            <a:gdLst>
              <a:gd name="T0" fmla="*/ 400 w 400"/>
              <a:gd name="T1" fmla="*/ 352 h 352"/>
              <a:gd name="T2" fmla="*/ 394 w 400"/>
              <a:gd name="T3" fmla="*/ 268 h 352"/>
              <a:gd name="T4" fmla="*/ 342 w 400"/>
              <a:gd name="T5" fmla="*/ 236 h 352"/>
              <a:gd name="T6" fmla="*/ 303 w 400"/>
              <a:gd name="T7" fmla="*/ 191 h 352"/>
              <a:gd name="T8" fmla="*/ 316 w 400"/>
              <a:gd name="T9" fmla="*/ 157 h 352"/>
              <a:gd name="T10" fmla="*/ 327 w 400"/>
              <a:gd name="T11" fmla="*/ 134 h 352"/>
              <a:gd name="T12" fmla="*/ 322 w 400"/>
              <a:gd name="T13" fmla="*/ 122 h 352"/>
              <a:gd name="T14" fmla="*/ 325 w 400"/>
              <a:gd name="T15" fmla="*/ 98 h 352"/>
              <a:gd name="T16" fmla="*/ 278 w 400"/>
              <a:gd name="T17" fmla="*/ 51 h 352"/>
              <a:gd name="T18" fmla="*/ 230 w 400"/>
              <a:gd name="T19" fmla="*/ 98 h 352"/>
              <a:gd name="T20" fmla="*/ 233 w 400"/>
              <a:gd name="T21" fmla="*/ 122 h 352"/>
              <a:gd name="T22" fmla="*/ 229 w 400"/>
              <a:gd name="T23" fmla="*/ 134 h 352"/>
              <a:gd name="T24" fmla="*/ 240 w 400"/>
              <a:gd name="T25" fmla="*/ 157 h 352"/>
              <a:gd name="T26" fmla="*/ 253 w 400"/>
              <a:gd name="T27" fmla="*/ 191 h 352"/>
              <a:gd name="T28" fmla="*/ 236 w 400"/>
              <a:gd name="T29" fmla="*/ 224 h 352"/>
              <a:gd name="T30" fmla="*/ 310 w 400"/>
              <a:gd name="T31" fmla="*/ 292 h 352"/>
              <a:gd name="T32" fmla="*/ 310 w 400"/>
              <a:gd name="T33" fmla="*/ 352 h 352"/>
              <a:gd name="T34" fmla="*/ 400 w 400"/>
              <a:gd name="T35" fmla="*/ 352 h 352"/>
              <a:gd name="T36" fmla="*/ 204 w 400"/>
              <a:gd name="T37" fmla="*/ 247 h 352"/>
              <a:gd name="T38" fmla="*/ 152 w 400"/>
              <a:gd name="T39" fmla="*/ 187 h 352"/>
              <a:gd name="T40" fmla="*/ 169 w 400"/>
              <a:gd name="T41" fmla="*/ 142 h 352"/>
              <a:gd name="T42" fmla="*/ 184 w 400"/>
              <a:gd name="T43" fmla="*/ 111 h 352"/>
              <a:gd name="T44" fmla="*/ 179 w 400"/>
              <a:gd name="T45" fmla="*/ 95 h 352"/>
              <a:gd name="T46" fmla="*/ 183 w 400"/>
              <a:gd name="T47" fmla="*/ 63 h 352"/>
              <a:gd name="T48" fmla="*/ 119 w 400"/>
              <a:gd name="T49" fmla="*/ 0 h 352"/>
              <a:gd name="T50" fmla="*/ 55 w 400"/>
              <a:gd name="T51" fmla="*/ 63 h 352"/>
              <a:gd name="T52" fmla="*/ 59 w 400"/>
              <a:gd name="T53" fmla="*/ 95 h 352"/>
              <a:gd name="T54" fmla="*/ 53 w 400"/>
              <a:gd name="T55" fmla="*/ 111 h 352"/>
              <a:gd name="T56" fmla="*/ 68 w 400"/>
              <a:gd name="T57" fmla="*/ 142 h 352"/>
              <a:gd name="T58" fmla="*/ 86 w 400"/>
              <a:gd name="T59" fmla="*/ 187 h 352"/>
              <a:gd name="T60" fmla="*/ 33 w 400"/>
              <a:gd name="T61" fmla="*/ 247 h 352"/>
              <a:gd name="T62" fmla="*/ 0 w 400"/>
              <a:gd name="T63" fmla="*/ 279 h 352"/>
              <a:gd name="T64" fmla="*/ 0 w 400"/>
              <a:gd name="T65" fmla="*/ 352 h 352"/>
              <a:gd name="T66" fmla="*/ 278 w 400"/>
              <a:gd name="T67" fmla="*/ 352 h 352"/>
              <a:gd name="T68" fmla="*/ 278 w 400"/>
              <a:gd name="T69" fmla="*/ 297 h 352"/>
              <a:gd name="T70" fmla="*/ 204 w 400"/>
              <a:gd name="T71" fmla="*/ 24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00" h="352">
                <a:moveTo>
                  <a:pt x="400" y="352"/>
                </a:moveTo>
                <a:cubicBezTo>
                  <a:pt x="400" y="352"/>
                  <a:pt x="399" y="276"/>
                  <a:pt x="394" y="268"/>
                </a:cubicBezTo>
                <a:cubicBezTo>
                  <a:pt x="387" y="257"/>
                  <a:pt x="371" y="249"/>
                  <a:pt x="342" y="236"/>
                </a:cubicBezTo>
                <a:cubicBezTo>
                  <a:pt x="312" y="224"/>
                  <a:pt x="303" y="213"/>
                  <a:pt x="303" y="191"/>
                </a:cubicBezTo>
                <a:cubicBezTo>
                  <a:pt x="303" y="177"/>
                  <a:pt x="312" y="182"/>
                  <a:pt x="316" y="157"/>
                </a:cubicBezTo>
                <a:cubicBezTo>
                  <a:pt x="317" y="147"/>
                  <a:pt x="325" y="157"/>
                  <a:pt x="327" y="134"/>
                </a:cubicBezTo>
                <a:cubicBezTo>
                  <a:pt x="327" y="124"/>
                  <a:pt x="322" y="122"/>
                  <a:pt x="322" y="122"/>
                </a:cubicBezTo>
                <a:cubicBezTo>
                  <a:pt x="322" y="122"/>
                  <a:pt x="325" y="108"/>
                  <a:pt x="325" y="98"/>
                </a:cubicBezTo>
                <a:cubicBezTo>
                  <a:pt x="327" y="85"/>
                  <a:pt x="319" y="51"/>
                  <a:pt x="278" y="51"/>
                </a:cubicBezTo>
                <a:cubicBezTo>
                  <a:pt x="236" y="51"/>
                  <a:pt x="229" y="85"/>
                  <a:pt x="230" y="98"/>
                </a:cubicBezTo>
                <a:cubicBezTo>
                  <a:pt x="231" y="108"/>
                  <a:pt x="233" y="122"/>
                  <a:pt x="233" y="122"/>
                </a:cubicBezTo>
                <a:cubicBezTo>
                  <a:pt x="233" y="122"/>
                  <a:pt x="229" y="124"/>
                  <a:pt x="229" y="134"/>
                </a:cubicBezTo>
                <a:cubicBezTo>
                  <a:pt x="230" y="157"/>
                  <a:pt x="238" y="147"/>
                  <a:pt x="240" y="157"/>
                </a:cubicBezTo>
                <a:cubicBezTo>
                  <a:pt x="244" y="182"/>
                  <a:pt x="253" y="177"/>
                  <a:pt x="253" y="191"/>
                </a:cubicBezTo>
                <a:cubicBezTo>
                  <a:pt x="253" y="206"/>
                  <a:pt x="248" y="216"/>
                  <a:pt x="236" y="224"/>
                </a:cubicBezTo>
                <a:cubicBezTo>
                  <a:pt x="301" y="257"/>
                  <a:pt x="310" y="263"/>
                  <a:pt x="310" y="292"/>
                </a:cubicBezTo>
                <a:cubicBezTo>
                  <a:pt x="310" y="352"/>
                  <a:pt x="310" y="352"/>
                  <a:pt x="310" y="352"/>
                </a:cubicBezTo>
                <a:lnTo>
                  <a:pt x="400" y="352"/>
                </a:lnTo>
                <a:close/>
                <a:moveTo>
                  <a:pt x="204" y="247"/>
                </a:moveTo>
                <a:cubicBezTo>
                  <a:pt x="165" y="231"/>
                  <a:pt x="152" y="217"/>
                  <a:pt x="152" y="187"/>
                </a:cubicBezTo>
                <a:cubicBezTo>
                  <a:pt x="152" y="169"/>
                  <a:pt x="164" y="175"/>
                  <a:pt x="169" y="142"/>
                </a:cubicBezTo>
                <a:cubicBezTo>
                  <a:pt x="172" y="129"/>
                  <a:pt x="182" y="142"/>
                  <a:pt x="184" y="111"/>
                </a:cubicBezTo>
                <a:cubicBezTo>
                  <a:pt x="184" y="98"/>
                  <a:pt x="179" y="95"/>
                  <a:pt x="179" y="95"/>
                </a:cubicBezTo>
                <a:cubicBezTo>
                  <a:pt x="179" y="95"/>
                  <a:pt x="181" y="77"/>
                  <a:pt x="183" y="63"/>
                </a:cubicBezTo>
                <a:cubicBezTo>
                  <a:pt x="184" y="45"/>
                  <a:pt x="174" y="0"/>
                  <a:pt x="119" y="0"/>
                </a:cubicBezTo>
                <a:cubicBezTo>
                  <a:pt x="64" y="0"/>
                  <a:pt x="54" y="45"/>
                  <a:pt x="55" y="63"/>
                </a:cubicBezTo>
                <a:cubicBezTo>
                  <a:pt x="56" y="77"/>
                  <a:pt x="59" y="95"/>
                  <a:pt x="59" y="95"/>
                </a:cubicBezTo>
                <a:cubicBezTo>
                  <a:pt x="59" y="95"/>
                  <a:pt x="53" y="98"/>
                  <a:pt x="53" y="111"/>
                </a:cubicBezTo>
                <a:cubicBezTo>
                  <a:pt x="55" y="142"/>
                  <a:pt x="66" y="129"/>
                  <a:pt x="68" y="142"/>
                </a:cubicBezTo>
                <a:cubicBezTo>
                  <a:pt x="74" y="175"/>
                  <a:pt x="86" y="169"/>
                  <a:pt x="86" y="187"/>
                </a:cubicBezTo>
                <a:cubicBezTo>
                  <a:pt x="86" y="217"/>
                  <a:pt x="73" y="231"/>
                  <a:pt x="33" y="247"/>
                </a:cubicBezTo>
                <a:cubicBezTo>
                  <a:pt x="21" y="252"/>
                  <a:pt x="0" y="260"/>
                  <a:pt x="0" y="279"/>
                </a:cubicBezTo>
                <a:cubicBezTo>
                  <a:pt x="0" y="352"/>
                  <a:pt x="0" y="352"/>
                  <a:pt x="0" y="352"/>
                </a:cubicBezTo>
                <a:cubicBezTo>
                  <a:pt x="278" y="352"/>
                  <a:pt x="278" y="352"/>
                  <a:pt x="278" y="352"/>
                </a:cubicBezTo>
                <a:cubicBezTo>
                  <a:pt x="278" y="352"/>
                  <a:pt x="278" y="309"/>
                  <a:pt x="278" y="297"/>
                </a:cubicBezTo>
                <a:cubicBezTo>
                  <a:pt x="278" y="280"/>
                  <a:pt x="244" y="264"/>
                  <a:pt x="204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38" tIns="41869" rIns="83738" bIns="41869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Freeform 11"/>
          <p:cNvSpPr>
            <a:spLocks noChangeAspect="1" noEditPoints="1"/>
          </p:cNvSpPr>
          <p:nvPr/>
        </p:nvSpPr>
        <p:spPr bwMode="auto">
          <a:xfrm>
            <a:off x="3979738" y="3218177"/>
            <a:ext cx="429721" cy="428577"/>
          </a:xfrm>
          <a:custGeom>
            <a:avLst/>
            <a:gdLst>
              <a:gd name="T0" fmla="*/ 309 w 319"/>
              <a:gd name="T1" fmla="*/ 267 h 318"/>
              <a:gd name="T2" fmla="*/ 233 w 319"/>
              <a:gd name="T3" fmla="*/ 192 h 318"/>
              <a:gd name="T4" fmla="*/ 251 w 319"/>
              <a:gd name="T5" fmla="*/ 127 h 318"/>
              <a:gd name="T6" fmla="*/ 123 w 319"/>
              <a:gd name="T7" fmla="*/ 0 h 318"/>
              <a:gd name="T8" fmla="*/ 0 w 319"/>
              <a:gd name="T9" fmla="*/ 124 h 318"/>
              <a:gd name="T10" fmla="*/ 127 w 319"/>
              <a:gd name="T11" fmla="*/ 251 h 318"/>
              <a:gd name="T12" fmla="*/ 190 w 319"/>
              <a:gd name="T13" fmla="*/ 234 h 318"/>
              <a:gd name="T14" fmla="*/ 266 w 319"/>
              <a:gd name="T15" fmla="*/ 310 h 318"/>
              <a:gd name="T16" fmla="*/ 293 w 319"/>
              <a:gd name="T17" fmla="*/ 310 h 318"/>
              <a:gd name="T18" fmla="*/ 311 w 319"/>
              <a:gd name="T19" fmla="*/ 291 h 318"/>
              <a:gd name="T20" fmla="*/ 309 w 319"/>
              <a:gd name="T21" fmla="*/ 267 h 318"/>
              <a:gd name="T22" fmla="*/ 38 w 319"/>
              <a:gd name="T23" fmla="*/ 124 h 318"/>
              <a:gd name="T24" fmla="*/ 123 w 319"/>
              <a:gd name="T25" fmla="*/ 38 h 318"/>
              <a:gd name="T26" fmla="*/ 213 w 319"/>
              <a:gd name="T27" fmla="*/ 127 h 318"/>
              <a:gd name="T28" fmla="*/ 127 w 319"/>
              <a:gd name="T29" fmla="*/ 213 h 318"/>
              <a:gd name="T30" fmla="*/ 38 w 319"/>
              <a:gd name="T31" fmla="*/ 124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9" h="318">
                <a:moveTo>
                  <a:pt x="309" y="267"/>
                </a:moveTo>
                <a:cubicBezTo>
                  <a:pt x="233" y="192"/>
                  <a:pt x="233" y="192"/>
                  <a:pt x="233" y="192"/>
                </a:cubicBezTo>
                <a:cubicBezTo>
                  <a:pt x="244" y="173"/>
                  <a:pt x="251" y="151"/>
                  <a:pt x="251" y="127"/>
                </a:cubicBezTo>
                <a:cubicBezTo>
                  <a:pt x="251" y="59"/>
                  <a:pt x="192" y="0"/>
                  <a:pt x="123" y="0"/>
                </a:cubicBezTo>
                <a:cubicBezTo>
                  <a:pt x="55" y="0"/>
                  <a:pt x="0" y="55"/>
                  <a:pt x="0" y="124"/>
                </a:cubicBezTo>
                <a:cubicBezTo>
                  <a:pt x="0" y="192"/>
                  <a:pt x="59" y="251"/>
                  <a:pt x="127" y="251"/>
                </a:cubicBezTo>
                <a:cubicBezTo>
                  <a:pt x="150" y="251"/>
                  <a:pt x="171" y="245"/>
                  <a:pt x="190" y="234"/>
                </a:cubicBezTo>
                <a:cubicBezTo>
                  <a:pt x="266" y="310"/>
                  <a:pt x="266" y="310"/>
                  <a:pt x="266" y="310"/>
                </a:cubicBezTo>
                <a:cubicBezTo>
                  <a:pt x="273" y="318"/>
                  <a:pt x="285" y="318"/>
                  <a:pt x="293" y="310"/>
                </a:cubicBezTo>
                <a:cubicBezTo>
                  <a:pt x="311" y="291"/>
                  <a:pt x="311" y="291"/>
                  <a:pt x="311" y="291"/>
                </a:cubicBezTo>
                <a:cubicBezTo>
                  <a:pt x="319" y="284"/>
                  <a:pt x="316" y="275"/>
                  <a:pt x="309" y="267"/>
                </a:cubicBezTo>
                <a:close/>
                <a:moveTo>
                  <a:pt x="38" y="124"/>
                </a:moveTo>
                <a:cubicBezTo>
                  <a:pt x="38" y="76"/>
                  <a:pt x="76" y="38"/>
                  <a:pt x="123" y="38"/>
                </a:cubicBezTo>
                <a:cubicBezTo>
                  <a:pt x="171" y="38"/>
                  <a:pt x="213" y="80"/>
                  <a:pt x="213" y="127"/>
                </a:cubicBezTo>
                <a:cubicBezTo>
                  <a:pt x="213" y="175"/>
                  <a:pt x="175" y="213"/>
                  <a:pt x="127" y="213"/>
                </a:cubicBezTo>
                <a:cubicBezTo>
                  <a:pt x="80" y="213"/>
                  <a:pt x="38" y="171"/>
                  <a:pt x="38" y="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38" tIns="41869" rIns="83738" bIns="41869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Freeform 21"/>
          <p:cNvSpPr>
            <a:spLocks noChangeAspect="1" noEditPoints="1"/>
          </p:cNvSpPr>
          <p:nvPr/>
        </p:nvSpPr>
        <p:spPr bwMode="auto">
          <a:xfrm rot="2728210">
            <a:off x="9593330" y="3196410"/>
            <a:ext cx="497920" cy="510120"/>
          </a:xfrm>
          <a:custGeom>
            <a:avLst/>
            <a:gdLst>
              <a:gd name="T0" fmla="*/ 222 w 363"/>
              <a:gd name="T1" fmla="*/ 242 h 372"/>
              <a:gd name="T2" fmla="*/ 348 w 363"/>
              <a:gd name="T3" fmla="*/ 23 h 372"/>
              <a:gd name="T4" fmla="*/ 345 w 363"/>
              <a:gd name="T5" fmla="*/ 18 h 372"/>
              <a:gd name="T6" fmla="*/ 340 w 363"/>
              <a:gd name="T7" fmla="*/ 16 h 372"/>
              <a:gd name="T8" fmla="*/ 127 w 363"/>
              <a:gd name="T9" fmla="*/ 144 h 372"/>
              <a:gd name="T10" fmla="*/ 7 w 363"/>
              <a:gd name="T11" fmla="*/ 246 h 372"/>
              <a:gd name="T12" fmla="*/ 25 w 363"/>
              <a:gd name="T13" fmla="*/ 265 h 372"/>
              <a:gd name="T14" fmla="*/ 68 w 363"/>
              <a:gd name="T15" fmla="*/ 249 h 372"/>
              <a:gd name="T16" fmla="*/ 120 w 363"/>
              <a:gd name="T17" fmla="*/ 302 h 372"/>
              <a:gd name="T18" fmla="*/ 104 w 363"/>
              <a:gd name="T19" fmla="*/ 346 h 372"/>
              <a:gd name="T20" fmla="*/ 123 w 363"/>
              <a:gd name="T21" fmla="*/ 364 h 372"/>
              <a:gd name="T22" fmla="*/ 222 w 363"/>
              <a:gd name="T23" fmla="*/ 242 h 372"/>
              <a:gd name="T24" fmla="*/ 242 w 363"/>
              <a:gd name="T25" fmla="*/ 124 h 372"/>
              <a:gd name="T26" fmla="*/ 242 w 363"/>
              <a:gd name="T27" fmla="*/ 79 h 372"/>
              <a:gd name="T28" fmla="*/ 286 w 363"/>
              <a:gd name="T29" fmla="*/ 79 h 372"/>
              <a:gd name="T30" fmla="*/ 286 w 363"/>
              <a:gd name="T31" fmla="*/ 124 h 372"/>
              <a:gd name="T32" fmla="*/ 242 w 363"/>
              <a:gd name="T33" fmla="*/ 124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3" h="372">
                <a:moveTo>
                  <a:pt x="222" y="242"/>
                </a:moveTo>
                <a:cubicBezTo>
                  <a:pt x="222" y="242"/>
                  <a:pt x="363" y="140"/>
                  <a:pt x="348" y="23"/>
                </a:cubicBezTo>
                <a:cubicBezTo>
                  <a:pt x="347" y="21"/>
                  <a:pt x="346" y="19"/>
                  <a:pt x="345" y="18"/>
                </a:cubicBezTo>
                <a:cubicBezTo>
                  <a:pt x="344" y="17"/>
                  <a:pt x="343" y="16"/>
                  <a:pt x="340" y="16"/>
                </a:cubicBezTo>
                <a:cubicBezTo>
                  <a:pt x="226" y="0"/>
                  <a:pt x="127" y="144"/>
                  <a:pt x="127" y="144"/>
                </a:cubicBezTo>
                <a:cubicBezTo>
                  <a:pt x="40" y="134"/>
                  <a:pt x="46" y="151"/>
                  <a:pt x="7" y="246"/>
                </a:cubicBezTo>
                <a:cubicBezTo>
                  <a:pt x="0" y="264"/>
                  <a:pt x="12" y="270"/>
                  <a:pt x="25" y="265"/>
                </a:cubicBezTo>
                <a:cubicBezTo>
                  <a:pt x="39" y="260"/>
                  <a:pt x="68" y="249"/>
                  <a:pt x="68" y="249"/>
                </a:cubicBezTo>
                <a:cubicBezTo>
                  <a:pt x="120" y="302"/>
                  <a:pt x="120" y="302"/>
                  <a:pt x="120" y="302"/>
                </a:cubicBezTo>
                <a:cubicBezTo>
                  <a:pt x="120" y="302"/>
                  <a:pt x="109" y="332"/>
                  <a:pt x="104" y="346"/>
                </a:cubicBezTo>
                <a:cubicBezTo>
                  <a:pt x="99" y="359"/>
                  <a:pt x="105" y="372"/>
                  <a:pt x="123" y="364"/>
                </a:cubicBezTo>
                <a:cubicBezTo>
                  <a:pt x="215" y="324"/>
                  <a:pt x="232" y="330"/>
                  <a:pt x="222" y="242"/>
                </a:cubicBezTo>
                <a:close/>
                <a:moveTo>
                  <a:pt x="242" y="124"/>
                </a:moveTo>
                <a:cubicBezTo>
                  <a:pt x="230" y="111"/>
                  <a:pt x="230" y="91"/>
                  <a:pt x="242" y="79"/>
                </a:cubicBezTo>
                <a:cubicBezTo>
                  <a:pt x="254" y="67"/>
                  <a:pt x="274" y="67"/>
                  <a:pt x="286" y="79"/>
                </a:cubicBezTo>
                <a:cubicBezTo>
                  <a:pt x="297" y="91"/>
                  <a:pt x="297" y="111"/>
                  <a:pt x="286" y="124"/>
                </a:cubicBezTo>
                <a:cubicBezTo>
                  <a:pt x="274" y="136"/>
                  <a:pt x="254" y="136"/>
                  <a:pt x="242" y="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38" tIns="41869" rIns="83738" bIns="41869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36"/>
          <p:cNvSpPr>
            <a:spLocks noChangeAspect="1" noEditPoints="1"/>
          </p:cNvSpPr>
          <p:nvPr/>
        </p:nvSpPr>
        <p:spPr bwMode="auto">
          <a:xfrm>
            <a:off x="6744489" y="3303116"/>
            <a:ext cx="529474" cy="296707"/>
          </a:xfrm>
          <a:custGeom>
            <a:avLst/>
            <a:gdLst>
              <a:gd name="T0" fmla="*/ 200 w 400"/>
              <a:gd name="T1" fmla="*/ 0 h 224"/>
              <a:gd name="T2" fmla="*/ 0 w 400"/>
              <a:gd name="T3" fmla="*/ 112 h 224"/>
              <a:gd name="T4" fmla="*/ 200 w 400"/>
              <a:gd name="T5" fmla="*/ 224 h 224"/>
              <a:gd name="T6" fmla="*/ 400 w 400"/>
              <a:gd name="T7" fmla="*/ 112 h 224"/>
              <a:gd name="T8" fmla="*/ 200 w 400"/>
              <a:gd name="T9" fmla="*/ 0 h 224"/>
              <a:gd name="T10" fmla="*/ 200 w 400"/>
              <a:gd name="T11" fmla="*/ 198 h 224"/>
              <a:gd name="T12" fmla="*/ 111 w 400"/>
              <a:gd name="T13" fmla="*/ 112 h 224"/>
              <a:gd name="T14" fmla="*/ 200 w 400"/>
              <a:gd name="T15" fmla="*/ 26 h 224"/>
              <a:gd name="T16" fmla="*/ 289 w 400"/>
              <a:gd name="T17" fmla="*/ 112 h 224"/>
              <a:gd name="T18" fmla="*/ 200 w 400"/>
              <a:gd name="T19" fmla="*/ 198 h 224"/>
              <a:gd name="T20" fmla="*/ 200 w 400"/>
              <a:gd name="T21" fmla="*/ 112 h 224"/>
              <a:gd name="T22" fmla="*/ 200 w 400"/>
              <a:gd name="T23" fmla="*/ 69 h 224"/>
              <a:gd name="T24" fmla="*/ 155 w 400"/>
              <a:gd name="T25" fmla="*/ 112 h 224"/>
              <a:gd name="T26" fmla="*/ 200 w 400"/>
              <a:gd name="T27" fmla="*/ 155 h 224"/>
              <a:gd name="T28" fmla="*/ 244 w 400"/>
              <a:gd name="T29" fmla="*/ 112 h 224"/>
              <a:gd name="T30" fmla="*/ 200 w 400"/>
              <a:gd name="T31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0" h="224">
                <a:moveTo>
                  <a:pt x="200" y="0"/>
                </a:moveTo>
                <a:cubicBezTo>
                  <a:pt x="69" y="0"/>
                  <a:pt x="0" y="97"/>
                  <a:pt x="0" y="112"/>
                </a:cubicBezTo>
                <a:cubicBezTo>
                  <a:pt x="0" y="127"/>
                  <a:pt x="69" y="224"/>
                  <a:pt x="200" y="224"/>
                </a:cubicBezTo>
                <a:cubicBezTo>
                  <a:pt x="331" y="224"/>
                  <a:pt x="400" y="127"/>
                  <a:pt x="400" y="112"/>
                </a:cubicBezTo>
                <a:cubicBezTo>
                  <a:pt x="400" y="97"/>
                  <a:pt x="331" y="0"/>
                  <a:pt x="200" y="0"/>
                </a:cubicBezTo>
                <a:close/>
                <a:moveTo>
                  <a:pt x="200" y="198"/>
                </a:moveTo>
                <a:cubicBezTo>
                  <a:pt x="151" y="198"/>
                  <a:pt x="111" y="159"/>
                  <a:pt x="111" y="112"/>
                </a:cubicBezTo>
                <a:cubicBezTo>
                  <a:pt x="111" y="64"/>
                  <a:pt x="151" y="26"/>
                  <a:pt x="200" y="26"/>
                </a:cubicBezTo>
                <a:cubicBezTo>
                  <a:pt x="249" y="26"/>
                  <a:pt x="289" y="64"/>
                  <a:pt x="289" y="112"/>
                </a:cubicBezTo>
                <a:cubicBezTo>
                  <a:pt x="289" y="159"/>
                  <a:pt x="249" y="198"/>
                  <a:pt x="200" y="198"/>
                </a:cubicBezTo>
                <a:close/>
                <a:moveTo>
                  <a:pt x="200" y="112"/>
                </a:moveTo>
                <a:cubicBezTo>
                  <a:pt x="192" y="103"/>
                  <a:pt x="213" y="69"/>
                  <a:pt x="200" y="69"/>
                </a:cubicBezTo>
                <a:cubicBezTo>
                  <a:pt x="175" y="69"/>
                  <a:pt x="155" y="88"/>
                  <a:pt x="155" y="112"/>
                </a:cubicBezTo>
                <a:cubicBezTo>
                  <a:pt x="155" y="136"/>
                  <a:pt x="175" y="155"/>
                  <a:pt x="200" y="155"/>
                </a:cubicBezTo>
                <a:cubicBezTo>
                  <a:pt x="224" y="155"/>
                  <a:pt x="244" y="136"/>
                  <a:pt x="244" y="112"/>
                </a:cubicBezTo>
                <a:cubicBezTo>
                  <a:pt x="244" y="101"/>
                  <a:pt x="207" y="119"/>
                  <a:pt x="200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38" tIns="41869" rIns="83738" bIns="41869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4122001" y="2382547"/>
            <a:ext cx="0" cy="32495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2887623" y="2382545"/>
            <a:ext cx="1234381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813860" y="4191464"/>
            <a:ext cx="0" cy="32495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2861733" y="4516419"/>
            <a:ext cx="1945079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 Placeholder 2"/>
          <p:cNvSpPr txBox="1"/>
          <p:nvPr/>
        </p:nvSpPr>
        <p:spPr>
          <a:xfrm>
            <a:off x="2235268" y="2105091"/>
            <a:ext cx="501092" cy="49238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Content Placeholder 2"/>
          <p:cNvSpPr txBox="1"/>
          <p:nvPr/>
        </p:nvSpPr>
        <p:spPr>
          <a:xfrm>
            <a:off x="2235268" y="4237214"/>
            <a:ext cx="501092" cy="49238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6973748" y="2374070"/>
            <a:ext cx="0" cy="32495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739368" y="2374068"/>
            <a:ext cx="1234381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692192" y="4182987"/>
            <a:ext cx="0" cy="32495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726765" y="4507941"/>
            <a:ext cx="1978046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/>
          <p:cNvSpPr txBox="1"/>
          <p:nvPr/>
        </p:nvSpPr>
        <p:spPr>
          <a:xfrm>
            <a:off x="5087013" y="2095820"/>
            <a:ext cx="501092" cy="49238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6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Content Placeholder 2"/>
          <p:cNvSpPr txBox="1"/>
          <p:nvPr/>
        </p:nvSpPr>
        <p:spPr>
          <a:xfrm>
            <a:off x="5087016" y="4242027"/>
            <a:ext cx="501090" cy="49238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6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2176812" y="5112601"/>
            <a:ext cx="1293412" cy="25850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2176813" y="5340210"/>
            <a:ext cx="1599174" cy="4431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4482570" y="5112601"/>
            <a:ext cx="1293412" cy="25850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Content Placeholder 2"/>
          <p:cNvSpPr txBox="1"/>
          <p:nvPr/>
        </p:nvSpPr>
        <p:spPr>
          <a:xfrm>
            <a:off x="4482570" y="5340210"/>
            <a:ext cx="1599174" cy="4431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6788326" y="5112601"/>
            <a:ext cx="1293412" cy="25850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6788327" y="5340210"/>
            <a:ext cx="1599174" cy="4431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9094083" y="5112601"/>
            <a:ext cx="1293412" cy="25850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Content Placeholder 2"/>
          <p:cNvSpPr txBox="1"/>
          <p:nvPr/>
        </p:nvSpPr>
        <p:spPr>
          <a:xfrm>
            <a:off x="9094082" y="5340210"/>
            <a:ext cx="1599174" cy="4431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60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5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5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51" grpId="0"/>
      <p:bldP spid="52" grpId="0"/>
      <p:bldP spid="57" grpId="0"/>
      <p:bldP spid="58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4" y="447"/>
            <a:ext cx="12857163" cy="7232468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>
            <a:off x="6976149" y="449"/>
            <a:ext cx="5881809" cy="7232466"/>
          </a:xfrm>
          <a:custGeom>
            <a:avLst/>
            <a:gdLst>
              <a:gd name="T0" fmla="*/ 1998 w 4661"/>
              <a:gd name="T1" fmla="*/ 0 h 5613"/>
              <a:gd name="T2" fmla="*/ 4661 w 4661"/>
              <a:gd name="T3" fmla="*/ 0 h 5613"/>
              <a:gd name="T4" fmla="*/ 2660 w 4661"/>
              <a:gd name="T5" fmla="*/ 5613 h 5613"/>
              <a:gd name="T6" fmla="*/ 0 w 4661"/>
              <a:gd name="T7" fmla="*/ 5613 h 5613"/>
              <a:gd name="T8" fmla="*/ 1998 w 4661"/>
              <a:gd name="T9" fmla="*/ 0 h 5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1" h="5613">
                <a:moveTo>
                  <a:pt x="1998" y="0"/>
                </a:moveTo>
                <a:lnTo>
                  <a:pt x="4661" y="0"/>
                </a:lnTo>
                <a:lnTo>
                  <a:pt x="2660" y="5613"/>
                </a:lnTo>
                <a:lnTo>
                  <a:pt x="0" y="5613"/>
                </a:lnTo>
                <a:lnTo>
                  <a:pt x="1998" y="0"/>
                </a:lnTo>
                <a:close/>
              </a:path>
            </a:pathLst>
          </a:custGeom>
          <a:solidFill>
            <a:schemeClr val="accent2">
              <a:lumMod val="50000"/>
              <a:alpha val="60000"/>
            </a:schemeClr>
          </a:solidFill>
          <a:ln>
            <a:noFill/>
          </a:ln>
          <a:effectLst/>
        </p:spPr>
        <p:txBody>
          <a:bodyPr vert="horz" wrap="square" lIns="45311" tIns="22656" rIns="45311" bIns="22656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79592" y="2180318"/>
            <a:ext cx="2506612" cy="353493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pPr>
              <a:tabLst>
                <a:tab pos="989965" algn="l"/>
              </a:tabLst>
            </a:pPr>
            <a:r>
              <a:rPr lang="zh-CN" altLang="en-US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rPr>
              <a:t>添加相关标题文字</a:t>
            </a:r>
            <a:endParaRPr lang="en-SG" altLang="zh-CN" sz="2000" dirty="0">
              <a:ln w="12700" cmpd="sng">
                <a:noFill/>
                <a:prstDash val="solid"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79592" y="1905558"/>
            <a:ext cx="2647861" cy="261172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Microsoft Himalaya" panose="01010100010101010101" pitchFamily="2" charset="0"/>
              </a:rPr>
              <a:t>ADD RELATED TITLE WORDS</a:t>
            </a:r>
            <a:endParaRPr lang="zh-CN" altLang="en-US" sz="14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Microsoft Himalaya" panose="01010100010101010101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193632" y="3600658"/>
            <a:ext cx="1540878" cy="2230840"/>
          </a:xfrm>
          <a:prstGeom prst="rect">
            <a:avLst/>
          </a:prstGeom>
          <a:noFill/>
        </p:spPr>
        <p:txBody>
          <a:bodyPr wrap="none" lIns="45311" tIns="22656" rIns="45311" bIns="22656" rtlCol="0">
            <a:spAutoFit/>
          </a:bodyPr>
          <a:lstStyle/>
          <a:p>
            <a:r>
              <a:rPr lang="en-US" altLang="zh-CN" sz="14200" spc="-149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itchFamily="34" charset="0"/>
              </a:rPr>
              <a:t>04</a:t>
            </a:r>
            <a:endParaRPr lang="zh-CN" altLang="en-US" sz="14200" spc="-149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5" grpId="0"/>
      <p:bldP spid="46" grpId="0"/>
      <p:bldP spid="7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86378" y="1193881"/>
            <a:ext cx="2414977" cy="2640272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986378" y="3828439"/>
            <a:ext cx="2414977" cy="264027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394600" y="1193881"/>
            <a:ext cx="2414977" cy="264027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 bwMode="auto">
          <a:xfrm>
            <a:off x="3401355" y="3834153"/>
            <a:ext cx="8694744" cy="264027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786"/>
            </a:stretch>
          </a:blipFill>
        </p:spPr>
        <p:txBody>
          <a:bodyPr wrap="square" lIns="189833" tIns="49357" rIns="37967" rtlCol="0" anchor="ctr" anchorCtr="0">
            <a:noAutofit/>
          </a:bodyPr>
          <a:lstStyle/>
          <a:p>
            <a:pPr>
              <a:lnSpc>
                <a:spcPct val="150000"/>
              </a:lnSpc>
              <a:spcBef>
                <a:spcPts val="635"/>
              </a:spcBef>
              <a:buClr>
                <a:schemeClr val="bg1"/>
              </a:buClr>
              <a:buSzPct val="80000"/>
            </a:pPr>
            <a:endParaRPr lang="zh-CN" altLang="en-US" sz="1475" dirty="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3837087" y="4490449"/>
            <a:ext cx="5184576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/>
          <p:nvPr/>
        </p:nvSpPr>
        <p:spPr>
          <a:xfrm>
            <a:off x="6267041" y="1399042"/>
            <a:ext cx="1858220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6267041" y="1788586"/>
            <a:ext cx="5418918" cy="148266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3723018" y="4142242"/>
            <a:ext cx="1858220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3723018" y="4531786"/>
            <a:ext cx="5418918" cy="148266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14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21" grpId="0" animBg="1"/>
      <p:bldP spid="11" grpId="0" animBg="1"/>
      <p:bldP spid="22" grpId="0"/>
      <p:bldP spid="26" grpId="0"/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/>
          <p:cNvSpPr/>
          <p:nvPr/>
        </p:nvSpPr>
        <p:spPr bwMode="auto">
          <a:xfrm>
            <a:off x="6982405" y="3676583"/>
            <a:ext cx="457121" cy="664553"/>
          </a:xfrm>
          <a:custGeom>
            <a:avLst/>
            <a:gdLst>
              <a:gd name="T0" fmla="*/ 476 w 476"/>
              <a:gd name="T1" fmla="*/ 0 h 692"/>
              <a:gd name="T2" fmla="*/ 0 w 476"/>
              <a:gd name="T3" fmla="*/ 559 h 692"/>
              <a:gd name="T4" fmla="*/ 78 w 476"/>
              <a:gd name="T5" fmla="*/ 692 h 692"/>
              <a:gd name="T6" fmla="*/ 476 w 476"/>
              <a:gd name="T7" fmla="*/ 0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6" h="692">
                <a:moveTo>
                  <a:pt x="476" y="0"/>
                </a:moveTo>
                <a:lnTo>
                  <a:pt x="0" y="559"/>
                </a:lnTo>
                <a:lnTo>
                  <a:pt x="78" y="692"/>
                </a:lnTo>
                <a:lnTo>
                  <a:pt x="4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23" tIns="48212" rIns="96423" bIns="4821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6748082" y="4748319"/>
            <a:ext cx="72986" cy="129645"/>
          </a:xfrm>
          <a:custGeom>
            <a:avLst/>
            <a:gdLst>
              <a:gd name="T0" fmla="*/ 76 w 76"/>
              <a:gd name="T1" fmla="*/ 0 h 135"/>
              <a:gd name="T2" fmla="*/ 0 w 76"/>
              <a:gd name="T3" fmla="*/ 135 h 135"/>
              <a:gd name="T4" fmla="*/ 76 w 76"/>
              <a:gd name="T5" fmla="*/ 0 h 135"/>
              <a:gd name="T6" fmla="*/ 76 w 76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" h="135">
                <a:moveTo>
                  <a:pt x="76" y="0"/>
                </a:moveTo>
                <a:lnTo>
                  <a:pt x="0" y="135"/>
                </a:lnTo>
                <a:lnTo>
                  <a:pt x="76" y="0"/>
                </a:lnTo>
                <a:lnTo>
                  <a:pt x="76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23" tIns="48212" rIns="96423" bIns="4821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6748082" y="4748319"/>
            <a:ext cx="72986" cy="129645"/>
          </a:xfrm>
          <a:custGeom>
            <a:avLst/>
            <a:gdLst>
              <a:gd name="T0" fmla="*/ 76 w 76"/>
              <a:gd name="T1" fmla="*/ 0 h 135"/>
              <a:gd name="T2" fmla="*/ 0 w 76"/>
              <a:gd name="T3" fmla="*/ 135 h 135"/>
              <a:gd name="T4" fmla="*/ 76 w 76"/>
              <a:gd name="T5" fmla="*/ 0 h 135"/>
              <a:gd name="T6" fmla="*/ 76 w 76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" h="135">
                <a:moveTo>
                  <a:pt x="76" y="0"/>
                </a:moveTo>
                <a:lnTo>
                  <a:pt x="0" y="135"/>
                </a:lnTo>
                <a:lnTo>
                  <a:pt x="76" y="0"/>
                </a:lnTo>
                <a:lnTo>
                  <a:pt x="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23" tIns="48212" rIns="96423" bIns="4821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6748082" y="4748319"/>
            <a:ext cx="766349" cy="129645"/>
          </a:xfrm>
          <a:custGeom>
            <a:avLst/>
            <a:gdLst>
              <a:gd name="T0" fmla="*/ 76 w 798"/>
              <a:gd name="T1" fmla="*/ 0 h 135"/>
              <a:gd name="T2" fmla="*/ 0 w 798"/>
              <a:gd name="T3" fmla="*/ 135 h 135"/>
              <a:gd name="T4" fmla="*/ 798 w 798"/>
              <a:gd name="T5" fmla="*/ 135 h 135"/>
              <a:gd name="T6" fmla="*/ 76 w 79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8" h="135">
                <a:moveTo>
                  <a:pt x="76" y="0"/>
                </a:moveTo>
                <a:lnTo>
                  <a:pt x="0" y="135"/>
                </a:lnTo>
                <a:lnTo>
                  <a:pt x="798" y="135"/>
                </a:lnTo>
                <a:lnTo>
                  <a:pt x="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23" tIns="48212" rIns="96423" bIns="4821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6129626" y="4877962"/>
            <a:ext cx="147893" cy="0"/>
          </a:xfrm>
          <a:custGeom>
            <a:avLst/>
            <a:gdLst>
              <a:gd name="T0" fmla="*/ 154 w 154"/>
              <a:gd name="T1" fmla="*/ 0 w 154"/>
              <a:gd name="T2" fmla="*/ 154 w 154"/>
              <a:gd name="T3" fmla="*/ 154 w 15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54">
                <a:moveTo>
                  <a:pt x="154" y="0"/>
                </a:moveTo>
                <a:lnTo>
                  <a:pt x="0" y="0"/>
                </a:lnTo>
                <a:lnTo>
                  <a:pt x="154" y="0"/>
                </a:lnTo>
                <a:lnTo>
                  <a:pt x="154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23" tIns="48212" rIns="96423" bIns="4821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6129626" y="4877962"/>
            <a:ext cx="147893" cy="0"/>
          </a:xfrm>
          <a:custGeom>
            <a:avLst/>
            <a:gdLst>
              <a:gd name="T0" fmla="*/ 154 w 154"/>
              <a:gd name="T1" fmla="*/ 0 w 154"/>
              <a:gd name="T2" fmla="*/ 154 w 154"/>
              <a:gd name="T3" fmla="*/ 154 w 15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54">
                <a:moveTo>
                  <a:pt x="154" y="0"/>
                </a:moveTo>
                <a:lnTo>
                  <a:pt x="0" y="0"/>
                </a:lnTo>
                <a:lnTo>
                  <a:pt x="154" y="0"/>
                </a:lnTo>
                <a:lnTo>
                  <a:pt x="15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23" tIns="48212" rIns="96423" bIns="4821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6129625" y="4877965"/>
            <a:ext cx="382214" cy="663593"/>
          </a:xfrm>
          <a:custGeom>
            <a:avLst/>
            <a:gdLst>
              <a:gd name="T0" fmla="*/ 0 w 398"/>
              <a:gd name="T1" fmla="*/ 0 h 691"/>
              <a:gd name="T2" fmla="*/ 5 w 398"/>
              <a:gd name="T3" fmla="*/ 7 h 691"/>
              <a:gd name="T4" fmla="*/ 398 w 398"/>
              <a:gd name="T5" fmla="*/ 691 h 691"/>
              <a:gd name="T6" fmla="*/ 154 w 398"/>
              <a:gd name="T7" fmla="*/ 0 h 691"/>
              <a:gd name="T8" fmla="*/ 0 w 398"/>
              <a:gd name="T9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" h="691">
                <a:moveTo>
                  <a:pt x="0" y="0"/>
                </a:moveTo>
                <a:lnTo>
                  <a:pt x="5" y="7"/>
                </a:lnTo>
                <a:lnTo>
                  <a:pt x="398" y="691"/>
                </a:lnTo>
                <a:lnTo>
                  <a:pt x="15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23" tIns="48212" rIns="96423" bIns="4821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5436263" y="4341136"/>
            <a:ext cx="457121" cy="663593"/>
          </a:xfrm>
          <a:custGeom>
            <a:avLst/>
            <a:gdLst>
              <a:gd name="T0" fmla="*/ 400 w 476"/>
              <a:gd name="T1" fmla="*/ 0 h 691"/>
              <a:gd name="T2" fmla="*/ 0 w 476"/>
              <a:gd name="T3" fmla="*/ 691 h 691"/>
              <a:gd name="T4" fmla="*/ 400 w 476"/>
              <a:gd name="T5" fmla="*/ 0 h 691"/>
              <a:gd name="T6" fmla="*/ 476 w 476"/>
              <a:gd name="T7" fmla="*/ 132 h 691"/>
              <a:gd name="T8" fmla="*/ 476 w 476"/>
              <a:gd name="T9" fmla="*/ 132 h 691"/>
              <a:gd name="T10" fmla="*/ 400 w 476"/>
              <a:gd name="T11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6" h="691">
                <a:moveTo>
                  <a:pt x="400" y="0"/>
                </a:moveTo>
                <a:lnTo>
                  <a:pt x="0" y="691"/>
                </a:lnTo>
                <a:lnTo>
                  <a:pt x="400" y="0"/>
                </a:lnTo>
                <a:lnTo>
                  <a:pt x="476" y="132"/>
                </a:lnTo>
                <a:lnTo>
                  <a:pt x="476" y="132"/>
                </a:lnTo>
                <a:lnTo>
                  <a:pt x="40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23" tIns="48212" rIns="96423" bIns="4821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5436263" y="4341136"/>
            <a:ext cx="457121" cy="663593"/>
          </a:xfrm>
          <a:custGeom>
            <a:avLst/>
            <a:gdLst>
              <a:gd name="T0" fmla="*/ 400 w 476"/>
              <a:gd name="T1" fmla="*/ 0 h 691"/>
              <a:gd name="T2" fmla="*/ 0 w 476"/>
              <a:gd name="T3" fmla="*/ 691 h 691"/>
              <a:gd name="T4" fmla="*/ 400 w 476"/>
              <a:gd name="T5" fmla="*/ 0 h 691"/>
              <a:gd name="T6" fmla="*/ 476 w 476"/>
              <a:gd name="T7" fmla="*/ 132 h 691"/>
              <a:gd name="T8" fmla="*/ 476 w 476"/>
              <a:gd name="T9" fmla="*/ 132 h 691"/>
              <a:gd name="T10" fmla="*/ 400 w 476"/>
              <a:gd name="T11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6" h="691">
                <a:moveTo>
                  <a:pt x="400" y="0"/>
                </a:moveTo>
                <a:lnTo>
                  <a:pt x="0" y="691"/>
                </a:lnTo>
                <a:lnTo>
                  <a:pt x="400" y="0"/>
                </a:lnTo>
                <a:lnTo>
                  <a:pt x="476" y="132"/>
                </a:lnTo>
                <a:lnTo>
                  <a:pt x="476" y="132"/>
                </a:lnTo>
                <a:lnTo>
                  <a:pt x="4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23" tIns="48212" rIns="96423" bIns="4821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5436263" y="4341136"/>
            <a:ext cx="457121" cy="663593"/>
          </a:xfrm>
          <a:custGeom>
            <a:avLst/>
            <a:gdLst>
              <a:gd name="T0" fmla="*/ 400 w 476"/>
              <a:gd name="T1" fmla="*/ 0 h 691"/>
              <a:gd name="T2" fmla="*/ 0 w 476"/>
              <a:gd name="T3" fmla="*/ 691 h 691"/>
              <a:gd name="T4" fmla="*/ 476 w 476"/>
              <a:gd name="T5" fmla="*/ 132 h 691"/>
              <a:gd name="T6" fmla="*/ 400 w 476"/>
              <a:gd name="T7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6" h="691">
                <a:moveTo>
                  <a:pt x="400" y="0"/>
                </a:moveTo>
                <a:lnTo>
                  <a:pt x="0" y="691"/>
                </a:lnTo>
                <a:lnTo>
                  <a:pt x="476" y="132"/>
                </a:lnTo>
                <a:lnTo>
                  <a:pt x="4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23" tIns="48212" rIns="96423" bIns="4821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6054719" y="3806226"/>
            <a:ext cx="74907" cy="127725"/>
          </a:xfrm>
          <a:custGeom>
            <a:avLst/>
            <a:gdLst>
              <a:gd name="T0" fmla="*/ 78 w 78"/>
              <a:gd name="T1" fmla="*/ 0 h 133"/>
              <a:gd name="T2" fmla="*/ 0 w 78"/>
              <a:gd name="T3" fmla="*/ 133 h 133"/>
              <a:gd name="T4" fmla="*/ 0 w 78"/>
              <a:gd name="T5" fmla="*/ 133 h 133"/>
              <a:gd name="T6" fmla="*/ 78 w 78"/>
              <a:gd name="T7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33">
                <a:moveTo>
                  <a:pt x="78" y="0"/>
                </a:moveTo>
                <a:lnTo>
                  <a:pt x="0" y="133"/>
                </a:lnTo>
                <a:lnTo>
                  <a:pt x="0" y="133"/>
                </a:lnTo>
                <a:lnTo>
                  <a:pt x="78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23" tIns="48212" rIns="96423" bIns="4821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6054719" y="3806226"/>
            <a:ext cx="74907" cy="127725"/>
          </a:xfrm>
          <a:custGeom>
            <a:avLst/>
            <a:gdLst>
              <a:gd name="T0" fmla="*/ 78 w 78"/>
              <a:gd name="T1" fmla="*/ 0 h 133"/>
              <a:gd name="T2" fmla="*/ 0 w 78"/>
              <a:gd name="T3" fmla="*/ 133 h 133"/>
              <a:gd name="T4" fmla="*/ 0 w 78"/>
              <a:gd name="T5" fmla="*/ 133 h 133"/>
              <a:gd name="T6" fmla="*/ 78 w 78"/>
              <a:gd name="T7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33">
                <a:moveTo>
                  <a:pt x="78" y="0"/>
                </a:moveTo>
                <a:lnTo>
                  <a:pt x="0" y="133"/>
                </a:lnTo>
                <a:lnTo>
                  <a:pt x="0" y="133"/>
                </a:lnTo>
                <a:lnTo>
                  <a:pt x="7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23" tIns="48212" rIns="96423" bIns="4821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5361356" y="3806226"/>
            <a:ext cx="768269" cy="127725"/>
          </a:xfrm>
          <a:custGeom>
            <a:avLst/>
            <a:gdLst>
              <a:gd name="T0" fmla="*/ 800 w 800"/>
              <a:gd name="T1" fmla="*/ 0 h 133"/>
              <a:gd name="T2" fmla="*/ 0 w 800"/>
              <a:gd name="T3" fmla="*/ 0 h 133"/>
              <a:gd name="T4" fmla="*/ 722 w 800"/>
              <a:gd name="T5" fmla="*/ 133 h 133"/>
              <a:gd name="T6" fmla="*/ 800 w 800"/>
              <a:gd name="T7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0" h="133">
                <a:moveTo>
                  <a:pt x="800" y="0"/>
                </a:moveTo>
                <a:lnTo>
                  <a:pt x="0" y="0"/>
                </a:lnTo>
                <a:lnTo>
                  <a:pt x="722" y="133"/>
                </a:lnTo>
                <a:lnTo>
                  <a:pt x="8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23" tIns="48212" rIns="96423" bIns="4821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6600191" y="3806225"/>
            <a:ext cx="147893" cy="0"/>
          </a:xfrm>
          <a:custGeom>
            <a:avLst/>
            <a:gdLst>
              <a:gd name="T0" fmla="*/ 0 w 154"/>
              <a:gd name="T1" fmla="*/ 0 w 154"/>
              <a:gd name="T2" fmla="*/ 154 w 154"/>
              <a:gd name="T3" fmla="*/ 0 w 15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54">
                <a:moveTo>
                  <a:pt x="0" y="0"/>
                </a:moveTo>
                <a:lnTo>
                  <a:pt x="0" y="0"/>
                </a:lnTo>
                <a:lnTo>
                  <a:pt x="154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23" tIns="48212" rIns="96423" bIns="4821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6600191" y="3806225"/>
            <a:ext cx="147893" cy="0"/>
          </a:xfrm>
          <a:custGeom>
            <a:avLst/>
            <a:gdLst>
              <a:gd name="T0" fmla="*/ 0 w 154"/>
              <a:gd name="T1" fmla="*/ 0 w 154"/>
              <a:gd name="T2" fmla="*/ 154 w 154"/>
              <a:gd name="T3" fmla="*/ 0 w 15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54">
                <a:moveTo>
                  <a:pt x="0" y="0"/>
                </a:moveTo>
                <a:lnTo>
                  <a:pt x="0" y="0"/>
                </a:lnTo>
                <a:lnTo>
                  <a:pt x="15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23" tIns="48212" rIns="96423" bIns="4821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6363946" y="3142635"/>
            <a:ext cx="384136" cy="663593"/>
          </a:xfrm>
          <a:custGeom>
            <a:avLst/>
            <a:gdLst>
              <a:gd name="T0" fmla="*/ 0 w 400"/>
              <a:gd name="T1" fmla="*/ 0 h 691"/>
              <a:gd name="T2" fmla="*/ 246 w 400"/>
              <a:gd name="T3" fmla="*/ 691 h 691"/>
              <a:gd name="T4" fmla="*/ 400 w 400"/>
              <a:gd name="T5" fmla="*/ 691 h 691"/>
              <a:gd name="T6" fmla="*/ 182 w 400"/>
              <a:gd name="T7" fmla="*/ 315 h 691"/>
              <a:gd name="T8" fmla="*/ 0 w 400"/>
              <a:gd name="T9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0" h="691">
                <a:moveTo>
                  <a:pt x="0" y="0"/>
                </a:moveTo>
                <a:lnTo>
                  <a:pt x="246" y="691"/>
                </a:lnTo>
                <a:lnTo>
                  <a:pt x="400" y="691"/>
                </a:lnTo>
                <a:lnTo>
                  <a:pt x="182" y="31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23" tIns="48212" rIns="96423" bIns="4821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904235" y="3806227"/>
            <a:ext cx="1225391" cy="1539421"/>
            <a:chOff x="3949950" y="3095545"/>
            <a:chExt cx="1713617" cy="2152765"/>
          </a:xfrm>
        </p:grpSpPr>
        <p:sp>
          <p:nvSpPr>
            <p:cNvPr id="52" name="Freeform 51"/>
            <p:cNvSpPr/>
            <p:nvPr/>
          </p:nvSpPr>
          <p:spPr bwMode="auto">
            <a:xfrm>
              <a:off x="3949950" y="3095545"/>
              <a:ext cx="1713617" cy="2152765"/>
            </a:xfrm>
            <a:custGeom>
              <a:avLst/>
              <a:gdLst>
                <a:gd name="T0" fmla="*/ 201 w 539"/>
                <a:gd name="T1" fmla="*/ 0 h 677"/>
                <a:gd name="T2" fmla="*/ 73 w 539"/>
                <a:gd name="T3" fmla="*/ 77 h 677"/>
                <a:gd name="T4" fmla="*/ 22 w 539"/>
                <a:gd name="T5" fmla="*/ 166 h 677"/>
                <a:gd name="T6" fmla="*/ 22 w 539"/>
                <a:gd name="T7" fmla="*/ 304 h 677"/>
                <a:gd name="T8" fmla="*/ 237 w 539"/>
                <a:gd name="T9" fmla="*/ 677 h 677"/>
                <a:gd name="T10" fmla="*/ 234 w 539"/>
                <a:gd name="T11" fmla="*/ 527 h 677"/>
                <a:gd name="T12" fmla="*/ 539 w 539"/>
                <a:gd name="T13" fmla="*/ 0 h 677"/>
                <a:gd name="T14" fmla="*/ 201 w 539"/>
                <a:gd name="T15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9" h="677">
                  <a:moveTo>
                    <a:pt x="201" y="0"/>
                  </a:moveTo>
                  <a:cubicBezTo>
                    <a:pt x="150" y="2"/>
                    <a:pt x="101" y="29"/>
                    <a:pt x="73" y="77"/>
                  </a:cubicBezTo>
                  <a:cubicBezTo>
                    <a:pt x="22" y="166"/>
                    <a:pt x="22" y="166"/>
                    <a:pt x="22" y="166"/>
                  </a:cubicBezTo>
                  <a:cubicBezTo>
                    <a:pt x="0" y="204"/>
                    <a:pt x="0" y="266"/>
                    <a:pt x="22" y="304"/>
                  </a:cubicBezTo>
                  <a:cubicBezTo>
                    <a:pt x="237" y="677"/>
                    <a:pt x="237" y="677"/>
                    <a:pt x="237" y="677"/>
                  </a:cubicBezTo>
                  <a:cubicBezTo>
                    <a:pt x="209" y="629"/>
                    <a:pt x="210" y="573"/>
                    <a:pt x="234" y="527"/>
                  </a:cubicBezTo>
                  <a:cubicBezTo>
                    <a:pt x="539" y="0"/>
                    <a:pt x="539" y="0"/>
                    <a:pt x="539" y="0"/>
                  </a:cubicBezTo>
                  <a:cubicBezTo>
                    <a:pt x="201" y="0"/>
                    <a:pt x="201" y="0"/>
                    <a:pt x="201" y="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3" tIns="48212" rIns="96423" bIns="4821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4589199" y="3095545"/>
              <a:ext cx="1074368" cy="178614"/>
            </a:xfrm>
            <a:custGeom>
              <a:avLst/>
              <a:gdLst>
                <a:gd name="T0" fmla="*/ 800 w 800"/>
                <a:gd name="T1" fmla="*/ 0 h 133"/>
                <a:gd name="T2" fmla="*/ 0 w 800"/>
                <a:gd name="T3" fmla="*/ 0 h 133"/>
                <a:gd name="T4" fmla="*/ 722 w 800"/>
                <a:gd name="T5" fmla="*/ 133 h 133"/>
                <a:gd name="T6" fmla="*/ 800 w 800"/>
                <a:gd name="T7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0" h="133">
                  <a:moveTo>
                    <a:pt x="800" y="0"/>
                  </a:moveTo>
                  <a:lnTo>
                    <a:pt x="0" y="0"/>
                  </a:lnTo>
                  <a:lnTo>
                    <a:pt x="722" y="133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10000"/>
              </a:schemeClr>
            </a:solidFill>
            <a:ln>
              <a:noFill/>
            </a:ln>
          </p:spPr>
          <p:txBody>
            <a:bodyPr vert="horz" wrap="square" lIns="96423" tIns="48212" rIns="96423" bIns="4821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070374" y="2976496"/>
            <a:ext cx="1677709" cy="1004513"/>
            <a:chOff x="4182282" y="1935228"/>
            <a:chExt cx="2346151" cy="1404736"/>
          </a:xfrm>
        </p:grpSpPr>
        <p:sp>
          <p:nvSpPr>
            <p:cNvPr id="55" name="Freeform 54"/>
            <p:cNvSpPr/>
            <p:nvPr/>
          </p:nvSpPr>
          <p:spPr bwMode="auto">
            <a:xfrm>
              <a:off x="4182282" y="1935228"/>
              <a:ext cx="2346151" cy="1404736"/>
            </a:xfrm>
            <a:custGeom>
              <a:avLst/>
              <a:gdLst>
                <a:gd name="T0" fmla="*/ 569 w 738"/>
                <a:gd name="T1" fmla="*/ 73 h 442"/>
                <a:gd name="T2" fmla="*/ 438 w 738"/>
                <a:gd name="T3" fmla="*/ 0 h 442"/>
                <a:gd name="T4" fmla="*/ 335 w 738"/>
                <a:gd name="T5" fmla="*/ 0 h 442"/>
                <a:gd name="T6" fmla="*/ 215 w 738"/>
                <a:gd name="T7" fmla="*/ 69 h 442"/>
                <a:gd name="T8" fmla="*/ 0 w 738"/>
                <a:gd name="T9" fmla="*/ 442 h 442"/>
                <a:gd name="T10" fmla="*/ 128 w 738"/>
                <a:gd name="T11" fmla="*/ 365 h 442"/>
                <a:gd name="T12" fmla="*/ 738 w 738"/>
                <a:gd name="T13" fmla="*/ 365 h 442"/>
                <a:gd name="T14" fmla="*/ 569 w 738"/>
                <a:gd name="T15" fmla="*/ 73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8" h="442">
                  <a:moveTo>
                    <a:pt x="569" y="73"/>
                  </a:moveTo>
                  <a:cubicBezTo>
                    <a:pt x="542" y="29"/>
                    <a:pt x="493" y="0"/>
                    <a:pt x="438" y="0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291" y="0"/>
                    <a:pt x="237" y="31"/>
                    <a:pt x="215" y="69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28" y="394"/>
                    <a:pt x="77" y="367"/>
                    <a:pt x="128" y="365"/>
                  </a:cubicBezTo>
                  <a:cubicBezTo>
                    <a:pt x="738" y="365"/>
                    <a:pt x="738" y="365"/>
                    <a:pt x="738" y="365"/>
                  </a:cubicBezTo>
                  <a:cubicBezTo>
                    <a:pt x="569" y="73"/>
                    <a:pt x="569" y="73"/>
                    <a:pt x="569" y="7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3" tIns="48212" rIns="96423" bIns="4821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5991249" y="2167560"/>
              <a:ext cx="537184" cy="927986"/>
            </a:xfrm>
            <a:custGeom>
              <a:avLst/>
              <a:gdLst>
                <a:gd name="T0" fmla="*/ 0 w 400"/>
                <a:gd name="T1" fmla="*/ 0 h 691"/>
                <a:gd name="T2" fmla="*/ 246 w 400"/>
                <a:gd name="T3" fmla="*/ 691 h 691"/>
                <a:gd name="T4" fmla="*/ 400 w 400"/>
                <a:gd name="T5" fmla="*/ 691 h 691"/>
                <a:gd name="T6" fmla="*/ 182 w 400"/>
                <a:gd name="T7" fmla="*/ 315 h 691"/>
                <a:gd name="T8" fmla="*/ 0 w 400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691">
                  <a:moveTo>
                    <a:pt x="0" y="0"/>
                  </a:moveTo>
                  <a:lnTo>
                    <a:pt x="246" y="691"/>
                  </a:lnTo>
                  <a:lnTo>
                    <a:pt x="400" y="691"/>
                  </a:lnTo>
                  <a:lnTo>
                    <a:pt x="182" y="3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10000"/>
              </a:schemeClr>
            </a:solidFill>
            <a:ln>
              <a:noFill/>
            </a:ln>
          </p:spPr>
          <p:txBody>
            <a:bodyPr vert="horz" wrap="square" lIns="96423" tIns="48212" rIns="96423" bIns="4821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129626" y="4700303"/>
            <a:ext cx="1677709" cy="1005473"/>
            <a:chOff x="5663567" y="4345842"/>
            <a:chExt cx="2346151" cy="1406079"/>
          </a:xfrm>
        </p:grpSpPr>
        <p:sp>
          <p:nvSpPr>
            <p:cNvPr id="58" name="Freeform 57"/>
            <p:cNvSpPr/>
            <p:nvPr/>
          </p:nvSpPr>
          <p:spPr bwMode="auto">
            <a:xfrm>
              <a:off x="5663567" y="4345842"/>
              <a:ext cx="2346151" cy="1406079"/>
            </a:xfrm>
            <a:custGeom>
              <a:avLst/>
              <a:gdLst>
                <a:gd name="T0" fmla="*/ 168 w 738"/>
                <a:gd name="T1" fmla="*/ 370 h 442"/>
                <a:gd name="T2" fmla="*/ 300 w 738"/>
                <a:gd name="T3" fmla="*/ 442 h 442"/>
                <a:gd name="T4" fmla="*/ 402 w 738"/>
                <a:gd name="T5" fmla="*/ 442 h 442"/>
                <a:gd name="T6" fmla="*/ 522 w 738"/>
                <a:gd name="T7" fmla="*/ 373 h 442"/>
                <a:gd name="T8" fmla="*/ 738 w 738"/>
                <a:gd name="T9" fmla="*/ 0 h 442"/>
                <a:gd name="T10" fmla="*/ 609 w 738"/>
                <a:gd name="T11" fmla="*/ 78 h 442"/>
                <a:gd name="T12" fmla="*/ 0 w 738"/>
                <a:gd name="T13" fmla="*/ 78 h 442"/>
                <a:gd name="T14" fmla="*/ 168 w 738"/>
                <a:gd name="T15" fmla="*/ 37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8" h="442">
                  <a:moveTo>
                    <a:pt x="168" y="370"/>
                  </a:moveTo>
                  <a:cubicBezTo>
                    <a:pt x="196" y="413"/>
                    <a:pt x="244" y="442"/>
                    <a:pt x="300" y="442"/>
                  </a:cubicBezTo>
                  <a:cubicBezTo>
                    <a:pt x="402" y="442"/>
                    <a:pt x="402" y="442"/>
                    <a:pt x="402" y="442"/>
                  </a:cubicBezTo>
                  <a:cubicBezTo>
                    <a:pt x="446" y="442"/>
                    <a:pt x="500" y="411"/>
                    <a:pt x="522" y="373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10" y="48"/>
                    <a:pt x="661" y="76"/>
                    <a:pt x="609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68" y="370"/>
                    <a:pt x="168" y="370"/>
                    <a:pt x="168" y="37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3" tIns="48212" rIns="96423" bIns="4821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5663567" y="4594289"/>
              <a:ext cx="534498" cy="927986"/>
            </a:xfrm>
            <a:custGeom>
              <a:avLst/>
              <a:gdLst>
                <a:gd name="T0" fmla="*/ 0 w 398"/>
                <a:gd name="T1" fmla="*/ 0 h 691"/>
                <a:gd name="T2" fmla="*/ 5 w 398"/>
                <a:gd name="T3" fmla="*/ 7 h 691"/>
                <a:gd name="T4" fmla="*/ 398 w 398"/>
                <a:gd name="T5" fmla="*/ 691 h 691"/>
                <a:gd name="T6" fmla="*/ 154 w 398"/>
                <a:gd name="T7" fmla="*/ 0 h 691"/>
                <a:gd name="T8" fmla="*/ 0 w 398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" h="691">
                  <a:moveTo>
                    <a:pt x="0" y="0"/>
                  </a:moveTo>
                  <a:lnTo>
                    <a:pt x="5" y="7"/>
                  </a:lnTo>
                  <a:lnTo>
                    <a:pt x="398" y="691"/>
                  </a:lnTo>
                  <a:lnTo>
                    <a:pt x="1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10000"/>
              </a:schemeClr>
            </a:solidFill>
            <a:ln>
              <a:noFill/>
            </a:ln>
          </p:spPr>
          <p:txBody>
            <a:bodyPr vert="horz" wrap="square" lIns="96423" tIns="48212" rIns="96423" bIns="4821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379604" y="4341135"/>
            <a:ext cx="1431863" cy="1364641"/>
            <a:chOff x="4614716" y="3843574"/>
            <a:chExt cx="2002354" cy="1908348"/>
          </a:xfrm>
        </p:grpSpPr>
        <p:sp>
          <p:nvSpPr>
            <p:cNvPr id="61" name="Freeform 60"/>
            <p:cNvSpPr/>
            <p:nvPr/>
          </p:nvSpPr>
          <p:spPr bwMode="auto">
            <a:xfrm>
              <a:off x="4614716" y="3843575"/>
              <a:ext cx="2002354" cy="1908347"/>
            </a:xfrm>
            <a:custGeom>
              <a:avLst/>
              <a:gdLst>
                <a:gd name="T0" fmla="*/ 25 w 630"/>
                <a:gd name="T1" fmla="*/ 292 h 600"/>
                <a:gd name="T2" fmla="*/ 28 w 630"/>
                <a:gd name="T3" fmla="*/ 442 h 600"/>
                <a:gd name="T4" fmla="*/ 79 w 630"/>
                <a:gd name="T5" fmla="*/ 531 h 600"/>
                <a:gd name="T6" fmla="*/ 199 w 630"/>
                <a:gd name="T7" fmla="*/ 600 h 600"/>
                <a:gd name="T8" fmla="*/ 630 w 630"/>
                <a:gd name="T9" fmla="*/ 600 h 600"/>
                <a:gd name="T10" fmla="*/ 498 w 630"/>
                <a:gd name="T11" fmla="*/ 528 h 600"/>
                <a:gd name="T12" fmla="*/ 194 w 630"/>
                <a:gd name="T13" fmla="*/ 0 h 600"/>
                <a:gd name="T14" fmla="*/ 25 w 630"/>
                <a:gd name="T15" fmla="*/ 292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0" h="600">
                  <a:moveTo>
                    <a:pt x="25" y="292"/>
                  </a:moveTo>
                  <a:cubicBezTo>
                    <a:pt x="1" y="338"/>
                    <a:pt x="0" y="394"/>
                    <a:pt x="28" y="442"/>
                  </a:cubicBezTo>
                  <a:cubicBezTo>
                    <a:pt x="79" y="531"/>
                    <a:pt x="79" y="531"/>
                    <a:pt x="79" y="531"/>
                  </a:cubicBezTo>
                  <a:cubicBezTo>
                    <a:pt x="101" y="569"/>
                    <a:pt x="155" y="600"/>
                    <a:pt x="199" y="600"/>
                  </a:cubicBezTo>
                  <a:cubicBezTo>
                    <a:pt x="630" y="600"/>
                    <a:pt x="630" y="600"/>
                    <a:pt x="630" y="600"/>
                  </a:cubicBezTo>
                  <a:cubicBezTo>
                    <a:pt x="574" y="600"/>
                    <a:pt x="526" y="571"/>
                    <a:pt x="498" y="528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25" y="292"/>
                    <a:pt x="25" y="292"/>
                    <a:pt x="25" y="29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3" tIns="48212" rIns="96423" bIns="4821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4693950" y="3843574"/>
              <a:ext cx="639249" cy="927986"/>
            </a:xfrm>
            <a:custGeom>
              <a:avLst/>
              <a:gdLst>
                <a:gd name="T0" fmla="*/ 400 w 476"/>
                <a:gd name="T1" fmla="*/ 0 h 691"/>
                <a:gd name="T2" fmla="*/ 0 w 476"/>
                <a:gd name="T3" fmla="*/ 691 h 691"/>
                <a:gd name="T4" fmla="*/ 476 w 476"/>
                <a:gd name="T5" fmla="*/ 132 h 691"/>
                <a:gd name="T6" fmla="*/ 400 w 476"/>
                <a:gd name="T7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691">
                  <a:moveTo>
                    <a:pt x="400" y="0"/>
                  </a:moveTo>
                  <a:lnTo>
                    <a:pt x="0" y="691"/>
                  </a:lnTo>
                  <a:lnTo>
                    <a:pt x="476" y="132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10000"/>
              </a:schemeClr>
            </a:solidFill>
            <a:ln>
              <a:noFill/>
            </a:ln>
          </p:spPr>
          <p:txBody>
            <a:bodyPr vert="horz" wrap="square" lIns="96423" tIns="48212" rIns="96423" bIns="4821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066245" y="2976495"/>
            <a:ext cx="1429942" cy="1364641"/>
            <a:chOff x="5574932" y="1935228"/>
            <a:chExt cx="1999668" cy="1908347"/>
          </a:xfrm>
        </p:grpSpPr>
        <p:sp>
          <p:nvSpPr>
            <p:cNvPr id="64" name="Freeform 63"/>
            <p:cNvSpPr/>
            <p:nvPr/>
          </p:nvSpPr>
          <p:spPr bwMode="auto">
            <a:xfrm>
              <a:off x="5574932" y="1935228"/>
              <a:ext cx="1999668" cy="1908347"/>
            </a:xfrm>
            <a:custGeom>
              <a:avLst/>
              <a:gdLst>
                <a:gd name="T0" fmla="*/ 604 w 629"/>
                <a:gd name="T1" fmla="*/ 308 h 600"/>
                <a:gd name="T2" fmla="*/ 602 w 629"/>
                <a:gd name="T3" fmla="*/ 158 h 600"/>
                <a:gd name="T4" fmla="*/ 550 w 629"/>
                <a:gd name="T5" fmla="*/ 69 h 600"/>
                <a:gd name="T6" fmla="*/ 430 w 629"/>
                <a:gd name="T7" fmla="*/ 0 h 600"/>
                <a:gd name="T8" fmla="*/ 0 w 629"/>
                <a:gd name="T9" fmla="*/ 0 h 600"/>
                <a:gd name="T10" fmla="*/ 131 w 629"/>
                <a:gd name="T11" fmla="*/ 73 h 600"/>
                <a:gd name="T12" fmla="*/ 436 w 629"/>
                <a:gd name="T13" fmla="*/ 600 h 600"/>
                <a:gd name="T14" fmla="*/ 604 w 629"/>
                <a:gd name="T15" fmla="*/ 308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9" h="600">
                  <a:moveTo>
                    <a:pt x="604" y="308"/>
                  </a:moveTo>
                  <a:cubicBezTo>
                    <a:pt x="628" y="262"/>
                    <a:pt x="629" y="206"/>
                    <a:pt x="602" y="158"/>
                  </a:cubicBezTo>
                  <a:cubicBezTo>
                    <a:pt x="550" y="69"/>
                    <a:pt x="550" y="69"/>
                    <a:pt x="550" y="69"/>
                  </a:cubicBezTo>
                  <a:cubicBezTo>
                    <a:pt x="528" y="31"/>
                    <a:pt x="474" y="0"/>
                    <a:pt x="4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104" y="29"/>
                    <a:pt x="131" y="73"/>
                  </a:cubicBezTo>
                  <a:cubicBezTo>
                    <a:pt x="436" y="600"/>
                    <a:pt x="436" y="600"/>
                    <a:pt x="436" y="600"/>
                  </a:cubicBezTo>
                  <a:cubicBezTo>
                    <a:pt x="604" y="308"/>
                    <a:pt x="604" y="308"/>
                    <a:pt x="604" y="30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3" tIns="48212" rIns="96423" bIns="4821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6856115" y="2914246"/>
              <a:ext cx="639249" cy="929328"/>
            </a:xfrm>
            <a:custGeom>
              <a:avLst/>
              <a:gdLst>
                <a:gd name="T0" fmla="*/ 476 w 476"/>
                <a:gd name="T1" fmla="*/ 0 h 692"/>
                <a:gd name="T2" fmla="*/ 0 w 476"/>
                <a:gd name="T3" fmla="*/ 559 h 692"/>
                <a:gd name="T4" fmla="*/ 78 w 476"/>
                <a:gd name="T5" fmla="*/ 692 h 692"/>
                <a:gd name="T6" fmla="*/ 476 w 476"/>
                <a:gd name="T7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692">
                  <a:moveTo>
                    <a:pt x="476" y="0"/>
                  </a:moveTo>
                  <a:lnTo>
                    <a:pt x="0" y="559"/>
                  </a:lnTo>
                  <a:lnTo>
                    <a:pt x="78" y="692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10000"/>
              </a:schemeClr>
            </a:solidFill>
            <a:ln>
              <a:noFill/>
            </a:ln>
          </p:spPr>
          <p:txBody>
            <a:bodyPr vert="horz" wrap="square" lIns="96423" tIns="48212" rIns="96423" bIns="4821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748082" y="3335661"/>
            <a:ext cx="1225391" cy="1542303"/>
            <a:chOff x="6528433" y="2437495"/>
            <a:chExt cx="1713617" cy="2156795"/>
          </a:xfrm>
        </p:grpSpPr>
        <p:sp>
          <p:nvSpPr>
            <p:cNvPr id="67" name="Freeform 66"/>
            <p:cNvSpPr/>
            <p:nvPr/>
          </p:nvSpPr>
          <p:spPr bwMode="auto">
            <a:xfrm>
              <a:off x="6528433" y="2437495"/>
              <a:ext cx="1713617" cy="2156794"/>
            </a:xfrm>
            <a:custGeom>
              <a:avLst/>
              <a:gdLst>
                <a:gd name="T0" fmla="*/ 337 w 539"/>
                <a:gd name="T1" fmla="*/ 678 h 678"/>
                <a:gd name="T2" fmla="*/ 466 w 539"/>
                <a:gd name="T3" fmla="*/ 600 h 678"/>
                <a:gd name="T4" fmla="*/ 517 w 539"/>
                <a:gd name="T5" fmla="*/ 511 h 678"/>
                <a:gd name="T6" fmla="*/ 517 w 539"/>
                <a:gd name="T7" fmla="*/ 373 h 678"/>
                <a:gd name="T8" fmla="*/ 302 w 539"/>
                <a:gd name="T9" fmla="*/ 0 h 678"/>
                <a:gd name="T10" fmla="*/ 304 w 539"/>
                <a:gd name="T11" fmla="*/ 150 h 678"/>
                <a:gd name="T12" fmla="*/ 0 w 539"/>
                <a:gd name="T13" fmla="*/ 678 h 678"/>
                <a:gd name="T14" fmla="*/ 337 w 539"/>
                <a:gd name="T15" fmla="*/ 678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9" h="678">
                  <a:moveTo>
                    <a:pt x="337" y="678"/>
                  </a:moveTo>
                  <a:cubicBezTo>
                    <a:pt x="389" y="676"/>
                    <a:pt x="438" y="648"/>
                    <a:pt x="466" y="600"/>
                  </a:cubicBezTo>
                  <a:cubicBezTo>
                    <a:pt x="517" y="511"/>
                    <a:pt x="517" y="511"/>
                    <a:pt x="517" y="511"/>
                  </a:cubicBezTo>
                  <a:cubicBezTo>
                    <a:pt x="539" y="473"/>
                    <a:pt x="539" y="411"/>
                    <a:pt x="517" y="373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29" y="48"/>
                    <a:pt x="328" y="104"/>
                    <a:pt x="304" y="150"/>
                  </a:cubicBezTo>
                  <a:cubicBezTo>
                    <a:pt x="0" y="678"/>
                    <a:pt x="0" y="678"/>
                    <a:pt x="0" y="678"/>
                  </a:cubicBezTo>
                  <a:cubicBezTo>
                    <a:pt x="337" y="678"/>
                    <a:pt x="337" y="678"/>
                    <a:pt x="337" y="67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3" tIns="48212" rIns="96423" bIns="4821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Freeform 67"/>
            <p:cNvSpPr/>
            <p:nvPr/>
          </p:nvSpPr>
          <p:spPr bwMode="auto">
            <a:xfrm>
              <a:off x="6528433" y="4412990"/>
              <a:ext cx="1071682" cy="181300"/>
            </a:xfrm>
            <a:custGeom>
              <a:avLst/>
              <a:gdLst>
                <a:gd name="T0" fmla="*/ 76 w 798"/>
                <a:gd name="T1" fmla="*/ 0 h 135"/>
                <a:gd name="T2" fmla="*/ 0 w 798"/>
                <a:gd name="T3" fmla="*/ 135 h 135"/>
                <a:gd name="T4" fmla="*/ 798 w 798"/>
                <a:gd name="T5" fmla="*/ 135 h 135"/>
                <a:gd name="T6" fmla="*/ 76 w 79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8" h="135">
                  <a:moveTo>
                    <a:pt x="76" y="0"/>
                  </a:moveTo>
                  <a:lnTo>
                    <a:pt x="0" y="135"/>
                  </a:lnTo>
                  <a:lnTo>
                    <a:pt x="798" y="135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10000"/>
              </a:schemeClr>
            </a:solidFill>
            <a:ln>
              <a:noFill/>
            </a:ln>
          </p:spPr>
          <p:txBody>
            <a:bodyPr vert="horz" wrap="square" lIns="96423" tIns="48212" rIns="96423" bIns="4821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5" name="Freeform 74"/>
          <p:cNvSpPr/>
          <p:nvPr/>
        </p:nvSpPr>
        <p:spPr>
          <a:xfrm>
            <a:off x="4537298" y="2015350"/>
            <a:ext cx="3803113" cy="4023144"/>
          </a:xfrm>
          <a:custGeom>
            <a:avLst/>
            <a:gdLst>
              <a:gd name="connsiteX0" fmla="*/ 2692627 w 4509814"/>
              <a:gd name="connsiteY0" fmla="*/ 4757376 h 4770731"/>
              <a:gd name="connsiteX1" fmla="*/ 2703955 w 4509814"/>
              <a:gd name="connsiteY1" fmla="*/ 4760759 h 4770731"/>
              <a:gd name="connsiteX2" fmla="*/ 2715553 w 4509814"/>
              <a:gd name="connsiteY2" fmla="*/ 4761882 h 4770731"/>
              <a:gd name="connsiteX3" fmla="*/ 2605792 w 4509814"/>
              <a:gd name="connsiteY3" fmla="*/ 4730879 h 4770731"/>
              <a:gd name="connsiteX4" fmla="*/ 2608282 w 4509814"/>
              <a:gd name="connsiteY4" fmla="*/ 4732175 h 4770731"/>
              <a:gd name="connsiteX5" fmla="*/ 2610240 w 4509814"/>
              <a:gd name="connsiteY5" fmla="*/ 4732762 h 4770731"/>
              <a:gd name="connsiteX6" fmla="*/ 2608464 w 4509814"/>
              <a:gd name="connsiteY6" fmla="*/ 4732167 h 4770731"/>
              <a:gd name="connsiteX7" fmla="*/ 2650695 w 4509814"/>
              <a:gd name="connsiteY7" fmla="*/ 4564996 h 4770731"/>
              <a:gd name="connsiteX8" fmla="*/ 2671425 w 4509814"/>
              <a:gd name="connsiteY8" fmla="*/ 4569072 h 4770731"/>
              <a:gd name="connsiteX9" fmla="*/ 2660937 w 4509814"/>
              <a:gd name="connsiteY9" fmla="*/ 4568056 h 4770731"/>
              <a:gd name="connsiteX10" fmla="*/ 2572178 w 4509814"/>
              <a:gd name="connsiteY10" fmla="*/ 4541038 h 4770731"/>
              <a:gd name="connsiteX11" fmla="*/ 2574595 w 4509814"/>
              <a:gd name="connsiteY11" fmla="*/ 4542203 h 4770731"/>
              <a:gd name="connsiteX12" fmla="*/ 2576201 w 4509814"/>
              <a:gd name="connsiteY12" fmla="*/ 4542740 h 4770731"/>
              <a:gd name="connsiteX13" fmla="*/ 2574430 w 4509814"/>
              <a:gd name="connsiteY13" fmla="*/ 4542211 h 4770731"/>
              <a:gd name="connsiteX14" fmla="*/ 734357 w 4509814"/>
              <a:gd name="connsiteY14" fmla="*/ 4133573 h 4770731"/>
              <a:gd name="connsiteX15" fmla="*/ 736807 w 4509814"/>
              <a:gd name="connsiteY15" fmla="*/ 4143832 h 4770731"/>
              <a:gd name="connsiteX16" fmla="*/ 741137 w 4509814"/>
              <a:gd name="connsiteY16" fmla="*/ 4153266 h 4770731"/>
              <a:gd name="connsiteX17" fmla="*/ 880015 w 4509814"/>
              <a:gd name="connsiteY17" fmla="*/ 4000950 h 4770731"/>
              <a:gd name="connsiteX18" fmla="*/ 886145 w 4509814"/>
              <a:gd name="connsiteY18" fmla="*/ 4018758 h 4770731"/>
              <a:gd name="connsiteX19" fmla="*/ 882230 w 4509814"/>
              <a:gd name="connsiteY19" fmla="*/ 4010227 h 4770731"/>
              <a:gd name="connsiteX20" fmla="*/ 640510 w 4509814"/>
              <a:gd name="connsiteY20" fmla="*/ 2073331 h 4770731"/>
              <a:gd name="connsiteX21" fmla="*/ 640510 w 4509814"/>
              <a:gd name="connsiteY21" fmla="*/ 2075601 h 4770731"/>
              <a:gd name="connsiteX22" fmla="*/ 600208 w 4509814"/>
              <a:gd name="connsiteY22" fmla="*/ 2092997 h 4770731"/>
              <a:gd name="connsiteX23" fmla="*/ 616088 w 4509814"/>
              <a:gd name="connsiteY23" fmla="*/ 2082981 h 4770731"/>
              <a:gd name="connsiteX24" fmla="*/ 469479 w 4509814"/>
              <a:gd name="connsiteY24" fmla="*/ 2001738 h 4770731"/>
              <a:gd name="connsiteX25" fmla="*/ 442468 w 4509814"/>
              <a:gd name="connsiteY25" fmla="*/ 2012410 h 4770731"/>
              <a:gd name="connsiteX26" fmla="*/ 424906 w 4509814"/>
              <a:gd name="connsiteY26" fmla="*/ 2023487 h 4770731"/>
              <a:gd name="connsiteX27" fmla="*/ 469479 w 4509814"/>
              <a:gd name="connsiteY27" fmla="*/ 2004248 h 4770731"/>
              <a:gd name="connsiteX28" fmla="*/ 2125631 w 4509814"/>
              <a:gd name="connsiteY28" fmla="*/ 1107539 h 4770731"/>
              <a:gd name="connsiteX29" fmla="*/ 2125732 w 4509814"/>
              <a:gd name="connsiteY29" fmla="*/ 1107539 h 4770731"/>
              <a:gd name="connsiteX30" fmla="*/ 2135179 w 4509814"/>
              <a:gd name="connsiteY30" fmla="*/ 1119279 h 4770731"/>
              <a:gd name="connsiteX31" fmla="*/ 2135090 w 4509814"/>
              <a:gd name="connsiteY31" fmla="*/ 1119286 h 4770731"/>
              <a:gd name="connsiteX32" fmla="*/ 1441926 w 4509814"/>
              <a:gd name="connsiteY32" fmla="*/ 921152 h 4770731"/>
              <a:gd name="connsiteX33" fmla="*/ 1076508 w 4509814"/>
              <a:gd name="connsiteY33" fmla="*/ 1131205 h 4770731"/>
              <a:gd name="connsiteX34" fmla="*/ 503637 w 4509814"/>
              <a:gd name="connsiteY34" fmla="*/ 2124778 h 4770731"/>
              <a:gd name="connsiteX35" fmla="*/ 480333 w 4509814"/>
              <a:gd name="connsiteY35" fmla="*/ 2165197 h 4770731"/>
              <a:gd name="connsiteX36" fmla="*/ 471755 w 4509814"/>
              <a:gd name="connsiteY36" fmla="*/ 2177682 h 4770731"/>
              <a:gd name="connsiteX37" fmla="*/ 470231 w 4509814"/>
              <a:gd name="connsiteY37" fmla="*/ 2182718 h 4770731"/>
              <a:gd name="connsiteX38" fmla="*/ 456325 w 4509814"/>
              <a:gd name="connsiteY38" fmla="*/ 2206835 h 4770731"/>
              <a:gd name="connsiteX39" fmla="*/ 421800 w 4509814"/>
              <a:gd name="connsiteY39" fmla="*/ 2266716 h 4770731"/>
              <a:gd name="connsiteX40" fmla="*/ 461534 w 4509814"/>
              <a:gd name="connsiteY40" fmla="*/ 2211589 h 4770731"/>
              <a:gd name="connsiteX41" fmla="*/ 461775 w 4509814"/>
              <a:gd name="connsiteY41" fmla="*/ 2214898 h 4770731"/>
              <a:gd name="connsiteX42" fmla="*/ 421564 w 4509814"/>
              <a:gd name="connsiteY42" fmla="*/ 2267127 h 4770731"/>
              <a:gd name="connsiteX43" fmla="*/ 266253 w 4509814"/>
              <a:gd name="connsiteY43" fmla="*/ 2538214 h 4770731"/>
              <a:gd name="connsiteX44" fmla="*/ 266253 w 4509814"/>
              <a:gd name="connsiteY44" fmla="*/ 2958550 h 4770731"/>
              <a:gd name="connsiteX45" fmla="*/ 910768 w 4509814"/>
              <a:gd name="connsiteY45" fmla="*/ 4076924 h 4770731"/>
              <a:gd name="connsiteX46" fmla="*/ 919148 w 4509814"/>
              <a:gd name="connsiteY46" fmla="*/ 4091465 h 4770731"/>
              <a:gd name="connsiteX47" fmla="*/ 921266 w 4509814"/>
              <a:gd name="connsiteY47" fmla="*/ 4095711 h 4770731"/>
              <a:gd name="connsiteX48" fmla="*/ 1076533 w 4509814"/>
              <a:gd name="connsiteY48" fmla="*/ 4366857 h 4770731"/>
              <a:gd name="connsiteX49" fmla="*/ 1441867 w 4509814"/>
              <a:gd name="connsiteY49" fmla="*/ 4577073 h 4770731"/>
              <a:gd name="connsiteX50" fmla="*/ 2754028 w 4509814"/>
              <a:gd name="connsiteY50" fmla="*/ 4577073 h 4770731"/>
              <a:gd name="connsiteX51" fmla="*/ 2753584 w 4509814"/>
              <a:gd name="connsiteY51" fmla="*/ 4577030 h 4770731"/>
              <a:gd name="connsiteX52" fmla="*/ 2754235 w 4509814"/>
              <a:gd name="connsiteY52" fmla="*/ 4577072 h 4770731"/>
              <a:gd name="connsiteX53" fmla="*/ 3064841 w 4509814"/>
              <a:gd name="connsiteY53" fmla="*/ 4577072 h 4770731"/>
              <a:gd name="connsiteX54" fmla="*/ 3430259 w 4509814"/>
              <a:gd name="connsiteY54" fmla="*/ 4366818 h 4770731"/>
              <a:gd name="connsiteX55" fmla="*/ 4077735 w 4509814"/>
              <a:gd name="connsiteY55" fmla="*/ 3247981 h 4770731"/>
              <a:gd name="connsiteX56" fmla="*/ 4086557 w 4509814"/>
              <a:gd name="connsiteY56" fmla="*/ 3232736 h 4770731"/>
              <a:gd name="connsiteX57" fmla="*/ 4088248 w 4509814"/>
              <a:gd name="connsiteY57" fmla="*/ 3230529 h 4770731"/>
              <a:gd name="connsiteX58" fmla="*/ 4243560 w 4509814"/>
              <a:gd name="connsiteY58" fmla="*/ 2959336 h 4770731"/>
              <a:gd name="connsiteX59" fmla="*/ 4243560 w 4509814"/>
              <a:gd name="connsiteY59" fmla="*/ 2538835 h 4770731"/>
              <a:gd name="connsiteX60" fmla="*/ 3590092 w 4509814"/>
              <a:gd name="connsiteY60" fmla="*/ 1404482 h 4770731"/>
              <a:gd name="connsiteX61" fmla="*/ 3589104 w 4509814"/>
              <a:gd name="connsiteY61" fmla="*/ 1402766 h 4770731"/>
              <a:gd name="connsiteX62" fmla="*/ 3589002 w 4509814"/>
              <a:gd name="connsiteY62" fmla="*/ 1402514 h 4770731"/>
              <a:gd name="connsiteX63" fmla="*/ 3430650 w 4509814"/>
              <a:gd name="connsiteY63" fmla="*/ 1131367 h 4770731"/>
              <a:gd name="connsiteX64" fmla="*/ 3065226 w 4509814"/>
              <a:gd name="connsiteY64" fmla="*/ 921152 h 4770731"/>
              <a:gd name="connsiteX65" fmla="*/ 2308208 w 4509814"/>
              <a:gd name="connsiteY65" fmla="*/ 921152 h 4770731"/>
              <a:gd name="connsiteX66" fmla="*/ 2254905 w 4509814"/>
              <a:gd name="connsiteY66" fmla="*/ 921152 h 4770731"/>
              <a:gd name="connsiteX67" fmla="*/ 2181292 w 4509814"/>
              <a:gd name="connsiteY67" fmla="*/ 921152 h 4770731"/>
              <a:gd name="connsiteX68" fmla="*/ 1795749 w 4509814"/>
              <a:gd name="connsiteY68" fmla="*/ 921152 h 4770731"/>
              <a:gd name="connsiteX69" fmla="*/ 1779080 w 4509814"/>
              <a:gd name="connsiteY69" fmla="*/ 921152 h 4770731"/>
              <a:gd name="connsiteX70" fmla="*/ 1776248 w 4509814"/>
              <a:gd name="connsiteY70" fmla="*/ 921152 h 4770731"/>
              <a:gd name="connsiteX71" fmla="*/ 1755788 w 4509814"/>
              <a:gd name="connsiteY71" fmla="*/ 921152 h 4770731"/>
              <a:gd name="connsiteX72" fmla="*/ 1756210 w 4509814"/>
              <a:gd name="connsiteY72" fmla="*/ 921192 h 4770731"/>
              <a:gd name="connsiteX73" fmla="*/ 1755576 w 4509814"/>
              <a:gd name="connsiteY73" fmla="*/ 921152 h 4770731"/>
              <a:gd name="connsiteX74" fmla="*/ 1441926 w 4509814"/>
              <a:gd name="connsiteY74" fmla="*/ 921152 h 4770731"/>
              <a:gd name="connsiteX75" fmla="*/ 1843855 w 4509814"/>
              <a:gd name="connsiteY75" fmla="*/ 0 h 4770731"/>
              <a:gd name="connsiteX76" fmla="*/ 2663637 w 4509814"/>
              <a:gd name="connsiteY76" fmla="*/ 0 h 4770731"/>
              <a:gd name="connsiteX77" fmla="*/ 2717073 w 4509814"/>
              <a:gd name="connsiteY77" fmla="*/ 53436 h 4770731"/>
              <a:gd name="connsiteX78" fmla="*/ 2717073 w 4509814"/>
              <a:gd name="connsiteY78" fmla="*/ 267172 h 4770731"/>
              <a:gd name="connsiteX79" fmla="*/ 2663637 w 4509814"/>
              <a:gd name="connsiteY79" fmla="*/ 320608 h 4770731"/>
              <a:gd name="connsiteX80" fmla="*/ 2500481 w 4509814"/>
              <a:gd name="connsiteY80" fmla="*/ 320608 h 4770731"/>
              <a:gd name="connsiteX81" fmla="*/ 2500481 w 4509814"/>
              <a:gd name="connsiteY81" fmla="*/ 727493 h 4770731"/>
              <a:gd name="connsiteX82" fmla="*/ 2673068 w 4509814"/>
              <a:gd name="connsiteY82" fmla="*/ 727493 h 4770731"/>
              <a:gd name="connsiteX83" fmla="*/ 3151075 w 4509814"/>
              <a:gd name="connsiteY83" fmla="*/ 727493 h 4770731"/>
              <a:gd name="connsiteX84" fmla="*/ 3555213 w 4509814"/>
              <a:gd name="connsiteY84" fmla="*/ 959980 h 4770731"/>
              <a:gd name="connsiteX85" fmla="*/ 3730340 w 4509814"/>
              <a:gd name="connsiteY85" fmla="*/ 1259852 h 4770731"/>
              <a:gd name="connsiteX86" fmla="*/ 3730453 w 4509814"/>
              <a:gd name="connsiteY86" fmla="*/ 1260131 h 4770731"/>
              <a:gd name="connsiteX87" fmla="*/ 3731545 w 4509814"/>
              <a:gd name="connsiteY87" fmla="*/ 1262028 h 4770731"/>
              <a:gd name="connsiteX88" fmla="*/ 4454242 w 4509814"/>
              <a:gd name="connsiteY88" fmla="*/ 2516558 h 4770731"/>
              <a:gd name="connsiteX89" fmla="*/ 4454242 w 4509814"/>
              <a:gd name="connsiteY89" fmla="*/ 2981607 h 4770731"/>
              <a:gd name="connsiteX90" fmla="*/ 4282478 w 4509814"/>
              <a:gd name="connsiteY90" fmla="*/ 3281531 h 4770731"/>
              <a:gd name="connsiteX91" fmla="*/ 4280607 w 4509814"/>
              <a:gd name="connsiteY91" fmla="*/ 3283972 h 4770731"/>
              <a:gd name="connsiteX92" fmla="*/ 4270850 w 4509814"/>
              <a:gd name="connsiteY92" fmla="*/ 3300833 h 4770731"/>
              <a:gd name="connsiteX93" fmla="*/ 3554781 w 4509814"/>
              <a:gd name="connsiteY93" fmla="*/ 4538202 h 4770731"/>
              <a:gd name="connsiteX94" fmla="*/ 3150648 w 4509814"/>
              <a:gd name="connsiteY94" fmla="*/ 4770730 h 4770731"/>
              <a:gd name="connsiteX95" fmla="*/ 2807136 w 4509814"/>
              <a:gd name="connsiteY95" fmla="*/ 4770730 h 4770731"/>
              <a:gd name="connsiteX96" fmla="*/ 2806416 w 4509814"/>
              <a:gd name="connsiteY96" fmla="*/ 4770683 h 4770731"/>
              <a:gd name="connsiteX97" fmla="*/ 2806907 w 4509814"/>
              <a:gd name="connsiteY97" fmla="*/ 4770731 h 4770731"/>
              <a:gd name="connsiteX98" fmla="*/ 1355734 w 4509814"/>
              <a:gd name="connsiteY98" fmla="*/ 4770731 h 4770731"/>
              <a:gd name="connsiteX99" fmla="*/ 951695 w 4509814"/>
              <a:gd name="connsiteY99" fmla="*/ 4538245 h 4770731"/>
              <a:gd name="connsiteX100" fmla="*/ 779978 w 4509814"/>
              <a:gd name="connsiteY100" fmla="*/ 4238372 h 4770731"/>
              <a:gd name="connsiteX101" fmla="*/ 777637 w 4509814"/>
              <a:gd name="connsiteY101" fmla="*/ 4233677 h 4770731"/>
              <a:gd name="connsiteX102" fmla="*/ 768368 w 4509814"/>
              <a:gd name="connsiteY102" fmla="*/ 4217596 h 4770731"/>
              <a:gd name="connsiteX103" fmla="*/ 55572 w 4509814"/>
              <a:gd name="connsiteY103" fmla="*/ 2980738 h 4770731"/>
              <a:gd name="connsiteX104" fmla="*/ 55572 w 4509814"/>
              <a:gd name="connsiteY104" fmla="*/ 2515872 h 4770731"/>
              <a:gd name="connsiteX105" fmla="*/ 227337 w 4509814"/>
              <a:gd name="connsiteY105" fmla="*/ 2216064 h 4770731"/>
              <a:gd name="connsiteX106" fmla="*/ 271808 w 4509814"/>
              <a:gd name="connsiteY106" fmla="*/ 2158302 h 4770731"/>
              <a:gd name="connsiteX107" fmla="*/ 271541 w 4509814"/>
              <a:gd name="connsiteY107" fmla="*/ 2154642 h 4770731"/>
              <a:gd name="connsiteX108" fmla="*/ 227597 w 4509814"/>
              <a:gd name="connsiteY108" fmla="*/ 2215610 h 4770731"/>
              <a:gd name="connsiteX109" fmla="*/ 265780 w 4509814"/>
              <a:gd name="connsiteY109" fmla="*/ 2149385 h 4770731"/>
              <a:gd name="connsiteX110" fmla="*/ 281159 w 4509814"/>
              <a:gd name="connsiteY110" fmla="*/ 2122713 h 4770731"/>
              <a:gd name="connsiteX111" fmla="*/ 282844 w 4509814"/>
              <a:gd name="connsiteY111" fmla="*/ 2117144 h 4770731"/>
              <a:gd name="connsiteX112" fmla="*/ 292332 w 4509814"/>
              <a:gd name="connsiteY112" fmla="*/ 2103335 h 4770731"/>
              <a:gd name="connsiteX113" fmla="*/ 318105 w 4509814"/>
              <a:gd name="connsiteY113" fmla="*/ 2058634 h 4770731"/>
              <a:gd name="connsiteX114" fmla="*/ 951667 w 4509814"/>
              <a:gd name="connsiteY114" fmla="*/ 959801 h 4770731"/>
              <a:gd name="connsiteX115" fmla="*/ 1355798 w 4509814"/>
              <a:gd name="connsiteY115" fmla="*/ 727493 h 4770731"/>
              <a:gd name="connsiteX116" fmla="*/ 1702677 w 4509814"/>
              <a:gd name="connsiteY116" fmla="*/ 727493 h 4770731"/>
              <a:gd name="connsiteX117" fmla="*/ 1703378 w 4509814"/>
              <a:gd name="connsiteY117" fmla="*/ 727538 h 4770731"/>
              <a:gd name="connsiteX118" fmla="*/ 1702912 w 4509814"/>
              <a:gd name="connsiteY118" fmla="*/ 727493 h 4770731"/>
              <a:gd name="connsiteX119" fmla="*/ 1725539 w 4509814"/>
              <a:gd name="connsiteY119" fmla="*/ 727493 h 4770731"/>
              <a:gd name="connsiteX120" fmla="*/ 1728671 w 4509814"/>
              <a:gd name="connsiteY120" fmla="*/ 727493 h 4770731"/>
              <a:gd name="connsiteX121" fmla="*/ 1747106 w 4509814"/>
              <a:gd name="connsiteY121" fmla="*/ 727493 h 4770731"/>
              <a:gd name="connsiteX122" fmla="*/ 2006041 w 4509814"/>
              <a:gd name="connsiteY122" fmla="*/ 727493 h 4770731"/>
              <a:gd name="connsiteX123" fmla="*/ 2009331 w 4509814"/>
              <a:gd name="connsiteY123" fmla="*/ 727493 h 4770731"/>
              <a:gd name="connsiteX124" fmla="*/ 2009331 w 4509814"/>
              <a:gd name="connsiteY124" fmla="*/ 320608 h 4770731"/>
              <a:gd name="connsiteX125" fmla="*/ 1843855 w 4509814"/>
              <a:gd name="connsiteY125" fmla="*/ 320608 h 4770731"/>
              <a:gd name="connsiteX126" fmla="*/ 1790419 w 4509814"/>
              <a:gd name="connsiteY126" fmla="*/ 267172 h 4770731"/>
              <a:gd name="connsiteX127" fmla="*/ 1790419 w 4509814"/>
              <a:gd name="connsiteY127" fmla="*/ 53436 h 4770731"/>
              <a:gd name="connsiteX128" fmla="*/ 1843855 w 4509814"/>
              <a:gd name="connsiteY128" fmla="*/ 0 h 477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4509814" h="4770731">
                <a:moveTo>
                  <a:pt x="2692627" y="4757376"/>
                </a:moveTo>
                <a:lnTo>
                  <a:pt x="2703955" y="4760759"/>
                </a:lnTo>
                <a:lnTo>
                  <a:pt x="2715553" y="4761882"/>
                </a:lnTo>
                <a:close/>
                <a:moveTo>
                  <a:pt x="2605792" y="4730879"/>
                </a:moveTo>
                <a:lnTo>
                  <a:pt x="2608282" y="4732175"/>
                </a:lnTo>
                <a:lnTo>
                  <a:pt x="2610240" y="4732762"/>
                </a:lnTo>
                <a:lnTo>
                  <a:pt x="2608464" y="4732167"/>
                </a:lnTo>
                <a:close/>
                <a:moveTo>
                  <a:pt x="2650695" y="4564996"/>
                </a:moveTo>
                <a:lnTo>
                  <a:pt x="2671425" y="4569072"/>
                </a:lnTo>
                <a:lnTo>
                  <a:pt x="2660937" y="4568056"/>
                </a:lnTo>
                <a:close/>
                <a:moveTo>
                  <a:pt x="2572178" y="4541038"/>
                </a:moveTo>
                <a:lnTo>
                  <a:pt x="2574595" y="4542203"/>
                </a:lnTo>
                <a:lnTo>
                  <a:pt x="2576201" y="4542740"/>
                </a:lnTo>
                <a:lnTo>
                  <a:pt x="2574430" y="4542211"/>
                </a:lnTo>
                <a:close/>
                <a:moveTo>
                  <a:pt x="734357" y="4133573"/>
                </a:moveTo>
                <a:lnTo>
                  <a:pt x="736807" y="4143832"/>
                </a:lnTo>
                <a:lnTo>
                  <a:pt x="741137" y="4153266"/>
                </a:lnTo>
                <a:close/>
                <a:moveTo>
                  <a:pt x="880015" y="4000950"/>
                </a:moveTo>
                <a:lnTo>
                  <a:pt x="886145" y="4018758"/>
                </a:lnTo>
                <a:lnTo>
                  <a:pt x="882230" y="4010227"/>
                </a:lnTo>
                <a:close/>
                <a:moveTo>
                  <a:pt x="640510" y="2073331"/>
                </a:moveTo>
                <a:lnTo>
                  <a:pt x="640510" y="2075601"/>
                </a:lnTo>
                <a:lnTo>
                  <a:pt x="600208" y="2092997"/>
                </a:lnTo>
                <a:lnTo>
                  <a:pt x="616088" y="2082981"/>
                </a:lnTo>
                <a:close/>
                <a:moveTo>
                  <a:pt x="469479" y="2001738"/>
                </a:moveTo>
                <a:lnTo>
                  <a:pt x="442468" y="2012410"/>
                </a:lnTo>
                <a:lnTo>
                  <a:pt x="424906" y="2023487"/>
                </a:lnTo>
                <a:lnTo>
                  <a:pt x="469479" y="2004248"/>
                </a:lnTo>
                <a:close/>
                <a:moveTo>
                  <a:pt x="2125631" y="1107539"/>
                </a:moveTo>
                <a:lnTo>
                  <a:pt x="2125732" y="1107539"/>
                </a:lnTo>
                <a:lnTo>
                  <a:pt x="2135179" y="1119279"/>
                </a:lnTo>
                <a:lnTo>
                  <a:pt x="2135090" y="1119286"/>
                </a:lnTo>
                <a:close/>
                <a:moveTo>
                  <a:pt x="1441926" y="921152"/>
                </a:moveTo>
                <a:cubicBezTo>
                  <a:pt x="1307941" y="921152"/>
                  <a:pt x="1143502" y="1015524"/>
                  <a:pt x="1076508" y="1131205"/>
                </a:cubicBezTo>
                <a:cubicBezTo>
                  <a:pt x="749154" y="1698960"/>
                  <a:pt x="585476" y="1982838"/>
                  <a:pt x="503637" y="2124778"/>
                </a:cubicBezTo>
                <a:lnTo>
                  <a:pt x="480333" y="2165197"/>
                </a:lnTo>
                <a:lnTo>
                  <a:pt x="471755" y="2177682"/>
                </a:lnTo>
                <a:lnTo>
                  <a:pt x="470231" y="2182718"/>
                </a:lnTo>
                <a:lnTo>
                  <a:pt x="456325" y="2206835"/>
                </a:lnTo>
                <a:cubicBezTo>
                  <a:pt x="421800" y="2266716"/>
                  <a:pt x="421800" y="2266716"/>
                  <a:pt x="421800" y="2266716"/>
                </a:cubicBezTo>
                <a:lnTo>
                  <a:pt x="461534" y="2211589"/>
                </a:lnTo>
                <a:lnTo>
                  <a:pt x="461775" y="2214898"/>
                </a:lnTo>
                <a:lnTo>
                  <a:pt x="421564" y="2267127"/>
                </a:lnTo>
                <a:cubicBezTo>
                  <a:pt x="266253" y="2538214"/>
                  <a:pt x="266253" y="2538214"/>
                  <a:pt x="266253" y="2538214"/>
                </a:cubicBezTo>
                <a:cubicBezTo>
                  <a:pt x="199255" y="2653960"/>
                  <a:pt x="199255" y="2842805"/>
                  <a:pt x="266253" y="2958550"/>
                </a:cubicBezTo>
                <a:cubicBezTo>
                  <a:pt x="757313" y="3810645"/>
                  <a:pt x="880077" y="4023668"/>
                  <a:pt x="910768" y="4076924"/>
                </a:cubicBezTo>
                <a:lnTo>
                  <a:pt x="919148" y="4091465"/>
                </a:lnTo>
                <a:lnTo>
                  <a:pt x="921266" y="4095711"/>
                </a:lnTo>
                <a:cubicBezTo>
                  <a:pt x="1076533" y="4366857"/>
                  <a:pt x="1076533" y="4366857"/>
                  <a:pt x="1076533" y="4366857"/>
                </a:cubicBezTo>
                <a:cubicBezTo>
                  <a:pt x="1143511" y="4482628"/>
                  <a:pt x="1307912" y="4577073"/>
                  <a:pt x="1441867" y="4577073"/>
                </a:cubicBezTo>
                <a:cubicBezTo>
                  <a:pt x="2754028" y="4577073"/>
                  <a:pt x="2754028" y="4577073"/>
                  <a:pt x="2754028" y="4577073"/>
                </a:cubicBezTo>
                <a:lnTo>
                  <a:pt x="2753584" y="4577030"/>
                </a:lnTo>
                <a:lnTo>
                  <a:pt x="2754235" y="4577072"/>
                </a:lnTo>
                <a:cubicBezTo>
                  <a:pt x="3064841" y="4577072"/>
                  <a:pt x="3064841" y="4577072"/>
                  <a:pt x="3064841" y="4577072"/>
                </a:cubicBezTo>
                <a:cubicBezTo>
                  <a:pt x="3198828" y="4577072"/>
                  <a:pt x="3363265" y="4482610"/>
                  <a:pt x="3430259" y="4366818"/>
                </a:cubicBezTo>
                <a:cubicBezTo>
                  <a:pt x="3923573" y="3514371"/>
                  <a:pt x="4046902" y="3301259"/>
                  <a:pt x="4077735" y="3247981"/>
                </a:cubicBezTo>
                <a:lnTo>
                  <a:pt x="4086557" y="3232736"/>
                </a:lnTo>
                <a:lnTo>
                  <a:pt x="4088248" y="3230529"/>
                </a:lnTo>
                <a:cubicBezTo>
                  <a:pt x="4243560" y="2959336"/>
                  <a:pt x="4243560" y="2959336"/>
                  <a:pt x="4243560" y="2959336"/>
                </a:cubicBezTo>
                <a:cubicBezTo>
                  <a:pt x="4310556" y="2843546"/>
                  <a:pt x="4310556" y="2654625"/>
                  <a:pt x="4243560" y="2538835"/>
                </a:cubicBezTo>
                <a:cubicBezTo>
                  <a:pt x="3670656" y="1544333"/>
                  <a:pt x="3599043" y="1420020"/>
                  <a:pt x="3590092" y="1404482"/>
                </a:cubicBezTo>
                <a:lnTo>
                  <a:pt x="3589104" y="1402766"/>
                </a:lnTo>
                <a:lnTo>
                  <a:pt x="3589002" y="1402514"/>
                </a:lnTo>
                <a:cubicBezTo>
                  <a:pt x="3430650" y="1131367"/>
                  <a:pt x="3430650" y="1131367"/>
                  <a:pt x="3430650" y="1131367"/>
                </a:cubicBezTo>
                <a:cubicBezTo>
                  <a:pt x="3363657" y="1015596"/>
                  <a:pt x="3199215" y="921152"/>
                  <a:pt x="3065226" y="921152"/>
                </a:cubicBezTo>
                <a:cubicBezTo>
                  <a:pt x="2737867" y="921152"/>
                  <a:pt x="2492348" y="921152"/>
                  <a:pt x="2308208" y="921152"/>
                </a:cubicBezTo>
                <a:lnTo>
                  <a:pt x="2254905" y="921152"/>
                </a:lnTo>
                <a:lnTo>
                  <a:pt x="2181292" y="921152"/>
                </a:lnTo>
                <a:cubicBezTo>
                  <a:pt x="1949199" y="921152"/>
                  <a:pt x="1843703" y="921152"/>
                  <a:pt x="1795749" y="921152"/>
                </a:cubicBezTo>
                <a:lnTo>
                  <a:pt x="1779080" y="921152"/>
                </a:lnTo>
                <a:lnTo>
                  <a:pt x="1776248" y="921152"/>
                </a:lnTo>
                <a:cubicBezTo>
                  <a:pt x="1755788" y="921152"/>
                  <a:pt x="1755788" y="921152"/>
                  <a:pt x="1755788" y="921152"/>
                </a:cubicBezTo>
                <a:lnTo>
                  <a:pt x="1756210" y="921192"/>
                </a:lnTo>
                <a:lnTo>
                  <a:pt x="1755576" y="921152"/>
                </a:lnTo>
                <a:cubicBezTo>
                  <a:pt x="1441926" y="921152"/>
                  <a:pt x="1441926" y="921152"/>
                  <a:pt x="1441926" y="921152"/>
                </a:cubicBezTo>
                <a:close/>
                <a:moveTo>
                  <a:pt x="1843855" y="0"/>
                </a:moveTo>
                <a:lnTo>
                  <a:pt x="2663637" y="0"/>
                </a:lnTo>
                <a:cubicBezTo>
                  <a:pt x="2693149" y="0"/>
                  <a:pt x="2717073" y="23924"/>
                  <a:pt x="2717073" y="53436"/>
                </a:cubicBezTo>
                <a:lnTo>
                  <a:pt x="2717073" y="267172"/>
                </a:lnTo>
                <a:cubicBezTo>
                  <a:pt x="2717073" y="296684"/>
                  <a:pt x="2693149" y="320608"/>
                  <a:pt x="2663637" y="320608"/>
                </a:cubicBezTo>
                <a:lnTo>
                  <a:pt x="2500481" y="320608"/>
                </a:lnTo>
                <a:lnTo>
                  <a:pt x="2500481" y="727493"/>
                </a:lnTo>
                <a:lnTo>
                  <a:pt x="2673068" y="727493"/>
                </a:lnTo>
                <a:cubicBezTo>
                  <a:pt x="2811662" y="727493"/>
                  <a:pt x="2970055" y="727493"/>
                  <a:pt x="3151075" y="727493"/>
                </a:cubicBezTo>
                <a:cubicBezTo>
                  <a:pt x="3299259" y="727493"/>
                  <a:pt x="3481121" y="831943"/>
                  <a:pt x="3555213" y="959980"/>
                </a:cubicBezTo>
                <a:cubicBezTo>
                  <a:pt x="3555213" y="959980"/>
                  <a:pt x="3555213" y="959980"/>
                  <a:pt x="3730340" y="1259852"/>
                </a:cubicBezTo>
                <a:lnTo>
                  <a:pt x="3730453" y="1260131"/>
                </a:lnTo>
                <a:lnTo>
                  <a:pt x="3731545" y="1262028"/>
                </a:lnTo>
                <a:cubicBezTo>
                  <a:pt x="3741446" y="1279213"/>
                  <a:pt x="3820645" y="1416697"/>
                  <a:pt x="4454242" y="2516558"/>
                </a:cubicBezTo>
                <a:cubicBezTo>
                  <a:pt x="4528338" y="2644614"/>
                  <a:pt x="4528338" y="2853550"/>
                  <a:pt x="4454242" y="2981607"/>
                </a:cubicBezTo>
                <a:cubicBezTo>
                  <a:pt x="4454242" y="2981607"/>
                  <a:pt x="4454242" y="2981607"/>
                  <a:pt x="4282478" y="3281531"/>
                </a:cubicBezTo>
                <a:lnTo>
                  <a:pt x="4280607" y="3283972"/>
                </a:lnTo>
                <a:lnTo>
                  <a:pt x="4270850" y="3300833"/>
                </a:lnTo>
                <a:cubicBezTo>
                  <a:pt x="4236751" y="3359754"/>
                  <a:pt x="4100357" y="3595444"/>
                  <a:pt x="3554781" y="4538202"/>
                </a:cubicBezTo>
                <a:cubicBezTo>
                  <a:pt x="3480688" y="4666261"/>
                  <a:pt x="3298831" y="4770730"/>
                  <a:pt x="3150648" y="4770730"/>
                </a:cubicBezTo>
                <a:cubicBezTo>
                  <a:pt x="3150648" y="4770730"/>
                  <a:pt x="3150648" y="4770730"/>
                  <a:pt x="2807136" y="4770730"/>
                </a:cubicBezTo>
                <a:lnTo>
                  <a:pt x="2806416" y="4770683"/>
                </a:lnTo>
                <a:lnTo>
                  <a:pt x="2806907" y="4770731"/>
                </a:lnTo>
                <a:cubicBezTo>
                  <a:pt x="2806907" y="4770731"/>
                  <a:pt x="2806907" y="4770731"/>
                  <a:pt x="1355734" y="4770731"/>
                </a:cubicBezTo>
                <a:cubicBezTo>
                  <a:pt x="1207586" y="4770731"/>
                  <a:pt x="1025768" y="4666281"/>
                  <a:pt x="951695" y="4538245"/>
                </a:cubicBezTo>
                <a:cubicBezTo>
                  <a:pt x="951695" y="4538245"/>
                  <a:pt x="951695" y="4538245"/>
                  <a:pt x="779978" y="4238372"/>
                </a:cubicBezTo>
                <a:lnTo>
                  <a:pt x="777637" y="4233677"/>
                </a:lnTo>
                <a:lnTo>
                  <a:pt x="768368" y="4217596"/>
                </a:lnTo>
                <a:cubicBezTo>
                  <a:pt x="734425" y="4158696"/>
                  <a:pt x="598655" y="3923105"/>
                  <a:pt x="55572" y="2980738"/>
                </a:cubicBezTo>
                <a:cubicBezTo>
                  <a:pt x="-18525" y="2852732"/>
                  <a:pt x="-18525" y="2643878"/>
                  <a:pt x="55572" y="2515872"/>
                </a:cubicBezTo>
                <a:cubicBezTo>
                  <a:pt x="55572" y="2515872"/>
                  <a:pt x="55572" y="2515872"/>
                  <a:pt x="227337" y="2216064"/>
                </a:cubicBezTo>
                <a:lnTo>
                  <a:pt x="271808" y="2158302"/>
                </a:lnTo>
                <a:lnTo>
                  <a:pt x="271541" y="2154642"/>
                </a:lnTo>
                <a:lnTo>
                  <a:pt x="227597" y="2215610"/>
                </a:lnTo>
                <a:cubicBezTo>
                  <a:pt x="227597" y="2215610"/>
                  <a:pt x="227597" y="2215610"/>
                  <a:pt x="265780" y="2149385"/>
                </a:cubicBezTo>
                <a:lnTo>
                  <a:pt x="281159" y="2122713"/>
                </a:lnTo>
                <a:lnTo>
                  <a:pt x="282844" y="2117144"/>
                </a:lnTo>
                <a:lnTo>
                  <a:pt x="292332" y="2103335"/>
                </a:lnTo>
                <a:lnTo>
                  <a:pt x="318105" y="2058634"/>
                </a:lnTo>
                <a:cubicBezTo>
                  <a:pt x="408615" y="1901657"/>
                  <a:pt x="589632" y="1587705"/>
                  <a:pt x="951667" y="959801"/>
                </a:cubicBezTo>
                <a:cubicBezTo>
                  <a:pt x="1025759" y="831863"/>
                  <a:pt x="1207618" y="727493"/>
                  <a:pt x="1355798" y="727493"/>
                </a:cubicBezTo>
                <a:cubicBezTo>
                  <a:pt x="1355798" y="727493"/>
                  <a:pt x="1355798" y="727493"/>
                  <a:pt x="1702677" y="727493"/>
                </a:cubicBezTo>
                <a:lnTo>
                  <a:pt x="1703378" y="727538"/>
                </a:lnTo>
                <a:lnTo>
                  <a:pt x="1702912" y="727493"/>
                </a:lnTo>
                <a:cubicBezTo>
                  <a:pt x="1702912" y="727493"/>
                  <a:pt x="1702912" y="727493"/>
                  <a:pt x="1725539" y="727493"/>
                </a:cubicBezTo>
                <a:lnTo>
                  <a:pt x="1728671" y="727493"/>
                </a:lnTo>
                <a:lnTo>
                  <a:pt x="1747106" y="727493"/>
                </a:lnTo>
                <a:cubicBezTo>
                  <a:pt x="1786881" y="727493"/>
                  <a:pt x="1862454" y="727493"/>
                  <a:pt x="2006041" y="727493"/>
                </a:cubicBezTo>
                <a:lnTo>
                  <a:pt x="2009331" y="727493"/>
                </a:lnTo>
                <a:lnTo>
                  <a:pt x="2009331" y="320608"/>
                </a:lnTo>
                <a:lnTo>
                  <a:pt x="1843855" y="320608"/>
                </a:lnTo>
                <a:cubicBezTo>
                  <a:pt x="1814343" y="320608"/>
                  <a:pt x="1790419" y="296684"/>
                  <a:pt x="1790419" y="267172"/>
                </a:cubicBezTo>
                <a:lnTo>
                  <a:pt x="1790419" y="53436"/>
                </a:lnTo>
                <a:cubicBezTo>
                  <a:pt x="1790419" y="23924"/>
                  <a:pt x="1814343" y="0"/>
                  <a:pt x="1843855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AU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1430200" y="2509838"/>
            <a:ext cx="1571625" cy="3540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430200" y="2863850"/>
            <a:ext cx="2320925" cy="3381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1430200" y="3806825"/>
            <a:ext cx="1571625" cy="3540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430200" y="4160838"/>
            <a:ext cx="2320925" cy="3381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1430200" y="5102225"/>
            <a:ext cx="1571625" cy="3524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430200" y="5454650"/>
            <a:ext cx="2320925" cy="3397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9502421" y="2509838"/>
            <a:ext cx="1571625" cy="35401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algn="r">
              <a:lnSpc>
                <a:spcPct val="14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8838846" y="2863850"/>
            <a:ext cx="2235200" cy="3381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9504009" y="3806825"/>
            <a:ext cx="1570037" cy="35401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algn="r">
              <a:lnSpc>
                <a:spcPct val="14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8840434" y="4160838"/>
            <a:ext cx="2233612" cy="3381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9502421" y="5102225"/>
            <a:ext cx="1571625" cy="3524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algn="r">
              <a:lnSpc>
                <a:spcPct val="14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1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8838846" y="5454650"/>
            <a:ext cx="2235200" cy="3397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Freeform 21"/>
          <p:cNvSpPr>
            <a:spLocks noEditPoints="1"/>
          </p:cNvSpPr>
          <p:nvPr/>
        </p:nvSpPr>
        <p:spPr bwMode="auto">
          <a:xfrm>
            <a:off x="5660435" y="3122750"/>
            <a:ext cx="470335" cy="537221"/>
          </a:xfrm>
          <a:custGeom>
            <a:avLst/>
            <a:gdLst>
              <a:gd name="T0" fmla="*/ 432 w 504"/>
              <a:gd name="T1" fmla="*/ 541 h 577"/>
              <a:gd name="T2" fmla="*/ 407 w 504"/>
              <a:gd name="T3" fmla="*/ 541 h 577"/>
              <a:gd name="T4" fmla="*/ 504 w 504"/>
              <a:gd name="T5" fmla="*/ 361 h 577"/>
              <a:gd name="T6" fmla="*/ 341 w 504"/>
              <a:gd name="T7" fmla="*/ 152 h 577"/>
              <a:gd name="T8" fmla="*/ 382 w 504"/>
              <a:gd name="T9" fmla="*/ 75 h 577"/>
              <a:gd name="T10" fmla="*/ 374 w 504"/>
              <a:gd name="T11" fmla="*/ 50 h 577"/>
              <a:gd name="T12" fmla="*/ 277 w 504"/>
              <a:gd name="T13" fmla="*/ 3 h 577"/>
              <a:gd name="T14" fmla="*/ 263 w 504"/>
              <a:gd name="T15" fmla="*/ 2 h 577"/>
              <a:gd name="T16" fmla="*/ 252 w 504"/>
              <a:gd name="T17" fmla="*/ 12 h 577"/>
              <a:gd name="T18" fmla="*/ 137 w 504"/>
              <a:gd name="T19" fmla="*/ 230 h 577"/>
              <a:gd name="T20" fmla="*/ 153 w 504"/>
              <a:gd name="T21" fmla="*/ 280 h 577"/>
              <a:gd name="T22" fmla="*/ 137 w 504"/>
              <a:gd name="T23" fmla="*/ 313 h 577"/>
              <a:gd name="T24" fmla="*/ 202 w 504"/>
              <a:gd name="T25" fmla="*/ 344 h 577"/>
              <a:gd name="T26" fmla="*/ 217 w 504"/>
              <a:gd name="T27" fmla="*/ 312 h 577"/>
              <a:gd name="T28" fmla="*/ 217 w 504"/>
              <a:gd name="T29" fmla="*/ 312 h 577"/>
              <a:gd name="T30" fmla="*/ 267 w 504"/>
              <a:gd name="T31" fmla="*/ 293 h 577"/>
              <a:gd name="T32" fmla="*/ 306 w 504"/>
              <a:gd name="T33" fmla="*/ 219 h 577"/>
              <a:gd name="T34" fmla="*/ 432 w 504"/>
              <a:gd name="T35" fmla="*/ 361 h 577"/>
              <a:gd name="T36" fmla="*/ 288 w 504"/>
              <a:gd name="T37" fmla="*/ 505 h 577"/>
              <a:gd name="T38" fmla="*/ 180 w 504"/>
              <a:gd name="T39" fmla="*/ 469 h 577"/>
              <a:gd name="T40" fmla="*/ 180 w 504"/>
              <a:gd name="T41" fmla="*/ 451 h 577"/>
              <a:gd name="T42" fmla="*/ 198 w 504"/>
              <a:gd name="T43" fmla="*/ 433 h 577"/>
              <a:gd name="T44" fmla="*/ 288 w 504"/>
              <a:gd name="T45" fmla="*/ 433 h 577"/>
              <a:gd name="T46" fmla="*/ 288 w 504"/>
              <a:gd name="T47" fmla="*/ 397 h 577"/>
              <a:gd name="T48" fmla="*/ 149 w 504"/>
              <a:gd name="T49" fmla="*/ 397 h 577"/>
              <a:gd name="T50" fmla="*/ 75 w 504"/>
              <a:gd name="T51" fmla="*/ 397 h 577"/>
              <a:gd name="T52" fmla="*/ 0 w 504"/>
              <a:gd name="T53" fmla="*/ 397 h 577"/>
              <a:gd name="T54" fmla="*/ 0 w 504"/>
              <a:gd name="T55" fmla="*/ 433 h 577"/>
              <a:gd name="T56" fmla="*/ 85 w 504"/>
              <a:gd name="T57" fmla="*/ 433 h 577"/>
              <a:gd name="T58" fmla="*/ 90 w 504"/>
              <a:gd name="T59" fmla="*/ 433 h 577"/>
              <a:gd name="T60" fmla="*/ 108 w 504"/>
              <a:gd name="T61" fmla="*/ 451 h 577"/>
              <a:gd name="T62" fmla="*/ 108 w 504"/>
              <a:gd name="T63" fmla="*/ 469 h 577"/>
              <a:gd name="T64" fmla="*/ 108 w 504"/>
              <a:gd name="T65" fmla="*/ 541 h 577"/>
              <a:gd name="T66" fmla="*/ 36 w 504"/>
              <a:gd name="T67" fmla="*/ 577 h 577"/>
              <a:gd name="T68" fmla="*/ 504 w 504"/>
              <a:gd name="T69" fmla="*/ 577 h 577"/>
              <a:gd name="T70" fmla="*/ 432 w 504"/>
              <a:gd name="T71" fmla="*/ 541 h 577"/>
              <a:gd name="T72" fmla="*/ 306 w 504"/>
              <a:gd name="T73" fmla="*/ 49 h 577"/>
              <a:gd name="T74" fmla="*/ 294 w 504"/>
              <a:gd name="T75" fmla="*/ 61 h 577"/>
              <a:gd name="T76" fmla="*/ 212 w 504"/>
              <a:gd name="T77" fmla="*/ 217 h 577"/>
              <a:gd name="T78" fmla="*/ 180 w 504"/>
              <a:gd name="T79" fmla="*/ 202 h 577"/>
              <a:gd name="T80" fmla="*/ 182 w 504"/>
              <a:gd name="T81" fmla="*/ 195 h 577"/>
              <a:gd name="T82" fmla="*/ 261 w 504"/>
              <a:gd name="T83" fmla="*/ 48 h 577"/>
              <a:gd name="T84" fmla="*/ 272 w 504"/>
              <a:gd name="T85" fmla="*/ 38 h 577"/>
              <a:gd name="T86" fmla="*/ 286 w 504"/>
              <a:gd name="T87" fmla="*/ 39 h 577"/>
              <a:gd name="T88" fmla="*/ 306 w 504"/>
              <a:gd name="T89" fmla="*/ 49 h 577"/>
              <a:gd name="T90" fmla="*/ 306 w 504"/>
              <a:gd name="T91" fmla="*/ 49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4" h="577">
                <a:moveTo>
                  <a:pt x="432" y="541"/>
                </a:moveTo>
                <a:cubicBezTo>
                  <a:pt x="407" y="541"/>
                  <a:pt x="407" y="541"/>
                  <a:pt x="407" y="541"/>
                </a:cubicBezTo>
                <a:cubicBezTo>
                  <a:pt x="466" y="502"/>
                  <a:pt x="504" y="436"/>
                  <a:pt x="504" y="361"/>
                </a:cubicBezTo>
                <a:cubicBezTo>
                  <a:pt x="504" y="260"/>
                  <a:pt x="435" y="175"/>
                  <a:pt x="341" y="152"/>
                </a:cubicBezTo>
                <a:cubicBezTo>
                  <a:pt x="382" y="75"/>
                  <a:pt x="382" y="75"/>
                  <a:pt x="382" y="75"/>
                </a:cubicBezTo>
                <a:cubicBezTo>
                  <a:pt x="386" y="65"/>
                  <a:pt x="383" y="54"/>
                  <a:pt x="374" y="50"/>
                </a:cubicBezTo>
                <a:cubicBezTo>
                  <a:pt x="277" y="3"/>
                  <a:pt x="277" y="3"/>
                  <a:pt x="277" y="3"/>
                </a:cubicBezTo>
                <a:cubicBezTo>
                  <a:pt x="272" y="1"/>
                  <a:pt x="267" y="0"/>
                  <a:pt x="263" y="2"/>
                </a:cubicBezTo>
                <a:cubicBezTo>
                  <a:pt x="258" y="4"/>
                  <a:pt x="254" y="7"/>
                  <a:pt x="252" y="12"/>
                </a:cubicBezTo>
                <a:cubicBezTo>
                  <a:pt x="137" y="230"/>
                  <a:pt x="137" y="230"/>
                  <a:pt x="137" y="230"/>
                </a:cubicBezTo>
                <a:cubicBezTo>
                  <a:pt x="128" y="249"/>
                  <a:pt x="135" y="272"/>
                  <a:pt x="153" y="280"/>
                </a:cubicBezTo>
                <a:cubicBezTo>
                  <a:pt x="137" y="313"/>
                  <a:pt x="137" y="313"/>
                  <a:pt x="137" y="313"/>
                </a:cubicBezTo>
                <a:cubicBezTo>
                  <a:pt x="202" y="344"/>
                  <a:pt x="202" y="344"/>
                  <a:pt x="202" y="344"/>
                </a:cubicBezTo>
                <a:cubicBezTo>
                  <a:pt x="217" y="312"/>
                  <a:pt x="217" y="312"/>
                  <a:pt x="217" y="312"/>
                </a:cubicBezTo>
                <a:cubicBezTo>
                  <a:pt x="217" y="312"/>
                  <a:pt x="217" y="312"/>
                  <a:pt x="217" y="312"/>
                </a:cubicBezTo>
                <a:cubicBezTo>
                  <a:pt x="235" y="320"/>
                  <a:pt x="257" y="312"/>
                  <a:pt x="267" y="293"/>
                </a:cubicBezTo>
                <a:cubicBezTo>
                  <a:pt x="306" y="219"/>
                  <a:pt x="306" y="219"/>
                  <a:pt x="306" y="219"/>
                </a:cubicBezTo>
                <a:cubicBezTo>
                  <a:pt x="377" y="228"/>
                  <a:pt x="432" y="288"/>
                  <a:pt x="432" y="361"/>
                </a:cubicBezTo>
                <a:cubicBezTo>
                  <a:pt x="432" y="440"/>
                  <a:pt x="367" y="505"/>
                  <a:pt x="288" y="505"/>
                </a:cubicBezTo>
                <a:cubicBezTo>
                  <a:pt x="252" y="505"/>
                  <a:pt x="205" y="491"/>
                  <a:pt x="180" y="469"/>
                </a:cubicBezTo>
                <a:cubicBezTo>
                  <a:pt x="180" y="451"/>
                  <a:pt x="180" y="451"/>
                  <a:pt x="180" y="451"/>
                </a:cubicBezTo>
                <a:cubicBezTo>
                  <a:pt x="180" y="441"/>
                  <a:pt x="188" y="433"/>
                  <a:pt x="198" y="433"/>
                </a:cubicBezTo>
                <a:cubicBezTo>
                  <a:pt x="288" y="433"/>
                  <a:pt x="288" y="433"/>
                  <a:pt x="288" y="433"/>
                </a:cubicBezTo>
                <a:cubicBezTo>
                  <a:pt x="288" y="397"/>
                  <a:pt x="288" y="397"/>
                  <a:pt x="288" y="397"/>
                </a:cubicBezTo>
                <a:cubicBezTo>
                  <a:pt x="149" y="397"/>
                  <a:pt x="149" y="397"/>
                  <a:pt x="149" y="397"/>
                </a:cubicBezTo>
                <a:cubicBezTo>
                  <a:pt x="75" y="397"/>
                  <a:pt x="75" y="397"/>
                  <a:pt x="75" y="397"/>
                </a:cubicBezTo>
                <a:cubicBezTo>
                  <a:pt x="0" y="397"/>
                  <a:pt x="0" y="397"/>
                  <a:pt x="0" y="397"/>
                </a:cubicBezTo>
                <a:cubicBezTo>
                  <a:pt x="0" y="433"/>
                  <a:pt x="0" y="433"/>
                  <a:pt x="0" y="433"/>
                </a:cubicBezTo>
                <a:cubicBezTo>
                  <a:pt x="85" y="433"/>
                  <a:pt x="85" y="433"/>
                  <a:pt x="85" y="433"/>
                </a:cubicBezTo>
                <a:cubicBezTo>
                  <a:pt x="90" y="433"/>
                  <a:pt x="90" y="433"/>
                  <a:pt x="90" y="433"/>
                </a:cubicBezTo>
                <a:cubicBezTo>
                  <a:pt x="100" y="433"/>
                  <a:pt x="108" y="441"/>
                  <a:pt x="108" y="451"/>
                </a:cubicBezTo>
                <a:cubicBezTo>
                  <a:pt x="108" y="469"/>
                  <a:pt x="108" y="469"/>
                  <a:pt x="108" y="469"/>
                </a:cubicBezTo>
                <a:cubicBezTo>
                  <a:pt x="108" y="541"/>
                  <a:pt x="108" y="541"/>
                  <a:pt x="108" y="541"/>
                </a:cubicBezTo>
                <a:cubicBezTo>
                  <a:pt x="68" y="541"/>
                  <a:pt x="36" y="537"/>
                  <a:pt x="36" y="577"/>
                </a:cubicBezTo>
                <a:cubicBezTo>
                  <a:pt x="504" y="577"/>
                  <a:pt x="504" y="577"/>
                  <a:pt x="504" y="577"/>
                </a:cubicBezTo>
                <a:cubicBezTo>
                  <a:pt x="504" y="537"/>
                  <a:pt x="472" y="541"/>
                  <a:pt x="432" y="541"/>
                </a:cubicBezTo>
                <a:close/>
                <a:moveTo>
                  <a:pt x="306" y="49"/>
                </a:moveTo>
                <a:cubicBezTo>
                  <a:pt x="301" y="51"/>
                  <a:pt x="297" y="55"/>
                  <a:pt x="294" y="61"/>
                </a:cubicBezTo>
                <a:cubicBezTo>
                  <a:pt x="212" y="217"/>
                  <a:pt x="212" y="217"/>
                  <a:pt x="212" y="217"/>
                </a:cubicBezTo>
                <a:cubicBezTo>
                  <a:pt x="180" y="202"/>
                  <a:pt x="180" y="202"/>
                  <a:pt x="180" y="202"/>
                </a:cubicBezTo>
                <a:cubicBezTo>
                  <a:pt x="181" y="199"/>
                  <a:pt x="181" y="197"/>
                  <a:pt x="182" y="195"/>
                </a:cubicBezTo>
                <a:cubicBezTo>
                  <a:pt x="261" y="48"/>
                  <a:pt x="261" y="48"/>
                  <a:pt x="261" y="48"/>
                </a:cubicBezTo>
                <a:cubicBezTo>
                  <a:pt x="263" y="43"/>
                  <a:pt x="267" y="40"/>
                  <a:pt x="272" y="38"/>
                </a:cubicBezTo>
                <a:cubicBezTo>
                  <a:pt x="276" y="36"/>
                  <a:pt x="281" y="37"/>
                  <a:pt x="286" y="39"/>
                </a:cubicBezTo>
                <a:cubicBezTo>
                  <a:pt x="306" y="49"/>
                  <a:pt x="306" y="49"/>
                  <a:pt x="306" y="49"/>
                </a:cubicBezTo>
                <a:cubicBezTo>
                  <a:pt x="306" y="49"/>
                  <a:pt x="306" y="49"/>
                  <a:pt x="306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23" tIns="48212" rIns="96423" bIns="4821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AutoShape 15"/>
          <p:cNvSpPr/>
          <p:nvPr/>
        </p:nvSpPr>
        <p:spPr bwMode="auto">
          <a:xfrm>
            <a:off x="6781214" y="3202712"/>
            <a:ext cx="485958" cy="473868"/>
          </a:xfrm>
          <a:custGeom>
            <a:avLst/>
            <a:gdLst>
              <a:gd name="T0" fmla="+- 0 10782 53"/>
              <a:gd name="T1" fmla="*/ T0 w 21459"/>
              <a:gd name="T2" fmla="+- 0 10819 39"/>
              <a:gd name="T3" fmla="*/ 10819 h 21561"/>
              <a:gd name="T4" fmla="+- 0 10782 53"/>
              <a:gd name="T5" fmla="*/ T4 w 21459"/>
              <a:gd name="T6" fmla="+- 0 10819 39"/>
              <a:gd name="T7" fmla="*/ 10819 h 21561"/>
              <a:gd name="T8" fmla="+- 0 10782 53"/>
              <a:gd name="T9" fmla="*/ T8 w 21459"/>
              <a:gd name="T10" fmla="+- 0 10819 39"/>
              <a:gd name="T11" fmla="*/ 10819 h 21561"/>
              <a:gd name="T12" fmla="+- 0 10782 53"/>
              <a:gd name="T13" fmla="*/ T12 w 21459"/>
              <a:gd name="T14" fmla="+- 0 10819 39"/>
              <a:gd name="T15" fmla="*/ 10819 h 2156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459" h="21561">
                <a:moveTo>
                  <a:pt x="20359" y="4319"/>
                </a:moveTo>
                <a:cubicBezTo>
                  <a:pt x="20703" y="4451"/>
                  <a:pt x="20960" y="4653"/>
                  <a:pt x="21125" y="4923"/>
                </a:cubicBezTo>
                <a:cubicBezTo>
                  <a:pt x="21468" y="5418"/>
                  <a:pt x="21546" y="6025"/>
                  <a:pt x="21363" y="6735"/>
                </a:cubicBezTo>
                <a:lnTo>
                  <a:pt x="17812" y="19432"/>
                </a:lnTo>
                <a:cubicBezTo>
                  <a:pt x="17663" y="20051"/>
                  <a:pt x="17338" y="20561"/>
                  <a:pt x="16840" y="20960"/>
                </a:cubicBezTo>
                <a:cubicBezTo>
                  <a:pt x="16342" y="21361"/>
                  <a:pt x="15810" y="21560"/>
                  <a:pt x="15242" y="21560"/>
                </a:cubicBezTo>
                <a:lnTo>
                  <a:pt x="3374" y="21560"/>
                </a:lnTo>
                <a:cubicBezTo>
                  <a:pt x="3031" y="21560"/>
                  <a:pt x="2698" y="21496"/>
                  <a:pt x="2378" y="21358"/>
                </a:cubicBezTo>
                <a:cubicBezTo>
                  <a:pt x="2056" y="21223"/>
                  <a:pt x="1747" y="21042"/>
                  <a:pt x="1456" y="20810"/>
                </a:cubicBezTo>
                <a:cubicBezTo>
                  <a:pt x="1162" y="20581"/>
                  <a:pt x="906" y="20312"/>
                  <a:pt x="683" y="19998"/>
                </a:cubicBezTo>
                <a:cubicBezTo>
                  <a:pt x="463" y="19685"/>
                  <a:pt x="287" y="19345"/>
                  <a:pt x="161" y="18978"/>
                </a:cubicBezTo>
                <a:cubicBezTo>
                  <a:pt x="-46" y="18345"/>
                  <a:pt x="-53" y="17750"/>
                  <a:pt x="138" y="17199"/>
                </a:cubicBezTo>
                <a:cubicBezTo>
                  <a:pt x="156" y="17049"/>
                  <a:pt x="172" y="16900"/>
                  <a:pt x="188" y="16759"/>
                </a:cubicBezTo>
                <a:cubicBezTo>
                  <a:pt x="206" y="16613"/>
                  <a:pt x="222" y="16449"/>
                  <a:pt x="237" y="16273"/>
                </a:cubicBezTo>
                <a:cubicBezTo>
                  <a:pt x="237" y="16179"/>
                  <a:pt x="222" y="16082"/>
                  <a:pt x="188" y="15985"/>
                </a:cubicBezTo>
                <a:cubicBezTo>
                  <a:pt x="156" y="15889"/>
                  <a:pt x="146" y="15792"/>
                  <a:pt x="161" y="15695"/>
                </a:cubicBezTo>
                <a:cubicBezTo>
                  <a:pt x="180" y="15549"/>
                  <a:pt x="245" y="15402"/>
                  <a:pt x="358" y="15256"/>
                </a:cubicBezTo>
                <a:cubicBezTo>
                  <a:pt x="471" y="15109"/>
                  <a:pt x="578" y="14942"/>
                  <a:pt x="678" y="14757"/>
                </a:cubicBezTo>
                <a:cubicBezTo>
                  <a:pt x="872" y="14411"/>
                  <a:pt x="1060" y="13986"/>
                  <a:pt x="1249" y="13485"/>
                </a:cubicBezTo>
                <a:cubicBezTo>
                  <a:pt x="1438" y="12987"/>
                  <a:pt x="1574" y="12553"/>
                  <a:pt x="1655" y="12190"/>
                </a:cubicBezTo>
                <a:cubicBezTo>
                  <a:pt x="1689" y="12040"/>
                  <a:pt x="1686" y="11896"/>
                  <a:pt x="1642" y="11762"/>
                </a:cubicBezTo>
                <a:cubicBezTo>
                  <a:pt x="1603" y="11627"/>
                  <a:pt x="1597" y="11504"/>
                  <a:pt x="1631" y="11389"/>
                </a:cubicBezTo>
                <a:cubicBezTo>
                  <a:pt x="1665" y="11240"/>
                  <a:pt x="1734" y="11111"/>
                  <a:pt x="1838" y="11005"/>
                </a:cubicBezTo>
                <a:cubicBezTo>
                  <a:pt x="1943" y="10897"/>
                  <a:pt x="2027" y="10788"/>
                  <a:pt x="2095" y="10671"/>
                </a:cubicBezTo>
                <a:cubicBezTo>
                  <a:pt x="2179" y="10507"/>
                  <a:pt x="2268" y="10308"/>
                  <a:pt x="2365" y="10082"/>
                </a:cubicBezTo>
                <a:cubicBezTo>
                  <a:pt x="2459" y="9859"/>
                  <a:pt x="2551" y="9628"/>
                  <a:pt x="2635" y="9390"/>
                </a:cubicBezTo>
                <a:cubicBezTo>
                  <a:pt x="2719" y="9150"/>
                  <a:pt x="2784" y="8918"/>
                  <a:pt x="2837" y="8690"/>
                </a:cubicBezTo>
                <a:cubicBezTo>
                  <a:pt x="2887" y="8461"/>
                  <a:pt x="2918" y="8271"/>
                  <a:pt x="2936" y="8118"/>
                </a:cubicBezTo>
                <a:cubicBezTo>
                  <a:pt x="2952" y="7972"/>
                  <a:pt x="2944" y="7816"/>
                  <a:pt x="2910" y="7655"/>
                </a:cubicBezTo>
                <a:cubicBezTo>
                  <a:pt x="2876" y="7497"/>
                  <a:pt x="2876" y="7365"/>
                  <a:pt x="2910" y="7248"/>
                </a:cubicBezTo>
                <a:cubicBezTo>
                  <a:pt x="2960" y="7101"/>
                  <a:pt x="3046" y="6978"/>
                  <a:pt x="3167" y="6878"/>
                </a:cubicBezTo>
                <a:cubicBezTo>
                  <a:pt x="3288" y="6778"/>
                  <a:pt x="3390" y="6664"/>
                  <a:pt x="3476" y="6532"/>
                </a:cubicBezTo>
                <a:cubicBezTo>
                  <a:pt x="3557" y="6421"/>
                  <a:pt x="3649" y="6263"/>
                  <a:pt x="3746" y="6049"/>
                </a:cubicBezTo>
                <a:cubicBezTo>
                  <a:pt x="3840" y="5841"/>
                  <a:pt x="3937" y="5609"/>
                  <a:pt x="4034" y="5354"/>
                </a:cubicBezTo>
                <a:cubicBezTo>
                  <a:pt x="4129" y="5102"/>
                  <a:pt x="4210" y="4856"/>
                  <a:pt x="4278" y="4618"/>
                </a:cubicBezTo>
                <a:cubicBezTo>
                  <a:pt x="4344" y="4381"/>
                  <a:pt x="4385" y="4170"/>
                  <a:pt x="4404" y="3979"/>
                </a:cubicBezTo>
                <a:cubicBezTo>
                  <a:pt x="4420" y="3868"/>
                  <a:pt x="4404" y="3754"/>
                  <a:pt x="4354" y="3636"/>
                </a:cubicBezTo>
                <a:cubicBezTo>
                  <a:pt x="4304" y="3519"/>
                  <a:pt x="4294" y="3390"/>
                  <a:pt x="4328" y="3249"/>
                </a:cubicBezTo>
                <a:cubicBezTo>
                  <a:pt x="4362" y="3120"/>
                  <a:pt x="4438" y="2980"/>
                  <a:pt x="4561" y="2836"/>
                </a:cubicBezTo>
                <a:cubicBezTo>
                  <a:pt x="4682" y="2692"/>
                  <a:pt x="4792" y="2543"/>
                  <a:pt x="4894" y="2393"/>
                </a:cubicBezTo>
                <a:cubicBezTo>
                  <a:pt x="5025" y="2159"/>
                  <a:pt x="5145" y="1886"/>
                  <a:pt x="5250" y="1573"/>
                </a:cubicBezTo>
                <a:cubicBezTo>
                  <a:pt x="5355" y="1262"/>
                  <a:pt x="5481" y="975"/>
                  <a:pt x="5625" y="717"/>
                </a:cubicBezTo>
                <a:cubicBezTo>
                  <a:pt x="5772" y="462"/>
                  <a:pt x="5966" y="259"/>
                  <a:pt x="6204" y="116"/>
                </a:cubicBezTo>
                <a:cubicBezTo>
                  <a:pt x="6440" y="-31"/>
                  <a:pt x="6767" y="-39"/>
                  <a:pt x="7176" y="92"/>
                </a:cubicBezTo>
                <a:lnTo>
                  <a:pt x="7150" y="151"/>
                </a:lnTo>
                <a:cubicBezTo>
                  <a:pt x="7409" y="54"/>
                  <a:pt x="7635" y="10"/>
                  <a:pt x="7829" y="10"/>
                </a:cubicBezTo>
                <a:lnTo>
                  <a:pt x="17613" y="10"/>
                </a:lnTo>
                <a:cubicBezTo>
                  <a:pt x="18266" y="10"/>
                  <a:pt x="18764" y="277"/>
                  <a:pt x="19107" y="805"/>
                </a:cubicBezTo>
                <a:cubicBezTo>
                  <a:pt x="19448" y="1303"/>
                  <a:pt x="19524" y="1904"/>
                  <a:pt x="19330" y="2616"/>
                </a:cubicBezTo>
                <a:lnTo>
                  <a:pt x="15782" y="15329"/>
                </a:lnTo>
                <a:cubicBezTo>
                  <a:pt x="15630" y="15918"/>
                  <a:pt x="15307" y="16419"/>
                  <a:pt x="14809" y="16829"/>
                </a:cubicBezTo>
                <a:cubicBezTo>
                  <a:pt x="14312" y="17243"/>
                  <a:pt x="13782" y="17448"/>
                  <a:pt x="13221" y="17448"/>
                </a:cubicBezTo>
                <a:lnTo>
                  <a:pt x="2019" y="17448"/>
                </a:lnTo>
                <a:cubicBezTo>
                  <a:pt x="1935" y="17448"/>
                  <a:pt x="1852" y="17460"/>
                  <a:pt x="1762" y="17477"/>
                </a:cubicBezTo>
                <a:cubicBezTo>
                  <a:pt x="1676" y="17495"/>
                  <a:pt x="1597" y="17551"/>
                  <a:pt x="1529" y="17644"/>
                </a:cubicBezTo>
                <a:cubicBezTo>
                  <a:pt x="1430" y="17832"/>
                  <a:pt x="1430" y="18096"/>
                  <a:pt x="1529" y="18430"/>
                </a:cubicBezTo>
                <a:cubicBezTo>
                  <a:pt x="1665" y="18834"/>
                  <a:pt x="1914" y="19186"/>
                  <a:pt x="2284" y="19488"/>
                </a:cubicBezTo>
                <a:cubicBezTo>
                  <a:pt x="2651" y="19796"/>
                  <a:pt x="3015" y="19945"/>
                  <a:pt x="3374" y="19945"/>
                </a:cubicBezTo>
                <a:lnTo>
                  <a:pt x="15242" y="19945"/>
                </a:lnTo>
                <a:cubicBezTo>
                  <a:pt x="15485" y="19945"/>
                  <a:pt x="15724" y="19846"/>
                  <a:pt x="15962" y="19643"/>
                </a:cubicBezTo>
                <a:cubicBezTo>
                  <a:pt x="16201" y="19444"/>
                  <a:pt x="16358" y="19221"/>
                  <a:pt x="16434" y="18975"/>
                </a:cubicBezTo>
                <a:lnTo>
                  <a:pt x="20310" y="5128"/>
                </a:lnTo>
                <a:cubicBezTo>
                  <a:pt x="20344" y="4979"/>
                  <a:pt x="20365" y="4841"/>
                  <a:pt x="20373" y="4715"/>
                </a:cubicBezTo>
                <a:cubicBezTo>
                  <a:pt x="20378" y="4592"/>
                  <a:pt x="20373" y="4460"/>
                  <a:pt x="20359" y="4319"/>
                </a:cubicBezTo>
                <a:moveTo>
                  <a:pt x="6285" y="8083"/>
                </a:moveTo>
                <a:cubicBezTo>
                  <a:pt x="6201" y="8446"/>
                  <a:pt x="6311" y="8628"/>
                  <a:pt x="6610" y="8628"/>
                </a:cubicBezTo>
                <a:lnTo>
                  <a:pt x="14325" y="8628"/>
                </a:lnTo>
                <a:cubicBezTo>
                  <a:pt x="14461" y="8628"/>
                  <a:pt x="14587" y="8578"/>
                  <a:pt x="14707" y="8473"/>
                </a:cubicBezTo>
                <a:cubicBezTo>
                  <a:pt x="14830" y="8370"/>
                  <a:pt x="14906" y="8238"/>
                  <a:pt x="14940" y="8083"/>
                </a:cubicBezTo>
                <a:lnTo>
                  <a:pt x="15242" y="7028"/>
                </a:lnTo>
                <a:cubicBezTo>
                  <a:pt x="15276" y="6881"/>
                  <a:pt x="15263" y="6752"/>
                  <a:pt x="15205" y="6641"/>
                </a:cubicBezTo>
                <a:cubicBezTo>
                  <a:pt x="15145" y="6535"/>
                  <a:pt x="15051" y="6483"/>
                  <a:pt x="14914" y="6483"/>
                </a:cubicBezTo>
                <a:lnTo>
                  <a:pt x="7202" y="6483"/>
                </a:lnTo>
                <a:cubicBezTo>
                  <a:pt x="7066" y="6483"/>
                  <a:pt x="6935" y="6532"/>
                  <a:pt x="6807" y="6638"/>
                </a:cubicBezTo>
                <a:cubicBezTo>
                  <a:pt x="6676" y="6740"/>
                  <a:pt x="6594" y="6869"/>
                  <a:pt x="6560" y="7028"/>
                </a:cubicBezTo>
                <a:lnTo>
                  <a:pt x="6285" y="8083"/>
                </a:lnTo>
                <a:close/>
                <a:moveTo>
                  <a:pt x="7150" y="4867"/>
                </a:moveTo>
                <a:cubicBezTo>
                  <a:pt x="7116" y="5017"/>
                  <a:pt x="7132" y="5140"/>
                  <a:pt x="7195" y="5240"/>
                </a:cubicBezTo>
                <a:cubicBezTo>
                  <a:pt x="7257" y="5336"/>
                  <a:pt x="7354" y="5386"/>
                  <a:pt x="7488" y="5386"/>
                </a:cubicBezTo>
                <a:lnTo>
                  <a:pt x="15192" y="5386"/>
                </a:lnTo>
                <a:cubicBezTo>
                  <a:pt x="15326" y="5386"/>
                  <a:pt x="15451" y="5336"/>
                  <a:pt x="15575" y="5240"/>
                </a:cubicBezTo>
                <a:cubicBezTo>
                  <a:pt x="15695" y="5140"/>
                  <a:pt x="15784" y="5017"/>
                  <a:pt x="15845" y="4867"/>
                </a:cubicBezTo>
                <a:lnTo>
                  <a:pt x="16120" y="3771"/>
                </a:lnTo>
                <a:cubicBezTo>
                  <a:pt x="16154" y="3622"/>
                  <a:pt x="16141" y="3493"/>
                  <a:pt x="16083" y="3387"/>
                </a:cubicBezTo>
                <a:cubicBezTo>
                  <a:pt x="16023" y="3279"/>
                  <a:pt x="15923" y="3223"/>
                  <a:pt x="15782" y="3223"/>
                </a:cubicBezTo>
                <a:lnTo>
                  <a:pt x="8078" y="3223"/>
                </a:lnTo>
                <a:cubicBezTo>
                  <a:pt x="7944" y="3223"/>
                  <a:pt x="7818" y="3279"/>
                  <a:pt x="7695" y="3387"/>
                </a:cubicBezTo>
                <a:cubicBezTo>
                  <a:pt x="7575" y="3493"/>
                  <a:pt x="7488" y="3622"/>
                  <a:pt x="7438" y="3771"/>
                </a:cubicBezTo>
                <a:lnTo>
                  <a:pt x="7150" y="48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40176" tIns="40176" rIns="40176" bIns="40176" anchor="ctr"/>
          <a:lstStyle/>
          <a:p>
            <a:pPr algn="just" defTabSz="36131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Freeform 32"/>
          <p:cNvSpPr/>
          <p:nvPr/>
        </p:nvSpPr>
        <p:spPr bwMode="auto">
          <a:xfrm>
            <a:off x="7214915" y="4127369"/>
            <a:ext cx="562543" cy="496969"/>
          </a:xfrm>
          <a:custGeom>
            <a:avLst/>
            <a:gdLst>
              <a:gd name="T0" fmla="*/ 136 w 136"/>
              <a:gd name="T1" fmla="*/ 48 h 120"/>
              <a:gd name="T2" fmla="*/ 68 w 136"/>
              <a:gd name="T3" fmla="*/ 0 h 120"/>
              <a:gd name="T4" fmla="*/ 0 w 136"/>
              <a:gd name="T5" fmla="*/ 48 h 120"/>
              <a:gd name="T6" fmla="*/ 37 w 136"/>
              <a:gd name="T7" fmla="*/ 91 h 120"/>
              <a:gd name="T8" fmla="*/ 21 w 136"/>
              <a:gd name="T9" fmla="*/ 120 h 120"/>
              <a:gd name="T10" fmla="*/ 72 w 136"/>
              <a:gd name="T11" fmla="*/ 96 h 120"/>
              <a:gd name="T12" fmla="*/ 136 w 136"/>
              <a:gd name="T13" fmla="*/ 48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6" h="120">
                <a:moveTo>
                  <a:pt x="136" y="48"/>
                </a:moveTo>
                <a:cubicBezTo>
                  <a:pt x="136" y="22"/>
                  <a:pt x="105" y="0"/>
                  <a:pt x="68" y="0"/>
                </a:cubicBezTo>
                <a:cubicBezTo>
                  <a:pt x="30" y="0"/>
                  <a:pt x="0" y="22"/>
                  <a:pt x="0" y="48"/>
                </a:cubicBezTo>
                <a:cubicBezTo>
                  <a:pt x="0" y="67"/>
                  <a:pt x="15" y="83"/>
                  <a:pt x="37" y="91"/>
                </a:cubicBezTo>
                <a:cubicBezTo>
                  <a:pt x="38" y="96"/>
                  <a:pt x="36" y="106"/>
                  <a:pt x="21" y="120"/>
                </a:cubicBezTo>
                <a:cubicBezTo>
                  <a:pt x="21" y="120"/>
                  <a:pt x="54" y="111"/>
                  <a:pt x="72" y="96"/>
                </a:cubicBezTo>
                <a:cubicBezTo>
                  <a:pt x="108" y="94"/>
                  <a:pt x="136" y="73"/>
                  <a:pt x="136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8564" tIns="64282" rIns="128564" bIns="6428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6570198" y="5070989"/>
            <a:ext cx="718781" cy="361834"/>
            <a:chOff x="6661142" y="2346209"/>
            <a:chExt cx="479063" cy="241160"/>
          </a:xfrm>
        </p:grpSpPr>
        <p:sp>
          <p:nvSpPr>
            <p:cNvPr id="74" name="AutoShape 262"/>
            <p:cNvSpPr/>
            <p:nvPr/>
          </p:nvSpPr>
          <p:spPr bwMode="auto">
            <a:xfrm>
              <a:off x="6661142" y="2346209"/>
              <a:ext cx="479063" cy="1967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w 21600"/>
                <a:gd name="T53" fmla="*/ 0 h 21600"/>
                <a:gd name="T54" fmla="*/ 0 w 21600"/>
                <a:gd name="T55" fmla="*/ 0 h 21600"/>
                <a:gd name="T56" fmla="*/ 0 w 21600"/>
                <a:gd name="T57" fmla="*/ 0 h 21600"/>
                <a:gd name="T58" fmla="*/ 0 w 21600"/>
                <a:gd name="T59" fmla="*/ 0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1600" h="21600">
                  <a:moveTo>
                    <a:pt x="19872" y="8288"/>
                  </a:moveTo>
                  <a:lnTo>
                    <a:pt x="18950" y="8288"/>
                  </a:lnTo>
                  <a:cubicBezTo>
                    <a:pt x="18337" y="5361"/>
                    <a:pt x="16769" y="0"/>
                    <a:pt x="16272" y="0"/>
                  </a:cubicBezTo>
                  <a:lnTo>
                    <a:pt x="8628" y="0"/>
                  </a:lnTo>
                  <a:cubicBezTo>
                    <a:pt x="8131" y="0"/>
                    <a:pt x="5990" y="5361"/>
                    <a:pt x="5146" y="8288"/>
                  </a:cubicBezTo>
                  <a:lnTo>
                    <a:pt x="4128" y="8288"/>
                  </a:lnTo>
                  <a:cubicBezTo>
                    <a:pt x="3505" y="8288"/>
                    <a:pt x="0" y="8700"/>
                    <a:pt x="0" y="12439"/>
                  </a:cubicBezTo>
                  <a:lnTo>
                    <a:pt x="0" y="18890"/>
                  </a:lnTo>
                  <a:cubicBezTo>
                    <a:pt x="0" y="20113"/>
                    <a:pt x="339" y="21134"/>
                    <a:pt x="802" y="21472"/>
                  </a:cubicBezTo>
                  <a:cubicBezTo>
                    <a:pt x="820" y="17204"/>
                    <a:pt x="2270" y="13745"/>
                    <a:pt x="4051" y="13745"/>
                  </a:cubicBezTo>
                  <a:cubicBezTo>
                    <a:pt x="5843" y="13745"/>
                    <a:pt x="7300" y="17247"/>
                    <a:pt x="7300" y="21552"/>
                  </a:cubicBezTo>
                  <a:cubicBezTo>
                    <a:pt x="7300" y="21569"/>
                    <a:pt x="7299" y="21584"/>
                    <a:pt x="7299" y="21600"/>
                  </a:cubicBezTo>
                  <a:lnTo>
                    <a:pt x="14201" y="21600"/>
                  </a:lnTo>
                  <a:cubicBezTo>
                    <a:pt x="14201" y="21584"/>
                    <a:pt x="14200" y="21568"/>
                    <a:pt x="14200" y="21552"/>
                  </a:cubicBezTo>
                  <a:cubicBezTo>
                    <a:pt x="14200" y="17247"/>
                    <a:pt x="15658" y="13745"/>
                    <a:pt x="17450" y="13745"/>
                  </a:cubicBezTo>
                  <a:cubicBezTo>
                    <a:pt x="19241" y="13745"/>
                    <a:pt x="20698" y="17243"/>
                    <a:pt x="20700" y="21545"/>
                  </a:cubicBezTo>
                  <a:cubicBezTo>
                    <a:pt x="21214" y="21289"/>
                    <a:pt x="21600" y="20199"/>
                    <a:pt x="21600" y="18889"/>
                  </a:cubicBezTo>
                  <a:lnTo>
                    <a:pt x="21600" y="11718"/>
                  </a:lnTo>
                  <a:cubicBezTo>
                    <a:pt x="21600" y="10222"/>
                    <a:pt x="20495" y="8288"/>
                    <a:pt x="19872" y="8288"/>
                  </a:cubicBezTo>
                  <a:close/>
                  <a:moveTo>
                    <a:pt x="15715" y="2222"/>
                  </a:moveTo>
                  <a:cubicBezTo>
                    <a:pt x="16112" y="2222"/>
                    <a:pt x="16650" y="4767"/>
                    <a:pt x="17475" y="7799"/>
                  </a:cubicBezTo>
                  <a:lnTo>
                    <a:pt x="13060" y="7799"/>
                  </a:lnTo>
                  <a:lnTo>
                    <a:pt x="13056" y="2222"/>
                  </a:lnTo>
                  <a:lnTo>
                    <a:pt x="15715" y="2222"/>
                  </a:lnTo>
                  <a:close/>
                  <a:moveTo>
                    <a:pt x="9225" y="2222"/>
                  </a:moveTo>
                  <a:lnTo>
                    <a:pt x="11700" y="2222"/>
                  </a:lnTo>
                  <a:lnTo>
                    <a:pt x="11700" y="7799"/>
                  </a:lnTo>
                  <a:lnTo>
                    <a:pt x="6961" y="7799"/>
                  </a:lnTo>
                  <a:cubicBezTo>
                    <a:pt x="7957" y="4930"/>
                    <a:pt x="8827" y="2222"/>
                    <a:pt x="9225" y="2222"/>
                  </a:cubicBezTo>
                  <a:close/>
                  <a:moveTo>
                    <a:pt x="9225" y="2222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AutoShape 263"/>
            <p:cNvSpPr/>
            <p:nvPr/>
          </p:nvSpPr>
          <p:spPr bwMode="auto">
            <a:xfrm>
              <a:off x="6701064" y="2497654"/>
              <a:ext cx="90656" cy="89715"/>
            </a:xfrm>
            <a:custGeom>
              <a:avLst/>
              <a:gdLst>
                <a:gd name="T0" fmla="*/ 0 w 21598"/>
                <a:gd name="T1" fmla="*/ 0 h 21598"/>
                <a:gd name="T2" fmla="*/ 0 w 21598"/>
                <a:gd name="T3" fmla="*/ 0 h 21598"/>
                <a:gd name="T4" fmla="*/ 0 w 21598"/>
                <a:gd name="T5" fmla="*/ 0 h 21598"/>
                <a:gd name="T6" fmla="*/ 0 w 21598"/>
                <a:gd name="T7" fmla="*/ 0 h 21598"/>
                <a:gd name="T8" fmla="*/ 0 w 21598"/>
                <a:gd name="T9" fmla="*/ 0 h 21598"/>
                <a:gd name="T10" fmla="*/ 0 w 21598"/>
                <a:gd name="T11" fmla="*/ 0 h 21598"/>
                <a:gd name="T12" fmla="*/ 0 w 21598"/>
                <a:gd name="T13" fmla="*/ 0 h 21598"/>
                <a:gd name="T14" fmla="*/ 0 w 21598"/>
                <a:gd name="T15" fmla="*/ 0 h 21598"/>
                <a:gd name="T16" fmla="*/ 0 w 21598"/>
                <a:gd name="T17" fmla="*/ 0 h 21598"/>
                <a:gd name="T18" fmla="*/ 0 w 21598"/>
                <a:gd name="T19" fmla="*/ 0 h 21598"/>
                <a:gd name="T20" fmla="*/ 0 w 21598"/>
                <a:gd name="T21" fmla="*/ 0 h 21598"/>
                <a:gd name="T22" fmla="*/ 0 w 21598"/>
                <a:gd name="T23" fmla="*/ 0 h 21598"/>
                <a:gd name="T24" fmla="*/ 0 w 21598"/>
                <a:gd name="T25" fmla="*/ 0 h 21598"/>
                <a:gd name="T26" fmla="*/ 0 w 21598"/>
                <a:gd name="T27" fmla="*/ 0 h 21598"/>
                <a:gd name="T28" fmla="*/ 0 w 21598"/>
                <a:gd name="T29" fmla="*/ 0 h 21598"/>
                <a:gd name="T30" fmla="*/ 0 w 21598"/>
                <a:gd name="T31" fmla="*/ 0 h 21598"/>
                <a:gd name="T32" fmla="*/ 0 w 21598"/>
                <a:gd name="T33" fmla="*/ 0 h 21598"/>
                <a:gd name="T34" fmla="*/ 0 w 21598"/>
                <a:gd name="T35" fmla="*/ 0 h 215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AutoShape 264"/>
            <p:cNvSpPr/>
            <p:nvPr/>
          </p:nvSpPr>
          <p:spPr bwMode="auto">
            <a:xfrm>
              <a:off x="7000478" y="2497654"/>
              <a:ext cx="90656" cy="89715"/>
            </a:xfrm>
            <a:custGeom>
              <a:avLst/>
              <a:gdLst>
                <a:gd name="T0" fmla="*/ 0 w 21598"/>
                <a:gd name="T1" fmla="*/ 0 h 21598"/>
                <a:gd name="T2" fmla="*/ 0 w 21598"/>
                <a:gd name="T3" fmla="*/ 0 h 21598"/>
                <a:gd name="T4" fmla="*/ 0 w 21598"/>
                <a:gd name="T5" fmla="*/ 0 h 21598"/>
                <a:gd name="T6" fmla="*/ 0 w 21598"/>
                <a:gd name="T7" fmla="*/ 0 h 21598"/>
                <a:gd name="T8" fmla="*/ 0 w 21598"/>
                <a:gd name="T9" fmla="*/ 0 h 21598"/>
                <a:gd name="T10" fmla="*/ 0 w 21598"/>
                <a:gd name="T11" fmla="*/ 0 h 21598"/>
                <a:gd name="T12" fmla="*/ 0 w 21598"/>
                <a:gd name="T13" fmla="*/ 0 h 21598"/>
                <a:gd name="T14" fmla="*/ 0 w 21598"/>
                <a:gd name="T15" fmla="*/ 0 h 21598"/>
                <a:gd name="T16" fmla="*/ 0 w 21598"/>
                <a:gd name="T17" fmla="*/ 0 h 21598"/>
                <a:gd name="T18" fmla="*/ 0 w 21598"/>
                <a:gd name="T19" fmla="*/ 0 h 21598"/>
                <a:gd name="T20" fmla="*/ 0 w 21598"/>
                <a:gd name="T21" fmla="*/ 0 h 21598"/>
                <a:gd name="T22" fmla="*/ 0 w 21598"/>
                <a:gd name="T23" fmla="*/ 0 h 21598"/>
                <a:gd name="T24" fmla="*/ 0 w 21598"/>
                <a:gd name="T25" fmla="*/ 0 h 21598"/>
                <a:gd name="T26" fmla="*/ 0 w 21598"/>
                <a:gd name="T27" fmla="*/ 0 h 21598"/>
                <a:gd name="T28" fmla="*/ 0 w 21598"/>
                <a:gd name="T29" fmla="*/ 0 h 21598"/>
                <a:gd name="T30" fmla="*/ 0 w 21598"/>
                <a:gd name="T31" fmla="*/ 0 h 21598"/>
                <a:gd name="T32" fmla="*/ 0 w 21598"/>
                <a:gd name="T33" fmla="*/ 0 h 21598"/>
                <a:gd name="T34" fmla="*/ 0 w 21598"/>
                <a:gd name="T35" fmla="*/ 0 h 215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8" name="AutoShape 1"/>
          <p:cNvSpPr/>
          <p:nvPr/>
        </p:nvSpPr>
        <p:spPr bwMode="auto">
          <a:xfrm>
            <a:off x="5604085" y="4974781"/>
            <a:ext cx="495481" cy="487567"/>
          </a:xfrm>
          <a:custGeom>
            <a:avLst/>
            <a:gdLst>
              <a:gd name="T0" fmla="*/ 16241 w 21600"/>
              <a:gd name="T1" fmla="*/ 491 h 21600"/>
              <a:gd name="T2" fmla="*/ 15753 w 21600"/>
              <a:gd name="T3" fmla="*/ 0 h 21600"/>
              <a:gd name="T4" fmla="*/ 5847 w 21600"/>
              <a:gd name="T5" fmla="*/ 0 h 21600"/>
              <a:gd name="T6" fmla="*/ 5359 w 21600"/>
              <a:gd name="T7" fmla="*/ 491 h 21600"/>
              <a:gd name="T8" fmla="*/ 5359 w 21600"/>
              <a:gd name="T9" fmla="*/ 5400 h 21600"/>
              <a:gd name="T10" fmla="*/ 16241 w 21600"/>
              <a:gd name="T11" fmla="*/ 5400 h 21600"/>
              <a:gd name="T12" fmla="*/ 16241 w 21600"/>
              <a:gd name="T13" fmla="*/ 491 h 21600"/>
              <a:gd name="T14" fmla="*/ 16403 w 21600"/>
              <a:gd name="T15" fmla="*/ 16691 h 21600"/>
              <a:gd name="T16" fmla="*/ 15916 w 21600"/>
              <a:gd name="T17" fmla="*/ 16364 h 21600"/>
              <a:gd name="T18" fmla="*/ 5684 w 21600"/>
              <a:gd name="T19" fmla="*/ 16364 h 21600"/>
              <a:gd name="T20" fmla="*/ 5197 w 21600"/>
              <a:gd name="T21" fmla="*/ 16691 h 21600"/>
              <a:gd name="T22" fmla="*/ 3573 w 21600"/>
              <a:gd name="T23" fmla="*/ 21109 h 21600"/>
              <a:gd name="T24" fmla="*/ 3735 w 21600"/>
              <a:gd name="T25" fmla="*/ 21436 h 21600"/>
              <a:gd name="T26" fmla="*/ 4060 w 21600"/>
              <a:gd name="T27" fmla="*/ 21600 h 21600"/>
              <a:gd name="T28" fmla="*/ 17540 w 21600"/>
              <a:gd name="T29" fmla="*/ 21600 h 21600"/>
              <a:gd name="T30" fmla="*/ 17865 w 21600"/>
              <a:gd name="T31" fmla="*/ 21436 h 21600"/>
              <a:gd name="T32" fmla="*/ 18027 w 21600"/>
              <a:gd name="T33" fmla="*/ 21109 h 21600"/>
              <a:gd name="T34" fmla="*/ 16403 w 21600"/>
              <a:gd name="T35" fmla="*/ 16691 h 21600"/>
              <a:gd name="T36" fmla="*/ 4872 w 21600"/>
              <a:gd name="T37" fmla="*/ 9164 h 21600"/>
              <a:gd name="T38" fmla="*/ 4872 w 21600"/>
              <a:gd name="T39" fmla="*/ 10964 h 21600"/>
              <a:gd name="T40" fmla="*/ 16565 w 21600"/>
              <a:gd name="T41" fmla="*/ 10964 h 21600"/>
              <a:gd name="T42" fmla="*/ 16565 w 21600"/>
              <a:gd name="T43" fmla="*/ 9164 h 21600"/>
              <a:gd name="T44" fmla="*/ 15266 w 21600"/>
              <a:gd name="T45" fmla="*/ 6545 h 21600"/>
              <a:gd name="T46" fmla="*/ 6334 w 21600"/>
              <a:gd name="T47" fmla="*/ 6545 h 21600"/>
              <a:gd name="T48" fmla="*/ 4872 w 21600"/>
              <a:gd name="T49" fmla="*/ 9164 h 21600"/>
              <a:gd name="T50" fmla="*/ 10719 w 21600"/>
              <a:gd name="T51" fmla="*/ 8345 h 21600"/>
              <a:gd name="T52" fmla="*/ 12505 w 21600"/>
              <a:gd name="T53" fmla="*/ 9164 h 21600"/>
              <a:gd name="T54" fmla="*/ 10719 w 21600"/>
              <a:gd name="T55" fmla="*/ 10145 h 21600"/>
              <a:gd name="T56" fmla="*/ 9095 w 21600"/>
              <a:gd name="T57" fmla="*/ 9164 h 21600"/>
              <a:gd name="T58" fmla="*/ 10719 w 21600"/>
              <a:gd name="T59" fmla="*/ 8345 h 21600"/>
              <a:gd name="T60" fmla="*/ 19326 w 21600"/>
              <a:gd name="T61" fmla="*/ 6545 h 21600"/>
              <a:gd name="T62" fmla="*/ 16403 w 21600"/>
              <a:gd name="T63" fmla="*/ 6545 h 21600"/>
              <a:gd name="T64" fmla="*/ 17540 w 21600"/>
              <a:gd name="T65" fmla="*/ 8836 h 21600"/>
              <a:gd name="T66" fmla="*/ 17540 w 21600"/>
              <a:gd name="T67" fmla="*/ 8836 h 21600"/>
              <a:gd name="T68" fmla="*/ 17702 w 21600"/>
              <a:gd name="T69" fmla="*/ 9000 h 21600"/>
              <a:gd name="T70" fmla="*/ 17702 w 21600"/>
              <a:gd name="T71" fmla="*/ 11455 h 21600"/>
              <a:gd name="T72" fmla="*/ 17215 w 21600"/>
              <a:gd name="T73" fmla="*/ 11945 h 21600"/>
              <a:gd name="T74" fmla="*/ 4385 w 21600"/>
              <a:gd name="T75" fmla="*/ 11945 h 21600"/>
              <a:gd name="T76" fmla="*/ 3898 w 21600"/>
              <a:gd name="T77" fmla="*/ 11455 h 21600"/>
              <a:gd name="T78" fmla="*/ 3898 w 21600"/>
              <a:gd name="T79" fmla="*/ 9000 h 21600"/>
              <a:gd name="T80" fmla="*/ 4060 w 21600"/>
              <a:gd name="T81" fmla="*/ 8836 h 21600"/>
              <a:gd name="T82" fmla="*/ 5197 w 21600"/>
              <a:gd name="T83" fmla="*/ 6545 h 21600"/>
              <a:gd name="T84" fmla="*/ 2274 w 21600"/>
              <a:gd name="T85" fmla="*/ 6545 h 21600"/>
              <a:gd name="T86" fmla="*/ 0 w 21600"/>
              <a:gd name="T87" fmla="*/ 8836 h 21600"/>
              <a:gd name="T88" fmla="*/ 0 w 21600"/>
              <a:gd name="T89" fmla="*/ 16527 h 21600"/>
              <a:gd name="T90" fmla="*/ 2274 w 21600"/>
              <a:gd name="T91" fmla="*/ 18818 h 21600"/>
              <a:gd name="T92" fmla="*/ 3086 w 21600"/>
              <a:gd name="T93" fmla="*/ 18818 h 21600"/>
              <a:gd name="T94" fmla="*/ 4060 w 21600"/>
              <a:gd name="T95" fmla="*/ 16200 h 21600"/>
              <a:gd name="T96" fmla="*/ 5684 w 21600"/>
              <a:gd name="T97" fmla="*/ 15055 h 21600"/>
              <a:gd name="T98" fmla="*/ 15916 w 21600"/>
              <a:gd name="T99" fmla="*/ 15055 h 21600"/>
              <a:gd name="T100" fmla="*/ 17540 w 21600"/>
              <a:gd name="T101" fmla="*/ 16200 h 21600"/>
              <a:gd name="T102" fmla="*/ 18514 w 21600"/>
              <a:gd name="T103" fmla="*/ 18818 h 21600"/>
              <a:gd name="T104" fmla="*/ 19326 w 21600"/>
              <a:gd name="T105" fmla="*/ 18818 h 21600"/>
              <a:gd name="T106" fmla="*/ 21600 w 21600"/>
              <a:gd name="T107" fmla="*/ 16527 h 21600"/>
              <a:gd name="T108" fmla="*/ 21600 w 21600"/>
              <a:gd name="T109" fmla="*/ 8836 h 21600"/>
              <a:gd name="T110" fmla="*/ 19326 w 21600"/>
              <a:gd name="T111" fmla="*/ 6545 h 21600"/>
              <a:gd name="T112" fmla="*/ 19326 w 21600"/>
              <a:gd name="T113" fmla="*/ 654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1600" h="21600">
                <a:moveTo>
                  <a:pt x="16241" y="491"/>
                </a:moveTo>
                <a:cubicBezTo>
                  <a:pt x="16241" y="164"/>
                  <a:pt x="16078" y="0"/>
                  <a:pt x="15753" y="0"/>
                </a:cubicBezTo>
                <a:cubicBezTo>
                  <a:pt x="5847" y="0"/>
                  <a:pt x="5847" y="0"/>
                  <a:pt x="5847" y="0"/>
                </a:cubicBezTo>
                <a:cubicBezTo>
                  <a:pt x="5522" y="0"/>
                  <a:pt x="5359" y="164"/>
                  <a:pt x="5359" y="491"/>
                </a:cubicBezTo>
                <a:cubicBezTo>
                  <a:pt x="5359" y="5400"/>
                  <a:pt x="5359" y="5400"/>
                  <a:pt x="5359" y="5400"/>
                </a:cubicBezTo>
                <a:cubicBezTo>
                  <a:pt x="16241" y="5400"/>
                  <a:pt x="16241" y="5400"/>
                  <a:pt x="16241" y="5400"/>
                </a:cubicBezTo>
                <a:lnTo>
                  <a:pt x="16241" y="491"/>
                </a:lnTo>
                <a:close/>
                <a:moveTo>
                  <a:pt x="16403" y="16691"/>
                </a:moveTo>
                <a:cubicBezTo>
                  <a:pt x="16241" y="16527"/>
                  <a:pt x="16078" y="16364"/>
                  <a:pt x="15916" y="16364"/>
                </a:cubicBezTo>
                <a:cubicBezTo>
                  <a:pt x="5684" y="16364"/>
                  <a:pt x="5684" y="16364"/>
                  <a:pt x="5684" y="16364"/>
                </a:cubicBezTo>
                <a:cubicBezTo>
                  <a:pt x="5522" y="16364"/>
                  <a:pt x="5359" y="16527"/>
                  <a:pt x="5197" y="16691"/>
                </a:cubicBezTo>
                <a:cubicBezTo>
                  <a:pt x="3573" y="21109"/>
                  <a:pt x="3573" y="21109"/>
                  <a:pt x="3573" y="21109"/>
                </a:cubicBezTo>
                <a:cubicBezTo>
                  <a:pt x="3573" y="21273"/>
                  <a:pt x="3573" y="21273"/>
                  <a:pt x="3735" y="21436"/>
                </a:cubicBezTo>
                <a:cubicBezTo>
                  <a:pt x="3735" y="21600"/>
                  <a:pt x="3898" y="21600"/>
                  <a:pt x="4060" y="21600"/>
                </a:cubicBezTo>
                <a:cubicBezTo>
                  <a:pt x="17540" y="21600"/>
                  <a:pt x="17540" y="21600"/>
                  <a:pt x="17540" y="21600"/>
                </a:cubicBezTo>
                <a:cubicBezTo>
                  <a:pt x="17702" y="21600"/>
                  <a:pt x="17865" y="21600"/>
                  <a:pt x="17865" y="21436"/>
                </a:cubicBezTo>
                <a:cubicBezTo>
                  <a:pt x="18027" y="21273"/>
                  <a:pt x="18027" y="21273"/>
                  <a:pt x="18027" y="21109"/>
                </a:cubicBezTo>
                <a:lnTo>
                  <a:pt x="16403" y="16691"/>
                </a:lnTo>
                <a:close/>
                <a:moveTo>
                  <a:pt x="4872" y="9164"/>
                </a:moveTo>
                <a:cubicBezTo>
                  <a:pt x="4872" y="10964"/>
                  <a:pt x="4872" y="10964"/>
                  <a:pt x="4872" y="10964"/>
                </a:cubicBezTo>
                <a:cubicBezTo>
                  <a:pt x="16565" y="10964"/>
                  <a:pt x="16565" y="10964"/>
                  <a:pt x="16565" y="10964"/>
                </a:cubicBezTo>
                <a:cubicBezTo>
                  <a:pt x="16565" y="9164"/>
                  <a:pt x="16565" y="9164"/>
                  <a:pt x="16565" y="9164"/>
                </a:cubicBezTo>
                <a:cubicBezTo>
                  <a:pt x="16565" y="9164"/>
                  <a:pt x="15266" y="6545"/>
                  <a:pt x="15266" y="6545"/>
                </a:cubicBezTo>
                <a:cubicBezTo>
                  <a:pt x="6334" y="6545"/>
                  <a:pt x="6334" y="6545"/>
                  <a:pt x="6334" y="6545"/>
                </a:cubicBezTo>
                <a:cubicBezTo>
                  <a:pt x="6334" y="6545"/>
                  <a:pt x="4872" y="9164"/>
                  <a:pt x="4872" y="9164"/>
                </a:cubicBezTo>
                <a:close/>
                <a:moveTo>
                  <a:pt x="10719" y="8345"/>
                </a:moveTo>
                <a:cubicBezTo>
                  <a:pt x="11693" y="8345"/>
                  <a:pt x="12505" y="8673"/>
                  <a:pt x="12505" y="9164"/>
                </a:cubicBezTo>
                <a:cubicBezTo>
                  <a:pt x="12505" y="9655"/>
                  <a:pt x="11693" y="10145"/>
                  <a:pt x="10719" y="10145"/>
                </a:cubicBezTo>
                <a:cubicBezTo>
                  <a:pt x="9907" y="10145"/>
                  <a:pt x="9095" y="9655"/>
                  <a:pt x="9095" y="9164"/>
                </a:cubicBezTo>
                <a:cubicBezTo>
                  <a:pt x="9095" y="8673"/>
                  <a:pt x="9907" y="8345"/>
                  <a:pt x="10719" y="8345"/>
                </a:cubicBezTo>
                <a:close/>
                <a:moveTo>
                  <a:pt x="19326" y="6545"/>
                </a:moveTo>
                <a:cubicBezTo>
                  <a:pt x="16403" y="6545"/>
                  <a:pt x="16403" y="6545"/>
                  <a:pt x="16403" y="6545"/>
                </a:cubicBezTo>
                <a:cubicBezTo>
                  <a:pt x="17540" y="8836"/>
                  <a:pt x="17540" y="8836"/>
                  <a:pt x="17540" y="8836"/>
                </a:cubicBezTo>
                <a:cubicBezTo>
                  <a:pt x="17540" y="8836"/>
                  <a:pt x="17540" y="8836"/>
                  <a:pt x="17540" y="8836"/>
                </a:cubicBezTo>
                <a:cubicBezTo>
                  <a:pt x="17702" y="8836"/>
                  <a:pt x="17702" y="8836"/>
                  <a:pt x="17702" y="9000"/>
                </a:cubicBezTo>
                <a:cubicBezTo>
                  <a:pt x="17702" y="9000"/>
                  <a:pt x="17702" y="11455"/>
                  <a:pt x="17702" y="11455"/>
                </a:cubicBezTo>
                <a:cubicBezTo>
                  <a:pt x="17702" y="11782"/>
                  <a:pt x="17540" y="11945"/>
                  <a:pt x="17215" y="11945"/>
                </a:cubicBezTo>
                <a:cubicBezTo>
                  <a:pt x="4385" y="11945"/>
                  <a:pt x="4385" y="11945"/>
                  <a:pt x="4385" y="11945"/>
                </a:cubicBezTo>
                <a:cubicBezTo>
                  <a:pt x="4060" y="11945"/>
                  <a:pt x="3898" y="11782"/>
                  <a:pt x="3898" y="11455"/>
                </a:cubicBezTo>
                <a:cubicBezTo>
                  <a:pt x="3898" y="11455"/>
                  <a:pt x="3898" y="9164"/>
                  <a:pt x="3898" y="9000"/>
                </a:cubicBezTo>
                <a:cubicBezTo>
                  <a:pt x="3898" y="8836"/>
                  <a:pt x="3898" y="8836"/>
                  <a:pt x="4060" y="8836"/>
                </a:cubicBezTo>
                <a:cubicBezTo>
                  <a:pt x="5197" y="6545"/>
                  <a:pt x="5197" y="6545"/>
                  <a:pt x="5197" y="6545"/>
                </a:cubicBezTo>
                <a:cubicBezTo>
                  <a:pt x="2274" y="6545"/>
                  <a:pt x="2274" y="6545"/>
                  <a:pt x="2274" y="6545"/>
                </a:cubicBezTo>
                <a:cubicBezTo>
                  <a:pt x="974" y="6545"/>
                  <a:pt x="0" y="7691"/>
                  <a:pt x="0" y="8836"/>
                </a:cubicBezTo>
                <a:cubicBezTo>
                  <a:pt x="0" y="16527"/>
                  <a:pt x="0" y="16527"/>
                  <a:pt x="0" y="16527"/>
                </a:cubicBezTo>
                <a:cubicBezTo>
                  <a:pt x="0" y="17836"/>
                  <a:pt x="974" y="18818"/>
                  <a:pt x="2274" y="18818"/>
                </a:cubicBezTo>
                <a:cubicBezTo>
                  <a:pt x="3086" y="18818"/>
                  <a:pt x="3086" y="18818"/>
                  <a:pt x="3086" y="18818"/>
                </a:cubicBezTo>
                <a:cubicBezTo>
                  <a:pt x="4060" y="16200"/>
                  <a:pt x="4060" y="16200"/>
                  <a:pt x="4060" y="16200"/>
                </a:cubicBezTo>
                <a:cubicBezTo>
                  <a:pt x="4223" y="15545"/>
                  <a:pt x="5035" y="15055"/>
                  <a:pt x="5684" y="15055"/>
                </a:cubicBezTo>
                <a:cubicBezTo>
                  <a:pt x="15916" y="15055"/>
                  <a:pt x="15916" y="15055"/>
                  <a:pt x="15916" y="15055"/>
                </a:cubicBezTo>
                <a:cubicBezTo>
                  <a:pt x="16565" y="15055"/>
                  <a:pt x="17377" y="15545"/>
                  <a:pt x="17540" y="16200"/>
                </a:cubicBezTo>
                <a:cubicBezTo>
                  <a:pt x="18514" y="18818"/>
                  <a:pt x="18514" y="18818"/>
                  <a:pt x="18514" y="18818"/>
                </a:cubicBezTo>
                <a:cubicBezTo>
                  <a:pt x="19326" y="18818"/>
                  <a:pt x="19326" y="18818"/>
                  <a:pt x="19326" y="18818"/>
                </a:cubicBezTo>
                <a:cubicBezTo>
                  <a:pt x="20626" y="18818"/>
                  <a:pt x="21600" y="17836"/>
                  <a:pt x="21600" y="16527"/>
                </a:cubicBezTo>
                <a:cubicBezTo>
                  <a:pt x="21600" y="8836"/>
                  <a:pt x="21600" y="8836"/>
                  <a:pt x="21600" y="8836"/>
                </a:cubicBezTo>
                <a:cubicBezTo>
                  <a:pt x="21600" y="7691"/>
                  <a:pt x="20626" y="6545"/>
                  <a:pt x="19326" y="6545"/>
                </a:cubicBezTo>
                <a:close/>
                <a:moveTo>
                  <a:pt x="19326" y="6545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Freeform 78"/>
          <p:cNvSpPr>
            <a:spLocks noChangeAspect="1" noChangeArrowheads="1"/>
          </p:cNvSpPr>
          <p:nvPr/>
        </p:nvSpPr>
        <p:spPr bwMode="auto">
          <a:xfrm>
            <a:off x="5146572" y="4029481"/>
            <a:ext cx="433054" cy="518300"/>
          </a:xfrm>
          <a:custGeom>
            <a:avLst/>
            <a:gdLst>
              <a:gd name="connsiteX0" fmla="*/ 206367 w 449768"/>
              <a:gd name="connsiteY0" fmla="*/ 423375 h 538305"/>
              <a:gd name="connsiteX1" fmla="*/ 208536 w 449768"/>
              <a:gd name="connsiteY1" fmla="*/ 434347 h 538305"/>
              <a:gd name="connsiteX2" fmla="*/ 136133 w 449768"/>
              <a:gd name="connsiteY2" fmla="*/ 527584 h 538305"/>
              <a:gd name="connsiteX3" fmla="*/ 120760 w 449768"/>
              <a:gd name="connsiteY3" fmla="*/ 517169 h 538305"/>
              <a:gd name="connsiteX4" fmla="*/ 192667 w 449768"/>
              <a:gd name="connsiteY4" fmla="*/ 423933 h 538305"/>
              <a:gd name="connsiteX5" fmla="*/ 206367 w 449768"/>
              <a:gd name="connsiteY5" fmla="*/ 423375 h 538305"/>
              <a:gd name="connsiteX6" fmla="*/ 158371 w 449768"/>
              <a:gd name="connsiteY6" fmla="*/ 386315 h 538305"/>
              <a:gd name="connsiteX7" fmla="*/ 160292 w 449768"/>
              <a:gd name="connsiteY7" fmla="*/ 397002 h 538305"/>
              <a:gd name="connsiteX8" fmla="*/ 51725 w 449768"/>
              <a:gd name="connsiteY8" fmla="*/ 536376 h 538305"/>
              <a:gd name="connsiteX9" fmla="*/ 41315 w 449768"/>
              <a:gd name="connsiteY9" fmla="*/ 525997 h 538305"/>
              <a:gd name="connsiteX10" fmla="*/ 144924 w 449768"/>
              <a:gd name="connsiteY10" fmla="*/ 387118 h 538305"/>
              <a:gd name="connsiteX11" fmla="*/ 158371 w 449768"/>
              <a:gd name="connsiteY11" fmla="*/ 386315 h 538305"/>
              <a:gd name="connsiteX12" fmla="*/ 112005 w 449768"/>
              <a:gd name="connsiteY12" fmla="*/ 349971 h 538305"/>
              <a:gd name="connsiteX13" fmla="*/ 113740 w 449768"/>
              <a:gd name="connsiteY13" fmla="*/ 362927 h 538305"/>
              <a:gd name="connsiteX14" fmla="*/ 41338 w 449768"/>
              <a:gd name="connsiteY14" fmla="*/ 455221 h 538305"/>
              <a:gd name="connsiteX15" fmla="*/ 25965 w 449768"/>
              <a:gd name="connsiteY15" fmla="*/ 444857 h 538305"/>
              <a:gd name="connsiteX16" fmla="*/ 98367 w 449768"/>
              <a:gd name="connsiteY16" fmla="*/ 352562 h 538305"/>
              <a:gd name="connsiteX17" fmla="*/ 112005 w 449768"/>
              <a:gd name="connsiteY17" fmla="*/ 349971 h 538305"/>
              <a:gd name="connsiteX18" fmla="*/ 287508 w 449768"/>
              <a:gd name="connsiteY18" fmla="*/ 153269 h 538305"/>
              <a:gd name="connsiteX19" fmla="*/ 261020 w 449768"/>
              <a:gd name="connsiteY19" fmla="*/ 165441 h 538305"/>
              <a:gd name="connsiteX20" fmla="*/ 255548 w 449768"/>
              <a:gd name="connsiteY20" fmla="*/ 175874 h 538305"/>
              <a:gd name="connsiteX21" fmla="*/ 276441 w 449768"/>
              <a:gd name="connsiteY21" fmla="*/ 232511 h 538305"/>
              <a:gd name="connsiteX22" fmla="*/ 328174 w 449768"/>
              <a:gd name="connsiteY22" fmla="*/ 227543 h 538305"/>
              <a:gd name="connsiteX23" fmla="*/ 333645 w 449768"/>
              <a:gd name="connsiteY23" fmla="*/ 217110 h 538305"/>
              <a:gd name="connsiteX24" fmla="*/ 317727 w 449768"/>
              <a:gd name="connsiteY24" fmla="*/ 160472 h 538305"/>
              <a:gd name="connsiteX25" fmla="*/ 287508 w 449768"/>
              <a:gd name="connsiteY25" fmla="*/ 153269 h 538305"/>
              <a:gd name="connsiteX26" fmla="*/ 437111 w 449768"/>
              <a:gd name="connsiteY26" fmla="*/ 0 h 538305"/>
              <a:gd name="connsiteX27" fmla="*/ 442086 w 449768"/>
              <a:gd name="connsiteY27" fmla="*/ 0 h 538305"/>
              <a:gd name="connsiteX28" fmla="*/ 447557 w 449768"/>
              <a:gd name="connsiteY28" fmla="*/ 4968 h 538305"/>
              <a:gd name="connsiteX29" fmla="*/ 447557 w 449768"/>
              <a:gd name="connsiteY29" fmla="*/ 9937 h 538305"/>
              <a:gd name="connsiteX30" fmla="*/ 447557 w 449768"/>
              <a:gd name="connsiteY30" fmla="*/ 20370 h 538305"/>
              <a:gd name="connsiteX31" fmla="*/ 447557 w 449768"/>
              <a:gd name="connsiteY31" fmla="*/ 46204 h 538305"/>
              <a:gd name="connsiteX32" fmla="*/ 442086 w 449768"/>
              <a:gd name="connsiteY32" fmla="*/ 103338 h 538305"/>
              <a:gd name="connsiteX33" fmla="*/ 442086 w 449768"/>
              <a:gd name="connsiteY33" fmla="*/ 113771 h 538305"/>
              <a:gd name="connsiteX34" fmla="*/ 437111 w 449768"/>
              <a:gd name="connsiteY34" fmla="*/ 134141 h 538305"/>
              <a:gd name="connsiteX35" fmla="*/ 421194 w 449768"/>
              <a:gd name="connsiteY35" fmla="*/ 175874 h 538305"/>
              <a:gd name="connsiteX36" fmla="*/ 354040 w 449768"/>
              <a:gd name="connsiteY36" fmla="*/ 289645 h 538305"/>
              <a:gd name="connsiteX37" fmla="*/ 344091 w 449768"/>
              <a:gd name="connsiteY37" fmla="*/ 325913 h 538305"/>
              <a:gd name="connsiteX38" fmla="*/ 276441 w 449768"/>
              <a:gd name="connsiteY38" fmla="*/ 506754 h 538305"/>
              <a:gd name="connsiteX39" fmla="*/ 261020 w 449768"/>
              <a:gd name="connsiteY39" fmla="*/ 496321 h 538305"/>
              <a:gd name="connsiteX40" fmla="*/ 17278 w 449768"/>
              <a:gd name="connsiteY40" fmla="*/ 310511 h 538305"/>
              <a:gd name="connsiteX41" fmla="*/ 1858 w 449768"/>
              <a:gd name="connsiteY41" fmla="*/ 289645 h 538305"/>
              <a:gd name="connsiteX42" fmla="*/ 162528 w 449768"/>
              <a:gd name="connsiteY42" fmla="*/ 186307 h 538305"/>
              <a:gd name="connsiteX43" fmla="*/ 193369 w 449768"/>
              <a:gd name="connsiteY43" fmla="*/ 165441 h 538305"/>
              <a:gd name="connsiteX44" fmla="*/ 312753 w 449768"/>
              <a:gd name="connsiteY44" fmla="*/ 51669 h 538305"/>
              <a:gd name="connsiteX45" fmla="*/ 400799 w 449768"/>
              <a:gd name="connsiteY45" fmla="*/ 9937 h 538305"/>
              <a:gd name="connsiteX46" fmla="*/ 426665 w 449768"/>
              <a:gd name="connsiteY46" fmla="*/ 4968 h 538305"/>
              <a:gd name="connsiteX47" fmla="*/ 437111 w 449768"/>
              <a:gd name="connsiteY47" fmla="*/ 0 h 53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1" name="直接连接符 70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81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5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build="p"/>
      <p:bldP spid="91" grpId="0" build="p"/>
      <p:bldP spid="92" grpId="0" build="p"/>
      <p:bldP spid="93" grpId="0" build="p"/>
      <p:bldP spid="94" grpId="0" build="p"/>
      <p:bldP spid="95" grpId="0" build="p"/>
      <p:bldP spid="96" grpId="0" build="p"/>
      <p:bldP spid="97" grpId="0" build="p"/>
      <p:bldP spid="98" grpId="0" build="p"/>
      <p:bldP spid="99" grpId="0" build="p"/>
      <p:bldP spid="100" grpId="0" build="p"/>
      <p:bldP spid="101" grpId="0" build="p"/>
      <p:bldP spid="69" grpId="0" animBg="1"/>
      <p:bldP spid="70" grpId="0" animBg="1"/>
      <p:bldP spid="72" grpId="0" animBg="1"/>
      <p:bldP spid="78" grpId="0" animBg="1"/>
      <p:bldP spid="7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75959" y="6178296"/>
            <a:ext cx="4895912" cy="53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75959" y="4918452"/>
            <a:ext cx="4895912" cy="539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75959" y="2400439"/>
            <a:ext cx="4895912" cy="53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75959" y="3660282"/>
            <a:ext cx="4895912" cy="5374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75959" y="1140595"/>
            <a:ext cx="4745231" cy="53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477207" y="1004331"/>
            <a:ext cx="6585250" cy="60340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19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89037" y="1240061"/>
            <a:ext cx="6140938" cy="2957647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5704901" y="4905852"/>
            <a:ext cx="6068007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/>
          <p:nvPr/>
        </p:nvSpPr>
        <p:spPr>
          <a:xfrm>
            <a:off x="5644086" y="4560708"/>
            <a:ext cx="1858220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5644085" y="4950253"/>
            <a:ext cx="6185889" cy="6319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Content Placeholder 2"/>
          <p:cNvSpPr txBox="1"/>
          <p:nvPr/>
        </p:nvSpPr>
        <p:spPr>
          <a:xfrm>
            <a:off x="5644085" y="5715566"/>
            <a:ext cx="6185889" cy="6319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19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2" grpId="0" animBg="1"/>
      <p:bldP spid="17" grpId="0"/>
      <p:bldP spid="18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6292" y="2313745"/>
            <a:ext cx="2059047" cy="23556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61578" y="3120278"/>
            <a:ext cx="1628981" cy="4431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467166" y="3450562"/>
            <a:ext cx="2605160" cy="867232"/>
            <a:chOff x="676275" y="2281463"/>
            <a:chExt cx="2133600" cy="710255"/>
          </a:xfrm>
        </p:grpSpPr>
        <p:sp>
          <p:nvSpPr>
            <p:cNvPr id="40" name="Rectangle 39"/>
            <p:cNvSpPr/>
            <p:nvPr/>
          </p:nvSpPr>
          <p:spPr>
            <a:xfrm>
              <a:off x="676275" y="2510271"/>
              <a:ext cx="2133600" cy="48144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ight Triangle 40"/>
            <p:cNvSpPr/>
            <p:nvPr/>
          </p:nvSpPr>
          <p:spPr>
            <a:xfrm flipH="1">
              <a:off x="676275" y="2281463"/>
              <a:ext cx="228600" cy="2286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Right Triangle 41"/>
            <p:cNvSpPr/>
            <p:nvPr/>
          </p:nvSpPr>
          <p:spPr>
            <a:xfrm>
              <a:off x="2581275" y="2281463"/>
              <a:ext cx="228600" cy="2286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3" name="Freeform 144"/>
          <p:cNvSpPr>
            <a:spLocks noEditPoints="1"/>
          </p:cNvSpPr>
          <p:nvPr/>
        </p:nvSpPr>
        <p:spPr bwMode="auto">
          <a:xfrm>
            <a:off x="2556258" y="2581907"/>
            <a:ext cx="451251" cy="391323"/>
          </a:xfrm>
          <a:custGeom>
            <a:avLst/>
            <a:gdLst/>
            <a:ahLst/>
            <a:cxnLst>
              <a:cxn ang="0">
                <a:pos x="59" y="26"/>
              </a:cxn>
              <a:cxn ang="0">
                <a:pos x="57" y="28"/>
              </a:cxn>
              <a:cxn ang="0">
                <a:pos x="20" y="32"/>
              </a:cxn>
              <a:cxn ang="0">
                <a:pos x="20" y="35"/>
              </a:cxn>
              <a:cxn ang="0">
                <a:pos x="19" y="37"/>
              </a:cxn>
              <a:cxn ang="0">
                <a:pos x="52" y="37"/>
              </a:cxn>
              <a:cxn ang="0">
                <a:pos x="55" y="39"/>
              </a:cxn>
              <a:cxn ang="0">
                <a:pos x="52" y="42"/>
              </a:cxn>
              <a:cxn ang="0">
                <a:pos x="16" y="42"/>
              </a:cxn>
              <a:cxn ang="0">
                <a:pos x="13" y="39"/>
              </a:cxn>
              <a:cxn ang="0">
                <a:pos x="16" y="34"/>
              </a:cxn>
              <a:cxn ang="0">
                <a:pos x="9" y="5"/>
              </a:cxn>
              <a:cxn ang="0">
                <a:pos x="2" y="5"/>
              </a:cxn>
              <a:cxn ang="0">
                <a:pos x="0" y="3"/>
              </a:cxn>
              <a:cxn ang="0">
                <a:pos x="2" y="0"/>
              </a:cxn>
              <a:cxn ang="0">
                <a:pos x="11" y="0"/>
              </a:cxn>
              <a:cxn ang="0">
                <a:pos x="14" y="5"/>
              </a:cxn>
              <a:cxn ang="0">
                <a:pos x="57" y="5"/>
              </a:cxn>
              <a:cxn ang="0">
                <a:pos x="59" y="7"/>
              </a:cxn>
              <a:cxn ang="0">
                <a:pos x="59" y="26"/>
              </a:cxn>
              <a:cxn ang="0">
                <a:pos x="18" y="51"/>
              </a:cxn>
              <a:cxn ang="0">
                <a:pos x="13" y="46"/>
              </a:cxn>
              <a:cxn ang="0">
                <a:pos x="18" y="42"/>
              </a:cxn>
              <a:cxn ang="0">
                <a:pos x="23" y="46"/>
              </a:cxn>
              <a:cxn ang="0">
                <a:pos x="18" y="51"/>
              </a:cxn>
              <a:cxn ang="0">
                <a:pos x="50" y="51"/>
              </a:cxn>
              <a:cxn ang="0">
                <a:pos x="45" y="46"/>
              </a:cxn>
              <a:cxn ang="0">
                <a:pos x="50" y="42"/>
              </a:cxn>
              <a:cxn ang="0">
                <a:pos x="55" y="46"/>
              </a:cxn>
              <a:cxn ang="0">
                <a:pos x="50" y="51"/>
              </a:cxn>
            </a:cxnLst>
            <a:rect l="0" t="0" r="r" b="b"/>
            <a:pathLst>
              <a:path w="59" h="51">
                <a:moveTo>
                  <a:pt x="59" y="26"/>
                </a:moveTo>
                <a:cubicBezTo>
                  <a:pt x="59" y="27"/>
                  <a:pt x="58" y="28"/>
                  <a:pt x="57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4"/>
                  <a:pt x="20" y="35"/>
                </a:cubicBezTo>
                <a:cubicBezTo>
                  <a:pt x="20" y="36"/>
                  <a:pt x="20" y="36"/>
                  <a:pt x="19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7"/>
                  <a:pt x="55" y="38"/>
                  <a:pt x="55" y="39"/>
                </a:cubicBezTo>
                <a:cubicBezTo>
                  <a:pt x="55" y="41"/>
                  <a:pt x="54" y="42"/>
                  <a:pt x="5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2"/>
                  <a:pt x="13" y="41"/>
                  <a:pt x="13" y="39"/>
                </a:cubicBezTo>
                <a:cubicBezTo>
                  <a:pt x="13" y="38"/>
                  <a:pt x="15" y="35"/>
                  <a:pt x="16" y="34"/>
                </a:cubicBezTo>
                <a:cubicBezTo>
                  <a:pt x="9" y="5"/>
                  <a:pt x="9" y="5"/>
                  <a:pt x="9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3"/>
                  <a:pt x="14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8" y="5"/>
                  <a:pt x="59" y="6"/>
                  <a:pt x="59" y="7"/>
                </a:cubicBezTo>
                <a:lnTo>
                  <a:pt x="59" y="26"/>
                </a:lnTo>
                <a:close/>
                <a:moveTo>
                  <a:pt x="18" y="51"/>
                </a:moveTo>
                <a:cubicBezTo>
                  <a:pt x="16" y="51"/>
                  <a:pt x="13" y="49"/>
                  <a:pt x="13" y="46"/>
                </a:cubicBezTo>
                <a:cubicBezTo>
                  <a:pt x="13" y="44"/>
                  <a:pt x="16" y="42"/>
                  <a:pt x="18" y="42"/>
                </a:cubicBezTo>
                <a:cubicBezTo>
                  <a:pt x="21" y="42"/>
                  <a:pt x="23" y="44"/>
                  <a:pt x="23" y="46"/>
                </a:cubicBezTo>
                <a:cubicBezTo>
                  <a:pt x="23" y="49"/>
                  <a:pt x="21" y="51"/>
                  <a:pt x="18" y="51"/>
                </a:cubicBezTo>
                <a:close/>
                <a:moveTo>
                  <a:pt x="50" y="51"/>
                </a:moveTo>
                <a:cubicBezTo>
                  <a:pt x="47" y="51"/>
                  <a:pt x="45" y="49"/>
                  <a:pt x="45" y="46"/>
                </a:cubicBezTo>
                <a:cubicBezTo>
                  <a:pt x="45" y="44"/>
                  <a:pt x="47" y="42"/>
                  <a:pt x="50" y="42"/>
                </a:cubicBezTo>
                <a:cubicBezTo>
                  <a:pt x="53" y="42"/>
                  <a:pt x="55" y="44"/>
                  <a:pt x="55" y="46"/>
                </a:cubicBezTo>
                <a:cubicBezTo>
                  <a:pt x="55" y="49"/>
                  <a:pt x="53" y="51"/>
                  <a:pt x="50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50" tIns="55825" rIns="111650" bIns="55825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189134" y="3400892"/>
            <a:ext cx="2046911" cy="235564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92285" y="4207424"/>
            <a:ext cx="1628981" cy="4431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910008" y="4537707"/>
            <a:ext cx="2605160" cy="867232"/>
            <a:chOff x="676275" y="2281463"/>
            <a:chExt cx="2133600" cy="710255"/>
          </a:xfrm>
        </p:grpSpPr>
        <p:sp>
          <p:nvSpPr>
            <p:cNvPr id="49" name="Rectangle 48"/>
            <p:cNvSpPr/>
            <p:nvPr/>
          </p:nvSpPr>
          <p:spPr>
            <a:xfrm>
              <a:off x="676275" y="2510271"/>
              <a:ext cx="2133600" cy="4814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Right Triangle 49"/>
            <p:cNvSpPr/>
            <p:nvPr/>
          </p:nvSpPr>
          <p:spPr>
            <a:xfrm flipH="1">
              <a:off x="676275" y="2281463"/>
              <a:ext cx="228600" cy="228600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ight Triangle 50"/>
            <p:cNvSpPr/>
            <p:nvPr/>
          </p:nvSpPr>
          <p:spPr>
            <a:xfrm>
              <a:off x="2581275" y="2281463"/>
              <a:ext cx="228600" cy="228600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6628439" y="2313745"/>
            <a:ext cx="2046911" cy="235564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31589" y="3120278"/>
            <a:ext cx="1628981" cy="4431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6349313" y="3450562"/>
            <a:ext cx="2605160" cy="867232"/>
            <a:chOff x="676275" y="2281463"/>
            <a:chExt cx="2133600" cy="710255"/>
          </a:xfrm>
        </p:grpSpPr>
        <p:sp>
          <p:nvSpPr>
            <p:cNvPr id="56" name="Rectangle 55"/>
            <p:cNvSpPr/>
            <p:nvPr/>
          </p:nvSpPr>
          <p:spPr>
            <a:xfrm>
              <a:off x="676275" y="2510271"/>
              <a:ext cx="2133600" cy="48144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Right Triangle 56"/>
            <p:cNvSpPr/>
            <p:nvPr/>
          </p:nvSpPr>
          <p:spPr>
            <a:xfrm flipH="1">
              <a:off x="676275" y="2281463"/>
              <a:ext cx="228600" cy="228600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Right Triangle 57"/>
            <p:cNvSpPr/>
            <p:nvPr/>
          </p:nvSpPr>
          <p:spPr>
            <a:xfrm>
              <a:off x="2581275" y="2281463"/>
              <a:ext cx="228600" cy="228600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9059145" y="3400892"/>
            <a:ext cx="2046911" cy="235564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262297" y="4207424"/>
            <a:ext cx="1628981" cy="4431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8780020" y="4537707"/>
            <a:ext cx="2605160" cy="867232"/>
            <a:chOff x="676275" y="2281463"/>
            <a:chExt cx="2133600" cy="710255"/>
          </a:xfrm>
        </p:grpSpPr>
        <p:sp>
          <p:nvSpPr>
            <p:cNvPr id="63" name="Rectangle 62"/>
            <p:cNvSpPr/>
            <p:nvPr/>
          </p:nvSpPr>
          <p:spPr>
            <a:xfrm>
              <a:off x="676275" y="2510271"/>
              <a:ext cx="2133600" cy="48144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60%</a:t>
              </a: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Right Triangle 63"/>
            <p:cNvSpPr/>
            <p:nvPr/>
          </p:nvSpPr>
          <p:spPr>
            <a:xfrm flipH="1">
              <a:off x="676275" y="2281463"/>
              <a:ext cx="228600" cy="228600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Right Triangle 64"/>
            <p:cNvSpPr/>
            <p:nvPr/>
          </p:nvSpPr>
          <p:spPr>
            <a:xfrm>
              <a:off x="2581275" y="2281463"/>
              <a:ext cx="228600" cy="228600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7" name="Freeform 145"/>
          <p:cNvSpPr/>
          <p:nvPr/>
        </p:nvSpPr>
        <p:spPr bwMode="auto">
          <a:xfrm>
            <a:off x="4997250" y="3684563"/>
            <a:ext cx="430679" cy="371383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50" tIns="55825" rIns="111650" bIns="55825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Freeform 113"/>
          <p:cNvSpPr>
            <a:spLocks noEditPoints="1"/>
          </p:cNvSpPr>
          <p:nvPr/>
        </p:nvSpPr>
        <p:spPr bwMode="auto">
          <a:xfrm>
            <a:off x="7416383" y="2592886"/>
            <a:ext cx="471022" cy="369362"/>
          </a:xfrm>
          <a:custGeom>
            <a:avLst/>
            <a:gdLst/>
            <a:ahLst/>
            <a:cxnLst>
              <a:cxn ang="0">
                <a:pos x="63" y="20"/>
              </a:cxn>
              <a:cxn ang="0">
                <a:pos x="44" y="43"/>
              </a:cxn>
              <a:cxn ang="0">
                <a:pos x="28" y="47"/>
              </a:cxn>
              <a:cxn ang="0">
                <a:pos x="18" y="46"/>
              </a:cxn>
              <a:cxn ang="0">
                <a:pos x="11" y="43"/>
              </a:cxn>
              <a:cxn ang="0">
                <a:pos x="4" y="50"/>
              </a:cxn>
              <a:cxn ang="0">
                <a:pos x="0" y="47"/>
              </a:cxn>
              <a:cxn ang="0">
                <a:pos x="0" y="46"/>
              </a:cxn>
              <a:cxn ang="0">
                <a:pos x="7" y="37"/>
              </a:cxn>
              <a:cxn ang="0">
                <a:pos x="6" y="34"/>
              </a:cxn>
              <a:cxn ang="0">
                <a:pos x="5" y="30"/>
              </a:cxn>
              <a:cxn ang="0">
                <a:pos x="25" y="8"/>
              </a:cxn>
              <a:cxn ang="0">
                <a:pos x="52" y="3"/>
              </a:cxn>
              <a:cxn ang="0">
                <a:pos x="58" y="0"/>
              </a:cxn>
              <a:cxn ang="0">
                <a:pos x="64" y="13"/>
              </a:cxn>
              <a:cxn ang="0">
                <a:pos x="63" y="20"/>
              </a:cxn>
              <a:cxn ang="0">
                <a:pos x="43" y="18"/>
              </a:cxn>
              <a:cxn ang="0">
                <a:pos x="14" y="32"/>
              </a:cxn>
              <a:cxn ang="0">
                <a:pos x="13" y="34"/>
              </a:cxn>
              <a:cxn ang="0">
                <a:pos x="16" y="36"/>
              </a:cxn>
              <a:cxn ang="0">
                <a:pos x="17" y="36"/>
              </a:cxn>
              <a:cxn ang="0">
                <a:pos x="22" y="31"/>
              </a:cxn>
              <a:cxn ang="0">
                <a:pos x="43" y="23"/>
              </a:cxn>
              <a:cxn ang="0">
                <a:pos x="45" y="20"/>
              </a:cxn>
              <a:cxn ang="0">
                <a:pos x="43" y="18"/>
              </a:cxn>
            </a:cxnLst>
            <a:rect l="0" t="0" r="r" b="b"/>
            <a:pathLst>
              <a:path w="64" h="50">
                <a:moveTo>
                  <a:pt x="63" y="20"/>
                </a:moveTo>
                <a:cubicBezTo>
                  <a:pt x="61" y="31"/>
                  <a:pt x="54" y="38"/>
                  <a:pt x="44" y="43"/>
                </a:cubicBezTo>
                <a:cubicBezTo>
                  <a:pt x="39" y="46"/>
                  <a:pt x="33" y="47"/>
                  <a:pt x="28" y="47"/>
                </a:cubicBezTo>
                <a:cubicBezTo>
                  <a:pt x="25" y="47"/>
                  <a:pt x="21" y="47"/>
                  <a:pt x="18" y="46"/>
                </a:cubicBezTo>
                <a:cubicBezTo>
                  <a:pt x="16" y="45"/>
                  <a:pt x="13" y="43"/>
                  <a:pt x="11" y="43"/>
                </a:cubicBezTo>
                <a:cubicBezTo>
                  <a:pt x="9" y="43"/>
                  <a:pt x="7" y="50"/>
                  <a:pt x="4" y="50"/>
                </a:cubicBezTo>
                <a:cubicBezTo>
                  <a:pt x="2" y="50"/>
                  <a:pt x="1" y="49"/>
                  <a:pt x="0" y="47"/>
                </a:cubicBezTo>
                <a:cubicBezTo>
                  <a:pt x="0" y="47"/>
                  <a:pt x="0" y="46"/>
                  <a:pt x="0" y="46"/>
                </a:cubicBezTo>
                <a:cubicBezTo>
                  <a:pt x="0" y="42"/>
                  <a:pt x="7" y="39"/>
                  <a:pt x="7" y="37"/>
                </a:cubicBezTo>
                <a:cubicBezTo>
                  <a:pt x="7" y="37"/>
                  <a:pt x="6" y="35"/>
                  <a:pt x="6" y="34"/>
                </a:cubicBezTo>
                <a:cubicBezTo>
                  <a:pt x="6" y="33"/>
                  <a:pt x="5" y="32"/>
                  <a:pt x="5" y="30"/>
                </a:cubicBezTo>
                <a:cubicBezTo>
                  <a:pt x="5" y="19"/>
                  <a:pt x="14" y="11"/>
                  <a:pt x="25" y="8"/>
                </a:cubicBezTo>
                <a:cubicBezTo>
                  <a:pt x="32" y="5"/>
                  <a:pt x="47" y="8"/>
                  <a:pt x="52" y="3"/>
                </a:cubicBezTo>
                <a:cubicBezTo>
                  <a:pt x="54" y="1"/>
                  <a:pt x="55" y="0"/>
                  <a:pt x="58" y="0"/>
                </a:cubicBezTo>
                <a:cubicBezTo>
                  <a:pt x="62" y="0"/>
                  <a:pt x="64" y="10"/>
                  <a:pt x="64" y="13"/>
                </a:cubicBezTo>
                <a:cubicBezTo>
                  <a:pt x="64" y="16"/>
                  <a:pt x="63" y="18"/>
                  <a:pt x="63" y="20"/>
                </a:cubicBezTo>
                <a:close/>
                <a:moveTo>
                  <a:pt x="43" y="18"/>
                </a:moveTo>
                <a:cubicBezTo>
                  <a:pt x="31" y="18"/>
                  <a:pt x="22" y="23"/>
                  <a:pt x="14" y="32"/>
                </a:cubicBezTo>
                <a:cubicBezTo>
                  <a:pt x="14" y="33"/>
                  <a:pt x="13" y="33"/>
                  <a:pt x="13" y="34"/>
                </a:cubicBezTo>
                <a:cubicBezTo>
                  <a:pt x="13" y="35"/>
                  <a:pt x="15" y="36"/>
                  <a:pt x="16" y="36"/>
                </a:cubicBezTo>
                <a:cubicBezTo>
                  <a:pt x="16" y="36"/>
                  <a:pt x="17" y="36"/>
                  <a:pt x="17" y="36"/>
                </a:cubicBezTo>
                <a:cubicBezTo>
                  <a:pt x="19" y="34"/>
                  <a:pt x="21" y="32"/>
                  <a:pt x="22" y="31"/>
                </a:cubicBezTo>
                <a:cubicBezTo>
                  <a:pt x="29" y="25"/>
                  <a:pt x="34" y="23"/>
                  <a:pt x="43" y="23"/>
                </a:cubicBezTo>
                <a:cubicBezTo>
                  <a:pt x="44" y="23"/>
                  <a:pt x="45" y="22"/>
                  <a:pt x="45" y="20"/>
                </a:cubicBezTo>
                <a:cubicBezTo>
                  <a:pt x="45" y="19"/>
                  <a:pt x="44" y="18"/>
                  <a:pt x="43" y="1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50" tIns="55825" rIns="111650" bIns="55825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Freeform 55"/>
          <p:cNvSpPr>
            <a:spLocks noEditPoints="1"/>
          </p:cNvSpPr>
          <p:nvPr/>
        </p:nvSpPr>
        <p:spPr bwMode="auto">
          <a:xfrm>
            <a:off x="9830614" y="3682151"/>
            <a:ext cx="503974" cy="376207"/>
          </a:xfrm>
          <a:custGeom>
            <a:avLst/>
            <a:gdLst/>
            <a:ahLst/>
            <a:cxnLst>
              <a:cxn ang="0">
                <a:pos x="19" y="42"/>
              </a:cxn>
              <a:cxn ang="0">
                <a:pos x="17" y="42"/>
              </a:cxn>
              <a:cxn ang="0">
                <a:pos x="1" y="25"/>
              </a:cxn>
              <a:cxn ang="0">
                <a:pos x="1" y="24"/>
              </a:cxn>
              <a:cxn ang="0">
                <a:pos x="17" y="7"/>
              </a:cxn>
              <a:cxn ang="0">
                <a:pos x="19" y="7"/>
              </a:cxn>
              <a:cxn ang="0">
                <a:pos x="21" y="9"/>
              </a:cxn>
              <a:cxn ang="0">
                <a:pos x="21" y="11"/>
              </a:cxn>
              <a:cxn ang="0">
                <a:pos x="7" y="25"/>
              </a:cxn>
              <a:cxn ang="0">
                <a:pos x="21" y="39"/>
              </a:cxn>
              <a:cxn ang="0">
                <a:pos x="21" y="40"/>
              </a:cxn>
              <a:cxn ang="0">
                <a:pos x="19" y="42"/>
              </a:cxn>
              <a:cxn ang="0">
                <a:pos x="29" y="48"/>
              </a:cxn>
              <a:cxn ang="0">
                <a:pos x="27" y="49"/>
              </a:cxn>
              <a:cxn ang="0">
                <a:pos x="25" y="48"/>
              </a:cxn>
              <a:cxn ang="0">
                <a:pos x="24" y="47"/>
              </a:cxn>
              <a:cxn ang="0">
                <a:pos x="38" y="1"/>
              </a:cxn>
              <a:cxn ang="0">
                <a:pos x="39" y="0"/>
              </a:cxn>
              <a:cxn ang="0">
                <a:pos x="41" y="1"/>
              </a:cxn>
              <a:cxn ang="0">
                <a:pos x="42" y="2"/>
              </a:cxn>
              <a:cxn ang="0">
                <a:pos x="29" y="48"/>
              </a:cxn>
              <a:cxn ang="0">
                <a:pos x="49" y="42"/>
              </a:cxn>
              <a:cxn ang="0">
                <a:pos x="47" y="42"/>
              </a:cxn>
              <a:cxn ang="0">
                <a:pos x="45" y="40"/>
              </a:cxn>
              <a:cxn ang="0">
                <a:pos x="45" y="39"/>
              </a:cxn>
              <a:cxn ang="0">
                <a:pos x="59" y="25"/>
              </a:cxn>
              <a:cxn ang="0">
                <a:pos x="45" y="11"/>
              </a:cxn>
              <a:cxn ang="0">
                <a:pos x="45" y="9"/>
              </a:cxn>
              <a:cxn ang="0">
                <a:pos x="47" y="7"/>
              </a:cxn>
              <a:cxn ang="0">
                <a:pos x="49" y="7"/>
              </a:cxn>
              <a:cxn ang="0">
                <a:pos x="65" y="24"/>
              </a:cxn>
              <a:cxn ang="0">
                <a:pos x="65" y="25"/>
              </a:cxn>
              <a:cxn ang="0">
                <a:pos x="49" y="42"/>
              </a:cxn>
            </a:cxnLst>
            <a:rect l="0" t="0" r="r" b="b"/>
            <a:pathLst>
              <a:path w="66" h="49">
                <a:moveTo>
                  <a:pt x="19" y="42"/>
                </a:moveTo>
                <a:cubicBezTo>
                  <a:pt x="19" y="43"/>
                  <a:pt x="18" y="43"/>
                  <a:pt x="17" y="42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5"/>
                  <a:pt x="0" y="24"/>
                  <a:pt x="1" y="24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9" y="7"/>
                  <a:pt x="19" y="7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10"/>
                  <a:pt x="21" y="11"/>
                </a:cubicBezTo>
                <a:cubicBezTo>
                  <a:pt x="7" y="25"/>
                  <a:pt x="7" y="25"/>
                  <a:pt x="7" y="25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39"/>
                  <a:pt x="21" y="40"/>
                  <a:pt x="21" y="40"/>
                </a:cubicBezTo>
                <a:lnTo>
                  <a:pt x="19" y="42"/>
                </a:lnTo>
                <a:close/>
                <a:moveTo>
                  <a:pt x="29" y="48"/>
                </a:moveTo>
                <a:cubicBezTo>
                  <a:pt x="28" y="49"/>
                  <a:pt x="28" y="49"/>
                  <a:pt x="27" y="49"/>
                </a:cubicBezTo>
                <a:cubicBezTo>
                  <a:pt x="25" y="48"/>
                  <a:pt x="25" y="48"/>
                  <a:pt x="25" y="48"/>
                </a:cubicBezTo>
                <a:cubicBezTo>
                  <a:pt x="24" y="48"/>
                  <a:pt x="24" y="48"/>
                  <a:pt x="24" y="47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8" y="0"/>
                  <a:pt x="3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42" y="1"/>
                  <a:pt x="42" y="2"/>
                  <a:pt x="42" y="2"/>
                </a:cubicBezTo>
                <a:lnTo>
                  <a:pt x="29" y="48"/>
                </a:lnTo>
                <a:close/>
                <a:moveTo>
                  <a:pt x="49" y="42"/>
                </a:moveTo>
                <a:cubicBezTo>
                  <a:pt x="48" y="43"/>
                  <a:pt x="48" y="43"/>
                  <a:pt x="47" y="42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40"/>
                  <a:pt x="45" y="39"/>
                  <a:pt x="45" y="39"/>
                </a:cubicBezTo>
                <a:cubicBezTo>
                  <a:pt x="59" y="25"/>
                  <a:pt x="59" y="25"/>
                  <a:pt x="59" y="25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9"/>
                  <a:pt x="45" y="9"/>
                </a:cubicBezTo>
                <a:cubicBezTo>
                  <a:pt x="47" y="7"/>
                  <a:pt x="47" y="7"/>
                  <a:pt x="47" y="7"/>
                </a:cubicBezTo>
                <a:cubicBezTo>
                  <a:pt x="48" y="7"/>
                  <a:pt x="48" y="7"/>
                  <a:pt x="49" y="7"/>
                </a:cubicBezTo>
                <a:cubicBezTo>
                  <a:pt x="65" y="24"/>
                  <a:pt x="65" y="24"/>
                  <a:pt x="65" y="24"/>
                </a:cubicBezTo>
                <a:cubicBezTo>
                  <a:pt x="66" y="24"/>
                  <a:pt x="66" y="25"/>
                  <a:pt x="65" y="25"/>
                </a:cubicBezTo>
                <a:lnTo>
                  <a:pt x="49" y="4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50" tIns="55825" rIns="111650" bIns="55825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32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/>
      <p:bldP spid="43" grpId="0" animBg="1"/>
      <p:bldP spid="46" grpId="0" animBg="1"/>
      <p:bldP spid="47" grpId="0"/>
      <p:bldP spid="53" grpId="0" animBg="1"/>
      <p:bldP spid="54" grpId="0"/>
      <p:bldP spid="60" grpId="0" animBg="1"/>
      <p:bldP spid="61" grpId="0"/>
      <p:bldP spid="67" grpId="0" animBg="1"/>
      <p:bldP spid="68" grpId="0" animBg="1"/>
      <p:bldP spid="6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-25400" y="0"/>
            <a:ext cx="12884150" cy="7243762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4" name="矩形 259"/>
          <p:cNvSpPr>
            <a:spLocks noChangeArrowheads="1"/>
          </p:cNvSpPr>
          <p:nvPr/>
        </p:nvSpPr>
        <p:spPr bwMode="auto">
          <a:xfrm>
            <a:off x="2816275" y="1960141"/>
            <a:ext cx="7200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000" dirty="0">
                <a:solidFill>
                  <a:schemeClr val="accent6">
                    <a:lumMod val="50000"/>
                  </a:schemeClr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感谢聆听 批评指导</a:t>
            </a:r>
            <a:endParaRPr lang="zh-CN" altLang="en-US" sz="6000" dirty="0">
              <a:solidFill>
                <a:schemeClr val="accent6">
                  <a:lumMod val="50000"/>
                </a:schemeClr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05" name="矩形 259"/>
          <p:cNvSpPr>
            <a:spLocks noChangeArrowheads="1"/>
          </p:cNvSpPr>
          <p:nvPr/>
        </p:nvSpPr>
        <p:spPr bwMode="auto">
          <a:xfrm>
            <a:off x="4197127" y="3000191"/>
            <a:ext cx="40324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000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中国美食文化餐饮招商宣传</a:t>
            </a:r>
            <a:endParaRPr lang="zh-CN" altLang="en-US" sz="2000" cap="all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9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949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332" grpId="1" animBg="1"/>
      <p:bldP spid="204" grpId="0"/>
      <p:bldP spid="204" grpId="1"/>
      <p:bldP spid="205" grpId="0"/>
      <p:bldP spid="20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697" y="-37433"/>
            <a:ext cx="12845400" cy="7269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75"/>
          </a:p>
        </p:txBody>
      </p:sp>
      <p:sp>
        <p:nvSpPr>
          <p:cNvPr id="7" name="矩形 6"/>
          <p:cNvSpPr/>
          <p:nvPr/>
        </p:nvSpPr>
        <p:spPr>
          <a:xfrm>
            <a:off x="2323" y="2728497"/>
            <a:ext cx="12854773" cy="1304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95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93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92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8345" y="1477101"/>
            <a:ext cx="2641392" cy="8034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30755" y="4360202"/>
            <a:ext cx="4007282" cy="11309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4" y="447"/>
            <a:ext cx="12857163" cy="7232468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>
            <a:off x="6976149" y="449"/>
            <a:ext cx="5881809" cy="7232466"/>
          </a:xfrm>
          <a:custGeom>
            <a:avLst/>
            <a:gdLst>
              <a:gd name="T0" fmla="*/ 1998 w 4661"/>
              <a:gd name="T1" fmla="*/ 0 h 5613"/>
              <a:gd name="T2" fmla="*/ 4661 w 4661"/>
              <a:gd name="T3" fmla="*/ 0 h 5613"/>
              <a:gd name="T4" fmla="*/ 2660 w 4661"/>
              <a:gd name="T5" fmla="*/ 5613 h 5613"/>
              <a:gd name="T6" fmla="*/ 0 w 4661"/>
              <a:gd name="T7" fmla="*/ 5613 h 5613"/>
              <a:gd name="T8" fmla="*/ 1998 w 4661"/>
              <a:gd name="T9" fmla="*/ 0 h 5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1" h="5613">
                <a:moveTo>
                  <a:pt x="1998" y="0"/>
                </a:moveTo>
                <a:lnTo>
                  <a:pt x="4661" y="0"/>
                </a:lnTo>
                <a:lnTo>
                  <a:pt x="2660" y="5613"/>
                </a:lnTo>
                <a:lnTo>
                  <a:pt x="0" y="5613"/>
                </a:lnTo>
                <a:lnTo>
                  <a:pt x="1998" y="0"/>
                </a:lnTo>
                <a:close/>
              </a:path>
            </a:pathLst>
          </a:custGeom>
          <a:solidFill>
            <a:schemeClr val="accent2">
              <a:lumMod val="50000"/>
              <a:alpha val="60000"/>
            </a:schemeClr>
          </a:solidFill>
          <a:ln>
            <a:noFill/>
          </a:ln>
          <a:effectLst/>
        </p:spPr>
        <p:txBody>
          <a:bodyPr vert="horz" wrap="square" lIns="45311" tIns="22656" rIns="45311" bIns="22656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79592" y="2180318"/>
            <a:ext cx="2506612" cy="353493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pPr>
              <a:tabLst>
                <a:tab pos="989965" algn="l"/>
              </a:tabLst>
            </a:pPr>
            <a:r>
              <a:rPr lang="zh-CN" altLang="en-US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rPr>
              <a:t>添加相关标题文字</a:t>
            </a:r>
            <a:endParaRPr lang="en-SG" altLang="zh-CN" sz="2000" dirty="0">
              <a:ln w="12700" cmpd="sng">
                <a:noFill/>
                <a:prstDash val="solid"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79592" y="1905558"/>
            <a:ext cx="2647861" cy="261172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Microsoft Himalaya" panose="01010100010101010101" pitchFamily="2" charset="0"/>
              </a:rPr>
              <a:t>ADD RELATED TITLE WORDS</a:t>
            </a:r>
            <a:endParaRPr lang="zh-CN" altLang="en-US" sz="14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Microsoft Himalaya" panose="01010100010101010101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193632" y="3600658"/>
            <a:ext cx="1213866" cy="2230840"/>
          </a:xfrm>
          <a:prstGeom prst="rect">
            <a:avLst/>
          </a:prstGeom>
          <a:noFill/>
        </p:spPr>
        <p:txBody>
          <a:bodyPr wrap="none" lIns="45311" tIns="22656" rIns="45311" bIns="22656" rtlCol="0">
            <a:spAutoFit/>
          </a:bodyPr>
          <a:lstStyle/>
          <a:p>
            <a:r>
              <a:rPr lang="en-US" altLang="zh-CN" sz="14200" spc="-149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itchFamily="34" charset="0"/>
              </a:rPr>
              <a:t>01</a:t>
            </a:r>
            <a:endParaRPr lang="zh-CN" altLang="en-US" sz="14200" spc="-149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5" grpId="0"/>
      <p:bldP spid="46" grpId="0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41278" y="2345090"/>
            <a:ext cx="3694572" cy="3694572"/>
            <a:chOff x="6240781" y="1363135"/>
            <a:chExt cx="4963584" cy="4963584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6240781" y="1363135"/>
              <a:ext cx="3255433" cy="2434167"/>
              <a:chOff x="4657725" y="946151"/>
              <a:chExt cx="2441575" cy="1825625"/>
            </a:xfrm>
          </p:grpSpPr>
          <p:sp>
            <p:nvSpPr>
              <p:cNvPr id="27" name="Freeform 26"/>
              <p:cNvSpPr/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0" tIns="27911" rIns="55820" bIns="27911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0" tIns="27911" rIns="55820" bIns="27911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6240781" y="3111502"/>
              <a:ext cx="2434167" cy="3215217"/>
              <a:chOff x="4657725" y="2257426"/>
              <a:chExt cx="1825625" cy="2411413"/>
            </a:xfrm>
          </p:grpSpPr>
          <p:sp>
            <p:nvSpPr>
              <p:cNvPr id="25" name="Freeform 24"/>
              <p:cNvSpPr/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0" tIns="27911" rIns="55820" bIns="27911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0" tIns="27911" rIns="55820" bIns="27911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7967980" y="3892551"/>
              <a:ext cx="3236384" cy="2434167"/>
              <a:chOff x="5953125" y="2843213"/>
              <a:chExt cx="2427288" cy="1825625"/>
            </a:xfrm>
          </p:grpSpPr>
          <p:sp>
            <p:nvSpPr>
              <p:cNvPr id="23" name="Freeform 22"/>
              <p:cNvSpPr/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0" tIns="27911" rIns="55820" bIns="27911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0" tIns="27911" rIns="55820" bIns="27911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21" name="Freeform 20"/>
              <p:cNvSpPr/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0" tIns="27911" rIns="55820" bIns="27911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0" tIns="27911" rIns="55820" bIns="27911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 rot="18920653">
              <a:off x="6614389" y="1959675"/>
              <a:ext cx="1084827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2904439">
              <a:off x="9713530" y="2071950"/>
              <a:ext cx="1348425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3328205">
              <a:off x="6381839" y="5171931"/>
              <a:ext cx="1276620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872992">
              <a:off x="9524091" y="5259067"/>
              <a:ext cx="1436559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30"/>
          <p:cNvGrpSpPr/>
          <p:nvPr/>
        </p:nvGrpSpPr>
        <p:grpSpPr>
          <a:xfrm>
            <a:off x="6924610" y="2712498"/>
            <a:ext cx="3608714" cy="733966"/>
            <a:chOff x="8633669" y="2306010"/>
            <a:chExt cx="2990246" cy="801523"/>
          </a:xfrm>
        </p:grpSpPr>
        <p:sp>
          <p:nvSpPr>
            <p:cNvPr id="30" name="Rectangle 28"/>
            <p:cNvSpPr/>
            <p:nvPr/>
          </p:nvSpPr>
          <p:spPr>
            <a:xfrm>
              <a:off x="8633669" y="2623602"/>
              <a:ext cx="2990246" cy="4839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0"/>
          <p:cNvGrpSpPr/>
          <p:nvPr/>
        </p:nvGrpSpPr>
        <p:grpSpPr>
          <a:xfrm>
            <a:off x="6924610" y="3535902"/>
            <a:ext cx="3608714" cy="733966"/>
            <a:chOff x="8633669" y="2306010"/>
            <a:chExt cx="2990246" cy="801523"/>
          </a:xfrm>
        </p:grpSpPr>
        <p:sp>
          <p:nvSpPr>
            <p:cNvPr id="34" name="Rectangle 28"/>
            <p:cNvSpPr/>
            <p:nvPr/>
          </p:nvSpPr>
          <p:spPr>
            <a:xfrm>
              <a:off x="8633669" y="2623602"/>
              <a:ext cx="2990246" cy="4839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0"/>
          <p:cNvGrpSpPr/>
          <p:nvPr/>
        </p:nvGrpSpPr>
        <p:grpSpPr>
          <a:xfrm>
            <a:off x="6924610" y="4359307"/>
            <a:ext cx="3608714" cy="733966"/>
            <a:chOff x="8633669" y="2306010"/>
            <a:chExt cx="2990246" cy="801523"/>
          </a:xfrm>
        </p:grpSpPr>
        <p:sp>
          <p:nvSpPr>
            <p:cNvPr id="37" name="Rectangle 28"/>
            <p:cNvSpPr/>
            <p:nvPr/>
          </p:nvSpPr>
          <p:spPr>
            <a:xfrm>
              <a:off x="8633669" y="2623602"/>
              <a:ext cx="2990246" cy="4839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0"/>
          <p:cNvGrpSpPr/>
          <p:nvPr/>
        </p:nvGrpSpPr>
        <p:grpSpPr>
          <a:xfrm>
            <a:off x="6924610" y="5182710"/>
            <a:ext cx="3608714" cy="733966"/>
            <a:chOff x="8633669" y="2306010"/>
            <a:chExt cx="2990246" cy="801523"/>
          </a:xfrm>
        </p:grpSpPr>
        <p:sp>
          <p:nvSpPr>
            <p:cNvPr id="40" name="Rectangle 28"/>
            <p:cNvSpPr/>
            <p:nvPr/>
          </p:nvSpPr>
          <p:spPr>
            <a:xfrm>
              <a:off x="8633669" y="2623602"/>
              <a:ext cx="2990246" cy="4839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2" name="直接连接符 31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43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100150" y="2472407"/>
            <a:ext cx="12752618" cy="4759598"/>
          </a:xfrm>
          <a:custGeom>
            <a:avLst/>
            <a:gdLst>
              <a:gd name="T0" fmla="*/ 3815 w 5688"/>
              <a:gd name="T1" fmla="*/ 0 h 2122"/>
              <a:gd name="T2" fmla="*/ 5688 w 5688"/>
              <a:gd name="T3" fmla="*/ 2122 h 2122"/>
              <a:gd name="T4" fmla="*/ 0 w 5688"/>
              <a:gd name="T5" fmla="*/ 2122 h 2122"/>
              <a:gd name="T6" fmla="*/ 3815 w 5688"/>
              <a:gd name="T7" fmla="*/ 0 h 2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88" h="2122">
                <a:moveTo>
                  <a:pt x="3815" y="0"/>
                </a:moveTo>
                <a:lnTo>
                  <a:pt x="5688" y="2122"/>
                </a:lnTo>
                <a:lnTo>
                  <a:pt x="0" y="2122"/>
                </a:lnTo>
                <a:lnTo>
                  <a:pt x="3815" y="0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57" tIns="64278" rIns="128557" bIns="64278" numCol="1" anchor="t" anchorCtr="0" compatLnSpc="1"/>
          <a:lstStyle/>
          <a:p>
            <a:endParaRPr lang="zh-CN" altLang="en-US" sz="2000"/>
          </a:p>
        </p:txBody>
      </p:sp>
      <p:sp>
        <p:nvSpPr>
          <p:cNvPr id="11" name="Freeform 7"/>
          <p:cNvSpPr/>
          <p:nvPr/>
        </p:nvSpPr>
        <p:spPr bwMode="auto">
          <a:xfrm>
            <a:off x="1501" y="649"/>
            <a:ext cx="8566764" cy="7141639"/>
          </a:xfrm>
          <a:custGeom>
            <a:avLst/>
            <a:gdLst>
              <a:gd name="T0" fmla="*/ 0 w 3821"/>
              <a:gd name="T1" fmla="*/ 0 h 3184"/>
              <a:gd name="T2" fmla="*/ 2886 w 3821"/>
              <a:gd name="T3" fmla="*/ 0 h 3184"/>
              <a:gd name="T4" fmla="*/ 2903 w 3821"/>
              <a:gd name="T5" fmla="*/ 17 h 3184"/>
              <a:gd name="T6" fmla="*/ 3821 w 3821"/>
              <a:gd name="T7" fmla="*/ 1059 h 3184"/>
              <a:gd name="T8" fmla="*/ 0 w 3821"/>
              <a:gd name="T9" fmla="*/ 3184 h 3184"/>
              <a:gd name="T10" fmla="*/ 0 w 3821"/>
              <a:gd name="T11" fmla="*/ 0 h 3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21" h="3184">
                <a:moveTo>
                  <a:pt x="0" y="0"/>
                </a:moveTo>
                <a:lnTo>
                  <a:pt x="2886" y="0"/>
                </a:lnTo>
                <a:lnTo>
                  <a:pt x="2903" y="17"/>
                </a:lnTo>
                <a:lnTo>
                  <a:pt x="3821" y="1059"/>
                </a:lnTo>
                <a:lnTo>
                  <a:pt x="0" y="3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</p:spPr>
        <p:txBody>
          <a:bodyPr vert="horz" wrap="square" lIns="128557" tIns="64278" rIns="128557" bIns="64278" numCol="1" anchor="t" anchorCtr="0" compatLnSpc="1"/>
          <a:lstStyle/>
          <a:p>
            <a:endParaRPr lang="zh-CN" altLang="en-US" sz="2000"/>
          </a:p>
        </p:txBody>
      </p:sp>
      <p:sp>
        <p:nvSpPr>
          <p:cNvPr id="6" name="TextBox 32"/>
          <p:cNvSpPr txBox="1"/>
          <p:nvPr/>
        </p:nvSpPr>
        <p:spPr>
          <a:xfrm>
            <a:off x="759591" y="1021912"/>
            <a:ext cx="3437536" cy="1077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ea typeface="微软雅黑" panose="020B0503020204020204" pitchFamily="34" charset="-122"/>
              </a:rPr>
              <a:t>ADD RELATED</a:t>
            </a:r>
            <a:endParaRPr lang="en-US" altLang="zh-CN" sz="24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r>
              <a:rPr lang="zh-CN" altLang="en-US" sz="4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添加相关标题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32"/>
          <p:cNvSpPr txBox="1"/>
          <p:nvPr/>
        </p:nvSpPr>
        <p:spPr>
          <a:xfrm>
            <a:off x="759591" y="2205608"/>
            <a:ext cx="3872637" cy="1531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12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12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24"/>
          <p:cNvSpPr/>
          <p:nvPr/>
        </p:nvSpPr>
        <p:spPr>
          <a:xfrm>
            <a:off x="3288775" y="2488261"/>
            <a:ext cx="6344304" cy="35528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730" y="16970"/>
                  <a:pt x="4055" y="13284"/>
                  <a:pt x="7055" y="10308"/>
                </a:cubicBezTo>
                <a:cubicBezTo>
                  <a:pt x="10098" y="7290"/>
                  <a:pt x="13901" y="4973"/>
                  <a:pt x="18380" y="2877"/>
                </a:cubicBezTo>
                <a:lnTo>
                  <a:pt x="18198" y="0"/>
                </a:lnTo>
                <a:lnTo>
                  <a:pt x="21600" y="4603"/>
                </a:lnTo>
                <a:lnTo>
                  <a:pt x="18924" y="11507"/>
                </a:lnTo>
                <a:lnTo>
                  <a:pt x="18743" y="8630"/>
                </a:lnTo>
                <a:cubicBezTo>
                  <a:pt x="14655" y="9764"/>
                  <a:pt x="11069" y="11155"/>
                  <a:pt x="8004" y="13185"/>
                </a:cubicBezTo>
                <a:cubicBezTo>
                  <a:pt x="4885" y="15251"/>
                  <a:pt x="2242" y="17999"/>
                  <a:pt x="0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 Placeholder 3"/>
          <p:cNvSpPr txBox="1"/>
          <p:nvPr/>
        </p:nvSpPr>
        <p:spPr>
          <a:xfrm>
            <a:off x="1921565" y="4181487"/>
            <a:ext cx="1455234" cy="2585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 Placeholder 4"/>
          <p:cNvSpPr txBox="1"/>
          <p:nvPr/>
        </p:nvSpPr>
        <p:spPr>
          <a:xfrm>
            <a:off x="1317440" y="4453892"/>
            <a:ext cx="2069361" cy="295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Shape 1626"/>
          <p:cNvSpPr/>
          <p:nvPr/>
        </p:nvSpPr>
        <p:spPr>
          <a:xfrm flipV="1">
            <a:off x="3761331" y="4275845"/>
            <a:ext cx="1" cy="127005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59" tIns="23259" rIns="23259" bIns="23259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627"/>
          <p:cNvSpPr/>
          <p:nvPr/>
        </p:nvSpPr>
        <p:spPr>
          <a:xfrm flipV="1">
            <a:off x="4977631" y="2888865"/>
            <a:ext cx="1" cy="1803677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59" tIns="23259" rIns="23259" bIns="23259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1628"/>
          <p:cNvSpPr/>
          <p:nvPr/>
        </p:nvSpPr>
        <p:spPr>
          <a:xfrm flipV="1">
            <a:off x="6150292" y="2274291"/>
            <a:ext cx="1" cy="1876796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59" tIns="23259" rIns="23259" bIns="23259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629"/>
          <p:cNvSpPr/>
          <p:nvPr/>
        </p:nvSpPr>
        <p:spPr>
          <a:xfrm flipV="1">
            <a:off x="7793314" y="3641555"/>
            <a:ext cx="1" cy="1246239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59" tIns="23259" rIns="23259" bIns="23259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630"/>
          <p:cNvSpPr/>
          <p:nvPr/>
        </p:nvSpPr>
        <p:spPr>
          <a:xfrm>
            <a:off x="3567775" y="4083905"/>
            <a:ext cx="387111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17445" tIns="17445" rIns="17445" bIns="17445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636"/>
          <p:cNvSpPr/>
          <p:nvPr/>
        </p:nvSpPr>
        <p:spPr>
          <a:xfrm>
            <a:off x="4781011" y="2677524"/>
            <a:ext cx="387111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17445" tIns="17445" rIns="17445" bIns="17445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642"/>
          <p:cNvSpPr/>
          <p:nvPr/>
        </p:nvSpPr>
        <p:spPr>
          <a:xfrm>
            <a:off x="5959323" y="1910444"/>
            <a:ext cx="387111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17445" tIns="17445" rIns="17445" bIns="17445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648"/>
          <p:cNvSpPr/>
          <p:nvPr/>
        </p:nvSpPr>
        <p:spPr>
          <a:xfrm>
            <a:off x="7598129" y="4731171"/>
            <a:ext cx="387111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17445" tIns="17445" rIns="17445" bIns="17445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1653"/>
          <p:cNvSpPr/>
          <p:nvPr/>
        </p:nvSpPr>
        <p:spPr>
          <a:xfrm>
            <a:off x="3708424" y="5500520"/>
            <a:ext cx="105807" cy="105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654"/>
          <p:cNvSpPr/>
          <p:nvPr/>
        </p:nvSpPr>
        <p:spPr>
          <a:xfrm>
            <a:off x="4895320" y="4612483"/>
            <a:ext cx="164612" cy="164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1655"/>
          <p:cNvSpPr/>
          <p:nvPr/>
        </p:nvSpPr>
        <p:spPr>
          <a:xfrm>
            <a:off x="6044493" y="4048608"/>
            <a:ext cx="211597" cy="211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1656"/>
          <p:cNvSpPr/>
          <p:nvPr/>
        </p:nvSpPr>
        <p:spPr>
          <a:xfrm>
            <a:off x="7659626" y="3513315"/>
            <a:ext cx="261666" cy="261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3"/>
          <p:cNvSpPr txBox="1"/>
          <p:nvPr/>
        </p:nvSpPr>
        <p:spPr>
          <a:xfrm>
            <a:off x="3012487" y="2789890"/>
            <a:ext cx="1570103" cy="25850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 Placeholder 4"/>
          <p:cNvSpPr txBox="1"/>
          <p:nvPr/>
        </p:nvSpPr>
        <p:spPr>
          <a:xfrm>
            <a:off x="2480815" y="3057935"/>
            <a:ext cx="2063084" cy="29543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 Placeholder 3"/>
          <p:cNvSpPr txBox="1"/>
          <p:nvPr/>
        </p:nvSpPr>
        <p:spPr>
          <a:xfrm>
            <a:off x="6537398" y="2027076"/>
            <a:ext cx="1345070" cy="25850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Placeholder 4"/>
          <p:cNvSpPr txBox="1"/>
          <p:nvPr/>
        </p:nvSpPr>
        <p:spPr>
          <a:xfrm>
            <a:off x="6525047" y="2305407"/>
            <a:ext cx="1711411" cy="44314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 Placeholder 3"/>
          <p:cNvSpPr txBox="1"/>
          <p:nvPr/>
        </p:nvSpPr>
        <p:spPr>
          <a:xfrm>
            <a:off x="8178236" y="4846199"/>
            <a:ext cx="1344226" cy="25850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4"/>
          <p:cNvSpPr txBox="1"/>
          <p:nvPr/>
        </p:nvSpPr>
        <p:spPr>
          <a:xfrm>
            <a:off x="8148542" y="5117987"/>
            <a:ext cx="2063084" cy="29543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 Placeholder 4"/>
          <p:cNvSpPr txBox="1"/>
          <p:nvPr/>
        </p:nvSpPr>
        <p:spPr>
          <a:xfrm>
            <a:off x="3643595" y="4148848"/>
            <a:ext cx="235465" cy="28300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 Placeholder 4"/>
          <p:cNvSpPr txBox="1"/>
          <p:nvPr/>
        </p:nvSpPr>
        <p:spPr>
          <a:xfrm>
            <a:off x="4856837" y="2729575"/>
            <a:ext cx="235465" cy="28300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 Placeholder 4"/>
          <p:cNvSpPr txBox="1"/>
          <p:nvPr/>
        </p:nvSpPr>
        <p:spPr>
          <a:xfrm>
            <a:off x="6038611" y="1962500"/>
            <a:ext cx="235465" cy="28300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 Placeholder 4"/>
          <p:cNvSpPr txBox="1"/>
          <p:nvPr/>
        </p:nvSpPr>
        <p:spPr>
          <a:xfrm>
            <a:off x="7673952" y="4802126"/>
            <a:ext cx="235465" cy="28300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Shape 1625"/>
          <p:cNvSpPr/>
          <p:nvPr/>
        </p:nvSpPr>
        <p:spPr>
          <a:xfrm>
            <a:off x="9731068" y="2434194"/>
            <a:ext cx="1270050" cy="1270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Shape 1657"/>
          <p:cNvSpPr/>
          <p:nvPr/>
        </p:nvSpPr>
        <p:spPr>
          <a:xfrm>
            <a:off x="10176870" y="2605157"/>
            <a:ext cx="378675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3"/>
          <p:cNvSpPr txBox="1"/>
          <p:nvPr/>
        </p:nvSpPr>
        <p:spPr>
          <a:xfrm>
            <a:off x="9891241" y="3044749"/>
            <a:ext cx="934041" cy="3742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</a:t>
            </a:r>
            <a:endParaRPr lang="id-ID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33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8" grpId="1" animBg="1"/>
      <p:bldP spid="29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5"/>
          <p:cNvSpPr/>
          <p:nvPr/>
        </p:nvSpPr>
        <p:spPr bwMode="auto">
          <a:xfrm>
            <a:off x="961943" y="781360"/>
            <a:ext cx="6350136" cy="6350136"/>
          </a:xfrm>
          <a:prstGeom prst="ellipse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-34920" y="4683209"/>
            <a:ext cx="12910252" cy="2476823"/>
            <a:chOff x="-25400" y="3026721"/>
            <a:chExt cx="9181757" cy="2131431"/>
          </a:xfrm>
          <a:solidFill>
            <a:schemeClr val="accent1"/>
          </a:solidFill>
        </p:grpSpPr>
        <p:sp>
          <p:nvSpPr>
            <p:cNvPr id="51" name="Right Triangle 50"/>
            <p:cNvSpPr/>
            <p:nvPr/>
          </p:nvSpPr>
          <p:spPr bwMode="auto">
            <a:xfrm>
              <a:off x="-25400" y="3044983"/>
              <a:ext cx="2797200" cy="2113169"/>
            </a:xfrm>
            <a:prstGeom prst="rtTriangle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8572" tIns="64286" rIns="128572" bIns="64286" numCol="1" rtlCol="0" anchor="t" anchorCtr="0" compatLnSpc="1"/>
            <a:lstStyle/>
            <a:p>
              <a:pPr algn="ctr" defTabSz="1285875"/>
              <a:endParaRPr lang="en-US" sz="7875" b="1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-24155" y="3026721"/>
              <a:ext cx="9180512" cy="2124819"/>
            </a:xfrm>
            <a:custGeom>
              <a:avLst/>
              <a:gdLst>
                <a:gd name="T0" fmla="*/ 4609 w 4609"/>
                <a:gd name="T1" fmla="*/ 0 h 1044"/>
                <a:gd name="T2" fmla="*/ 4609 w 4609"/>
                <a:gd name="T3" fmla="*/ 1044 h 1044"/>
                <a:gd name="T4" fmla="*/ 0 w 4609"/>
                <a:gd name="T5" fmla="*/ 1044 h 1044"/>
                <a:gd name="T6" fmla="*/ 0 w 4609"/>
                <a:gd name="T7" fmla="*/ 788 h 1044"/>
                <a:gd name="T8" fmla="*/ 4609 w 4609"/>
                <a:gd name="T9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9" h="1044">
                  <a:moveTo>
                    <a:pt x="4609" y="0"/>
                  </a:moveTo>
                  <a:lnTo>
                    <a:pt x="4609" y="1044"/>
                  </a:lnTo>
                  <a:lnTo>
                    <a:pt x="0" y="1044"/>
                  </a:lnTo>
                  <a:lnTo>
                    <a:pt x="0" y="788"/>
                  </a:lnTo>
                  <a:lnTo>
                    <a:pt x="46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72" tIns="64286" rIns="128572" bIns="64286" numCol="1" anchor="t" anchorCtr="0" compatLnSpc="1"/>
            <a:lstStyle/>
            <a:p>
              <a:endParaRPr lang="en-US" b="1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-34920" y="4820172"/>
            <a:ext cx="12910252" cy="2476822"/>
            <a:chOff x="-25400" y="3026721"/>
            <a:chExt cx="9181757" cy="2131430"/>
          </a:xfrm>
          <a:solidFill>
            <a:schemeClr val="accent2"/>
          </a:solidFill>
        </p:grpSpPr>
        <p:sp>
          <p:nvSpPr>
            <p:cNvPr id="16" name="Right Triangle 15"/>
            <p:cNvSpPr/>
            <p:nvPr/>
          </p:nvSpPr>
          <p:spPr bwMode="auto">
            <a:xfrm>
              <a:off x="-25400" y="3044983"/>
              <a:ext cx="2797200" cy="2113168"/>
            </a:xfrm>
            <a:prstGeom prst="rtTriangle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8572" tIns="64286" rIns="128572" bIns="64286" numCol="1" rtlCol="0" anchor="t" anchorCtr="0" compatLnSpc="1"/>
            <a:lstStyle/>
            <a:p>
              <a:pPr algn="ctr" defTabSz="1285875"/>
              <a:endParaRPr lang="en-US" sz="7875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-24155" y="3026721"/>
              <a:ext cx="9180512" cy="2124819"/>
            </a:xfrm>
            <a:custGeom>
              <a:avLst/>
              <a:gdLst>
                <a:gd name="T0" fmla="*/ 4609 w 4609"/>
                <a:gd name="T1" fmla="*/ 0 h 1044"/>
                <a:gd name="T2" fmla="*/ 4609 w 4609"/>
                <a:gd name="T3" fmla="*/ 1044 h 1044"/>
                <a:gd name="T4" fmla="*/ 0 w 4609"/>
                <a:gd name="T5" fmla="*/ 1044 h 1044"/>
                <a:gd name="T6" fmla="*/ 0 w 4609"/>
                <a:gd name="T7" fmla="*/ 788 h 1044"/>
                <a:gd name="T8" fmla="*/ 4609 w 4609"/>
                <a:gd name="T9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9" h="1044">
                  <a:moveTo>
                    <a:pt x="4609" y="0"/>
                  </a:moveTo>
                  <a:lnTo>
                    <a:pt x="4609" y="1044"/>
                  </a:lnTo>
                  <a:lnTo>
                    <a:pt x="0" y="1044"/>
                  </a:lnTo>
                  <a:lnTo>
                    <a:pt x="0" y="788"/>
                  </a:lnTo>
                  <a:lnTo>
                    <a:pt x="46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72" tIns="64286" rIns="128572" bIns="64286" numCol="1" anchor="t" anchorCtr="0" compatLnSpc="1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680448" y="2574495"/>
            <a:ext cx="4079292" cy="4079292"/>
            <a:chOff x="5461762" y="1830802"/>
            <a:chExt cx="2901188" cy="2901188"/>
          </a:xfrm>
        </p:grpSpPr>
        <p:sp>
          <p:nvSpPr>
            <p:cNvPr id="39" name="Oval 5"/>
            <p:cNvSpPr/>
            <p:nvPr/>
          </p:nvSpPr>
          <p:spPr bwMode="auto">
            <a:xfrm>
              <a:off x="5508104" y="1858811"/>
              <a:ext cx="2828153" cy="2828153"/>
            </a:xfrm>
            <a:prstGeom prst="ellipse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" name="Oval 5"/>
            <p:cNvSpPr/>
            <p:nvPr/>
          </p:nvSpPr>
          <p:spPr bwMode="auto">
            <a:xfrm>
              <a:off x="5461762" y="1830802"/>
              <a:ext cx="2901188" cy="2901188"/>
            </a:xfrm>
            <a:prstGeom prst="ellipse">
              <a:avLst/>
            </a:prstGeom>
            <a:noFill/>
            <a:ln w="101600">
              <a:solidFill>
                <a:schemeClr val="bg1"/>
              </a:solidFill>
            </a:ln>
          </p:spPr>
          <p:txBody>
            <a:bodyPr lIns="0" tIns="0" rIns="0" bIns="0"/>
            <a:lstStyle/>
            <a:p>
              <a:endParaRPr lang="en-US">
                <a:noFill/>
              </a:endParaRPr>
            </a:p>
          </p:txBody>
        </p:sp>
      </p:grpSp>
      <p:sp>
        <p:nvSpPr>
          <p:cNvPr id="40" name="Oval 5"/>
          <p:cNvSpPr/>
          <p:nvPr/>
        </p:nvSpPr>
        <p:spPr bwMode="auto">
          <a:xfrm>
            <a:off x="7967771" y="696722"/>
            <a:ext cx="888594" cy="888594"/>
          </a:xfrm>
          <a:prstGeom prst="ellipse">
            <a:avLst/>
          </a:prstGeom>
          <a:solidFill>
            <a:schemeClr val="accent1">
              <a:alpha val="84999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29" name="Oval 5"/>
          <p:cNvSpPr/>
          <p:nvPr/>
        </p:nvSpPr>
        <p:spPr bwMode="auto">
          <a:xfrm>
            <a:off x="10272219" y="580361"/>
            <a:ext cx="2012904" cy="2012904"/>
          </a:xfrm>
          <a:prstGeom prst="ellipse">
            <a:avLst/>
          </a:prstGeom>
          <a:solidFill>
            <a:schemeClr val="accent2">
              <a:alpha val="84999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43" name="Rectangle 19"/>
          <p:cNvSpPr/>
          <p:nvPr/>
        </p:nvSpPr>
        <p:spPr bwMode="auto">
          <a:xfrm>
            <a:off x="10286275" y="828031"/>
            <a:ext cx="848952" cy="180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</a:pPr>
            <a:endParaRPr lang="en-US" sz="10545" dirty="0">
              <a:solidFill>
                <a:srgbClr val="FFFFFF"/>
              </a:solidFill>
              <a:latin typeface="Agency FB" panose="020B0503020202020204" pitchFamily="34" charset="0"/>
              <a:ea typeface="MS PGothic" panose="020B0600070205080204" charset="-128"/>
              <a:cs typeface="Bebas Neue" charset="0"/>
              <a:sym typeface="Bebas Neue" charset="0"/>
            </a:endParaRPr>
          </a:p>
        </p:txBody>
      </p:sp>
      <p:sp>
        <p:nvSpPr>
          <p:cNvPr id="26644" name="Rectangle 20"/>
          <p:cNvSpPr/>
          <p:nvPr/>
        </p:nvSpPr>
        <p:spPr bwMode="auto">
          <a:xfrm>
            <a:off x="10344754" y="1194664"/>
            <a:ext cx="1891890" cy="111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US" altLang="zh-CN" sz="10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Oval 5"/>
          <p:cNvSpPr/>
          <p:nvPr/>
        </p:nvSpPr>
        <p:spPr bwMode="auto">
          <a:xfrm>
            <a:off x="10130803" y="436459"/>
            <a:ext cx="2297712" cy="2297712"/>
          </a:xfrm>
          <a:prstGeom prst="ellipse">
            <a:avLst/>
          </a:prstGeom>
          <a:noFill/>
          <a:ln w="19050">
            <a:solidFill>
              <a:schemeClr val="accent2"/>
            </a:solidFill>
            <a:prstDash val="sysDot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307191" y="3902743"/>
            <a:ext cx="3410586" cy="2060706"/>
            <a:chOff x="5910651" y="2927949"/>
            <a:chExt cx="2425605" cy="1465572"/>
          </a:xfrm>
        </p:grpSpPr>
        <p:sp>
          <p:nvSpPr>
            <p:cNvPr id="26646" name="Rectangle 22"/>
            <p:cNvSpPr/>
            <p:nvPr/>
          </p:nvSpPr>
          <p:spPr bwMode="auto">
            <a:xfrm>
              <a:off x="5910651" y="2927949"/>
              <a:ext cx="2425605" cy="974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spc="3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添加相关标题</a:t>
              </a:r>
              <a:endParaRPr lang="en-US" altLang="zh-CN" sz="3200" spc="3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Franklin Gothic Book" panose="020B0503020102020204" pitchFamily="34" charset="0"/>
                  <a:ea typeface="微软雅黑" panose="020B0503020204020204" pitchFamily="34" charset="-122"/>
                </a:rPr>
                <a:t>ON ADD RELATED TITLE WORDS</a:t>
              </a:r>
              <a:endParaRPr lang="zh-CN" altLang="en-US" sz="3200" dirty="0">
                <a:solidFill>
                  <a:schemeClr val="bg1"/>
                </a:solidFill>
                <a:latin typeface="Franklin Gothic Book" panose="020B05030201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6647" name="Rectangle 23"/>
            <p:cNvSpPr/>
            <p:nvPr/>
          </p:nvSpPr>
          <p:spPr bwMode="auto">
            <a:xfrm>
              <a:off x="5982089" y="3969225"/>
              <a:ext cx="1935307" cy="424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US" altLang="zh-CN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9208238" y="2953654"/>
            <a:ext cx="917413" cy="779020"/>
          </a:xfrm>
          <a:custGeom>
            <a:avLst/>
            <a:gdLst>
              <a:gd name="T0" fmla="*/ 76 w 174"/>
              <a:gd name="T1" fmla="*/ 50 h 148"/>
              <a:gd name="T2" fmla="*/ 118 w 174"/>
              <a:gd name="T3" fmla="*/ 77 h 148"/>
              <a:gd name="T4" fmla="*/ 128 w 174"/>
              <a:gd name="T5" fmla="*/ 75 h 148"/>
              <a:gd name="T6" fmla="*/ 172 w 174"/>
              <a:gd name="T7" fmla="*/ 13 h 148"/>
              <a:gd name="T8" fmla="*/ 170 w 174"/>
              <a:gd name="T9" fmla="*/ 2 h 148"/>
              <a:gd name="T10" fmla="*/ 159 w 174"/>
              <a:gd name="T11" fmla="*/ 4 h 148"/>
              <a:gd name="T12" fmla="*/ 120 w 174"/>
              <a:gd name="T13" fmla="*/ 60 h 148"/>
              <a:gd name="T14" fmla="*/ 78 w 174"/>
              <a:gd name="T15" fmla="*/ 33 h 148"/>
              <a:gd name="T16" fmla="*/ 72 w 174"/>
              <a:gd name="T17" fmla="*/ 32 h 148"/>
              <a:gd name="T18" fmla="*/ 67 w 174"/>
              <a:gd name="T19" fmla="*/ 35 h 148"/>
              <a:gd name="T20" fmla="*/ 3 w 174"/>
              <a:gd name="T21" fmla="*/ 136 h 148"/>
              <a:gd name="T22" fmla="*/ 5 w 174"/>
              <a:gd name="T23" fmla="*/ 147 h 148"/>
              <a:gd name="T24" fmla="*/ 9 w 174"/>
              <a:gd name="T25" fmla="*/ 148 h 148"/>
              <a:gd name="T26" fmla="*/ 16 w 174"/>
              <a:gd name="T27" fmla="*/ 145 h 148"/>
              <a:gd name="T28" fmla="*/ 76 w 174"/>
              <a:gd name="T29" fmla="*/ 50 h 148"/>
              <a:gd name="T30" fmla="*/ 160 w 174"/>
              <a:gd name="T31" fmla="*/ 88 h 148"/>
              <a:gd name="T32" fmla="*/ 122 w 174"/>
              <a:gd name="T33" fmla="*/ 123 h 148"/>
              <a:gd name="T34" fmla="*/ 77 w 174"/>
              <a:gd name="T35" fmla="*/ 88 h 148"/>
              <a:gd name="T36" fmla="*/ 74 w 174"/>
              <a:gd name="T37" fmla="*/ 86 h 148"/>
              <a:gd name="T38" fmla="*/ 68 w 174"/>
              <a:gd name="T39" fmla="*/ 85 h 148"/>
              <a:gd name="T40" fmla="*/ 59 w 174"/>
              <a:gd name="T41" fmla="*/ 99 h 148"/>
              <a:gd name="T42" fmla="*/ 68 w 174"/>
              <a:gd name="T43" fmla="*/ 101 h 148"/>
              <a:gd name="T44" fmla="*/ 117 w 174"/>
              <a:gd name="T45" fmla="*/ 139 h 148"/>
              <a:gd name="T46" fmla="*/ 122 w 174"/>
              <a:gd name="T47" fmla="*/ 140 h 148"/>
              <a:gd name="T48" fmla="*/ 127 w 174"/>
              <a:gd name="T49" fmla="*/ 138 h 148"/>
              <a:gd name="T50" fmla="*/ 170 w 174"/>
              <a:gd name="T51" fmla="*/ 100 h 148"/>
              <a:gd name="T52" fmla="*/ 171 w 174"/>
              <a:gd name="T53" fmla="*/ 89 h 148"/>
              <a:gd name="T54" fmla="*/ 160 w 174"/>
              <a:gd name="T55" fmla="*/ 88 h 148"/>
              <a:gd name="T56" fmla="*/ 7 w 174"/>
              <a:gd name="T57" fmla="*/ 86 h 148"/>
              <a:gd name="T58" fmla="*/ 19 w 174"/>
              <a:gd name="T59" fmla="*/ 89 h 148"/>
              <a:gd name="T60" fmla="*/ 28 w 174"/>
              <a:gd name="T61" fmla="*/ 75 h 148"/>
              <a:gd name="T62" fmla="*/ 11 w 174"/>
              <a:gd name="T63" fmla="*/ 71 h 148"/>
              <a:gd name="T64" fmla="*/ 2 w 174"/>
              <a:gd name="T65" fmla="*/ 76 h 148"/>
              <a:gd name="T66" fmla="*/ 7 w 174"/>
              <a:gd name="T67" fmla="*/ 86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4" h="148">
                <a:moveTo>
                  <a:pt x="76" y="50"/>
                </a:moveTo>
                <a:cubicBezTo>
                  <a:pt x="118" y="77"/>
                  <a:pt x="118" y="77"/>
                  <a:pt x="118" y="77"/>
                </a:cubicBezTo>
                <a:cubicBezTo>
                  <a:pt x="121" y="79"/>
                  <a:pt x="126" y="78"/>
                  <a:pt x="128" y="75"/>
                </a:cubicBezTo>
                <a:cubicBezTo>
                  <a:pt x="172" y="13"/>
                  <a:pt x="172" y="13"/>
                  <a:pt x="172" y="13"/>
                </a:cubicBezTo>
                <a:cubicBezTo>
                  <a:pt x="174" y="9"/>
                  <a:pt x="173" y="5"/>
                  <a:pt x="170" y="2"/>
                </a:cubicBezTo>
                <a:cubicBezTo>
                  <a:pt x="166" y="0"/>
                  <a:pt x="161" y="1"/>
                  <a:pt x="159" y="4"/>
                </a:cubicBezTo>
                <a:cubicBezTo>
                  <a:pt x="120" y="60"/>
                  <a:pt x="120" y="60"/>
                  <a:pt x="120" y="60"/>
                </a:cubicBezTo>
                <a:cubicBezTo>
                  <a:pt x="78" y="33"/>
                  <a:pt x="78" y="33"/>
                  <a:pt x="78" y="33"/>
                </a:cubicBezTo>
                <a:cubicBezTo>
                  <a:pt x="76" y="32"/>
                  <a:pt x="74" y="31"/>
                  <a:pt x="72" y="32"/>
                </a:cubicBezTo>
                <a:cubicBezTo>
                  <a:pt x="70" y="32"/>
                  <a:pt x="68" y="34"/>
                  <a:pt x="67" y="35"/>
                </a:cubicBezTo>
                <a:cubicBezTo>
                  <a:pt x="3" y="136"/>
                  <a:pt x="3" y="136"/>
                  <a:pt x="3" y="136"/>
                </a:cubicBezTo>
                <a:cubicBezTo>
                  <a:pt x="0" y="140"/>
                  <a:pt x="1" y="145"/>
                  <a:pt x="5" y="147"/>
                </a:cubicBezTo>
                <a:cubicBezTo>
                  <a:pt x="6" y="148"/>
                  <a:pt x="8" y="148"/>
                  <a:pt x="9" y="148"/>
                </a:cubicBezTo>
                <a:cubicBezTo>
                  <a:pt x="12" y="148"/>
                  <a:pt x="14" y="147"/>
                  <a:pt x="16" y="145"/>
                </a:cubicBezTo>
                <a:cubicBezTo>
                  <a:pt x="76" y="50"/>
                  <a:pt x="76" y="50"/>
                  <a:pt x="76" y="50"/>
                </a:cubicBezTo>
                <a:close/>
                <a:moveTo>
                  <a:pt x="160" y="88"/>
                </a:moveTo>
                <a:cubicBezTo>
                  <a:pt x="122" y="123"/>
                  <a:pt x="122" y="123"/>
                  <a:pt x="122" y="123"/>
                </a:cubicBezTo>
                <a:cubicBezTo>
                  <a:pt x="77" y="88"/>
                  <a:pt x="77" y="88"/>
                  <a:pt x="77" y="88"/>
                </a:cubicBezTo>
                <a:cubicBezTo>
                  <a:pt x="76" y="87"/>
                  <a:pt x="75" y="87"/>
                  <a:pt x="74" y="86"/>
                </a:cubicBezTo>
                <a:cubicBezTo>
                  <a:pt x="68" y="85"/>
                  <a:pt x="68" y="85"/>
                  <a:pt x="68" y="85"/>
                </a:cubicBezTo>
                <a:cubicBezTo>
                  <a:pt x="59" y="99"/>
                  <a:pt x="59" y="99"/>
                  <a:pt x="59" y="99"/>
                </a:cubicBezTo>
                <a:cubicBezTo>
                  <a:pt x="68" y="101"/>
                  <a:pt x="68" y="101"/>
                  <a:pt x="68" y="101"/>
                </a:cubicBezTo>
                <a:cubicBezTo>
                  <a:pt x="117" y="139"/>
                  <a:pt x="117" y="139"/>
                  <a:pt x="117" y="139"/>
                </a:cubicBezTo>
                <a:cubicBezTo>
                  <a:pt x="119" y="140"/>
                  <a:pt x="120" y="140"/>
                  <a:pt x="122" y="140"/>
                </a:cubicBezTo>
                <a:cubicBezTo>
                  <a:pt x="124" y="140"/>
                  <a:pt x="126" y="140"/>
                  <a:pt x="127" y="138"/>
                </a:cubicBezTo>
                <a:cubicBezTo>
                  <a:pt x="170" y="100"/>
                  <a:pt x="170" y="100"/>
                  <a:pt x="170" y="100"/>
                </a:cubicBezTo>
                <a:cubicBezTo>
                  <a:pt x="174" y="97"/>
                  <a:pt x="174" y="92"/>
                  <a:pt x="171" y="89"/>
                </a:cubicBezTo>
                <a:cubicBezTo>
                  <a:pt x="168" y="85"/>
                  <a:pt x="163" y="85"/>
                  <a:pt x="160" y="88"/>
                </a:cubicBezTo>
                <a:close/>
                <a:moveTo>
                  <a:pt x="7" y="86"/>
                </a:moveTo>
                <a:cubicBezTo>
                  <a:pt x="19" y="89"/>
                  <a:pt x="19" y="89"/>
                  <a:pt x="19" y="89"/>
                </a:cubicBezTo>
                <a:cubicBezTo>
                  <a:pt x="28" y="75"/>
                  <a:pt x="28" y="75"/>
                  <a:pt x="28" y="75"/>
                </a:cubicBezTo>
                <a:cubicBezTo>
                  <a:pt x="11" y="71"/>
                  <a:pt x="11" y="71"/>
                  <a:pt x="11" y="71"/>
                </a:cubicBezTo>
                <a:cubicBezTo>
                  <a:pt x="7" y="70"/>
                  <a:pt x="3" y="72"/>
                  <a:pt x="2" y="76"/>
                </a:cubicBezTo>
                <a:cubicBezTo>
                  <a:pt x="1" y="81"/>
                  <a:pt x="3" y="85"/>
                  <a:pt x="7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8572" tIns="64286" rIns="128572" bIns="64286" numCol="1" anchor="t" anchorCtr="0" compatLnSpc="1"/>
          <a:lstStyle/>
          <a:p>
            <a:endParaRPr lang="en-US"/>
          </a:p>
        </p:txBody>
      </p:sp>
      <p:sp>
        <p:nvSpPr>
          <p:cNvPr id="26" name="Oval 5"/>
          <p:cNvSpPr/>
          <p:nvPr/>
        </p:nvSpPr>
        <p:spPr bwMode="auto">
          <a:xfrm>
            <a:off x="7340109" y="407985"/>
            <a:ext cx="373377" cy="373377"/>
          </a:xfrm>
          <a:prstGeom prst="ellipse">
            <a:avLst/>
          </a:prstGeom>
          <a:solidFill>
            <a:schemeClr val="accent2">
              <a:alpha val="84999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22" name="直接连接符 21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24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0" grpId="0" animBg="1"/>
      <p:bldP spid="40" grpId="1" animBg="1"/>
      <p:bldP spid="26629" grpId="0" animBg="1"/>
      <p:bldP spid="26629" grpId="1" animBg="1"/>
      <p:bldP spid="26643" grpId="0"/>
      <p:bldP spid="26644" grpId="0"/>
      <p:bldP spid="41" grpId="0" animBg="1"/>
      <p:bldP spid="41" grpId="1" animBg="1"/>
      <p:bldP spid="7" grpId="0" animBg="1"/>
      <p:bldP spid="26" grpId="0" animBg="1"/>
      <p:bldP spid="2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1934078" y="2741613"/>
            <a:ext cx="1957388" cy="59213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4294967295"/>
          </p:nvPr>
        </p:nvSpPr>
        <p:spPr>
          <a:xfrm>
            <a:off x="1934078" y="4756150"/>
            <a:ext cx="1957388" cy="59055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294967295"/>
          </p:nvPr>
        </p:nvSpPr>
        <p:spPr>
          <a:xfrm>
            <a:off x="9238641" y="4022725"/>
            <a:ext cx="1963737" cy="59055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842649" y="2347947"/>
            <a:ext cx="3743142" cy="3704069"/>
            <a:chOff x="9988635" y="4910465"/>
            <a:chExt cx="5069416" cy="5016501"/>
          </a:xfrm>
        </p:grpSpPr>
        <p:sp>
          <p:nvSpPr>
            <p:cNvPr id="4" name="Freeform 3"/>
            <p:cNvSpPr/>
            <p:nvPr/>
          </p:nvSpPr>
          <p:spPr bwMode="auto">
            <a:xfrm>
              <a:off x="10483935" y="4910465"/>
              <a:ext cx="3297767" cy="3388784"/>
            </a:xfrm>
            <a:custGeom>
              <a:avLst/>
              <a:gdLst>
                <a:gd name="T0" fmla="*/ 547 w 1071"/>
                <a:gd name="T1" fmla="*/ 0 h 1101"/>
                <a:gd name="T2" fmla="*/ 0 w 1071"/>
                <a:gd name="T3" fmla="*/ 547 h 1101"/>
                <a:gd name="T4" fmla="*/ 263 w 1071"/>
                <a:gd name="T5" fmla="*/ 1015 h 1101"/>
                <a:gd name="T6" fmla="*/ 213 w 1071"/>
                <a:gd name="T7" fmla="*/ 1101 h 1101"/>
                <a:gd name="T8" fmla="*/ 604 w 1071"/>
                <a:gd name="T9" fmla="*/ 1101 h 1101"/>
                <a:gd name="T10" fmla="*/ 409 w 1071"/>
                <a:gd name="T11" fmla="*/ 762 h 1101"/>
                <a:gd name="T12" fmla="*/ 359 w 1071"/>
                <a:gd name="T13" fmla="*/ 847 h 1101"/>
                <a:gd name="T14" fmla="*/ 193 w 1071"/>
                <a:gd name="T15" fmla="*/ 547 h 1101"/>
                <a:gd name="T16" fmla="*/ 547 w 1071"/>
                <a:gd name="T17" fmla="*/ 194 h 1101"/>
                <a:gd name="T18" fmla="*/ 859 w 1071"/>
                <a:gd name="T19" fmla="*/ 381 h 1101"/>
                <a:gd name="T20" fmla="*/ 938 w 1071"/>
                <a:gd name="T21" fmla="*/ 375 h 1101"/>
                <a:gd name="T22" fmla="*/ 1071 w 1071"/>
                <a:gd name="T23" fmla="*/ 390 h 1101"/>
                <a:gd name="T24" fmla="*/ 547 w 1071"/>
                <a:gd name="T25" fmla="*/ 0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1" h="1101">
                  <a:moveTo>
                    <a:pt x="547" y="0"/>
                  </a:moveTo>
                  <a:cubicBezTo>
                    <a:pt x="245" y="0"/>
                    <a:pt x="0" y="245"/>
                    <a:pt x="0" y="547"/>
                  </a:cubicBezTo>
                  <a:cubicBezTo>
                    <a:pt x="0" y="745"/>
                    <a:pt x="105" y="919"/>
                    <a:pt x="263" y="1015"/>
                  </a:cubicBezTo>
                  <a:cubicBezTo>
                    <a:pt x="213" y="1101"/>
                    <a:pt x="213" y="1101"/>
                    <a:pt x="213" y="1101"/>
                  </a:cubicBezTo>
                  <a:cubicBezTo>
                    <a:pt x="604" y="1101"/>
                    <a:pt x="604" y="1101"/>
                    <a:pt x="604" y="1101"/>
                  </a:cubicBezTo>
                  <a:cubicBezTo>
                    <a:pt x="409" y="762"/>
                    <a:pt x="409" y="762"/>
                    <a:pt x="409" y="762"/>
                  </a:cubicBezTo>
                  <a:cubicBezTo>
                    <a:pt x="359" y="847"/>
                    <a:pt x="359" y="847"/>
                    <a:pt x="359" y="847"/>
                  </a:cubicBezTo>
                  <a:cubicBezTo>
                    <a:pt x="260" y="785"/>
                    <a:pt x="193" y="674"/>
                    <a:pt x="193" y="547"/>
                  </a:cubicBezTo>
                  <a:cubicBezTo>
                    <a:pt x="193" y="352"/>
                    <a:pt x="352" y="194"/>
                    <a:pt x="547" y="194"/>
                  </a:cubicBezTo>
                  <a:cubicBezTo>
                    <a:pt x="682" y="194"/>
                    <a:pt x="799" y="269"/>
                    <a:pt x="859" y="381"/>
                  </a:cubicBezTo>
                  <a:cubicBezTo>
                    <a:pt x="885" y="377"/>
                    <a:pt x="911" y="375"/>
                    <a:pt x="938" y="375"/>
                  </a:cubicBezTo>
                  <a:cubicBezTo>
                    <a:pt x="984" y="375"/>
                    <a:pt x="1029" y="380"/>
                    <a:pt x="1071" y="390"/>
                  </a:cubicBezTo>
                  <a:cubicBezTo>
                    <a:pt x="1004" y="165"/>
                    <a:pt x="795" y="0"/>
                    <a:pt x="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55820" tIns="27911" rIns="55820" bIns="2791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Freeform 4"/>
            <p:cNvSpPr/>
            <p:nvPr/>
          </p:nvSpPr>
          <p:spPr bwMode="auto">
            <a:xfrm>
              <a:off x="11777218" y="6144481"/>
              <a:ext cx="3280833" cy="3412067"/>
            </a:xfrm>
            <a:custGeom>
              <a:avLst/>
              <a:gdLst>
                <a:gd name="T0" fmla="*/ 518 w 1065"/>
                <a:gd name="T1" fmla="*/ 14 h 1108"/>
                <a:gd name="T2" fmla="*/ 245 w 1065"/>
                <a:gd name="T3" fmla="*/ 87 h 1108"/>
                <a:gd name="T4" fmla="*/ 195 w 1065"/>
                <a:gd name="T5" fmla="*/ 0 h 1108"/>
                <a:gd name="T6" fmla="*/ 0 w 1065"/>
                <a:gd name="T7" fmla="*/ 339 h 1108"/>
                <a:gd name="T8" fmla="*/ 391 w 1065"/>
                <a:gd name="T9" fmla="*/ 339 h 1108"/>
                <a:gd name="T10" fmla="*/ 342 w 1065"/>
                <a:gd name="T11" fmla="*/ 254 h 1108"/>
                <a:gd name="T12" fmla="*/ 518 w 1065"/>
                <a:gd name="T13" fmla="*/ 208 h 1108"/>
                <a:gd name="T14" fmla="*/ 872 w 1065"/>
                <a:gd name="T15" fmla="*/ 561 h 1108"/>
                <a:gd name="T16" fmla="*/ 518 w 1065"/>
                <a:gd name="T17" fmla="*/ 915 h 1108"/>
                <a:gd name="T18" fmla="*/ 505 w 1065"/>
                <a:gd name="T19" fmla="*/ 915 h 1108"/>
                <a:gd name="T20" fmla="*/ 385 w 1065"/>
                <a:gd name="T21" fmla="*/ 1092 h 1108"/>
                <a:gd name="T22" fmla="*/ 518 w 1065"/>
                <a:gd name="T23" fmla="*/ 1108 h 1108"/>
                <a:gd name="T24" fmla="*/ 1065 w 1065"/>
                <a:gd name="T25" fmla="*/ 561 h 1108"/>
                <a:gd name="T26" fmla="*/ 518 w 1065"/>
                <a:gd name="T27" fmla="*/ 14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5" h="1108">
                  <a:moveTo>
                    <a:pt x="518" y="14"/>
                  </a:moveTo>
                  <a:cubicBezTo>
                    <a:pt x="419" y="14"/>
                    <a:pt x="326" y="41"/>
                    <a:pt x="245" y="87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391" y="339"/>
                    <a:pt x="391" y="339"/>
                    <a:pt x="391" y="339"/>
                  </a:cubicBezTo>
                  <a:cubicBezTo>
                    <a:pt x="342" y="254"/>
                    <a:pt x="342" y="254"/>
                    <a:pt x="342" y="254"/>
                  </a:cubicBezTo>
                  <a:cubicBezTo>
                    <a:pt x="394" y="225"/>
                    <a:pt x="454" y="208"/>
                    <a:pt x="518" y="208"/>
                  </a:cubicBezTo>
                  <a:cubicBezTo>
                    <a:pt x="713" y="208"/>
                    <a:pt x="872" y="366"/>
                    <a:pt x="872" y="561"/>
                  </a:cubicBezTo>
                  <a:cubicBezTo>
                    <a:pt x="872" y="757"/>
                    <a:pt x="713" y="915"/>
                    <a:pt x="518" y="915"/>
                  </a:cubicBezTo>
                  <a:cubicBezTo>
                    <a:pt x="514" y="915"/>
                    <a:pt x="509" y="915"/>
                    <a:pt x="505" y="915"/>
                  </a:cubicBezTo>
                  <a:cubicBezTo>
                    <a:pt x="476" y="981"/>
                    <a:pt x="435" y="1041"/>
                    <a:pt x="385" y="1092"/>
                  </a:cubicBezTo>
                  <a:cubicBezTo>
                    <a:pt x="428" y="1103"/>
                    <a:pt x="472" y="1108"/>
                    <a:pt x="518" y="1108"/>
                  </a:cubicBezTo>
                  <a:cubicBezTo>
                    <a:pt x="820" y="1108"/>
                    <a:pt x="1065" y="863"/>
                    <a:pt x="1065" y="561"/>
                  </a:cubicBezTo>
                  <a:cubicBezTo>
                    <a:pt x="1065" y="259"/>
                    <a:pt x="820" y="14"/>
                    <a:pt x="518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55820" tIns="27911" rIns="55820" bIns="2791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9988635" y="7101215"/>
              <a:ext cx="3644900" cy="2825751"/>
            </a:xfrm>
            <a:custGeom>
              <a:avLst/>
              <a:gdLst>
                <a:gd name="T0" fmla="*/ 1184 w 1184"/>
                <a:gd name="T1" fmla="*/ 388 h 917"/>
                <a:gd name="T2" fmla="*/ 988 w 1184"/>
                <a:gd name="T3" fmla="*/ 49 h 917"/>
                <a:gd name="T4" fmla="*/ 793 w 1184"/>
                <a:gd name="T5" fmla="*/ 388 h 917"/>
                <a:gd name="T6" fmla="*/ 900 w 1184"/>
                <a:gd name="T7" fmla="*/ 388 h 917"/>
                <a:gd name="T8" fmla="*/ 547 w 1184"/>
                <a:gd name="T9" fmla="*/ 724 h 917"/>
                <a:gd name="T10" fmla="*/ 193 w 1184"/>
                <a:gd name="T11" fmla="*/ 370 h 917"/>
                <a:gd name="T12" fmla="*/ 242 w 1184"/>
                <a:gd name="T13" fmla="*/ 192 h 917"/>
                <a:gd name="T14" fmla="*/ 145 w 1184"/>
                <a:gd name="T15" fmla="*/ 0 h 917"/>
                <a:gd name="T16" fmla="*/ 0 w 1184"/>
                <a:gd name="T17" fmla="*/ 370 h 917"/>
                <a:gd name="T18" fmla="*/ 547 w 1184"/>
                <a:gd name="T19" fmla="*/ 917 h 917"/>
                <a:gd name="T20" fmla="*/ 1094 w 1184"/>
                <a:gd name="T21" fmla="*/ 388 h 917"/>
                <a:gd name="T22" fmla="*/ 1184 w 1184"/>
                <a:gd name="T23" fmla="*/ 388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4" h="917">
                  <a:moveTo>
                    <a:pt x="1184" y="388"/>
                  </a:moveTo>
                  <a:cubicBezTo>
                    <a:pt x="988" y="49"/>
                    <a:pt x="988" y="49"/>
                    <a:pt x="988" y="49"/>
                  </a:cubicBezTo>
                  <a:cubicBezTo>
                    <a:pt x="793" y="388"/>
                    <a:pt x="793" y="388"/>
                    <a:pt x="793" y="388"/>
                  </a:cubicBezTo>
                  <a:cubicBezTo>
                    <a:pt x="900" y="388"/>
                    <a:pt x="900" y="388"/>
                    <a:pt x="900" y="388"/>
                  </a:cubicBezTo>
                  <a:cubicBezTo>
                    <a:pt x="891" y="575"/>
                    <a:pt x="737" y="724"/>
                    <a:pt x="547" y="724"/>
                  </a:cubicBezTo>
                  <a:cubicBezTo>
                    <a:pt x="352" y="724"/>
                    <a:pt x="193" y="566"/>
                    <a:pt x="193" y="370"/>
                  </a:cubicBezTo>
                  <a:cubicBezTo>
                    <a:pt x="193" y="305"/>
                    <a:pt x="211" y="244"/>
                    <a:pt x="242" y="192"/>
                  </a:cubicBezTo>
                  <a:cubicBezTo>
                    <a:pt x="198" y="134"/>
                    <a:pt x="165" y="69"/>
                    <a:pt x="145" y="0"/>
                  </a:cubicBezTo>
                  <a:cubicBezTo>
                    <a:pt x="55" y="97"/>
                    <a:pt x="0" y="227"/>
                    <a:pt x="0" y="370"/>
                  </a:cubicBezTo>
                  <a:cubicBezTo>
                    <a:pt x="0" y="672"/>
                    <a:pt x="245" y="917"/>
                    <a:pt x="547" y="917"/>
                  </a:cubicBezTo>
                  <a:cubicBezTo>
                    <a:pt x="843" y="917"/>
                    <a:pt x="1085" y="682"/>
                    <a:pt x="1094" y="388"/>
                  </a:cubicBezTo>
                  <a:lnTo>
                    <a:pt x="1184" y="38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55820" tIns="27911" rIns="55820" bIns="2791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8978467">
              <a:off x="10746309" y="5519640"/>
              <a:ext cx="1366259" cy="508848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1"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861134" y="9105070"/>
              <a:ext cx="1645320" cy="508848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1"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7644843">
              <a:off x="13516862" y="8044825"/>
              <a:ext cx="1748521" cy="508848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1"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15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 build="p"/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4" y="447"/>
            <a:ext cx="12857163" cy="7232468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>
            <a:off x="6976149" y="449"/>
            <a:ext cx="5881809" cy="7232466"/>
          </a:xfrm>
          <a:custGeom>
            <a:avLst/>
            <a:gdLst>
              <a:gd name="T0" fmla="*/ 1998 w 4661"/>
              <a:gd name="T1" fmla="*/ 0 h 5613"/>
              <a:gd name="T2" fmla="*/ 4661 w 4661"/>
              <a:gd name="T3" fmla="*/ 0 h 5613"/>
              <a:gd name="T4" fmla="*/ 2660 w 4661"/>
              <a:gd name="T5" fmla="*/ 5613 h 5613"/>
              <a:gd name="T6" fmla="*/ 0 w 4661"/>
              <a:gd name="T7" fmla="*/ 5613 h 5613"/>
              <a:gd name="T8" fmla="*/ 1998 w 4661"/>
              <a:gd name="T9" fmla="*/ 0 h 5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1" h="5613">
                <a:moveTo>
                  <a:pt x="1998" y="0"/>
                </a:moveTo>
                <a:lnTo>
                  <a:pt x="4661" y="0"/>
                </a:lnTo>
                <a:lnTo>
                  <a:pt x="2660" y="5613"/>
                </a:lnTo>
                <a:lnTo>
                  <a:pt x="0" y="5613"/>
                </a:lnTo>
                <a:lnTo>
                  <a:pt x="1998" y="0"/>
                </a:lnTo>
                <a:close/>
              </a:path>
            </a:pathLst>
          </a:custGeom>
          <a:solidFill>
            <a:schemeClr val="accent2">
              <a:lumMod val="50000"/>
              <a:alpha val="60000"/>
            </a:schemeClr>
          </a:solidFill>
          <a:ln>
            <a:noFill/>
          </a:ln>
          <a:effectLst/>
        </p:spPr>
        <p:txBody>
          <a:bodyPr vert="horz" wrap="square" lIns="45311" tIns="22656" rIns="45311" bIns="22656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79592" y="2180318"/>
            <a:ext cx="2506612" cy="353493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pPr>
              <a:tabLst>
                <a:tab pos="989965" algn="l"/>
              </a:tabLst>
            </a:pPr>
            <a:r>
              <a:rPr lang="zh-CN" altLang="en-US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rPr>
              <a:t>添加相关标题文字</a:t>
            </a:r>
            <a:endParaRPr lang="en-SG" altLang="zh-CN" sz="2000" dirty="0">
              <a:ln w="12700" cmpd="sng">
                <a:noFill/>
                <a:prstDash val="solid"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79592" y="1905558"/>
            <a:ext cx="2647861" cy="261172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Microsoft Himalaya" panose="01010100010101010101" pitchFamily="2" charset="0"/>
              </a:rPr>
              <a:t>ADD RELATED TITLE WORDS</a:t>
            </a:r>
            <a:endParaRPr lang="zh-CN" altLang="en-US" sz="14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Microsoft Himalaya" panose="01010100010101010101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193632" y="3600658"/>
            <a:ext cx="1553702" cy="2230840"/>
          </a:xfrm>
          <a:prstGeom prst="rect">
            <a:avLst/>
          </a:prstGeom>
          <a:noFill/>
        </p:spPr>
        <p:txBody>
          <a:bodyPr wrap="none" lIns="45311" tIns="22656" rIns="45311" bIns="22656" rtlCol="0">
            <a:spAutoFit/>
          </a:bodyPr>
          <a:lstStyle/>
          <a:p>
            <a:r>
              <a:rPr lang="en-US" altLang="zh-CN" sz="14200" spc="-149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itchFamily="34" charset="0"/>
              </a:rPr>
              <a:t>02</a:t>
            </a:r>
            <a:endParaRPr lang="zh-CN" altLang="en-US" sz="14200" spc="-149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5" grpId="0"/>
      <p:bldP spid="46" grpId="0"/>
      <p:bldP spid="70" grpId="0"/>
    </p:bldLst>
  </p:timing>
</p:sld>
</file>

<file path=ppt/tags/tag1.xml><?xml version="1.0" encoding="utf-8"?>
<p:tagLst xmlns:p="http://schemas.openxmlformats.org/presentationml/2006/main">
  <p:tag name="TİMİNG" val="|1.4|1.5|1.4"/>
</p:tagLst>
</file>

<file path=ppt/tags/tag2.xml><?xml version="1.0" encoding="utf-8"?>
<p:tagLst xmlns:p="http://schemas.openxmlformats.org/presentationml/2006/main">
  <p:tag name="ISPRING_PRESENTATION_TITLE" val="580a30f858738.pptx"/>
  <p:tag name="commondata" val="eyJoZGlkIjoiYTQ3YTc2YjBlNWRhYjQ0NTA0MDBkN2E0YWM4YTZjZGMifQ=="/>
</p:tagLst>
</file>

<file path=ppt/theme/theme1.xml><?xml version="1.0" encoding="utf-8"?>
<a:theme xmlns:a="http://schemas.openxmlformats.org/drawingml/2006/main" name="在行">
  <a:themeElements>
    <a:clrScheme name="自定义 36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D5B00"/>
      </a:accent1>
      <a:accent2>
        <a:srgbClr val="BC8800"/>
      </a:accent2>
      <a:accent3>
        <a:srgbClr val="7D5B00"/>
      </a:accent3>
      <a:accent4>
        <a:srgbClr val="BC8800"/>
      </a:accent4>
      <a:accent5>
        <a:srgbClr val="7D5B00"/>
      </a:accent5>
      <a:accent6>
        <a:srgbClr val="BC8800"/>
      </a:accent6>
      <a:hlink>
        <a:srgbClr val="7D5B00"/>
      </a:hlink>
      <a:folHlink>
        <a:srgbClr val="BC88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6308</Words>
  <Application>WPS 演示</Application>
  <PresentationFormat>自定义</PresentationFormat>
  <Paragraphs>425</Paragraphs>
  <Slides>27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31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59" baseType="lpstr">
      <vt:lpstr>Arial</vt:lpstr>
      <vt:lpstr>宋体</vt:lpstr>
      <vt:lpstr>Wingdings</vt:lpstr>
      <vt:lpstr>Calibri</vt:lpstr>
      <vt:lpstr>微软雅黑</vt:lpstr>
      <vt:lpstr>方正正准黑简体</vt:lpstr>
      <vt:lpstr>黑体</vt:lpstr>
      <vt:lpstr>Agency FB</vt:lpstr>
      <vt:lpstr>Trebuchet MS</vt:lpstr>
      <vt:lpstr>Roboto</vt:lpstr>
      <vt:lpstr>Lato Light</vt:lpstr>
      <vt:lpstr>华文黑体</vt:lpstr>
      <vt:lpstr>Microsoft Himalaya</vt:lpstr>
      <vt:lpstr>Raavi</vt:lpstr>
      <vt:lpstr>幼圆</vt:lpstr>
      <vt:lpstr>Impact</vt:lpstr>
      <vt:lpstr>Open Sans</vt:lpstr>
      <vt:lpstr>Segoe Print</vt:lpstr>
      <vt:lpstr>Open Sans</vt:lpstr>
      <vt:lpstr>Gill Sans</vt:lpstr>
      <vt:lpstr>ヒラギノ角ゴ ProN W3</vt:lpstr>
      <vt:lpstr>MS PGothic</vt:lpstr>
      <vt:lpstr>Bebas Neue</vt:lpstr>
      <vt:lpstr>Franklin Gothic Book</vt:lpstr>
      <vt:lpstr>Arial Unicode MS</vt:lpstr>
      <vt:lpstr>Calibri Light</vt:lpstr>
      <vt:lpstr>Franklin Gothic Medium</vt:lpstr>
      <vt:lpstr>Segoe UI Emoji</vt:lpstr>
      <vt:lpstr>Arial</vt:lpstr>
      <vt:lpstr>冬青黑体简体中文 W3</vt:lpstr>
      <vt:lpstr>Times New Roman</vt:lpstr>
      <vt:lpstr>在行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Years later</cp:lastModifiedBy>
  <cp:revision>2</cp:revision>
  <dcterms:created xsi:type="dcterms:W3CDTF">2016-10-17T11:15:00Z</dcterms:created>
  <dcterms:modified xsi:type="dcterms:W3CDTF">2024-06-10T00:34:01Z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3FEBA104612B476E97F769530A329423_13</vt:lpwstr>
  </property>
  <property fmtid="{D5CDD505-2E9C-101B-9397-08002B2CF9AE}" pid="3" name="KSOProductBuildVer">
    <vt:lpwstr>2052-12.1.0.17133</vt:lpwstr>
  </property>
</Properties>
</file>