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51" r:id="rId3"/>
    <p:sldId id="259" r:id="rId5"/>
    <p:sldId id="352" r:id="rId6"/>
    <p:sldId id="323" r:id="rId7"/>
    <p:sldId id="291" r:id="rId8"/>
    <p:sldId id="309" r:id="rId9"/>
    <p:sldId id="357" r:id="rId10"/>
    <p:sldId id="317" r:id="rId11"/>
    <p:sldId id="350" r:id="rId12"/>
    <p:sldId id="289" r:id="rId13"/>
    <p:sldId id="356" r:id="rId14"/>
    <p:sldId id="297" r:id="rId15"/>
    <p:sldId id="272" r:id="rId16"/>
    <p:sldId id="355" r:id="rId17"/>
    <p:sldId id="339" r:id="rId18"/>
    <p:sldId id="345" r:id="rId19"/>
    <p:sldId id="283" r:id="rId20"/>
    <p:sldId id="354" r:id="rId21"/>
    <p:sldId id="321" r:id="rId22"/>
    <p:sldId id="301" r:id="rId23"/>
    <p:sldId id="284" r:id="rId24"/>
    <p:sldId id="353" r:id="rId25"/>
    <p:sldId id="266" r:id="rId26"/>
    <p:sldId id="328" r:id="rId27"/>
    <p:sldId id="333" r:id="rId28"/>
    <p:sldId id="358" r:id="rId29"/>
    <p:sldId id="377" r:id="rId30"/>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948" y="126"/>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gs" Target="tags/tag3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E137CF-07D1-47EF-8C78-C8CA86F52D4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A6DDF7-13CC-47CB-8E55-6803DA2A684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2734DF-DD78-4A51-9FA7-C113B12F863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D69E74-2BC8-4EEC-BD37-86935CA0EFF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2734DF-DD78-4A51-9FA7-C113B12F863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8C9409-DB53-4385-842B-71105F4B944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E8911D-3B2B-43F6-95BD-C300F8D7669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2734DF-DD78-4A51-9FA7-C113B12F863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9BB06-7EE2-456A-B3F0-372892F1843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155D04-3DD6-4703-9F96-2640FB26484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2734DF-DD78-4A51-9FA7-C113B12F863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55941D-49DC-4EE6-A2EA-ACB1A97A2AC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E8911D-3B2B-43F6-95BD-C300F8D7669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FC5F9A-03A2-4CBD-831C-BE6E2EBDD6C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B53D91-0EC7-4D36-B135-E8A290FE72C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2734DF-DD78-4A51-9FA7-C113B12F863C}"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E8911D-3B2B-43F6-95BD-C300F8D76690}"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5860DD44-4885-433C-87CC-F98A55D836E4}" type="slidenum">
              <a:rPr lang="zh-CN" altLang="en-US" smtClean="0">
                <a:latin typeface="Calibri" panose="020F0502020204030204" pitchFamily="34" charset="0"/>
              </a:rPr>
            </a:fld>
            <a:endParaRPr lang="zh-CN"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B0D154-2944-4EF3-B12F-41E89F4F1A0B}"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2734DF-DD78-4A51-9FA7-C113B12F863C}"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p:nvPr>
        </p:nvSpPr>
        <p:spPr>
          <a:noFill/>
          <a:ln>
            <a:noFill/>
          </a:ln>
        </p:spPr>
        <p:txBody>
          <a:bodyPr wrap="square" lIns="91440" tIns="45720" rIns="91440" bIns="45720" anchor="t"/>
          <a:p>
            <a:pPr lvl="0">
              <a:spcBef>
                <a:spcPct val="0"/>
              </a:spcBef>
            </a:pPr>
            <a:r>
              <a:rPr lang="zh-CN" altLang="en-US" dirty="0"/>
              <a:t>模板来自于 </a:t>
            </a:r>
            <a:r>
              <a:rPr lang="en-US" altLang="zh-CN" dirty="0"/>
              <a:t>https://www.pptying.com    【PPT</a:t>
            </a:r>
            <a:r>
              <a:rPr lang="zh-CN" altLang="en-US" dirty="0"/>
              <a:t>营</a:t>
            </a:r>
            <a:r>
              <a:rPr lang="en-US" altLang="zh-CN" dirty="0"/>
              <a:t>】</a:t>
            </a:r>
            <a:endParaRPr lang="zh-CN" altLang="en-US" dirty="0"/>
          </a:p>
        </p:txBody>
      </p:sp>
      <p:sp>
        <p:nvSpPr>
          <p:cNvPr id="3993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eaLnBrk="1" hangingPunct="1"/>
            <a:fld id="{9A0DB2DC-4C9A-4742-B13C-FB6460FD3503}" type="slidenum">
              <a:rPr lang="zh-CN" altLang="en-US" sz="1200">
                <a:solidFill>
                  <a:srgbClr val="000000"/>
                </a:solidFill>
                <a:latin typeface="Calibri" panose="020F0502020204030204" pitchFamily="34" charset="0"/>
                <a:ea typeface="宋体" panose="02010600030101010101" pitchFamily="2" charset="-122"/>
              </a:rPr>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2734DF-DD78-4A51-9FA7-C113B12F863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B20EA-B8C6-46CF-AE4F-2F480FDE52C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0C04A2-FDB6-4135-B359-235BE27FE0D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669981-A6EB-4ED8-871A-D4919E73289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2734DF-DD78-4A51-9FA7-C113B12F863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173D2E-2F35-401C-ABE9-E654124DB4A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791B35-2858-4846-B9FF-B00D0872BC4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b="60671"/>
          <a:stretch>
            <a:fillRect/>
          </a:stretch>
        </p:blipFill>
        <p:spPr>
          <a:xfrm>
            <a:off x="0" y="-1"/>
            <a:ext cx="12192000" cy="6858001"/>
          </a:xfrm>
          <a:prstGeom prst="rect">
            <a:avLst/>
          </a:prstGeom>
        </p:spPr>
      </p:pic>
      <p:cxnSp>
        <p:nvCxnSpPr>
          <p:cNvPr id="4" name="直接连接符 3"/>
          <p:cNvCxnSpPr/>
          <p:nvPr userDrawn="1"/>
        </p:nvCxnSpPr>
        <p:spPr>
          <a:xfrm>
            <a:off x="0" y="6565900"/>
            <a:ext cx="12192000" cy="0"/>
          </a:xfrm>
          <a:prstGeom prst="line">
            <a:avLst/>
          </a:prstGeom>
          <a:ln w="19050" cap="rnd">
            <a:gradFill flip="none" rotWithShape="1">
              <a:gsLst>
                <a:gs pos="0">
                  <a:srgbClr val="D28C3B"/>
                </a:gs>
                <a:gs pos="23000">
                  <a:srgbClr val="BB873E"/>
                </a:gs>
                <a:gs pos="71000">
                  <a:srgbClr val="FEEC92"/>
                </a:gs>
                <a:gs pos="100000">
                  <a:srgbClr val="F2CA5B"/>
                </a:gs>
              </a:gsLst>
              <a:lin ang="0" scaled="1"/>
              <a:tileRect/>
            </a:gradFill>
            <a:roun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5028271" y="2312876"/>
            <a:ext cx="2099800" cy="2099801"/>
          </a:xfrm>
          <a:custGeom>
            <a:avLst/>
            <a:gdLst>
              <a:gd name="connsiteX0" fmla="*/ 1049900 w 2099800"/>
              <a:gd name="connsiteY0" fmla="*/ 0 h 2099801"/>
              <a:gd name="connsiteX1" fmla="*/ 2099800 w 2099800"/>
              <a:gd name="connsiteY1" fmla="*/ 1049901 h 2099801"/>
              <a:gd name="connsiteX2" fmla="*/ 1049900 w 2099800"/>
              <a:gd name="connsiteY2" fmla="*/ 2099801 h 2099801"/>
              <a:gd name="connsiteX3" fmla="*/ 0 w 2099800"/>
              <a:gd name="connsiteY3" fmla="*/ 1049901 h 2099801"/>
            </a:gdLst>
            <a:ahLst/>
            <a:cxnLst>
              <a:cxn ang="0">
                <a:pos x="connsiteX0" y="connsiteY0"/>
              </a:cxn>
              <a:cxn ang="0">
                <a:pos x="connsiteX1" y="connsiteY1"/>
              </a:cxn>
              <a:cxn ang="0">
                <a:pos x="connsiteX2" y="connsiteY2"/>
              </a:cxn>
              <a:cxn ang="0">
                <a:pos x="connsiteX3" y="connsiteY3"/>
              </a:cxn>
            </a:cxnLst>
            <a:rect l="l" t="t" r="r" b="b"/>
            <a:pathLst>
              <a:path w="2099800" h="2099801">
                <a:moveTo>
                  <a:pt x="1049900" y="0"/>
                </a:moveTo>
                <a:lnTo>
                  <a:pt x="2099800" y="1049901"/>
                </a:lnTo>
                <a:lnTo>
                  <a:pt x="1049900" y="2099801"/>
                </a:lnTo>
                <a:lnTo>
                  <a:pt x="0" y="1049901"/>
                </a:lnTo>
                <a:close/>
              </a:path>
            </a:pathLst>
          </a:custGeom>
        </p:spPr>
        <p:txBody>
          <a:bodyPr wrap="square">
            <a:noAutofit/>
          </a:bodyPr>
          <a:lstStyle/>
          <a:p>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4868560" y="2561926"/>
            <a:ext cx="2454880" cy="2454876"/>
          </a:xfrm>
          <a:custGeom>
            <a:avLst/>
            <a:gdLst>
              <a:gd name="connsiteX0" fmla="*/ 1227440 w 2454880"/>
              <a:gd name="connsiteY0" fmla="*/ 0 h 2454876"/>
              <a:gd name="connsiteX1" fmla="*/ 2454880 w 2454880"/>
              <a:gd name="connsiteY1" fmla="*/ 1227438 h 2454876"/>
              <a:gd name="connsiteX2" fmla="*/ 1227440 w 2454880"/>
              <a:gd name="connsiteY2" fmla="*/ 2454876 h 2454876"/>
              <a:gd name="connsiteX3" fmla="*/ 0 w 2454880"/>
              <a:gd name="connsiteY3" fmla="*/ 1227438 h 2454876"/>
              <a:gd name="connsiteX4" fmla="*/ 1227440 w 2454880"/>
              <a:gd name="connsiteY4" fmla="*/ 0 h 2454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880" h="2454876">
                <a:moveTo>
                  <a:pt x="1227440" y="0"/>
                </a:moveTo>
                <a:cubicBezTo>
                  <a:pt x="1905336" y="0"/>
                  <a:pt x="2454880" y="549543"/>
                  <a:pt x="2454880" y="1227438"/>
                </a:cubicBezTo>
                <a:cubicBezTo>
                  <a:pt x="2454880" y="1905333"/>
                  <a:pt x="1905336" y="2454876"/>
                  <a:pt x="1227440" y="2454876"/>
                </a:cubicBezTo>
                <a:cubicBezTo>
                  <a:pt x="549544" y="2454876"/>
                  <a:pt x="0" y="1905333"/>
                  <a:pt x="0" y="1227438"/>
                </a:cubicBezTo>
                <a:cubicBezTo>
                  <a:pt x="0" y="549543"/>
                  <a:pt x="549544" y="0"/>
                  <a:pt x="1227440" y="0"/>
                </a:cubicBezTo>
                <a:close/>
              </a:path>
            </a:pathLst>
          </a:custGeom>
        </p:spPr>
        <p:txBody>
          <a:bodyPr wrap="square">
            <a:noAutofit/>
          </a:bodyPr>
          <a:lstStyle/>
          <a:p>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7800155" y="3275057"/>
            <a:ext cx="1440000" cy="1440000"/>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a:ln w="12700">
            <a:solidFill>
              <a:schemeClr val="bg1"/>
            </a:solidFill>
          </a:ln>
        </p:spPr>
        <p:txBody>
          <a:bodyPr wrap="square">
            <a:noAutofit/>
          </a:bodyPr>
          <a:lstStyle/>
          <a:p>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5" name="图片占位符 4"/>
          <p:cNvSpPr>
            <a:spLocks noGrp="1"/>
          </p:cNvSpPr>
          <p:nvPr>
            <p:ph type="pic" sz="quarter" idx="12"/>
          </p:nvPr>
        </p:nvSpPr>
        <p:spPr>
          <a:xfrm>
            <a:off x="874712" y="1870530"/>
            <a:ext cx="5221288" cy="2801257"/>
          </a:xfrm>
          <a:custGeom>
            <a:avLst/>
            <a:gdLst>
              <a:gd name="connsiteX0" fmla="*/ 0 w 5221288"/>
              <a:gd name="connsiteY0" fmla="*/ 0 h 2801257"/>
              <a:gd name="connsiteX1" fmla="*/ 5221288 w 5221288"/>
              <a:gd name="connsiteY1" fmla="*/ 0 h 2801257"/>
              <a:gd name="connsiteX2" fmla="*/ 5221288 w 5221288"/>
              <a:gd name="connsiteY2" fmla="*/ 2801257 h 2801257"/>
              <a:gd name="connsiteX3" fmla="*/ 0 w 5221288"/>
              <a:gd name="connsiteY3" fmla="*/ 2801257 h 2801257"/>
            </a:gdLst>
            <a:ahLst/>
            <a:cxnLst>
              <a:cxn ang="0">
                <a:pos x="connsiteX0" y="connsiteY0"/>
              </a:cxn>
              <a:cxn ang="0">
                <a:pos x="connsiteX1" y="connsiteY1"/>
              </a:cxn>
              <a:cxn ang="0">
                <a:pos x="connsiteX2" y="connsiteY2"/>
              </a:cxn>
              <a:cxn ang="0">
                <a:pos x="connsiteX3" y="connsiteY3"/>
              </a:cxn>
            </a:cxnLst>
            <a:rect l="l" t="t" r="r" b="b"/>
            <a:pathLst>
              <a:path w="5221288" h="2801257">
                <a:moveTo>
                  <a:pt x="0" y="0"/>
                </a:moveTo>
                <a:lnTo>
                  <a:pt x="5221288" y="0"/>
                </a:lnTo>
                <a:lnTo>
                  <a:pt x="5221288" y="2801257"/>
                </a:lnTo>
                <a:lnTo>
                  <a:pt x="0" y="2801257"/>
                </a:lnTo>
                <a:close/>
              </a:path>
            </a:pathLst>
          </a:custGeom>
        </p:spPr>
        <p:txBody>
          <a:bodyPr wrap="square">
            <a:noAutofit/>
          </a:bodyPr>
          <a:lstStyle/>
          <a:p>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endPar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ibaotu.com</a:t>
            </a:r>
            <a:endParaRPr kumimoji="0" lang="en-US" altLang="zh-CN" sz="6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3" name="图片 2"/>
          <p:cNvPicPr>
            <a:picLocks noChangeAspect="1"/>
          </p:cNvPicPr>
          <p:nvPr userDrawn="1"/>
        </p:nvPicPr>
        <p:blipFill rotWithShape="1">
          <a:blip r:embed="rId10" cstate="print">
            <a:extLst>
              <a:ext uri="{28A0092B-C50C-407E-A947-70E740481C1C}">
                <a14:useLocalDpi xmlns:a14="http://schemas.microsoft.com/office/drawing/2010/main" val="0"/>
              </a:ext>
            </a:extLst>
          </a:blip>
          <a:srcRect b="60671"/>
          <a:stretch>
            <a:fillRect/>
          </a:stretch>
        </p:blipFill>
        <p:spPr>
          <a:xfrm>
            <a:off x="0" y="-1"/>
            <a:ext cx="12192000" cy="6858001"/>
          </a:xfrm>
          <a:prstGeom prst="rect">
            <a:avLst/>
          </a:prstGeom>
        </p:spPr>
      </p:pic>
      <p:cxnSp>
        <p:nvCxnSpPr>
          <p:cNvPr id="4" name="直接连接符 3"/>
          <p:cNvCxnSpPr/>
          <p:nvPr userDrawn="1"/>
        </p:nvCxnSpPr>
        <p:spPr>
          <a:xfrm>
            <a:off x="0" y="1104900"/>
            <a:ext cx="12192000" cy="0"/>
          </a:xfrm>
          <a:prstGeom prst="line">
            <a:avLst/>
          </a:prstGeom>
          <a:ln w="50800" cap="rnd">
            <a:gradFill flip="none" rotWithShape="1">
              <a:gsLst>
                <a:gs pos="0">
                  <a:srgbClr val="D28C3B"/>
                </a:gs>
                <a:gs pos="23000">
                  <a:srgbClr val="BB873E"/>
                </a:gs>
                <a:gs pos="71000">
                  <a:srgbClr val="FEEC92"/>
                </a:gs>
                <a:gs pos="100000">
                  <a:srgbClr val="F2CA5B"/>
                </a:gs>
              </a:gsLst>
              <a:lin ang="0" scaled="1"/>
              <a:tileRect/>
            </a:gradFill>
            <a:roun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userDrawn="1"/>
        </p:nvCxnSpPr>
        <p:spPr>
          <a:xfrm>
            <a:off x="0" y="6565900"/>
            <a:ext cx="12192000" cy="0"/>
          </a:xfrm>
          <a:prstGeom prst="line">
            <a:avLst/>
          </a:prstGeom>
          <a:ln w="19050" cap="rnd">
            <a:gradFill flip="none" rotWithShape="1">
              <a:gsLst>
                <a:gs pos="0">
                  <a:srgbClr val="D28C3B"/>
                </a:gs>
                <a:gs pos="23000">
                  <a:srgbClr val="BB873E"/>
                </a:gs>
                <a:gs pos="71000">
                  <a:srgbClr val="FEEC92"/>
                </a:gs>
                <a:gs pos="100000">
                  <a:srgbClr val="F2CA5B"/>
                </a:gs>
              </a:gsLst>
              <a:lin ang="0" scaled="1"/>
              <a:tileRect/>
            </a:gradFill>
            <a:round/>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5.xml"/><Relationship Id="rId2" Type="http://schemas.openxmlformats.org/officeDocument/2006/relationships/tags" Target="../tags/tag17.xml"/><Relationship Id="rId1"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9.xml"/><Relationship Id="rId2" Type="http://schemas.microsoft.com/office/2007/relationships/hdphoto" Target="../media/image9.wdp"/><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3" Type="http://schemas.openxmlformats.org/officeDocument/2006/relationships/notesSlide" Target="../notesSlides/notesSlide24.xml"/><Relationship Id="rId12" Type="http://schemas.openxmlformats.org/officeDocument/2006/relationships/slideLayout" Target="../slideLayouts/slideLayout4.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tags" Target="../tags/tag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4.xml"/><Relationship Id="rId2" Type="http://schemas.openxmlformats.org/officeDocument/2006/relationships/hyperlink" Target="https://www.pptying.com" TargetMode="External"/><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7" Type="http://schemas.openxmlformats.org/officeDocument/2006/relationships/notesSlide" Target="../notesSlides/notesSlide8.xml"/><Relationship Id="rId16" Type="http://schemas.openxmlformats.org/officeDocument/2006/relationships/slideLayout" Target="../slideLayouts/slideLayout4.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3911142" y="865430"/>
            <a:ext cx="4240633" cy="4240633"/>
          </a:xfrm>
          <a:prstGeom prst="ellipse">
            <a:avLst/>
          </a:prstGeom>
          <a:noFill/>
          <a:ln w="76200">
            <a:gradFill>
              <a:gsLst>
                <a:gs pos="35000">
                  <a:schemeClr val="accent1">
                    <a:lumMod val="20000"/>
                    <a:lumOff val="80000"/>
                  </a:schemeClr>
                </a:gs>
                <a:gs pos="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7560000">
            <a:off x="3858584" y="1072610"/>
            <a:ext cx="382478" cy="329723"/>
          </a:xfrm>
          <a:prstGeom prst="triangle">
            <a:avLst/>
          </a:prstGeom>
          <a:gradFill>
            <a:gsLst>
              <a:gs pos="57300">
                <a:schemeClr val="accent1">
                  <a:lumMod val="20000"/>
                  <a:lumOff val="80000"/>
                </a:schemeClr>
              </a:gs>
              <a:gs pos="0">
                <a:srgbClr val="EEB948"/>
              </a:gs>
              <a:gs pos="100000">
                <a:srgbClr val="B16F27"/>
              </a:gs>
            </a:gsLst>
            <a:lin ang="5400000" scaled="1"/>
          </a:gra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080202" y="1042318"/>
            <a:ext cx="3886855" cy="3886855"/>
          </a:xfrm>
          <a:prstGeom prst="ellipse">
            <a:avLst/>
          </a:prstGeom>
          <a:noFill/>
          <a:ln w="28575">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366649" y="5550656"/>
            <a:ext cx="9458621" cy="523220"/>
          </a:xfrm>
          <a:prstGeom prst="rect">
            <a:avLst/>
          </a:prstGeom>
          <a:noFill/>
        </p:spPr>
        <p:txBody>
          <a:bodyPr wrap="square" rtlCol="0">
            <a:spAutoFit/>
          </a:bodyPr>
          <a:lstStyle/>
          <a:p>
            <a:pPr algn="ctr"/>
            <a:r>
              <a:rPr lang="en-US" altLang="zh-CN" sz="1400"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Century Gothic" panose="020B0502020202020204" pitchFamily="34" charset="0"/>
                <a:cs typeface="Segoe UI Semilight" panose="020B0402040204020203" pitchFamily="34" charset="0"/>
              </a:rPr>
              <a:t>Energy and persistence conquer all things. Never underestimate your power to change yourself. You have to believe in yourself. That's the secret of success. Energy and persistence conquer all things</a:t>
            </a:r>
            <a:endParaRPr lang="zh-CN" altLang="en-US" sz="1400"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Century Gothic" panose="020B0502020202020204" pitchFamily="34" charset="0"/>
              <a:cs typeface="Segoe UI Semilight" panose="020B0402040204020203" pitchFamily="34" charset="0"/>
            </a:endParaRPr>
          </a:p>
        </p:txBody>
      </p:sp>
      <p:sp>
        <p:nvSpPr>
          <p:cNvPr id="9" name="文本框 8"/>
          <p:cNvSpPr txBox="1"/>
          <p:nvPr/>
        </p:nvSpPr>
        <p:spPr>
          <a:xfrm>
            <a:off x="4075146" y="1818123"/>
            <a:ext cx="3991201" cy="1783715"/>
          </a:xfrm>
          <a:prstGeom prst="rect">
            <a:avLst/>
          </a:prstGeom>
          <a:noFill/>
          <a:effectLst>
            <a:outerShdw blurRad="50800" dist="63500" dir="2700000" algn="tl" rotWithShape="0">
              <a:prstClr val="black">
                <a:alpha val="40000"/>
              </a:prstClr>
            </a:outerShdw>
          </a:effectLst>
        </p:spPr>
        <p:txBody>
          <a:bodyPr wrap="square" rtlCol="0">
            <a:spAutoFit/>
          </a:bodyPr>
          <a:lstStyle/>
          <a:p>
            <a:pPr algn="ctr"/>
            <a:r>
              <a:rPr lang="en-US" altLang="zh-CN" sz="66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cs typeface="Segoe UI Semilight" panose="020B0402040204020203" pitchFamily="34" charset="0"/>
              </a:rPr>
              <a:t>202X</a:t>
            </a:r>
            <a:endParaRPr lang="en-US" altLang="zh-CN" sz="66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cs typeface="Segoe UI Semilight" panose="020B0402040204020203" pitchFamily="34" charset="0"/>
            </a:endParaRPr>
          </a:p>
          <a:p>
            <a:pPr algn="ctr"/>
            <a:r>
              <a:rPr lang="zh-CN" altLang="en-US" sz="44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Segoe UI Semilight" panose="020B0402040204020203" pitchFamily="34" charset="0"/>
                <a:cs typeface="Segoe UI Semilight" panose="020B0402040204020203" pitchFamily="34" charset="0"/>
              </a:rPr>
              <a:t>科技金融模板</a:t>
            </a:r>
            <a:endParaRPr lang="zh-CN" altLang="en-US" sz="44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Segoe UI Semilight" panose="020B0402040204020203" pitchFamily="34" charset="0"/>
              <a:cs typeface="Segoe UI Semilight" panose="020B0402040204020203" pitchFamily="34" charset="0"/>
            </a:endParaRPr>
          </a:p>
        </p:txBody>
      </p:sp>
      <p:sp>
        <p:nvSpPr>
          <p:cNvPr id="10" name="等腰三角形 9"/>
          <p:cNvSpPr/>
          <p:nvPr/>
        </p:nvSpPr>
        <p:spPr>
          <a:xfrm rot="11160000">
            <a:off x="7914793" y="4516184"/>
            <a:ext cx="433912" cy="374063"/>
          </a:xfrm>
          <a:prstGeom prst="triangle">
            <a:avLst/>
          </a:prstGeom>
          <a:gradFill>
            <a:gsLst>
              <a:gs pos="57300">
                <a:schemeClr val="accent1">
                  <a:lumMod val="20000"/>
                  <a:lumOff val="80000"/>
                </a:schemeClr>
              </a:gs>
              <a:gs pos="0">
                <a:srgbClr val="EEB948"/>
              </a:gs>
              <a:gs pos="100000">
                <a:srgbClr val="B16F27"/>
              </a:gs>
            </a:gsLst>
            <a:lin ang="5400000" scaled="1"/>
          </a:gra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flipH="1">
            <a:off x="8156831" y="1173340"/>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1908166" y="3935882"/>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8048597" y="885973"/>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2027386" y="4176010"/>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Alan Walker - Fade">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266341" y="-483718"/>
            <a:ext cx="609600" cy="609600"/>
          </a:xfrm>
          <a:prstGeom prst="rect">
            <a:avLst/>
          </a:prstGeom>
        </p:spPr>
      </p:pic>
      <p:sp>
        <p:nvSpPr>
          <p:cNvPr id="6" name="圆角矩形 5"/>
          <p:cNvSpPr/>
          <p:nvPr/>
        </p:nvSpPr>
        <p:spPr>
          <a:xfrm>
            <a:off x="5512904" y="3923830"/>
            <a:ext cx="1166192" cy="329666"/>
          </a:xfrm>
          <a:prstGeom prst="roundRect">
            <a:avLst>
              <a:gd name="adj" fmla="val 50000"/>
            </a:avLst>
          </a:prstGeom>
          <a:gradFill>
            <a:gsLst>
              <a:gs pos="57300">
                <a:schemeClr val="accent1">
                  <a:lumMod val="20000"/>
                  <a:lumOff val="80000"/>
                </a:schemeClr>
              </a:gs>
              <a:gs pos="0">
                <a:srgbClr val="EEB948"/>
              </a:gs>
              <a:gs pos="100000">
                <a:srgbClr val="B16F27"/>
              </a:gs>
            </a:gsLst>
            <a:lin ang="5400000" scaled="1"/>
          </a:gra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lumMod val="95000"/>
                    <a:lumOff val="5000"/>
                  </a:schemeClr>
                </a:solidFill>
              </a:rPr>
              <a:t>PPT</a:t>
            </a:r>
            <a:r>
              <a:rPr lang="zh-CN" altLang="en-US" sz="1400" b="1" dirty="0">
                <a:solidFill>
                  <a:schemeClr val="tx1">
                    <a:lumMod val="95000"/>
                    <a:lumOff val="5000"/>
                  </a:schemeClr>
                </a:solidFill>
              </a:rPr>
              <a:t>营</a:t>
            </a:r>
            <a:endParaRPr lang="zh-CN" altLang="en-US" sz="1400" b="1" dirty="0">
              <a:solidFill>
                <a:schemeClr val="tx1">
                  <a:lumMod val="95000"/>
                  <a:lumOff val="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9" presetClass="entr" presetSubtype="0" decel="10000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250" fill="hold"/>
                                        <p:tgtEl>
                                          <p:spTgt spid="3"/>
                                        </p:tgtEl>
                                        <p:attrNameLst>
                                          <p:attrName>ppt_w</p:attrName>
                                        </p:attrNameLst>
                                      </p:cBhvr>
                                      <p:tavLst>
                                        <p:tav tm="0">
                                          <p:val>
                                            <p:fltVal val="0"/>
                                          </p:val>
                                        </p:tav>
                                        <p:tav tm="100000">
                                          <p:val>
                                            <p:strVal val="#ppt_w"/>
                                          </p:val>
                                        </p:tav>
                                      </p:tavLst>
                                    </p:anim>
                                    <p:anim calcmode="lin" valueType="num">
                                      <p:cBhvr>
                                        <p:cTn id="10" dur="1250" fill="hold"/>
                                        <p:tgtEl>
                                          <p:spTgt spid="3"/>
                                        </p:tgtEl>
                                        <p:attrNameLst>
                                          <p:attrName>ppt_h</p:attrName>
                                        </p:attrNameLst>
                                      </p:cBhvr>
                                      <p:tavLst>
                                        <p:tav tm="0">
                                          <p:val>
                                            <p:fltVal val="0"/>
                                          </p:val>
                                        </p:tav>
                                        <p:tav tm="100000">
                                          <p:val>
                                            <p:strVal val="#ppt_h"/>
                                          </p:val>
                                        </p:tav>
                                      </p:tavLst>
                                    </p:anim>
                                    <p:anim calcmode="lin" valueType="num">
                                      <p:cBhvr>
                                        <p:cTn id="11" dur="1250" fill="hold"/>
                                        <p:tgtEl>
                                          <p:spTgt spid="3"/>
                                        </p:tgtEl>
                                        <p:attrNameLst>
                                          <p:attrName>style.rotation</p:attrName>
                                        </p:attrNameLst>
                                      </p:cBhvr>
                                      <p:tavLst>
                                        <p:tav tm="0">
                                          <p:val>
                                            <p:fltVal val="360"/>
                                          </p:val>
                                        </p:tav>
                                        <p:tav tm="100000">
                                          <p:val>
                                            <p:fltVal val="0"/>
                                          </p:val>
                                        </p:tav>
                                      </p:tavLst>
                                    </p:anim>
                                    <p:animEffect transition="in" filter="fade">
                                      <p:cBhvr>
                                        <p:cTn id="12" dur="1250"/>
                                        <p:tgtEl>
                                          <p:spTgt spid="3"/>
                                        </p:tgtEl>
                                      </p:cBhvr>
                                    </p:animEffect>
                                  </p:childTnLst>
                                </p:cTn>
                              </p:par>
                              <p:par>
                                <p:cTn id="13" presetID="49" presetClass="entr" presetSubtype="0" decel="100000" fill="hold" grpId="0" nodeType="withEffect">
                                  <p:stCondLst>
                                    <p:cond delay="600"/>
                                  </p:stCondLst>
                                  <p:childTnLst>
                                    <p:set>
                                      <p:cBhvr>
                                        <p:cTn id="14" dur="1" fill="hold">
                                          <p:stCondLst>
                                            <p:cond delay="0"/>
                                          </p:stCondLst>
                                        </p:cTn>
                                        <p:tgtEl>
                                          <p:spTgt spid="5"/>
                                        </p:tgtEl>
                                        <p:attrNameLst>
                                          <p:attrName>style.visibility</p:attrName>
                                        </p:attrNameLst>
                                      </p:cBhvr>
                                      <p:to>
                                        <p:strVal val="visible"/>
                                      </p:to>
                                    </p:set>
                                    <p:anim calcmode="lin" valueType="num">
                                      <p:cBhvr>
                                        <p:cTn id="15" dur="1250" fill="hold"/>
                                        <p:tgtEl>
                                          <p:spTgt spid="5"/>
                                        </p:tgtEl>
                                        <p:attrNameLst>
                                          <p:attrName>ppt_w</p:attrName>
                                        </p:attrNameLst>
                                      </p:cBhvr>
                                      <p:tavLst>
                                        <p:tav tm="0">
                                          <p:val>
                                            <p:fltVal val="0"/>
                                          </p:val>
                                        </p:tav>
                                        <p:tav tm="100000">
                                          <p:val>
                                            <p:strVal val="#ppt_w"/>
                                          </p:val>
                                        </p:tav>
                                      </p:tavLst>
                                    </p:anim>
                                    <p:anim calcmode="lin" valueType="num">
                                      <p:cBhvr>
                                        <p:cTn id="16" dur="1250" fill="hold"/>
                                        <p:tgtEl>
                                          <p:spTgt spid="5"/>
                                        </p:tgtEl>
                                        <p:attrNameLst>
                                          <p:attrName>ppt_h</p:attrName>
                                        </p:attrNameLst>
                                      </p:cBhvr>
                                      <p:tavLst>
                                        <p:tav tm="0">
                                          <p:val>
                                            <p:fltVal val="0"/>
                                          </p:val>
                                        </p:tav>
                                        <p:tav tm="100000">
                                          <p:val>
                                            <p:strVal val="#ppt_h"/>
                                          </p:val>
                                        </p:tav>
                                      </p:tavLst>
                                    </p:anim>
                                    <p:anim calcmode="lin" valueType="num">
                                      <p:cBhvr>
                                        <p:cTn id="17" dur="1250" fill="hold"/>
                                        <p:tgtEl>
                                          <p:spTgt spid="5"/>
                                        </p:tgtEl>
                                        <p:attrNameLst>
                                          <p:attrName>style.rotation</p:attrName>
                                        </p:attrNameLst>
                                      </p:cBhvr>
                                      <p:tavLst>
                                        <p:tav tm="0">
                                          <p:val>
                                            <p:fltVal val="360"/>
                                          </p:val>
                                        </p:tav>
                                        <p:tav tm="100000">
                                          <p:val>
                                            <p:fltVal val="0"/>
                                          </p:val>
                                        </p:tav>
                                      </p:tavLst>
                                    </p:anim>
                                    <p:animEffect transition="in" filter="fade">
                                      <p:cBhvr>
                                        <p:cTn id="18" dur="1250"/>
                                        <p:tgtEl>
                                          <p:spTgt spid="5"/>
                                        </p:tgtEl>
                                      </p:cBhvr>
                                    </p:animEffect>
                                  </p:childTnLst>
                                </p:cTn>
                              </p:par>
                              <p:par>
                                <p:cTn id="19" presetID="23" presetClass="entr" presetSubtype="16" fill="hold" grpId="0" nodeType="withEffect">
                                  <p:stCondLst>
                                    <p:cond delay="1000"/>
                                  </p:stCondLst>
                                  <p:childTnLst>
                                    <p:set>
                                      <p:cBhvr>
                                        <p:cTn id="20" dur="1" fill="hold">
                                          <p:stCondLst>
                                            <p:cond delay="0"/>
                                          </p:stCondLst>
                                        </p:cTn>
                                        <p:tgtEl>
                                          <p:spTgt spid="9"/>
                                        </p:tgtEl>
                                        <p:attrNameLst>
                                          <p:attrName>style.visibility</p:attrName>
                                        </p:attrNameLst>
                                      </p:cBhvr>
                                      <p:to>
                                        <p:strVal val="visible"/>
                                      </p:to>
                                    </p:set>
                                    <p:anim calcmode="lin" valueType="num">
                                      <p:cBhvr>
                                        <p:cTn id="21" dur="1500" fill="hold"/>
                                        <p:tgtEl>
                                          <p:spTgt spid="9"/>
                                        </p:tgtEl>
                                        <p:attrNameLst>
                                          <p:attrName>ppt_w</p:attrName>
                                        </p:attrNameLst>
                                      </p:cBhvr>
                                      <p:tavLst>
                                        <p:tav tm="0">
                                          <p:val>
                                            <p:fltVal val="0"/>
                                          </p:val>
                                        </p:tav>
                                        <p:tav tm="100000">
                                          <p:val>
                                            <p:strVal val="#ppt_w"/>
                                          </p:val>
                                        </p:tav>
                                      </p:tavLst>
                                    </p:anim>
                                    <p:anim calcmode="lin" valueType="num">
                                      <p:cBhvr>
                                        <p:cTn id="22" dur="1500" fill="hold"/>
                                        <p:tgtEl>
                                          <p:spTgt spid="9"/>
                                        </p:tgtEl>
                                        <p:attrNameLst>
                                          <p:attrName>ppt_h</p:attrName>
                                        </p:attrNameLst>
                                      </p:cBhvr>
                                      <p:tavLst>
                                        <p:tav tm="0">
                                          <p:val>
                                            <p:fltVal val="0"/>
                                          </p:val>
                                        </p:tav>
                                        <p:tav tm="100000">
                                          <p:val>
                                            <p:strVal val="#ppt_h"/>
                                          </p:val>
                                        </p:tav>
                                      </p:tavLst>
                                    </p:anim>
                                  </p:childTnLst>
                                </p:cTn>
                              </p:par>
                              <p:par>
                                <p:cTn id="23" presetID="53" presetClass="entr" presetSubtype="16" fill="hold" grpId="1" nodeType="withEffect">
                                  <p:stCondLst>
                                    <p:cond delay="15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grpId="1" nodeType="withEffect">
                                  <p:stCondLst>
                                    <p:cond delay="15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par>
                                <p:cTn id="33" presetID="1" presetClass="path" presetSubtype="0" accel="50000" decel="50000" fill="hold" grpId="0" nodeType="withEffect">
                                  <p:stCondLst>
                                    <p:cond delay="1750"/>
                                  </p:stCondLst>
                                  <p:childTnLst>
                                    <p:animMotion origin="layout" path="M 0.01094 -0.00162 C 0.0875 -0.14745 0.21537 -0.15717 0.29583 -0.02407 C 0.37695 0.11112 0.3806 0.33866 0.30391 0.48426 C 0.22761 0.62963 0.09961 0.63727 0.01914 0.50371 C -0.06172 0.37037 -0.06549 0.14422 0.01094 -0.00162 Z " pathEditMode="relative" rAng="18780000" ptsTypes="AAAAA">
                                      <p:cBhvr>
                                        <p:cTn id="34" dur="3000" fill="hold"/>
                                        <p:tgtEl>
                                          <p:spTgt spid="4"/>
                                        </p:tgtEl>
                                        <p:attrNameLst>
                                          <p:attrName>ppt_x</p:attrName>
                                          <p:attrName>ppt_y</p:attrName>
                                        </p:attrNameLst>
                                      </p:cBhvr>
                                      <p:rCtr x="14687" y="24213"/>
                                    </p:animMotion>
                                  </p:childTnLst>
                                </p:cTn>
                              </p:par>
                              <p:par>
                                <p:cTn id="35" presetID="1" presetClass="path" presetSubtype="0" accel="50000" decel="50000" fill="hold" grpId="0" nodeType="withEffect">
                                  <p:stCondLst>
                                    <p:cond delay="1750"/>
                                  </p:stCondLst>
                                  <p:childTnLst>
                                    <p:animMotion origin="layout" path="M -0.00573 -0.00509 C 0.06875 -0.16551 0.05846 -0.40139 -0.02943 -0.5331 C -0.11823 -0.66366 -0.25026 -0.64144 -0.32565 -0.48241 C -0.40039 -0.32315 -0.38894 -0.08773 -0.3013 0.04305 C -0.21354 0.17546 -0.08164 0.15301 -0.00573 -0.00509 Z " pathEditMode="relative" rAng="18600000" ptsTypes="AAAAA">
                                      <p:cBhvr>
                                        <p:cTn id="36" dur="3000" fill="hold"/>
                                        <p:tgtEl>
                                          <p:spTgt spid="10"/>
                                        </p:tgtEl>
                                        <p:attrNameLst>
                                          <p:attrName>ppt_x</p:attrName>
                                          <p:attrName>ppt_y</p:attrName>
                                        </p:attrNameLst>
                                      </p:cBhvr>
                                      <p:rCtr x="-15951" y="-23958"/>
                                    </p:animMotion>
                                  </p:childTnLst>
                                </p:cTn>
                              </p:par>
                              <p:par>
                                <p:cTn id="37" presetID="23" presetClass="entr" presetSubtype="16" fill="hold" grpId="0" nodeType="withEffect">
                                  <p:stCondLst>
                                    <p:cond delay="1750"/>
                                  </p:stCondLst>
                                  <p:iterate type="lt">
                                    <p:tmPct val="7321"/>
                                  </p:iterate>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fltVal val="0"/>
                                          </p:val>
                                        </p:tav>
                                        <p:tav tm="100000">
                                          <p:val>
                                            <p:strVal val="#ppt_w"/>
                                          </p:val>
                                        </p:tav>
                                      </p:tavLst>
                                    </p:anim>
                                    <p:anim calcmode="lin" valueType="num">
                                      <p:cBhvr>
                                        <p:cTn id="40" dur="250" fill="hold"/>
                                        <p:tgtEl>
                                          <p:spTgt spid="7"/>
                                        </p:tgtEl>
                                        <p:attrNameLst>
                                          <p:attrName>ppt_h</p:attrName>
                                        </p:attrNameLst>
                                      </p:cBhvr>
                                      <p:tavLst>
                                        <p:tav tm="0">
                                          <p:val>
                                            <p:fltVal val="0"/>
                                          </p:val>
                                        </p:tav>
                                        <p:tav tm="100000">
                                          <p:val>
                                            <p:strVal val="#ppt_h"/>
                                          </p:val>
                                        </p:tav>
                                      </p:tavLst>
                                    </p:anim>
                                  </p:childTnLst>
                                </p:cTn>
                              </p:par>
                              <p:par>
                                <p:cTn id="41" presetID="22" presetClass="entr" presetSubtype="4" fill="hold" nodeType="withEffect">
                                  <p:stCondLst>
                                    <p:cond delay="225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1250"/>
                                        <p:tgtEl>
                                          <p:spTgt spid="19"/>
                                        </p:tgtEl>
                                      </p:cBhvr>
                                    </p:animEffect>
                                  </p:childTnLst>
                                </p:cTn>
                              </p:par>
                              <p:par>
                                <p:cTn id="44" presetID="22" presetClass="entr" presetSubtype="4" fill="hold" nodeType="withEffect">
                                  <p:stCondLst>
                                    <p:cond delay="250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1250"/>
                                        <p:tgtEl>
                                          <p:spTgt spid="21"/>
                                        </p:tgtEl>
                                      </p:cBhvr>
                                    </p:animEffect>
                                  </p:childTnLst>
                                </p:cTn>
                              </p:par>
                              <p:par>
                                <p:cTn id="47" presetID="22" presetClass="entr" presetSubtype="4" fill="hold" nodeType="withEffect">
                                  <p:stCondLst>
                                    <p:cond delay="280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1250"/>
                                        <p:tgtEl>
                                          <p:spTgt spid="20"/>
                                        </p:tgtEl>
                                      </p:cBhvr>
                                    </p:animEffect>
                                  </p:childTnLst>
                                </p:cTn>
                              </p:par>
                              <p:par>
                                <p:cTn id="50" presetID="22" presetClass="entr" presetSubtype="4" fill="hold" nodeType="withEffect">
                                  <p:stCondLst>
                                    <p:cond delay="300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1250"/>
                                        <p:tgtEl>
                                          <p:spTgt spid="16"/>
                                        </p:tgtEl>
                                      </p:cBhvr>
                                    </p:animEffect>
                                  </p:childTnLst>
                                </p:cTn>
                              </p:par>
                              <p:par>
                                <p:cTn id="53" presetID="10" presetClass="entr" presetSubtype="0" fill="hold" grpId="0" nodeType="withEffect">
                                  <p:stCondLst>
                                    <p:cond delay="250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6" repeatCount="indefinite" fill="remove" display="0">
                  <p:stCondLst>
                    <p:cond delay="indefinite"/>
                  </p:stCondLst>
                  <p:endCondLst>
                    <p:cond evt="onStopAudio" delay="0">
                      <p:tgtEl>
                        <p:sldTgt/>
                      </p:tgtEl>
                    </p:cond>
                  </p:endCondLst>
                </p:cTn>
                <p:tgtEl>
                  <p:spTgt spid="2"/>
                </p:tgtEl>
              </p:cMediaNode>
            </p:audio>
          </p:childTnLst>
        </p:cTn>
      </p:par>
    </p:tnLst>
    <p:bldLst>
      <p:bldP spid="3" grpId="0" animBg="1"/>
      <p:bldP spid="4" grpId="0" animBg="1"/>
      <p:bldP spid="4" grpId="1" animBg="1"/>
      <p:bldP spid="5" grpId="0" animBg="1"/>
      <p:bldP spid="7" grpId="0"/>
      <p:bldP spid="9" grpId="0" bldLvl="0" animBg="1"/>
      <p:bldP spid="10" grpId="0" animBg="1"/>
      <p:bldP spid="10" grpId="1"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eee7dd45-8a7f-4755-8523-30dd81834bd6" descr="EhEAAB+LCAAAAAAABADdVkFvmzAY/S/edmMVmDRJudFOmXLYOinRdphy8MANrrCJwEyZovz32WATO3EpPW1BuZDP77Pf+/x44gDe8z87DCKwoqjknwjaloguOabAA8sURKzOcw/cE5YStv1cFvWuAtHPQ9dmrvwgPPuO8hrLXkY4QXn7N7rAa9gXwgitqYL5N74oob1RCvy2SNI0xyZsyTguf3cnBLLWPK94KQ5YFCVFXBx48I8fgFoC0WR+4x9lc4r3YiMPrFtamo+iJwfg1CkXpMw4fa4rTjHjp6ZvSIwOC1YOvZd9J3RHB57P4+OdayJzv9Ggdl5laIe/iq0kXzUBWQrAplNnsRUHiwdL99F7kfAa798oUXaY4lz30UtfbmCyVxRcvDcO5p0VH4q8KF+3ooZdrD8+PZEErzNMscasCeMxSwXpVPvwviTbjDNcVarw+OsZJ9xoi24lqq4ysee7xWICZ9M4Blqef3T5UR841I9n+CH31LSYFyX0VpjHSSLGrJi3gpr6hU5N/01O1Dyty2yLPSb8Z+rgAKN64EG8XAU9t22f1F7f/ucRejsxIzQYcYTCq45QOKYInVoRGszmcRw4IzQYZYTCMUcotCJ0qNRrjtCp9RUKRxyh4VVHaDimCJ3ZX6F+PL0LnREKRxmh4ZgjNLQidKjUXt8uk4K9btsGdbJO2J2r2oc6x4YPGa3sOOFempBENRVjJOosayKtjo34/QUey8cSEhEAAA=="/>
          <p:cNvGrpSpPr>
            <a:grpSpLocks noChangeAspect="1"/>
          </p:cNvGrpSpPr>
          <p:nvPr/>
        </p:nvGrpSpPr>
        <p:grpSpPr>
          <a:xfrm>
            <a:off x="5982783" y="1835057"/>
            <a:ext cx="4320000" cy="4320000"/>
            <a:chOff x="4093655" y="1426655"/>
            <a:chExt cx="4320000" cy="4320000"/>
          </a:xfrm>
        </p:grpSpPr>
        <p:sp>
          <p:nvSpPr>
            <p:cNvPr id="3" name="ValueShape1"/>
            <p:cNvSpPr/>
            <p:nvPr/>
          </p:nvSpPr>
          <p:spPr>
            <a:xfrm>
              <a:off x="4093655" y="1426655"/>
              <a:ext cx="4320000" cy="4320000"/>
            </a:xfrm>
            <a:prstGeom prst="pie">
              <a:avLst>
                <a:gd name="adj1" fmla="val 16200000"/>
                <a:gd name="adj2" fmla="val 2376000"/>
              </a:avLst>
            </a:prstGeom>
            <a:gradFill>
              <a:gsLst>
                <a:gs pos="0">
                  <a:srgbClr val="D59430"/>
                </a:gs>
                <a:gs pos="33000">
                  <a:srgbClr val="F8E79A"/>
                </a:gs>
                <a:gs pos="69000">
                  <a:srgbClr val="E4BB6D"/>
                </a:gs>
                <a:gs pos="100000">
                  <a:srgbClr val="D59430"/>
                </a:gs>
              </a:gsLst>
              <a:lin ang="2700000" scaled="1"/>
            </a:gradFill>
            <a:ln w="25400">
              <a:gradFill>
                <a:gsLst>
                  <a:gs pos="0">
                    <a:srgbClr val="D59430"/>
                  </a:gs>
                  <a:gs pos="34000">
                    <a:srgbClr val="F8E79A"/>
                  </a:gs>
                  <a:gs pos="66000">
                    <a:srgbClr val="E4BB6D"/>
                  </a:gs>
                  <a:gs pos="100000">
                    <a:srgbClr val="D5943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Century Gothic" panose="020B0502020202020204" pitchFamily="34" charset="0"/>
              </a:endParaRPr>
            </a:p>
          </p:txBody>
        </p:sp>
        <p:sp>
          <p:nvSpPr>
            <p:cNvPr id="4" name="ValueShape2"/>
            <p:cNvSpPr/>
            <p:nvPr/>
          </p:nvSpPr>
          <p:spPr>
            <a:xfrm>
              <a:off x="4453655" y="1786655"/>
              <a:ext cx="3600000" cy="3600000"/>
            </a:xfrm>
            <a:prstGeom prst="pie">
              <a:avLst>
                <a:gd name="adj1" fmla="val 16200000"/>
                <a:gd name="adj2" fmla="val 3348000"/>
              </a:avLst>
            </a:prstGeom>
            <a:gradFill>
              <a:gsLst>
                <a:gs pos="0">
                  <a:srgbClr val="D59430"/>
                </a:gs>
                <a:gs pos="33000">
                  <a:srgbClr val="F8E79A"/>
                </a:gs>
                <a:gs pos="69000">
                  <a:srgbClr val="E4BB6D"/>
                </a:gs>
                <a:gs pos="100000">
                  <a:srgbClr val="D59430"/>
                </a:gs>
              </a:gsLst>
              <a:lin ang="2700000" scaled="1"/>
            </a:gradFill>
            <a:ln w="25400">
              <a:gradFill>
                <a:gsLst>
                  <a:gs pos="0">
                    <a:srgbClr val="D59430"/>
                  </a:gs>
                  <a:gs pos="34000">
                    <a:srgbClr val="F8E79A"/>
                  </a:gs>
                  <a:gs pos="66000">
                    <a:srgbClr val="E4BB6D"/>
                  </a:gs>
                  <a:gs pos="100000">
                    <a:srgbClr val="D5943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Century Gothic" panose="020B0502020202020204" pitchFamily="34" charset="0"/>
              </a:endParaRPr>
            </a:p>
          </p:txBody>
        </p:sp>
        <p:sp>
          <p:nvSpPr>
            <p:cNvPr id="5" name="ValueShape3"/>
            <p:cNvSpPr/>
            <p:nvPr/>
          </p:nvSpPr>
          <p:spPr>
            <a:xfrm>
              <a:off x="4813655" y="2146655"/>
              <a:ext cx="2880000" cy="2880000"/>
            </a:xfrm>
            <a:prstGeom prst="pie">
              <a:avLst>
                <a:gd name="adj1" fmla="val 16200000"/>
                <a:gd name="adj2" fmla="val 5616000"/>
              </a:avLst>
            </a:prstGeom>
            <a:gradFill>
              <a:gsLst>
                <a:gs pos="0">
                  <a:srgbClr val="D59430"/>
                </a:gs>
                <a:gs pos="33000">
                  <a:srgbClr val="F8E79A"/>
                </a:gs>
                <a:gs pos="69000">
                  <a:srgbClr val="E4BB6D"/>
                </a:gs>
                <a:gs pos="100000">
                  <a:srgbClr val="D59430"/>
                </a:gs>
              </a:gsLst>
              <a:lin ang="2700000" scaled="1"/>
            </a:gradFill>
            <a:ln w="25400">
              <a:gradFill>
                <a:gsLst>
                  <a:gs pos="0">
                    <a:srgbClr val="D59430"/>
                  </a:gs>
                  <a:gs pos="34000">
                    <a:srgbClr val="F8E79A"/>
                  </a:gs>
                  <a:gs pos="66000">
                    <a:srgbClr val="E4BB6D"/>
                  </a:gs>
                  <a:gs pos="100000">
                    <a:srgbClr val="D5943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Century Gothic" panose="020B0502020202020204" pitchFamily="34" charset="0"/>
              </a:endParaRPr>
            </a:p>
          </p:txBody>
        </p:sp>
        <p:sp>
          <p:nvSpPr>
            <p:cNvPr id="6" name="BackShape"/>
            <p:cNvSpPr/>
            <p:nvPr/>
          </p:nvSpPr>
          <p:spPr>
            <a:xfrm>
              <a:off x="5173655" y="2506655"/>
              <a:ext cx="2160000" cy="2160000"/>
            </a:xfrm>
            <a:prstGeom prst="ellipse">
              <a:avLst/>
            </a:prstGeom>
            <a:gradFill>
              <a:gsLst>
                <a:gs pos="0">
                  <a:srgbClr val="D59430"/>
                </a:gs>
                <a:gs pos="33000">
                  <a:srgbClr val="F8E79A"/>
                </a:gs>
                <a:gs pos="69000">
                  <a:srgbClr val="E4BB6D"/>
                </a:gs>
                <a:gs pos="100000">
                  <a:srgbClr val="D59430"/>
                </a:gs>
              </a:gsLst>
              <a:lin ang="2700000" scaled="1"/>
            </a:gradFill>
            <a:ln w="25400">
              <a:gradFill>
                <a:gsLst>
                  <a:gs pos="0">
                    <a:srgbClr val="D59430"/>
                  </a:gs>
                  <a:gs pos="34000">
                    <a:srgbClr val="F8E79A"/>
                  </a:gs>
                  <a:gs pos="66000">
                    <a:srgbClr val="E4BB6D"/>
                  </a:gs>
                  <a:gs pos="100000">
                    <a:srgbClr val="D5943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Century Gothic" panose="020B0502020202020204" pitchFamily="34" charset="0"/>
              </a:endParaRPr>
            </a:p>
          </p:txBody>
        </p:sp>
        <p:sp>
          <p:nvSpPr>
            <p:cNvPr id="9" name="ValueText1"/>
            <p:cNvSpPr txBox="1"/>
            <p:nvPr/>
          </p:nvSpPr>
          <p:spPr>
            <a:xfrm>
              <a:off x="5704422" y="1492129"/>
              <a:ext cx="425294" cy="237700"/>
            </a:xfrm>
            <a:prstGeom prst="rect">
              <a:avLst/>
            </a:prstGeom>
            <a:noFill/>
            <a:ln>
              <a:noFill/>
            </a:ln>
          </p:spPr>
          <p:txBody>
            <a:bodyPr wrap="none" lIns="0" tIns="0" rIns="0" bIns="0" anchor="ctr" anchorCtr="1">
              <a:prstTxWarp prst="textPlain">
                <a:avLst/>
              </a:prstTxWarp>
              <a:normAutofit fontScale="25000" lnSpcReduction="20000"/>
            </a:bodyPr>
            <a:lstStyle/>
            <a:p>
              <a:pPr algn="ctr"/>
              <a:r>
                <a:rPr lang="en-US" altLang="zh-CN" sz="6000">
                  <a:gradFill>
                    <a:gsLst>
                      <a:gs pos="0">
                        <a:srgbClr val="D59430"/>
                      </a:gs>
                      <a:gs pos="33000">
                        <a:srgbClr val="F8E79A"/>
                      </a:gs>
                      <a:gs pos="69000">
                        <a:srgbClr val="E4BB6D"/>
                      </a:gs>
                      <a:gs pos="100000">
                        <a:srgbClr val="D59430"/>
                      </a:gs>
                    </a:gsLst>
                    <a:lin ang="2700000" scaled="1"/>
                  </a:gradFill>
                  <a:latin typeface="Century Gothic" panose="020B0502020202020204" pitchFamily="34" charset="0"/>
                </a:rPr>
                <a:t>48%</a:t>
              </a:r>
              <a:endParaRPr lang="en-US" altLang="zh-CN" sz="6000">
                <a:gradFill>
                  <a:gsLst>
                    <a:gs pos="0">
                      <a:srgbClr val="D59430"/>
                    </a:gs>
                    <a:gs pos="33000">
                      <a:srgbClr val="F8E79A"/>
                    </a:gs>
                    <a:gs pos="69000">
                      <a:srgbClr val="E4BB6D"/>
                    </a:gs>
                    <a:gs pos="100000">
                      <a:srgbClr val="D59430"/>
                    </a:gs>
                  </a:gsLst>
                  <a:lin ang="2700000" scaled="1"/>
                </a:gradFill>
                <a:latin typeface="Century Gothic" panose="020B0502020202020204" pitchFamily="34" charset="0"/>
              </a:endParaRPr>
            </a:p>
          </p:txBody>
        </p:sp>
        <p:sp>
          <p:nvSpPr>
            <p:cNvPr id="10" name="ValueText2"/>
            <p:cNvSpPr txBox="1"/>
            <p:nvPr/>
          </p:nvSpPr>
          <p:spPr>
            <a:xfrm>
              <a:off x="5704422" y="1848292"/>
              <a:ext cx="425294" cy="237700"/>
            </a:xfrm>
            <a:prstGeom prst="rect">
              <a:avLst/>
            </a:prstGeom>
            <a:noFill/>
            <a:ln>
              <a:noFill/>
            </a:ln>
          </p:spPr>
          <p:txBody>
            <a:bodyPr wrap="none" lIns="0" tIns="0" rIns="0" bIns="0" anchor="ctr" anchorCtr="1">
              <a:prstTxWarp prst="textPlain">
                <a:avLst/>
              </a:prstTxWarp>
              <a:normAutofit fontScale="25000" lnSpcReduction="20000"/>
            </a:bodyPr>
            <a:lstStyle/>
            <a:p>
              <a:pPr algn="ctr"/>
              <a:r>
                <a:rPr lang="en-US" altLang="zh-CN" sz="6000" dirty="0">
                  <a:gradFill>
                    <a:gsLst>
                      <a:gs pos="0">
                        <a:srgbClr val="D59430"/>
                      </a:gs>
                      <a:gs pos="33000">
                        <a:srgbClr val="F8E79A"/>
                      </a:gs>
                      <a:gs pos="69000">
                        <a:srgbClr val="E4BB6D"/>
                      </a:gs>
                      <a:gs pos="100000">
                        <a:srgbClr val="D59430"/>
                      </a:gs>
                    </a:gsLst>
                    <a:lin ang="2700000" scaled="1"/>
                  </a:gradFill>
                  <a:latin typeface="Century Gothic" panose="020B0502020202020204" pitchFamily="34" charset="0"/>
                </a:rPr>
                <a:t>54%</a:t>
              </a:r>
              <a:endParaRPr lang="en-US" altLang="zh-CN" sz="6000" dirty="0">
                <a:gradFill>
                  <a:gsLst>
                    <a:gs pos="0">
                      <a:srgbClr val="D59430"/>
                    </a:gs>
                    <a:gs pos="33000">
                      <a:srgbClr val="F8E79A"/>
                    </a:gs>
                    <a:gs pos="69000">
                      <a:srgbClr val="E4BB6D"/>
                    </a:gs>
                    <a:gs pos="100000">
                      <a:srgbClr val="D59430"/>
                    </a:gs>
                  </a:gsLst>
                  <a:lin ang="2700000" scaled="1"/>
                </a:gradFill>
                <a:latin typeface="Century Gothic" panose="020B0502020202020204" pitchFamily="34" charset="0"/>
              </a:endParaRPr>
            </a:p>
          </p:txBody>
        </p:sp>
        <p:sp>
          <p:nvSpPr>
            <p:cNvPr id="11" name="ValueText3"/>
            <p:cNvSpPr txBox="1"/>
            <p:nvPr/>
          </p:nvSpPr>
          <p:spPr>
            <a:xfrm>
              <a:off x="5704422" y="2204455"/>
              <a:ext cx="425294" cy="237700"/>
            </a:xfrm>
            <a:prstGeom prst="rect">
              <a:avLst/>
            </a:prstGeom>
            <a:noFill/>
            <a:ln>
              <a:noFill/>
            </a:ln>
          </p:spPr>
          <p:txBody>
            <a:bodyPr wrap="none" lIns="0" tIns="0" rIns="0" bIns="0" anchor="ctr" anchorCtr="1">
              <a:prstTxWarp prst="textPlain">
                <a:avLst/>
              </a:prstTxWarp>
              <a:normAutofit fontScale="25000" lnSpcReduction="20000"/>
            </a:bodyPr>
            <a:lstStyle/>
            <a:p>
              <a:pPr algn="ctr"/>
              <a:r>
                <a:rPr lang="en-US" altLang="zh-CN" sz="6000">
                  <a:gradFill>
                    <a:gsLst>
                      <a:gs pos="0">
                        <a:srgbClr val="D59430"/>
                      </a:gs>
                      <a:gs pos="33000">
                        <a:srgbClr val="F8E79A"/>
                      </a:gs>
                      <a:gs pos="69000">
                        <a:srgbClr val="E4BB6D"/>
                      </a:gs>
                      <a:gs pos="100000">
                        <a:srgbClr val="D59430"/>
                      </a:gs>
                    </a:gsLst>
                    <a:lin ang="2700000" scaled="1"/>
                  </a:gradFill>
                  <a:latin typeface="Century Gothic" panose="020B0502020202020204" pitchFamily="34" charset="0"/>
                </a:rPr>
                <a:t>68%</a:t>
              </a:r>
              <a:endParaRPr lang="en-US" altLang="zh-CN" sz="6000">
                <a:gradFill>
                  <a:gsLst>
                    <a:gs pos="0">
                      <a:srgbClr val="D59430"/>
                    </a:gs>
                    <a:gs pos="33000">
                      <a:srgbClr val="F8E79A"/>
                    </a:gs>
                    <a:gs pos="69000">
                      <a:srgbClr val="E4BB6D"/>
                    </a:gs>
                    <a:gs pos="100000">
                      <a:srgbClr val="D59430"/>
                    </a:gs>
                  </a:gsLst>
                  <a:lin ang="2700000" scaled="1"/>
                </a:gradFill>
                <a:latin typeface="Century Gothic" panose="020B0502020202020204" pitchFamily="34" charset="0"/>
              </a:endParaRPr>
            </a:p>
          </p:txBody>
        </p:sp>
        <p:sp>
          <p:nvSpPr>
            <p:cNvPr id="12" name="CustomText1"/>
            <p:cNvSpPr txBox="1"/>
            <p:nvPr/>
          </p:nvSpPr>
          <p:spPr>
            <a:xfrm flipH="1">
              <a:off x="4764278" y="1455455"/>
              <a:ext cx="818751" cy="302400"/>
            </a:xfrm>
            <a:prstGeom prst="rect">
              <a:avLst/>
            </a:prstGeom>
            <a:noFill/>
          </p:spPr>
          <p:txBody>
            <a:bodyPr wrap="square" lIns="0" tIns="0" rIns="0" bIns="0" anchor="ctr" anchorCtr="0">
              <a:normAutofit fontScale="77500" lnSpcReduction="20000"/>
            </a:bodyPr>
            <a:lstStyle/>
            <a:p>
              <a:pPr algn="r"/>
              <a:r>
                <a:rPr lang="en-US" altLang="zh-CN" dirty="0">
                  <a:gradFill>
                    <a:gsLst>
                      <a:gs pos="0">
                        <a:srgbClr val="D59430"/>
                      </a:gs>
                      <a:gs pos="33000">
                        <a:srgbClr val="F8E79A"/>
                      </a:gs>
                      <a:gs pos="69000">
                        <a:srgbClr val="E4BB6D"/>
                      </a:gs>
                      <a:gs pos="100000">
                        <a:srgbClr val="D59430"/>
                      </a:gs>
                    </a:gsLst>
                    <a:lin ang="2700000" scaled="1"/>
                  </a:gradFill>
                  <a:latin typeface="Century Gothic" panose="020B0502020202020204" pitchFamily="34" charset="0"/>
                </a:rPr>
                <a:t>Text here</a:t>
              </a:r>
              <a:endParaRPr lang="en-US" altLang="zh-CN" dirty="0">
                <a:gradFill>
                  <a:gsLst>
                    <a:gs pos="0">
                      <a:srgbClr val="D59430"/>
                    </a:gs>
                    <a:gs pos="33000">
                      <a:srgbClr val="F8E79A"/>
                    </a:gs>
                    <a:gs pos="69000">
                      <a:srgbClr val="E4BB6D"/>
                    </a:gs>
                    <a:gs pos="100000">
                      <a:srgbClr val="D59430"/>
                    </a:gs>
                  </a:gsLst>
                  <a:lin ang="2700000" scaled="1"/>
                </a:gradFill>
                <a:latin typeface="Century Gothic" panose="020B0502020202020204" pitchFamily="34" charset="0"/>
              </a:endParaRPr>
            </a:p>
          </p:txBody>
        </p:sp>
        <p:sp>
          <p:nvSpPr>
            <p:cNvPr id="13" name="CustomText2"/>
            <p:cNvSpPr txBox="1"/>
            <p:nvPr/>
          </p:nvSpPr>
          <p:spPr>
            <a:xfrm flipH="1">
              <a:off x="4764278" y="1815455"/>
              <a:ext cx="818751" cy="302400"/>
            </a:xfrm>
            <a:prstGeom prst="rect">
              <a:avLst/>
            </a:prstGeom>
            <a:noFill/>
          </p:spPr>
          <p:txBody>
            <a:bodyPr wrap="square" lIns="0" tIns="0" rIns="0" bIns="0" anchor="ctr" anchorCtr="0">
              <a:normAutofit fontScale="77500" lnSpcReduction="20000"/>
            </a:bodyPr>
            <a:lstStyle/>
            <a:p>
              <a:pPr algn="r"/>
              <a:r>
                <a:rPr lang="en-US" altLang="zh-CN">
                  <a:gradFill>
                    <a:gsLst>
                      <a:gs pos="0">
                        <a:srgbClr val="D59430"/>
                      </a:gs>
                      <a:gs pos="33000">
                        <a:srgbClr val="F8E79A"/>
                      </a:gs>
                      <a:gs pos="69000">
                        <a:srgbClr val="E4BB6D"/>
                      </a:gs>
                      <a:gs pos="100000">
                        <a:srgbClr val="D59430"/>
                      </a:gs>
                    </a:gsLst>
                    <a:lin ang="2700000" scaled="1"/>
                  </a:gradFill>
                  <a:latin typeface="Century Gothic" panose="020B0502020202020204" pitchFamily="34" charset="0"/>
                </a:rPr>
                <a:t>Text here</a:t>
              </a:r>
              <a:endParaRPr lang="en-US" altLang="zh-CN">
                <a:gradFill>
                  <a:gsLst>
                    <a:gs pos="0">
                      <a:srgbClr val="D59430"/>
                    </a:gs>
                    <a:gs pos="33000">
                      <a:srgbClr val="F8E79A"/>
                    </a:gs>
                    <a:gs pos="69000">
                      <a:srgbClr val="E4BB6D"/>
                    </a:gs>
                    <a:gs pos="100000">
                      <a:srgbClr val="D59430"/>
                    </a:gs>
                  </a:gsLst>
                  <a:lin ang="2700000" scaled="1"/>
                </a:gradFill>
                <a:latin typeface="Century Gothic" panose="020B0502020202020204" pitchFamily="34" charset="0"/>
              </a:endParaRPr>
            </a:p>
          </p:txBody>
        </p:sp>
        <p:sp>
          <p:nvSpPr>
            <p:cNvPr id="14" name="CustomText3"/>
            <p:cNvSpPr txBox="1"/>
            <p:nvPr/>
          </p:nvSpPr>
          <p:spPr>
            <a:xfrm flipH="1">
              <a:off x="4764278" y="2175455"/>
              <a:ext cx="818751" cy="302400"/>
            </a:xfrm>
            <a:prstGeom prst="rect">
              <a:avLst/>
            </a:prstGeom>
            <a:noFill/>
          </p:spPr>
          <p:txBody>
            <a:bodyPr wrap="square" lIns="0" tIns="0" rIns="0" bIns="0" anchor="ctr" anchorCtr="0">
              <a:normAutofit fontScale="77500" lnSpcReduction="20000"/>
            </a:bodyPr>
            <a:lstStyle/>
            <a:p>
              <a:pPr algn="r"/>
              <a:r>
                <a:rPr lang="en-US" altLang="zh-CN">
                  <a:gradFill>
                    <a:gsLst>
                      <a:gs pos="0">
                        <a:srgbClr val="D59430"/>
                      </a:gs>
                      <a:gs pos="33000">
                        <a:srgbClr val="F8E79A"/>
                      </a:gs>
                      <a:gs pos="69000">
                        <a:srgbClr val="E4BB6D"/>
                      </a:gs>
                      <a:gs pos="100000">
                        <a:srgbClr val="D59430"/>
                      </a:gs>
                    </a:gsLst>
                    <a:lin ang="2700000" scaled="1"/>
                  </a:gradFill>
                  <a:latin typeface="Century Gothic" panose="020B0502020202020204" pitchFamily="34" charset="0"/>
                </a:rPr>
                <a:t>Text here</a:t>
              </a:r>
              <a:endParaRPr lang="en-US" altLang="zh-CN">
                <a:gradFill>
                  <a:gsLst>
                    <a:gs pos="0">
                      <a:srgbClr val="D59430"/>
                    </a:gs>
                    <a:gs pos="33000">
                      <a:srgbClr val="F8E79A"/>
                    </a:gs>
                    <a:gs pos="69000">
                      <a:srgbClr val="E4BB6D"/>
                    </a:gs>
                    <a:gs pos="100000">
                      <a:srgbClr val="D59430"/>
                    </a:gs>
                  </a:gsLst>
                  <a:lin ang="2700000" scaled="1"/>
                </a:gradFill>
                <a:latin typeface="Century Gothic" panose="020B0502020202020204" pitchFamily="34" charset="0"/>
              </a:endParaRPr>
            </a:p>
          </p:txBody>
        </p:sp>
      </p:grpSp>
      <p:grpSp>
        <p:nvGrpSpPr>
          <p:cNvPr id="22" name="组合 21"/>
          <p:cNvGrpSpPr/>
          <p:nvPr/>
        </p:nvGrpSpPr>
        <p:grpSpPr>
          <a:xfrm>
            <a:off x="1695459" y="2002163"/>
            <a:ext cx="3899678" cy="883254"/>
            <a:chOff x="7805426" y="3341205"/>
            <a:chExt cx="3899678" cy="883254"/>
          </a:xfrm>
        </p:grpSpPr>
        <p:sp>
          <p:nvSpPr>
            <p:cNvPr id="23" name="矩形 22"/>
            <p:cNvSpPr/>
            <p:nvPr/>
          </p:nvSpPr>
          <p:spPr>
            <a:xfrm>
              <a:off x="7805426" y="3708933"/>
              <a:ext cx="3899678" cy="515526"/>
            </a:xfrm>
            <a:prstGeom prst="rect">
              <a:avLst/>
            </a:prstGeom>
          </p:spPr>
          <p:txBody>
            <a:bodyPr wrap="square">
              <a:spAutoFit/>
              <a:scene3d>
                <a:camera prst="orthographicFront"/>
                <a:lightRig rig="threePt" dir="t"/>
              </a:scene3d>
              <a:sp3d contourW="12700"/>
            </a:bodyPr>
            <a:lstStyle/>
            <a:p>
              <a:pPr>
                <a:lnSpc>
                  <a:spcPct val="125000"/>
                </a:lnSpc>
              </a:pPr>
              <a:r>
                <a:rPr lang="zh-CN" altLang="en-US" sz="1100" dirty="0">
                  <a:gradFill>
                    <a:gsLst>
                      <a:gs pos="0">
                        <a:srgbClr val="D59430"/>
                      </a:gs>
                      <a:gs pos="33000">
                        <a:srgbClr val="F8E79A"/>
                      </a:gs>
                      <a:gs pos="69000">
                        <a:srgbClr val="E4BB6D"/>
                      </a:gs>
                      <a:gs pos="100000">
                        <a:srgbClr val="D59430"/>
                      </a:gs>
                    </a:gsLst>
                    <a:lin ang="2700000" scaled="1"/>
                  </a:gradFill>
                  <a:latin typeface="+mn-ea"/>
                </a:rPr>
                <a:t>用户可以在投影仪或者计算机上进行演示也可以将演示文稿打印出来制作成胶片用户以在投影仪</a:t>
              </a:r>
              <a:endParaRPr lang="zh-CN" altLang="en-US" sz="1100" dirty="0">
                <a:gradFill>
                  <a:gsLst>
                    <a:gs pos="0">
                      <a:srgbClr val="D59430"/>
                    </a:gs>
                    <a:gs pos="33000">
                      <a:srgbClr val="F8E79A"/>
                    </a:gs>
                    <a:gs pos="69000">
                      <a:srgbClr val="E4BB6D"/>
                    </a:gs>
                    <a:gs pos="100000">
                      <a:srgbClr val="D59430"/>
                    </a:gs>
                  </a:gsLst>
                  <a:lin ang="2700000" scaled="1"/>
                </a:gradFill>
                <a:latin typeface="+mn-ea"/>
              </a:endParaRPr>
            </a:p>
          </p:txBody>
        </p:sp>
        <p:sp>
          <p:nvSpPr>
            <p:cNvPr id="24" name="矩形 23"/>
            <p:cNvSpPr/>
            <p:nvPr/>
          </p:nvSpPr>
          <p:spPr>
            <a:xfrm>
              <a:off x="7805427" y="3341205"/>
              <a:ext cx="2050552" cy="396583"/>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gradFill>
                    <a:gsLst>
                      <a:gs pos="0">
                        <a:srgbClr val="D59430"/>
                      </a:gs>
                      <a:gs pos="33000">
                        <a:srgbClr val="F8E79A"/>
                      </a:gs>
                      <a:gs pos="69000">
                        <a:srgbClr val="E4BB6D"/>
                      </a:gs>
                      <a:gs pos="100000">
                        <a:srgbClr val="D59430"/>
                      </a:gs>
                    </a:gsLst>
                    <a:lin ang="2700000" scaled="1"/>
                  </a:gradFill>
                  <a:latin typeface="+mn-ea"/>
                </a:rPr>
                <a:t>融资用途一</a:t>
              </a:r>
              <a:endParaRPr lang="zh-CN" altLang="en-US" b="1" dirty="0">
                <a:gradFill>
                  <a:gsLst>
                    <a:gs pos="0">
                      <a:srgbClr val="D59430"/>
                    </a:gs>
                    <a:gs pos="33000">
                      <a:srgbClr val="F8E79A"/>
                    </a:gs>
                    <a:gs pos="69000">
                      <a:srgbClr val="E4BB6D"/>
                    </a:gs>
                    <a:gs pos="100000">
                      <a:srgbClr val="D59430"/>
                    </a:gs>
                  </a:gsLst>
                  <a:lin ang="2700000" scaled="1"/>
                </a:gradFill>
                <a:latin typeface="+mn-ea"/>
              </a:endParaRPr>
            </a:p>
          </p:txBody>
        </p:sp>
      </p:grpSp>
      <p:grpSp>
        <p:nvGrpSpPr>
          <p:cNvPr id="29" name="组合 28"/>
          <p:cNvGrpSpPr/>
          <p:nvPr/>
        </p:nvGrpSpPr>
        <p:grpSpPr>
          <a:xfrm>
            <a:off x="1695459" y="3276983"/>
            <a:ext cx="3899678" cy="883254"/>
            <a:chOff x="7805426" y="3341205"/>
            <a:chExt cx="3899678" cy="883254"/>
          </a:xfrm>
        </p:grpSpPr>
        <p:sp>
          <p:nvSpPr>
            <p:cNvPr id="30" name="矩形 29"/>
            <p:cNvSpPr/>
            <p:nvPr/>
          </p:nvSpPr>
          <p:spPr>
            <a:xfrm>
              <a:off x="7805426" y="3708933"/>
              <a:ext cx="3899678" cy="515526"/>
            </a:xfrm>
            <a:prstGeom prst="rect">
              <a:avLst/>
            </a:prstGeom>
          </p:spPr>
          <p:txBody>
            <a:bodyPr wrap="square">
              <a:spAutoFit/>
              <a:scene3d>
                <a:camera prst="orthographicFront"/>
                <a:lightRig rig="threePt" dir="t"/>
              </a:scene3d>
              <a:sp3d contourW="12700"/>
            </a:bodyPr>
            <a:lstStyle/>
            <a:p>
              <a:pPr>
                <a:lnSpc>
                  <a:spcPct val="125000"/>
                </a:lnSpc>
              </a:pPr>
              <a:r>
                <a:rPr lang="zh-CN" altLang="en-US" sz="1100" dirty="0">
                  <a:gradFill>
                    <a:gsLst>
                      <a:gs pos="0">
                        <a:srgbClr val="D59430"/>
                      </a:gs>
                      <a:gs pos="33000">
                        <a:srgbClr val="F8E79A"/>
                      </a:gs>
                      <a:gs pos="69000">
                        <a:srgbClr val="E4BB6D"/>
                      </a:gs>
                      <a:gs pos="100000">
                        <a:srgbClr val="D59430"/>
                      </a:gs>
                    </a:gsLst>
                    <a:lin ang="2700000" scaled="1"/>
                  </a:gradFill>
                  <a:latin typeface="+mn-ea"/>
                </a:rPr>
                <a:t>用户可以在投影仪或者计算机上进行演示也可以将演示文稿打印出来制作成胶片用户以在投影仪</a:t>
              </a:r>
              <a:endParaRPr lang="zh-CN" altLang="en-US" sz="1100" dirty="0">
                <a:gradFill>
                  <a:gsLst>
                    <a:gs pos="0">
                      <a:srgbClr val="D59430"/>
                    </a:gs>
                    <a:gs pos="33000">
                      <a:srgbClr val="F8E79A"/>
                    </a:gs>
                    <a:gs pos="69000">
                      <a:srgbClr val="E4BB6D"/>
                    </a:gs>
                    <a:gs pos="100000">
                      <a:srgbClr val="D59430"/>
                    </a:gs>
                  </a:gsLst>
                  <a:lin ang="2700000" scaled="1"/>
                </a:gradFill>
                <a:latin typeface="+mn-ea"/>
              </a:endParaRPr>
            </a:p>
          </p:txBody>
        </p:sp>
        <p:sp>
          <p:nvSpPr>
            <p:cNvPr id="31" name="矩形 30"/>
            <p:cNvSpPr/>
            <p:nvPr/>
          </p:nvSpPr>
          <p:spPr>
            <a:xfrm>
              <a:off x="7805427" y="3341205"/>
              <a:ext cx="2050552" cy="396583"/>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gradFill>
                    <a:gsLst>
                      <a:gs pos="0">
                        <a:srgbClr val="D59430"/>
                      </a:gs>
                      <a:gs pos="33000">
                        <a:srgbClr val="F8E79A"/>
                      </a:gs>
                      <a:gs pos="69000">
                        <a:srgbClr val="E4BB6D"/>
                      </a:gs>
                      <a:gs pos="100000">
                        <a:srgbClr val="D59430"/>
                      </a:gs>
                    </a:gsLst>
                    <a:lin ang="2700000" scaled="1"/>
                  </a:gradFill>
                  <a:latin typeface="+mn-ea"/>
                </a:rPr>
                <a:t>融资用途二</a:t>
              </a:r>
              <a:endParaRPr lang="zh-CN" altLang="en-US" b="1" dirty="0">
                <a:gradFill>
                  <a:gsLst>
                    <a:gs pos="0">
                      <a:srgbClr val="D59430"/>
                    </a:gs>
                    <a:gs pos="33000">
                      <a:srgbClr val="F8E79A"/>
                    </a:gs>
                    <a:gs pos="69000">
                      <a:srgbClr val="E4BB6D"/>
                    </a:gs>
                    <a:gs pos="100000">
                      <a:srgbClr val="D59430"/>
                    </a:gs>
                  </a:gsLst>
                  <a:lin ang="2700000" scaled="1"/>
                </a:gradFill>
                <a:latin typeface="+mn-ea"/>
              </a:endParaRPr>
            </a:p>
          </p:txBody>
        </p:sp>
      </p:grpSp>
      <p:grpSp>
        <p:nvGrpSpPr>
          <p:cNvPr id="34" name="组合 33"/>
          <p:cNvGrpSpPr/>
          <p:nvPr/>
        </p:nvGrpSpPr>
        <p:grpSpPr>
          <a:xfrm>
            <a:off x="1695459" y="4551803"/>
            <a:ext cx="3899678" cy="883254"/>
            <a:chOff x="7805426" y="3341205"/>
            <a:chExt cx="3899678" cy="883254"/>
          </a:xfrm>
        </p:grpSpPr>
        <p:sp>
          <p:nvSpPr>
            <p:cNvPr id="35" name="矩形 34"/>
            <p:cNvSpPr/>
            <p:nvPr/>
          </p:nvSpPr>
          <p:spPr>
            <a:xfrm>
              <a:off x="7805426" y="3708933"/>
              <a:ext cx="3899678" cy="515526"/>
            </a:xfrm>
            <a:prstGeom prst="rect">
              <a:avLst/>
            </a:prstGeom>
          </p:spPr>
          <p:txBody>
            <a:bodyPr wrap="square">
              <a:spAutoFit/>
              <a:scene3d>
                <a:camera prst="orthographicFront"/>
                <a:lightRig rig="threePt" dir="t"/>
              </a:scene3d>
              <a:sp3d contourW="12700"/>
            </a:bodyPr>
            <a:lstStyle/>
            <a:p>
              <a:pPr>
                <a:lnSpc>
                  <a:spcPct val="125000"/>
                </a:lnSpc>
              </a:pPr>
              <a:r>
                <a:rPr lang="zh-CN" altLang="en-US" sz="1100" dirty="0">
                  <a:gradFill>
                    <a:gsLst>
                      <a:gs pos="0">
                        <a:srgbClr val="D59430"/>
                      </a:gs>
                      <a:gs pos="33000">
                        <a:srgbClr val="F8E79A"/>
                      </a:gs>
                      <a:gs pos="69000">
                        <a:srgbClr val="E4BB6D"/>
                      </a:gs>
                      <a:gs pos="100000">
                        <a:srgbClr val="D59430"/>
                      </a:gs>
                    </a:gsLst>
                    <a:lin ang="2700000" scaled="1"/>
                  </a:gradFill>
                  <a:latin typeface="+mn-ea"/>
                </a:rPr>
                <a:t>用户可以在投影仪或者计算机上进行演示也可以将演示文稿打印出来制作成胶片用户以在投影仪</a:t>
              </a:r>
              <a:endParaRPr lang="zh-CN" altLang="en-US" sz="1100" dirty="0">
                <a:gradFill>
                  <a:gsLst>
                    <a:gs pos="0">
                      <a:srgbClr val="D59430"/>
                    </a:gs>
                    <a:gs pos="33000">
                      <a:srgbClr val="F8E79A"/>
                    </a:gs>
                    <a:gs pos="69000">
                      <a:srgbClr val="E4BB6D"/>
                    </a:gs>
                    <a:gs pos="100000">
                      <a:srgbClr val="D59430"/>
                    </a:gs>
                  </a:gsLst>
                  <a:lin ang="2700000" scaled="1"/>
                </a:gradFill>
                <a:latin typeface="+mn-ea"/>
              </a:endParaRPr>
            </a:p>
          </p:txBody>
        </p:sp>
        <p:sp>
          <p:nvSpPr>
            <p:cNvPr id="36" name="矩形 35"/>
            <p:cNvSpPr/>
            <p:nvPr/>
          </p:nvSpPr>
          <p:spPr>
            <a:xfrm>
              <a:off x="7805427" y="3341205"/>
              <a:ext cx="2050552" cy="396583"/>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gradFill>
                    <a:gsLst>
                      <a:gs pos="0">
                        <a:srgbClr val="D59430"/>
                      </a:gs>
                      <a:gs pos="33000">
                        <a:srgbClr val="F8E79A"/>
                      </a:gs>
                      <a:gs pos="69000">
                        <a:srgbClr val="E4BB6D"/>
                      </a:gs>
                      <a:gs pos="100000">
                        <a:srgbClr val="D59430"/>
                      </a:gs>
                    </a:gsLst>
                    <a:lin ang="2700000" scaled="1"/>
                  </a:gradFill>
                  <a:latin typeface="+mn-ea"/>
                </a:rPr>
                <a:t>融资用途三</a:t>
              </a:r>
              <a:endParaRPr lang="zh-CN" altLang="en-US" b="1" dirty="0">
                <a:gradFill>
                  <a:gsLst>
                    <a:gs pos="0">
                      <a:srgbClr val="D59430"/>
                    </a:gs>
                    <a:gs pos="33000">
                      <a:srgbClr val="F8E79A"/>
                    </a:gs>
                    <a:gs pos="69000">
                      <a:srgbClr val="E4BB6D"/>
                    </a:gs>
                    <a:gs pos="100000">
                      <a:srgbClr val="D59430"/>
                    </a:gs>
                  </a:gsLst>
                  <a:lin ang="2700000" scaled="1"/>
                </a:gradFill>
                <a:latin typeface="+mn-ea"/>
              </a:endParaRPr>
            </a:p>
          </p:txBody>
        </p:sp>
      </p:grpSp>
      <p:pic>
        <p:nvPicPr>
          <p:cNvPr id="38" name="图片占位符 37"/>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l="17839" r="17839"/>
          <a:stretch>
            <a:fillRect/>
          </a:stretch>
        </p:blipFill>
        <p:spPr>
          <a:xfrm>
            <a:off x="7422783" y="3275057"/>
            <a:ext cx="1440000" cy="1440000"/>
          </a:xfrm>
          <a:ln>
            <a:gradFill>
              <a:gsLst>
                <a:gs pos="0">
                  <a:srgbClr val="D59430"/>
                </a:gs>
                <a:gs pos="41000">
                  <a:srgbClr val="F8E79A"/>
                </a:gs>
                <a:gs pos="68000">
                  <a:srgbClr val="E4BB6D"/>
                </a:gs>
                <a:gs pos="100000">
                  <a:srgbClr val="D59430"/>
                </a:gs>
              </a:gsLst>
              <a:lin ang="5400000" scaled="1"/>
            </a:gradFill>
          </a:ln>
        </p:spPr>
      </p:pic>
      <p:grpSp>
        <p:nvGrpSpPr>
          <p:cNvPr id="25" name="组合 24"/>
          <p:cNvGrpSpPr/>
          <p:nvPr/>
        </p:nvGrpSpPr>
        <p:grpSpPr>
          <a:xfrm>
            <a:off x="874713" y="291823"/>
            <a:ext cx="3807891" cy="717646"/>
            <a:chOff x="874713" y="291823"/>
            <a:chExt cx="3807891" cy="717646"/>
          </a:xfrm>
        </p:grpSpPr>
        <p:sp>
          <p:nvSpPr>
            <p:cNvPr id="26" name="文本框 25"/>
            <p:cNvSpPr txBox="1"/>
            <p:nvPr/>
          </p:nvSpPr>
          <p:spPr>
            <a:xfrm>
              <a:off x="874714" y="291823"/>
              <a:ext cx="2646878" cy="584775"/>
            </a:xfrm>
            <a:prstGeom prst="rect">
              <a:avLst/>
            </a:prstGeom>
            <a:noFill/>
          </p:spPr>
          <p:txBody>
            <a:bodyPr wrap="none" rtlCol="0">
              <a:spAutoFit/>
              <a:scene3d>
                <a:camera prst="orthographicFront"/>
                <a:lightRig rig="threePt" dir="t"/>
              </a:scene3d>
              <a:sp3d contourW="12700"/>
            </a:bodyPr>
            <a:lstStyle/>
            <a:p>
              <a:r>
                <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27" name="文本框 26"/>
            <p:cNvSpPr txBox="1"/>
            <p:nvPr/>
          </p:nvSpPr>
          <p:spPr>
            <a:xfrm>
              <a:off x="874713" y="749141"/>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3911142" y="865430"/>
            <a:ext cx="4240633" cy="4240633"/>
          </a:xfrm>
          <a:prstGeom prst="ellipse">
            <a:avLst/>
          </a:prstGeom>
          <a:noFill/>
          <a:ln w="76200">
            <a:gradFill>
              <a:gsLst>
                <a:gs pos="35000">
                  <a:schemeClr val="accent1">
                    <a:lumMod val="20000"/>
                    <a:lumOff val="80000"/>
                  </a:schemeClr>
                </a:gs>
                <a:gs pos="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7560000">
            <a:off x="3858584" y="1072610"/>
            <a:ext cx="382478" cy="329723"/>
          </a:xfrm>
          <a:prstGeom prst="triangle">
            <a:avLst/>
          </a:prstGeom>
          <a:gradFill>
            <a:gsLst>
              <a:gs pos="57300">
                <a:schemeClr val="accent1">
                  <a:lumMod val="20000"/>
                  <a:lumOff val="80000"/>
                </a:schemeClr>
              </a:gs>
              <a:gs pos="0">
                <a:srgbClr val="EEB948"/>
              </a:gs>
              <a:gs pos="100000">
                <a:srgbClr val="B16F27"/>
              </a:gs>
            </a:gsLst>
            <a:lin ang="5400000" scaled="1"/>
          </a:gra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080202" y="1042318"/>
            <a:ext cx="3886855" cy="3886855"/>
          </a:xfrm>
          <a:prstGeom prst="ellipse">
            <a:avLst/>
          </a:prstGeom>
          <a:noFill/>
          <a:ln w="28575">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366649" y="5550656"/>
            <a:ext cx="9458621" cy="523220"/>
          </a:xfrm>
          <a:prstGeom prst="rect">
            <a:avLst/>
          </a:prstGeom>
          <a:noFill/>
        </p:spPr>
        <p:txBody>
          <a:bodyPr wrap="square" rtlCol="0">
            <a:spAutoFit/>
          </a:bodyPr>
          <a:lstStyle/>
          <a:p>
            <a:pPr algn="ctr"/>
            <a:r>
              <a:rPr lang="en-US" altLang="zh-CN" sz="1400"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Century Gothic" panose="020B0502020202020204" pitchFamily="34" charset="0"/>
                <a:cs typeface="Segoe UI Semilight" panose="020B0402040204020203" pitchFamily="34" charset="0"/>
              </a:rPr>
              <a:t>Energy and persistence conquer all things. Never underestimate your power to change yourself. You have to believe in yourself. That's the secret of success. Energy and persistence conquer all things</a:t>
            </a:r>
            <a:endParaRPr lang="zh-CN" altLang="en-US" sz="1400"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Century Gothic" panose="020B0502020202020204" pitchFamily="34" charset="0"/>
              <a:cs typeface="Segoe UI Semilight" panose="020B0402040204020203" pitchFamily="34" charset="0"/>
            </a:endParaRPr>
          </a:p>
        </p:txBody>
      </p:sp>
      <p:sp>
        <p:nvSpPr>
          <p:cNvPr id="9" name="文本框 8"/>
          <p:cNvSpPr txBox="1"/>
          <p:nvPr/>
        </p:nvSpPr>
        <p:spPr>
          <a:xfrm>
            <a:off x="4100399" y="2132246"/>
            <a:ext cx="3991201" cy="1538883"/>
          </a:xfrm>
          <a:prstGeom prst="rect">
            <a:avLst/>
          </a:prstGeom>
          <a:noFill/>
          <a:effectLst>
            <a:outerShdw blurRad="50800" dist="63500" dir="2700000" algn="tl" rotWithShape="0">
              <a:prstClr val="black">
                <a:alpha val="40000"/>
              </a:prstClr>
            </a:outerShdw>
          </a:effectLst>
        </p:spPr>
        <p:txBody>
          <a:bodyPr wrap="square" rtlCol="0">
            <a:spAutoFit/>
          </a:bodyPr>
          <a:lstStyle/>
          <a:p>
            <a:pPr algn="ctr"/>
            <a:r>
              <a:rPr lang="en-US" altLang="zh-CN" sz="54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cs typeface="Segoe UI Semilight" panose="020B0402040204020203" pitchFamily="34" charset="0"/>
              </a:rPr>
              <a:t>PART 03</a:t>
            </a:r>
            <a:endParaRPr lang="en-US" altLang="zh-CN" sz="54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cs typeface="Segoe UI Semilight" panose="020B0402040204020203" pitchFamily="34" charset="0"/>
            </a:endParaRPr>
          </a:p>
          <a:p>
            <a:pPr algn="ctr"/>
            <a:r>
              <a:rPr lang="zh-CN" altLang="en-US" sz="40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Segoe UI Semilight" panose="020B0402040204020203" pitchFamily="34" charset="0"/>
                <a:cs typeface="Segoe UI Semilight" panose="020B0402040204020203" pitchFamily="34" charset="0"/>
              </a:rPr>
              <a:t>标题文字添加</a:t>
            </a:r>
            <a:endParaRPr lang="zh-CN" altLang="en-US" sz="40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Segoe UI Semilight" panose="020B0402040204020203" pitchFamily="34" charset="0"/>
              <a:cs typeface="Segoe UI Semilight" panose="020B0402040204020203" pitchFamily="34" charset="0"/>
            </a:endParaRPr>
          </a:p>
        </p:txBody>
      </p:sp>
      <p:sp>
        <p:nvSpPr>
          <p:cNvPr id="10" name="等腰三角形 9"/>
          <p:cNvSpPr/>
          <p:nvPr/>
        </p:nvSpPr>
        <p:spPr>
          <a:xfrm rot="11160000">
            <a:off x="7914793" y="4516184"/>
            <a:ext cx="433912" cy="374063"/>
          </a:xfrm>
          <a:prstGeom prst="triangle">
            <a:avLst/>
          </a:prstGeom>
          <a:gradFill>
            <a:gsLst>
              <a:gs pos="57300">
                <a:schemeClr val="accent1">
                  <a:lumMod val="20000"/>
                  <a:lumOff val="80000"/>
                </a:schemeClr>
              </a:gs>
              <a:gs pos="0">
                <a:srgbClr val="EEB948"/>
              </a:gs>
              <a:gs pos="100000">
                <a:srgbClr val="B16F27"/>
              </a:gs>
            </a:gsLst>
            <a:lin ang="5400000" scaled="1"/>
          </a:gra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flipH="1">
            <a:off x="8156831" y="1173340"/>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1908166" y="3935882"/>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8048597" y="885973"/>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2027386" y="4176010"/>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 calcmode="lin" valueType="num">
                                      <p:cBhvr>
                                        <p:cTn id="9" dur="1250" fill="hold"/>
                                        <p:tgtEl>
                                          <p:spTgt spid="3"/>
                                        </p:tgtEl>
                                        <p:attrNameLst>
                                          <p:attrName>style.rotation</p:attrName>
                                        </p:attrNameLst>
                                      </p:cBhvr>
                                      <p:tavLst>
                                        <p:tav tm="0">
                                          <p:val>
                                            <p:fltVal val="360"/>
                                          </p:val>
                                        </p:tav>
                                        <p:tav tm="100000">
                                          <p:val>
                                            <p:fltVal val="0"/>
                                          </p:val>
                                        </p:tav>
                                      </p:tavLst>
                                    </p:anim>
                                    <p:animEffect transition="in" filter="fade">
                                      <p:cBhvr>
                                        <p:cTn id="10" dur="1250"/>
                                        <p:tgtEl>
                                          <p:spTgt spid="3"/>
                                        </p:tgtEl>
                                      </p:cBhvr>
                                    </p:animEffect>
                                  </p:childTnLst>
                                </p:cTn>
                              </p:par>
                              <p:par>
                                <p:cTn id="11" presetID="49" presetClass="entr" presetSubtype="0" decel="100000" fill="hold" grpId="0" nodeType="withEffect">
                                  <p:stCondLst>
                                    <p:cond delay="6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250" fill="hold"/>
                                        <p:tgtEl>
                                          <p:spTgt spid="5"/>
                                        </p:tgtEl>
                                        <p:attrNameLst>
                                          <p:attrName>ppt_w</p:attrName>
                                        </p:attrNameLst>
                                      </p:cBhvr>
                                      <p:tavLst>
                                        <p:tav tm="0">
                                          <p:val>
                                            <p:fltVal val="0"/>
                                          </p:val>
                                        </p:tav>
                                        <p:tav tm="100000">
                                          <p:val>
                                            <p:strVal val="#ppt_w"/>
                                          </p:val>
                                        </p:tav>
                                      </p:tavLst>
                                    </p:anim>
                                    <p:anim calcmode="lin" valueType="num">
                                      <p:cBhvr>
                                        <p:cTn id="14" dur="1250" fill="hold"/>
                                        <p:tgtEl>
                                          <p:spTgt spid="5"/>
                                        </p:tgtEl>
                                        <p:attrNameLst>
                                          <p:attrName>ppt_h</p:attrName>
                                        </p:attrNameLst>
                                      </p:cBhvr>
                                      <p:tavLst>
                                        <p:tav tm="0">
                                          <p:val>
                                            <p:fltVal val="0"/>
                                          </p:val>
                                        </p:tav>
                                        <p:tav tm="100000">
                                          <p:val>
                                            <p:strVal val="#ppt_h"/>
                                          </p:val>
                                        </p:tav>
                                      </p:tavLst>
                                    </p:anim>
                                    <p:anim calcmode="lin" valueType="num">
                                      <p:cBhvr>
                                        <p:cTn id="15" dur="1250" fill="hold"/>
                                        <p:tgtEl>
                                          <p:spTgt spid="5"/>
                                        </p:tgtEl>
                                        <p:attrNameLst>
                                          <p:attrName>style.rotation</p:attrName>
                                        </p:attrNameLst>
                                      </p:cBhvr>
                                      <p:tavLst>
                                        <p:tav tm="0">
                                          <p:val>
                                            <p:fltVal val="360"/>
                                          </p:val>
                                        </p:tav>
                                        <p:tav tm="100000">
                                          <p:val>
                                            <p:fltVal val="0"/>
                                          </p:val>
                                        </p:tav>
                                      </p:tavLst>
                                    </p:anim>
                                    <p:animEffect transition="in" filter="fade">
                                      <p:cBhvr>
                                        <p:cTn id="16" dur="1250"/>
                                        <p:tgtEl>
                                          <p:spTgt spid="5"/>
                                        </p:tgtEl>
                                      </p:cBhvr>
                                    </p:animEffect>
                                  </p:childTnLst>
                                </p:cTn>
                              </p:par>
                              <p:par>
                                <p:cTn id="17" presetID="23" presetClass="entr" presetSubtype="16"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 calcmode="lin" valueType="num">
                                      <p:cBhvr>
                                        <p:cTn id="19" dur="1500" fill="hold"/>
                                        <p:tgtEl>
                                          <p:spTgt spid="9"/>
                                        </p:tgtEl>
                                        <p:attrNameLst>
                                          <p:attrName>ppt_w</p:attrName>
                                        </p:attrNameLst>
                                      </p:cBhvr>
                                      <p:tavLst>
                                        <p:tav tm="0">
                                          <p:val>
                                            <p:fltVal val="0"/>
                                          </p:val>
                                        </p:tav>
                                        <p:tav tm="100000">
                                          <p:val>
                                            <p:strVal val="#ppt_w"/>
                                          </p:val>
                                        </p:tav>
                                      </p:tavLst>
                                    </p:anim>
                                    <p:anim calcmode="lin" valueType="num">
                                      <p:cBhvr>
                                        <p:cTn id="20" dur="1500" fill="hold"/>
                                        <p:tgtEl>
                                          <p:spTgt spid="9"/>
                                        </p:tgtEl>
                                        <p:attrNameLst>
                                          <p:attrName>ppt_h</p:attrName>
                                        </p:attrNameLst>
                                      </p:cBhvr>
                                      <p:tavLst>
                                        <p:tav tm="0">
                                          <p:val>
                                            <p:fltVal val="0"/>
                                          </p:val>
                                        </p:tav>
                                        <p:tav tm="100000">
                                          <p:val>
                                            <p:strVal val="#ppt_h"/>
                                          </p:val>
                                        </p:tav>
                                      </p:tavLst>
                                    </p:anim>
                                  </p:childTnLst>
                                </p:cTn>
                              </p:par>
                              <p:par>
                                <p:cTn id="21" presetID="53" presetClass="entr" presetSubtype="16" fill="hold" grpId="1" nodeType="withEffect">
                                  <p:stCondLst>
                                    <p:cond delay="1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par>
                                <p:cTn id="26" presetID="53" presetClass="entr" presetSubtype="16" fill="hold" grpId="1" nodeType="withEffect">
                                  <p:stCondLst>
                                    <p:cond delay="150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1" presetClass="path" presetSubtype="0" accel="50000" decel="50000" fill="hold" grpId="0" nodeType="withEffect">
                                  <p:stCondLst>
                                    <p:cond delay="1750"/>
                                  </p:stCondLst>
                                  <p:childTnLst>
                                    <p:animMotion origin="layout" path="M 0.01094 -0.00162 C 0.0875 -0.14745 0.21537 -0.15717 0.29583 -0.02407 C 0.37695 0.11112 0.3806 0.33866 0.30391 0.48426 C 0.22761 0.62963 0.09961 0.63727 0.01914 0.50371 C -0.06172 0.37037 -0.06549 0.14422 0.01094 -0.00162 Z " pathEditMode="relative" rAng="18780000" ptsTypes="AAAAA">
                                      <p:cBhvr>
                                        <p:cTn id="32" dur="3000" fill="hold"/>
                                        <p:tgtEl>
                                          <p:spTgt spid="4"/>
                                        </p:tgtEl>
                                        <p:attrNameLst>
                                          <p:attrName>ppt_x</p:attrName>
                                          <p:attrName>ppt_y</p:attrName>
                                        </p:attrNameLst>
                                      </p:cBhvr>
                                      <p:rCtr x="14687" y="24213"/>
                                    </p:animMotion>
                                  </p:childTnLst>
                                </p:cTn>
                              </p:par>
                              <p:par>
                                <p:cTn id="33" presetID="1" presetClass="path" presetSubtype="0" accel="50000" decel="50000" fill="hold" grpId="0" nodeType="withEffect">
                                  <p:stCondLst>
                                    <p:cond delay="1750"/>
                                  </p:stCondLst>
                                  <p:childTnLst>
                                    <p:animMotion origin="layout" path="M -0.00573 -0.00509 C 0.06875 -0.16551 0.05846 -0.40139 -0.02943 -0.5331 C -0.11823 -0.66366 -0.25026 -0.64144 -0.32565 -0.48241 C -0.40039 -0.32315 -0.38894 -0.08773 -0.3013 0.04305 C -0.21354 0.17546 -0.08164 0.15301 -0.00573 -0.00509 Z " pathEditMode="relative" rAng="18600000" ptsTypes="AAAAA">
                                      <p:cBhvr>
                                        <p:cTn id="34" dur="3000" fill="hold"/>
                                        <p:tgtEl>
                                          <p:spTgt spid="10"/>
                                        </p:tgtEl>
                                        <p:attrNameLst>
                                          <p:attrName>ppt_x</p:attrName>
                                          <p:attrName>ppt_y</p:attrName>
                                        </p:attrNameLst>
                                      </p:cBhvr>
                                      <p:rCtr x="-15951" y="-23958"/>
                                    </p:animMotion>
                                  </p:childTnLst>
                                </p:cTn>
                              </p:par>
                              <p:par>
                                <p:cTn id="35" presetID="23" presetClass="entr" presetSubtype="16" fill="hold" grpId="0" nodeType="withEffect">
                                  <p:stCondLst>
                                    <p:cond delay="1750"/>
                                  </p:stCondLst>
                                  <p:iterate type="lt">
                                    <p:tmPct val="7321"/>
                                  </p:iterate>
                                  <p:childTnLst>
                                    <p:set>
                                      <p:cBhvr>
                                        <p:cTn id="36" dur="1" fill="hold">
                                          <p:stCondLst>
                                            <p:cond delay="0"/>
                                          </p:stCondLst>
                                        </p:cTn>
                                        <p:tgtEl>
                                          <p:spTgt spid="7"/>
                                        </p:tgtEl>
                                        <p:attrNameLst>
                                          <p:attrName>style.visibility</p:attrName>
                                        </p:attrNameLst>
                                      </p:cBhvr>
                                      <p:to>
                                        <p:strVal val="visible"/>
                                      </p:to>
                                    </p:set>
                                    <p:anim calcmode="lin" valueType="num">
                                      <p:cBhvr>
                                        <p:cTn id="37" dur="250" fill="hold"/>
                                        <p:tgtEl>
                                          <p:spTgt spid="7"/>
                                        </p:tgtEl>
                                        <p:attrNameLst>
                                          <p:attrName>ppt_w</p:attrName>
                                        </p:attrNameLst>
                                      </p:cBhvr>
                                      <p:tavLst>
                                        <p:tav tm="0">
                                          <p:val>
                                            <p:fltVal val="0"/>
                                          </p:val>
                                        </p:tav>
                                        <p:tav tm="100000">
                                          <p:val>
                                            <p:strVal val="#ppt_w"/>
                                          </p:val>
                                        </p:tav>
                                      </p:tavLst>
                                    </p:anim>
                                    <p:anim calcmode="lin" valueType="num">
                                      <p:cBhvr>
                                        <p:cTn id="38" dur="250" fill="hold"/>
                                        <p:tgtEl>
                                          <p:spTgt spid="7"/>
                                        </p:tgtEl>
                                        <p:attrNameLst>
                                          <p:attrName>ppt_h</p:attrName>
                                        </p:attrNameLst>
                                      </p:cBhvr>
                                      <p:tavLst>
                                        <p:tav tm="0">
                                          <p:val>
                                            <p:fltVal val="0"/>
                                          </p:val>
                                        </p:tav>
                                        <p:tav tm="100000">
                                          <p:val>
                                            <p:strVal val="#ppt_h"/>
                                          </p:val>
                                        </p:tav>
                                      </p:tavLst>
                                    </p:anim>
                                  </p:childTnLst>
                                </p:cTn>
                              </p:par>
                              <p:par>
                                <p:cTn id="39" presetID="22" presetClass="entr" presetSubtype="4" fill="hold" nodeType="withEffect">
                                  <p:stCondLst>
                                    <p:cond delay="225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1250"/>
                                        <p:tgtEl>
                                          <p:spTgt spid="19"/>
                                        </p:tgtEl>
                                      </p:cBhvr>
                                    </p:animEffect>
                                  </p:childTnLst>
                                </p:cTn>
                              </p:par>
                              <p:par>
                                <p:cTn id="42" presetID="22" presetClass="entr" presetSubtype="4" fill="hold" nodeType="withEffect">
                                  <p:stCondLst>
                                    <p:cond delay="250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1250"/>
                                        <p:tgtEl>
                                          <p:spTgt spid="21"/>
                                        </p:tgtEl>
                                      </p:cBhvr>
                                    </p:animEffect>
                                  </p:childTnLst>
                                </p:cTn>
                              </p:par>
                              <p:par>
                                <p:cTn id="45" presetID="22" presetClass="entr" presetSubtype="4" fill="hold" nodeType="withEffect">
                                  <p:stCondLst>
                                    <p:cond delay="280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1250"/>
                                        <p:tgtEl>
                                          <p:spTgt spid="20"/>
                                        </p:tgtEl>
                                      </p:cBhvr>
                                    </p:animEffect>
                                  </p:childTnLst>
                                </p:cTn>
                              </p:par>
                              <p:par>
                                <p:cTn id="48" presetID="22" presetClass="entr" presetSubtype="4" fill="hold" nodeType="withEffect">
                                  <p:stCondLst>
                                    <p:cond delay="300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7" grpId="0"/>
      <p:bldP spid="9" grpId="0"/>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4378142" y="2160464"/>
            <a:ext cx="3440390" cy="3283971"/>
            <a:chOff x="4378142" y="2160464"/>
            <a:chExt cx="3440390" cy="3283971"/>
          </a:xfrm>
        </p:grpSpPr>
        <p:sp>
          <p:nvSpPr>
            <p:cNvPr id="19" name="îŝḷîḓé-AutoShape 6"/>
            <p:cNvSpPr/>
            <p:nvPr/>
          </p:nvSpPr>
          <p:spPr bwMode="auto">
            <a:xfrm rot="18900000">
              <a:off x="4477787" y="3247829"/>
              <a:ext cx="3244839" cy="1083067"/>
            </a:xfrm>
            <a:custGeom>
              <a:avLst/>
              <a:gdLst>
                <a:gd name="T0" fmla="*/ 4132846 w 19679"/>
                <a:gd name="T1" fmla="*/ 1514203 h 19679"/>
                <a:gd name="T2" fmla="*/ 4132846 w 19679"/>
                <a:gd name="T3" fmla="*/ 1514203 h 19679"/>
                <a:gd name="T4" fmla="*/ 4132846 w 19679"/>
                <a:gd name="T5" fmla="*/ 1514203 h 19679"/>
                <a:gd name="T6" fmla="*/ 4132846 w 19679"/>
                <a:gd name="T7" fmla="*/ 151420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noFill/>
            <a:ln w="12700" cap="flat" cmpd="sng">
              <a:solidFill>
                <a:schemeClr val="tx1">
                  <a:lumMod val="50000"/>
                  <a:lumOff val="50000"/>
                </a:schemeClr>
              </a:solidFill>
              <a:prstDash val="dash"/>
              <a:miter lim="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800" tIns="50800" rIns="50800" bIns="50800" anchor="ctr"/>
            <a:lstStyle/>
            <a:p>
              <a:endParaRPr lang="id-ID">
                <a:solidFill>
                  <a:schemeClr val="tx2"/>
                </a:solidFill>
              </a:endParaRPr>
            </a:p>
          </p:txBody>
        </p:sp>
        <p:sp>
          <p:nvSpPr>
            <p:cNvPr id="20" name="îŝḷîḓé-AutoShape 7"/>
            <p:cNvSpPr/>
            <p:nvPr/>
          </p:nvSpPr>
          <p:spPr bwMode="auto">
            <a:xfrm rot="13500000">
              <a:off x="4478099" y="3248141"/>
              <a:ext cx="3244216" cy="1082444"/>
            </a:xfrm>
            <a:custGeom>
              <a:avLst/>
              <a:gdLst>
                <a:gd name="T0" fmla="*/ 4132053 w 19679"/>
                <a:gd name="T1" fmla="*/ 1513332 h 19679"/>
                <a:gd name="T2" fmla="*/ 4132053 w 19679"/>
                <a:gd name="T3" fmla="*/ 1513332 h 19679"/>
                <a:gd name="T4" fmla="*/ 4132053 w 19679"/>
                <a:gd name="T5" fmla="*/ 1513332 h 19679"/>
                <a:gd name="T6" fmla="*/ 4132053 w 19679"/>
                <a:gd name="T7" fmla="*/ 151333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noFill/>
            <a:ln w="12700" cap="flat" cmpd="sng">
              <a:solidFill>
                <a:schemeClr val="tx1">
                  <a:lumMod val="50000"/>
                  <a:lumOff val="50000"/>
                </a:schemeClr>
              </a:solidFill>
              <a:prstDash val="dash"/>
              <a:miter lim="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800" tIns="50800" rIns="50800" bIns="50800" anchor="ctr"/>
            <a:lstStyle/>
            <a:p>
              <a:endParaRPr lang="id-ID">
                <a:solidFill>
                  <a:schemeClr val="tx2"/>
                </a:solidFill>
              </a:endParaRPr>
            </a:p>
          </p:txBody>
        </p:sp>
        <p:sp>
          <p:nvSpPr>
            <p:cNvPr id="26" name="îŝḷîḓé-AutoShape 13"/>
            <p:cNvSpPr/>
            <p:nvPr/>
          </p:nvSpPr>
          <p:spPr bwMode="auto">
            <a:xfrm>
              <a:off x="5206894" y="3607397"/>
              <a:ext cx="126503" cy="126503"/>
            </a:xfrm>
            <a:custGeom>
              <a:avLst/>
              <a:gdLst>
                <a:gd name="T0" fmla="*/ 161123 w 19679"/>
                <a:gd name="T1" fmla="*/ 176861 h 19679"/>
                <a:gd name="T2" fmla="*/ 161123 w 19679"/>
                <a:gd name="T3" fmla="*/ 176861 h 19679"/>
                <a:gd name="T4" fmla="*/ 161123 w 19679"/>
                <a:gd name="T5" fmla="*/ 176861 h 19679"/>
                <a:gd name="T6" fmla="*/ 161123 w 19679"/>
                <a:gd name="T7" fmla="*/ 176861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a:gsLst>
                <a:gs pos="0">
                  <a:srgbClr val="EAD074"/>
                </a:gs>
                <a:gs pos="100000">
                  <a:srgbClr val="9D611F"/>
                </a:gs>
              </a:gsLst>
              <a:lin ang="2700000" scaled="1"/>
            </a:gradFill>
            <a:ln>
              <a:noFill/>
            </a:ln>
            <a:effectLst/>
          </p:spPr>
          <p:txBody>
            <a:bodyPr lIns="50800" tIns="50800" rIns="50800" bIns="50800" anchor="ctr"/>
            <a:lstStyle/>
            <a:p>
              <a:endParaRPr lang="id-ID">
                <a:solidFill>
                  <a:schemeClr val="tx2"/>
                </a:solidFill>
              </a:endParaRPr>
            </a:p>
          </p:txBody>
        </p:sp>
        <p:sp>
          <p:nvSpPr>
            <p:cNvPr id="27" name="îŝḷîḓé-AutoShape 14"/>
            <p:cNvSpPr/>
            <p:nvPr/>
          </p:nvSpPr>
          <p:spPr bwMode="auto">
            <a:xfrm>
              <a:off x="6867015" y="3868505"/>
              <a:ext cx="126503" cy="126503"/>
            </a:xfrm>
            <a:custGeom>
              <a:avLst/>
              <a:gdLst>
                <a:gd name="T0" fmla="*/ 161123 w 19679"/>
                <a:gd name="T1" fmla="*/ 176860 h 19679"/>
                <a:gd name="T2" fmla="*/ 161123 w 19679"/>
                <a:gd name="T3" fmla="*/ 176860 h 19679"/>
                <a:gd name="T4" fmla="*/ 161123 w 19679"/>
                <a:gd name="T5" fmla="*/ 176860 h 19679"/>
                <a:gd name="T6" fmla="*/ 161123 w 19679"/>
                <a:gd name="T7" fmla="*/ 17686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a:gsLst>
                <a:gs pos="0">
                  <a:srgbClr val="EAD074"/>
                </a:gs>
                <a:gs pos="100000">
                  <a:srgbClr val="9D611F"/>
                </a:gs>
              </a:gsLst>
              <a:lin ang="2700000" scaled="1"/>
            </a:gradFill>
            <a:ln>
              <a:noFill/>
            </a:ln>
            <a:effectLst/>
          </p:spPr>
          <p:txBody>
            <a:bodyPr lIns="0" tIns="0" rIns="0" bIns="0" anchor="ctr"/>
            <a:lstStyle/>
            <a:p>
              <a:endParaRPr lang="id-ID">
                <a:solidFill>
                  <a:schemeClr val="tx2"/>
                </a:solidFill>
              </a:endParaRPr>
            </a:p>
          </p:txBody>
        </p:sp>
        <p:sp>
          <p:nvSpPr>
            <p:cNvPr id="28" name="îŝḷîḓé-AutoShape 15"/>
            <p:cNvSpPr/>
            <p:nvPr/>
          </p:nvSpPr>
          <p:spPr bwMode="auto">
            <a:xfrm>
              <a:off x="5884901" y="4572686"/>
              <a:ext cx="126503" cy="126503"/>
            </a:xfrm>
            <a:custGeom>
              <a:avLst/>
              <a:gdLst>
                <a:gd name="T0" fmla="*/ 161123 w 19679"/>
                <a:gd name="T1" fmla="*/ 176860 h 19679"/>
                <a:gd name="T2" fmla="*/ 161123 w 19679"/>
                <a:gd name="T3" fmla="*/ 176860 h 19679"/>
                <a:gd name="T4" fmla="*/ 161123 w 19679"/>
                <a:gd name="T5" fmla="*/ 176860 h 19679"/>
                <a:gd name="T6" fmla="*/ 161123 w 19679"/>
                <a:gd name="T7" fmla="*/ 17686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a:gsLst>
                <a:gs pos="0">
                  <a:srgbClr val="EAD074"/>
                </a:gs>
                <a:gs pos="100000">
                  <a:srgbClr val="9D611F"/>
                </a:gs>
              </a:gsLst>
              <a:lin ang="2700000" scaled="1"/>
            </a:gradFill>
            <a:ln>
              <a:noFill/>
            </a:ln>
            <a:effectLst/>
          </p:spPr>
          <p:txBody>
            <a:bodyPr lIns="50800" tIns="50800" rIns="50800" bIns="50800" anchor="ctr"/>
            <a:lstStyle/>
            <a:p>
              <a:endParaRPr lang="id-ID">
                <a:solidFill>
                  <a:schemeClr val="tx2"/>
                </a:solidFill>
              </a:endParaRPr>
            </a:p>
          </p:txBody>
        </p:sp>
        <p:sp>
          <p:nvSpPr>
            <p:cNvPr id="29" name="îŝḷîḓé-AutoShape 16"/>
            <p:cNvSpPr/>
            <p:nvPr/>
          </p:nvSpPr>
          <p:spPr bwMode="auto">
            <a:xfrm>
              <a:off x="6188385" y="2912565"/>
              <a:ext cx="126503" cy="125880"/>
            </a:xfrm>
            <a:custGeom>
              <a:avLst/>
              <a:gdLst>
                <a:gd name="T0" fmla="*/ 161123 w 19679"/>
                <a:gd name="T1" fmla="*/ 175989 h 19679"/>
                <a:gd name="T2" fmla="*/ 161123 w 19679"/>
                <a:gd name="T3" fmla="*/ 175989 h 19679"/>
                <a:gd name="T4" fmla="*/ 161123 w 19679"/>
                <a:gd name="T5" fmla="*/ 175989 h 19679"/>
                <a:gd name="T6" fmla="*/ 161123 w 19679"/>
                <a:gd name="T7" fmla="*/ 1759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a:gsLst>
                <a:gs pos="0">
                  <a:srgbClr val="EAD074"/>
                </a:gs>
                <a:gs pos="100000">
                  <a:srgbClr val="9D611F"/>
                </a:gs>
              </a:gsLst>
              <a:lin ang="2700000" scaled="1"/>
            </a:gradFill>
            <a:ln>
              <a:noFill/>
            </a:ln>
            <a:effectLst/>
          </p:spPr>
          <p:txBody>
            <a:bodyPr lIns="50800" tIns="50800" rIns="50800" bIns="50800" anchor="ctr"/>
            <a:lstStyle/>
            <a:p>
              <a:endParaRPr lang="id-ID">
                <a:solidFill>
                  <a:schemeClr val="tx2"/>
                </a:solidFill>
              </a:endParaRPr>
            </a:p>
          </p:txBody>
        </p:sp>
        <p:sp>
          <p:nvSpPr>
            <p:cNvPr id="21" name="îŝḷîḓé-AutoShape 8"/>
            <p:cNvSpPr/>
            <p:nvPr/>
          </p:nvSpPr>
          <p:spPr bwMode="auto">
            <a:xfrm>
              <a:off x="4378142" y="2160464"/>
              <a:ext cx="999438" cy="999434"/>
            </a:xfrm>
            <a:custGeom>
              <a:avLst/>
              <a:gdLst>
                <a:gd name="T0" fmla="*/ 825458 w 19679"/>
                <a:gd name="T1" fmla="*/ 906083 h 19679"/>
                <a:gd name="T2" fmla="*/ 825458 w 19679"/>
                <a:gd name="T3" fmla="*/ 906083 h 19679"/>
                <a:gd name="T4" fmla="*/ 825458 w 19679"/>
                <a:gd name="T5" fmla="*/ 906083 h 19679"/>
                <a:gd name="T6" fmla="*/ 825458 w 19679"/>
                <a:gd name="T7" fmla="*/ 90608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gradFill>
              <a:gsLst>
                <a:gs pos="0">
                  <a:srgbClr val="EAD074"/>
                </a:gs>
                <a:gs pos="100000">
                  <a:srgbClr val="9D611F"/>
                </a:gs>
              </a:gsLst>
              <a:lin ang="2700000" scaled="1"/>
            </a:gradFill>
            <a:ln>
              <a:noFill/>
            </a:ln>
            <a:effectLst/>
          </p:spPr>
          <p:txBody>
            <a:bodyPr lIns="0" tIns="0" rIns="0" bIns="0" anchor="ctr"/>
            <a:lstStyle/>
            <a:p>
              <a:endParaRPr lang="id-ID" dirty="0">
                <a:solidFill>
                  <a:schemeClr val="tx2"/>
                </a:solidFill>
              </a:endParaRPr>
            </a:p>
          </p:txBody>
        </p:sp>
        <p:sp>
          <p:nvSpPr>
            <p:cNvPr id="30" name="îŝḷîḓé-AutoShape 18"/>
            <p:cNvSpPr/>
            <p:nvPr/>
          </p:nvSpPr>
          <p:spPr bwMode="auto">
            <a:xfrm>
              <a:off x="4681337" y="2481916"/>
              <a:ext cx="393048" cy="356530"/>
            </a:xfrm>
            <a:custGeom>
              <a:avLst/>
              <a:gdLst>
                <a:gd name="T0" fmla="*/ 324644 w 20518"/>
                <a:gd name="T1" fmla="*/ 294482 h 21600"/>
                <a:gd name="T2" fmla="*/ 324644 w 20518"/>
                <a:gd name="T3" fmla="*/ 294482 h 21600"/>
                <a:gd name="T4" fmla="*/ 324644 w 20518"/>
                <a:gd name="T5" fmla="*/ 294482 h 21600"/>
                <a:gd name="T6" fmla="*/ 324644 w 20518"/>
                <a:gd name="T7" fmla="*/ 29448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518" h="21600">
                  <a:moveTo>
                    <a:pt x="8387" y="7104"/>
                  </a:moveTo>
                  <a:lnTo>
                    <a:pt x="6117" y="8734"/>
                  </a:lnTo>
                  <a:cubicBezTo>
                    <a:pt x="5879" y="8892"/>
                    <a:pt x="5575" y="8894"/>
                    <a:pt x="5439" y="8618"/>
                  </a:cubicBezTo>
                  <a:cubicBezTo>
                    <a:pt x="5303" y="8344"/>
                    <a:pt x="5384" y="8089"/>
                    <a:pt x="5620" y="7929"/>
                  </a:cubicBezTo>
                  <a:lnTo>
                    <a:pt x="7891" y="6205"/>
                  </a:lnTo>
                  <a:cubicBezTo>
                    <a:pt x="8127" y="6046"/>
                    <a:pt x="8431" y="6140"/>
                    <a:pt x="8569" y="6415"/>
                  </a:cubicBezTo>
                  <a:cubicBezTo>
                    <a:pt x="8705" y="6690"/>
                    <a:pt x="8624" y="6946"/>
                    <a:pt x="8387" y="7104"/>
                  </a:cubicBezTo>
                  <a:cubicBezTo>
                    <a:pt x="8387" y="7104"/>
                    <a:pt x="8387" y="7104"/>
                    <a:pt x="8387" y="7104"/>
                  </a:cubicBezTo>
                  <a:close/>
                  <a:moveTo>
                    <a:pt x="8869" y="2876"/>
                  </a:moveTo>
                  <a:lnTo>
                    <a:pt x="4627" y="7716"/>
                  </a:lnTo>
                  <a:cubicBezTo>
                    <a:pt x="4627" y="7721"/>
                    <a:pt x="4628" y="7726"/>
                    <a:pt x="4628" y="7734"/>
                  </a:cubicBezTo>
                  <a:lnTo>
                    <a:pt x="4628" y="13865"/>
                  </a:lnTo>
                  <a:cubicBezTo>
                    <a:pt x="4628" y="13886"/>
                    <a:pt x="4622" y="13906"/>
                    <a:pt x="4622" y="13927"/>
                  </a:cubicBezTo>
                  <a:lnTo>
                    <a:pt x="8759" y="18723"/>
                  </a:lnTo>
                  <a:cubicBezTo>
                    <a:pt x="9999" y="16491"/>
                    <a:pt x="9913" y="13651"/>
                    <a:pt x="9913" y="10799"/>
                  </a:cubicBezTo>
                  <a:cubicBezTo>
                    <a:pt x="9913" y="7948"/>
                    <a:pt x="10109" y="5106"/>
                    <a:pt x="8869" y="2876"/>
                  </a:cubicBezTo>
                  <a:cubicBezTo>
                    <a:pt x="8869" y="2876"/>
                    <a:pt x="8869" y="2876"/>
                    <a:pt x="8869" y="2876"/>
                  </a:cubicBezTo>
                  <a:close/>
                  <a:moveTo>
                    <a:pt x="3966" y="8499"/>
                  </a:moveTo>
                  <a:cubicBezTo>
                    <a:pt x="3966" y="8076"/>
                    <a:pt x="3671" y="7734"/>
                    <a:pt x="3305" y="7734"/>
                  </a:cubicBezTo>
                  <a:lnTo>
                    <a:pt x="2726" y="7734"/>
                  </a:lnTo>
                  <a:lnTo>
                    <a:pt x="1983" y="7734"/>
                  </a:lnTo>
                  <a:cubicBezTo>
                    <a:pt x="1618" y="7734"/>
                    <a:pt x="1322" y="8076"/>
                    <a:pt x="1322" y="8499"/>
                  </a:cubicBezTo>
                  <a:lnTo>
                    <a:pt x="1322" y="13097"/>
                  </a:lnTo>
                  <a:cubicBezTo>
                    <a:pt x="1322" y="13523"/>
                    <a:pt x="1618" y="13865"/>
                    <a:pt x="1983" y="13865"/>
                  </a:cubicBezTo>
                  <a:lnTo>
                    <a:pt x="2726" y="13865"/>
                  </a:lnTo>
                  <a:lnTo>
                    <a:pt x="3305" y="13865"/>
                  </a:lnTo>
                  <a:cubicBezTo>
                    <a:pt x="3671" y="13865"/>
                    <a:pt x="3966" y="13523"/>
                    <a:pt x="3966" y="13097"/>
                  </a:cubicBezTo>
                  <a:lnTo>
                    <a:pt x="3966" y="8499"/>
                  </a:lnTo>
                  <a:cubicBezTo>
                    <a:pt x="3966" y="8499"/>
                    <a:pt x="3966" y="8499"/>
                    <a:pt x="3966" y="8499"/>
                  </a:cubicBezTo>
                  <a:close/>
                  <a:moveTo>
                    <a:pt x="4084" y="15397"/>
                  </a:moveTo>
                  <a:lnTo>
                    <a:pt x="3305" y="15397"/>
                  </a:lnTo>
                  <a:lnTo>
                    <a:pt x="2726" y="15397"/>
                  </a:lnTo>
                  <a:lnTo>
                    <a:pt x="1322" y="15397"/>
                  </a:lnTo>
                  <a:cubicBezTo>
                    <a:pt x="591" y="15397"/>
                    <a:pt x="0" y="14711"/>
                    <a:pt x="0" y="13865"/>
                  </a:cubicBezTo>
                  <a:lnTo>
                    <a:pt x="0" y="7734"/>
                  </a:lnTo>
                  <a:cubicBezTo>
                    <a:pt x="0" y="6886"/>
                    <a:pt x="591" y="6200"/>
                    <a:pt x="1322" y="6200"/>
                  </a:cubicBezTo>
                  <a:lnTo>
                    <a:pt x="2726" y="6200"/>
                  </a:lnTo>
                  <a:lnTo>
                    <a:pt x="3305" y="6200"/>
                  </a:lnTo>
                  <a:lnTo>
                    <a:pt x="4084" y="6200"/>
                  </a:lnTo>
                  <a:lnTo>
                    <a:pt x="9335" y="0"/>
                  </a:lnTo>
                  <a:cubicBezTo>
                    <a:pt x="10572" y="3311"/>
                    <a:pt x="11239" y="6960"/>
                    <a:pt x="11239" y="10799"/>
                  </a:cubicBezTo>
                  <a:cubicBezTo>
                    <a:pt x="11239" y="14636"/>
                    <a:pt x="10572" y="18287"/>
                    <a:pt x="9335" y="21600"/>
                  </a:cubicBezTo>
                  <a:lnTo>
                    <a:pt x="4084" y="15397"/>
                  </a:lnTo>
                  <a:cubicBezTo>
                    <a:pt x="4084" y="15397"/>
                    <a:pt x="4084" y="15397"/>
                    <a:pt x="4084" y="15397"/>
                  </a:cubicBezTo>
                  <a:close/>
                  <a:moveTo>
                    <a:pt x="13502" y="16488"/>
                  </a:moveTo>
                  <a:lnTo>
                    <a:pt x="12972" y="15875"/>
                  </a:lnTo>
                  <a:cubicBezTo>
                    <a:pt x="14956" y="12888"/>
                    <a:pt x="14954" y="8710"/>
                    <a:pt x="12971" y="5725"/>
                  </a:cubicBezTo>
                  <a:lnTo>
                    <a:pt x="13501" y="5111"/>
                  </a:lnTo>
                  <a:cubicBezTo>
                    <a:pt x="15768" y="8439"/>
                    <a:pt x="15769" y="13159"/>
                    <a:pt x="13502" y="16488"/>
                  </a:cubicBezTo>
                  <a:cubicBezTo>
                    <a:pt x="13502" y="16488"/>
                    <a:pt x="13502" y="16488"/>
                    <a:pt x="13502" y="16488"/>
                  </a:cubicBezTo>
                  <a:close/>
                  <a:moveTo>
                    <a:pt x="15404" y="18692"/>
                  </a:moveTo>
                  <a:lnTo>
                    <a:pt x="14825" y="18023"/>
                  </a:lnTo>
                  <a:cubicBezTo>
                    <a:pt x="17837" y="13847"/>
                    <a:pt x="17840" y="7746"/>
                    <a:pt x="14832" y="3568"/>
                  </a:cubicBezTo>
                  <a:lnTo>
                    <a:pt x="15411" y="2897"/>
                  </a:lnTo>
                  <a:cubicBezTo>
                    <a:pt x="18682" y="7419"/>
                    <a:pt x="18679" y="14171"/>
                    <a:pt x="15404" y="18692"/>
                  </a:cubicBezTo>
                  <a:cubicBezTo>
                    <a:pt x="15404" y="18692"/>
                    <a:pt x="15404" y="18692"/>
                    <a:pt x="15404" y="18692"/>
                  </a:cubicBezTo>
                  <a:close/>
                  <a:moveTo>
                    <a:pt x="17273" y="20861"/>
                  </a:moveTo>
                  <a:lnTo>
                    <a:pt x="16726" y="20225"/>
                  </a:lnTo>
                  <a:cubicBezTo>
                    <a:pt x="20777" y="14823"/>
                    <a:pt x="20778" y="6770"/>
                    <a:pt x="16731" y="1367"/>
                  </a:cubicBezTo>
                  <a:lnTo>
                    <a:pt x="17281" y="729"/>
                  </a:lnTo>
                  <a:cubicBezTo>
                    <a:pt x="21599" y="6497"/>
                    <a:pt x="21597" y="15093"/>
                    <a:pt x="17273" y="20861"/>
                  </a:cubicBezTo>
                  <a:cubicBezTo>
                    <a:pt x="17273" y="20861"/>
                    <a:pt x="17273" y="20861"/>
                    <a:pt x="17273" y="20861"/>
                  </a:cubicBezTo>
                  <a:close/>
                </a:path>
              </a:pathLst>
            </a:custGeom>
            <a:solidFill>
              <a:srgbClr val="1B1B1B"/>
            </a:solidFill>
            <a:ln>
              <a:noFill/>
            </a:ln>
            <a:effectLst/>
          </p:spPr>
          <p:txBody>
            <a:bodyPr lIns="0" tIns="0" rIns="0" bIns="0" anchor="ctr"/>
            <a:lstStyle/>
            <a:p>
              <a:endParaRPr lang="id-ID">
                <a:solidFill>
                  <a:schemeClr val="tx2"/>
                </a:solidFill>
              </a:endParaRPr>
            </a:p>
          </p:txBody>
        </p:sp>
        <p:sp>
          <p:nvSpPr>
            <p:cNvPr id="25" name="îŝḷîḓé-AutoShape 12"/>
            <p:cNvSpPr/>
            <p:nvPr/>
          </p:nvSpPr>
          <p:spPr bwMode="auto">
            <a:xfrm>
              <a:off x="6819094" y="2160464"/>
              <a:ext cx="999438" cy="999434"/>
            </a:xfrm>
            <a:custGeom>
              <a:avLst/>
              <a:gdLst>
                <a:gd name="T0" fmla="*/ 825458 w 19679"/>
                <a:gd name="T1" fmla="*/ 906083 h 19679"/>
                <a:gd name="T2" fmla="*/ 825458 w 19679"/>
                <a:gd name="T3" fmla="*/ 906083 h 19679"/>
                <a:gd name="T4" fmla="*/ 825458 w 19679"/>
                <a:gd name="T5" fmla="*/ 906083 h 19679"/>
                <a:gd name="T6" fmla="*/ 825458 w 19679"/>
                <a:gd name="T7" fmla="*/ 90608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gradFill>
              <a:gsLst>
                <a:gs pos="0">
                  <a:srgbClr val="EAD074"/>
                </a:gs>
                <a:gs pos="100000">
                  <a:srgbClr val="9D611F"/>
                </a:gs>
              </a:gsLst>
              <a:lin ang="2700000" scaled="1"/>
            </a:gradFill>
            <a:ln>
              <a:noFill/>
            </a:ln>
            <a:effectLst/>
          </p:spPr>
          <p:txBody>
            <a:bodyPr lIns="50800" tIns="50800" rIns="50800" bIns="50800" anchor="ctr"/>
            <a:lstStyle/>
            <a:p>
              <a:endParaRPr lang="id-ID">
                <a:solidFill>
                  <a:schemeClr val="tx2"/>
                </a:solidFill>
              </a:endParaRPr>
            </a:p>
          </p:txBody>
        </p:sp>
        <p:sp>
          <p:nvSpPr>
            <p:cNvPr id="31" name="îŝḷîḓé-AutoShape 19"/>
            <p:cNvSpPr/>
            <p:nvPr/>
          </p:nvSpPr>
          <p:spPr bwMode="auto">
            <a:xfrm>
              <a:off x="7166976" y="2439152"/>
              <a:ext cx="303675" cy="442058"/>
            </a:xfrm>
            <a:custGeom>
              <a:avLst/>
              <a:gdLst>
                <a:gd name="T0" fmla="*/ 250825 w 21600"/>
                <a:gd name="T1" fmla="*/ 365125 h 21600"/>
                <a:gd name="T2" fmla="*/ 250825 w 21600"/>
                <a:gd name="T3" fmla="*/ 365125 h 21600"/>
                <a:gd name="T4" fmla="*/ 250825 w 21600"/>
                <a:gd name="T5" fmla="*/ 365125 h 21600"/>
                <a:gd name="T6" fmla="*/ 250825 w 21600"/>
                <a:gd name="T7" fmla="*/ 3651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712" y="7438"/>
                  </a:moveTo>
                  <a:cubicBezTo>
                    <a:pt x="15705" y="5571"/>
                    <a:pt x="13513" y="4060"/>
                    <a:pt x="10803" y="4052"/>
                  </a:cubicBezTo>
                  <a:lnTo>
                    <a:pt x="10803" y="3317"/>
                  </a:lnTo>
                  <a:cubicBezTo>
                    <a:pt x="14101" y="3325"/>
                    <a:pt x="16772" y="5166"/>
                    <a:pt x="16777" y="7438"/>
                  </a:cubicBezTo>
                  <a:lnTo>
                    <a:pt x="15712" y="7438"/>
                  </a:lnTo>
                  <a:cubicBezTo>
                    <a:pt x="15712" y="7438"/>
                    <a:pt x="15712" y="7438"/>
                    <a:pt x="15712" y="7438"/>
                  </a:cubicBezTo>
                  <a:close/>
                  <a:moveTo>
                    <a:pt x="10799" y="1441"/>
                  </a:moveTo>
                  <a:cubicBezTo>
                    <a:pt x="5973" y="1441"/>
                    <a:pt x="2060" y="4136"/>
                    <a:pt x="2060" y="7460"/>
                  </a:cubicBezTo>
                  <a:cubicBezTo>
                    <a:pt x="2060" y="9178"/>
                    <a:pt x="3116" y="10719"/>
                    <a:pt x="4791" y="11813"/>
                  </a:cubicBezTo>
                  <a:cubicBezTo>
                    <a:pt x="4630" y="11707"/>
                    <a:pt x="4466" y="11599"/>
                    <a:pt x="4316" y="11485"/>
                  </a:cubicBezTo>
                  <a:lnTo>
                    <a:pt x="4224" y="11485"/>
                  </a:lnTo>
                  <a:cubicBezTo>
                    <a:pt x="5161" y="12281"/>
                    <a:pt x="5887" y="13197"/>
                    <a:pt x="6332" y="14205"/>
                  </a:cubicBezTo>
                  <a:cubicBezTo>
                    <a:pt x="6529" y="14268"/>
                    <a:pt x="6734" y="14319"/>
                    <a:pt x="6938" y="14372"/>
                  </a:cubicBezTo>
                  <a:cubicBezTo>
                    <a:pt x="6978" y="14459"/>
                    <a:pt x="7038" y="14540"/>
                    <a:pt x="7122" y="14609"/>
                  </a:cubicBezTo>
                  <a:cubicBezTo>
                    <a:pt x="6958" y="14685"/>
                    <a:pt x="6858" y="14770"/>
                    <a:pt x="6858" y="14857"/>
                  </a:cubicBezTo>
                  <a:cubicBezTo>
                    <a:pt x="6858" y="15248"/>
                    <a:pt x="8624" y="15565"/>
                    <a:pt x="10799" y="15565"/>
                  </a:cubicBezTo>
                  <a:cubicBezTo>
                    <a:pt x="12975" y="15565"/>
                    <a:pt x="14741" y="15248"/>
                    <a:pt x="14741" y="14857"/>
                  </a:cubicBezTo>
                  <a:cubicBezTo>
                    <a:pt x="14741" y="14770"/>
                    <a:pt x="14639" y="14685"/>
                    <a:pt x="14478" y="14609"/>
                  </a:cubicBezTo>
                  <a:cubicBezTo>
                    <a:pt x="14561" y="14540"/>
                    <a:pt x="14621" y="14459"/>
                    <a:pt x="14661" y="14372"/>
                  </a:cubicBezTo>
                  <a:cubicBezTo>
                    <a:pt x="14866" y="14319"/>
                    <a:pt x="15070" y="14268"/>
                    <a:pt x="15267" y="14205"/>
                  </a:cubicBezTo>
                  <a:cubicBezTo>
                    <a:pt x="15712" y="13197"/>
                    <a:pt x="16439" y="12281"/>
                    <a:pt x="17375" y="11485"/>
                  </a:cubicBezTo>
                  <a:lnTo>
                    <a:pt x="17283" y="11485"/>
                  </a:lnTo>
                  <a:cubicBezTo>
                    <a:pt x="17133" y="11599"/>
                    <a:pt x="16969" y="11707"/>
                    <a:pt x="16806" y="11813"/>
                  </a:cubicBezTo>
                  <a:cubicBezTo>
                    <a:pt x="18483" y="10719"/>
                    <a:pt x="19539" y="9178"/>
                    <a:pt x="19539" y="7460"/>
                  </a:cubicBezTo>
                  <a:cubicBezTo>
                    <a:pt x="19539" y="4136"/>
                    <a:pt x="15626" y="1441"/>
                    <a:pt x="10799" y="1441"/>
                  </a:cubicBezTo>
                  <a:cubicBezTo>
                    <a:pt x="10799" y="1441"/>
                    <a:pt x="10799" y="1441"/>
                    <a:pt x="10799" y="1441"/>
                  </a:cubicBezTo>
                  <a:close/>
                  <a:moveTo>
                    <a:pt x="7861" y="17073"/>
                  </a:moveTo>
                  <a:lnTo>
                    <a:pt x="12562" y="16205"/>
                  </a:lnTo>
                  <a:lnTo>
                    <a:pt x="8842" y="16205"/>
                  </a:lnTo>
                  <a:cubicBezTo>
                    <a:pt x="8299" y="16205"/>
                    <a:pt x="7861" y="16506"/>
                    <a:pt x="7861" y="16880"/>
                  </a:cubicBezTo>
                  <a:lnTo>
                    <a:pt x="7861" y="17073"/>
                  </a:lnTo>
                  <a:cubicBezTo>
                    <a:pt x="7861" y="17073"/>
                    <a:pt x="7861" y="17073"/>
                    <a:pt x="7861" y="17073"/>
                  </a:cubicBezTo>
                  <a:close/>
                  <a:moveTo>
                    <a:pt x="7861" y="18759"/>
                  </a:moveTo>
                  <a:lnTo>
                    <a:pt x="13738" y="17675"/>
                  </a:lnTo>
                  <a:lnTo>
                    <a:pt x="13738" y="16985"/>
                  </a:lnTo>
                  <a:lnTo>
                    <a:pt x="7861" y="18068"/>
                  </a:lnTo>
                  <a:lnTo>
                    <a:pt x="7861" y="18759"/>
                  </a:lnTo>
                  <a:cubicBezTo>
                    <a:pt x="7861" y="18759"/>
                    <a:pt x="7861" y="18759"/>
                    <a:pt x="7861" y="18759"/>
                  </a:cubicBezTo>
                  <a:close/>
                  <a:moveTo>
                    <a:pt x="8842" y="19577"/>
                  </a:moveTo>
                  <a:lnTo>
                    <a:pt x="12757" y="19577"/>
                  </a:lnTo>
                  <a:cubicBezTo>
                    <a:pt x="13297" y="19577"/>
                    <a:pt x="13738" y="19275"/>
                    <a:pt x="13738" y="18903"/>
                  </a:cubicBezTo>
                  <a:lnTo>
                    <a:pt x="13738" y="18670"/>
                  </a:lnTo>
                  <a:lnTo>
                    <a:pt x="8833" y="19575"/>
                  </a:lnTo>
                  <a:cubicBezTo>
                    <a:pt x="8835" y="19575"/>
                    <a:pt x="8838" y="19577"/>
                    <a:pt x="8842" y="19577"/>
                  </a:cubicBezTo>
                  <a:cubicBezTo>
                    <a:pt x="8842" y="19577"/>
                    <a:pt x="8842" y="19577"/>
                    <a:pt x="8842" y="19577"/>
                  </a:cubicBezTo>
                  <a:close/>
                  <a:moveTo>
                    <a:pt x="19625" y="11693"/>
                  </a:moveTo>
                  <a:cubicBezTo>
                    <a:pt x="18120" y="12700"/>
                    <a:pt x="17092" y="14035"/>
                    <a:pt x="16765" y="15531"/>
                  </a:cubicBezTo>
                  <a:lnTo>
                    <a:pt x="16674" y="15531"/>
                  </a:lnTo>
                  <a:cubicBezTo>
                    <a:pt x="16674" y="15806"/>
                    <a:pt x="16311" y="16061"/>
                    <a:pt x="15694" y="16275"/>
                  </a:cubicBezTo>
                  <a:lnTo>
                    <a:pt x="15694" y="19577"/>
                  </a:lnTo>
                  <a:cubicBezTo>
                    <a:pt x="15694" y="20323"/>
                    <a:pt x="14818" y="20926"/>
                    <a:pt x="13738" y="20926"/>
                  </a:cubicBezTo>
                  <a:lnTo>
                    <a:pt x="12757" y="20926"/>
                  </a:lnTo>
                  <a:cubicBezTo>
                    <a:pt x="12757" y="21298"/>
                    <a:pt x="12319" y="21599"/>
                    <a:pt x="11779" y="21599"/>
                  </a:cubicBezTo>
                  <a:lnTo>
                    <a:pt x="9820" y="21599"/>
                  </a:lnTo>
                  <a:cubicBezTo>
                    <a:pt x="9280" y="21599"/>
                    <a:pt x="8842" y="21298"/>
                    <a:pt x="8842" y="20926"/>
                  </a:cubicBezTo>
                  <a:lnTo>
                    <a:pt x="7861" y="20926"/>
                  </a:lnTo>
                  <a:cubicBezTo>
                    <a:pt x="6781" y="20926"/>
                    <a:pt x="5905" y="20323"/>
                    <a:pt x="5905" y="19577"/>
                  </a:cubicBezTo>
                  <a:lnTo>
                    <a:pt x="5905" y="16275"/>
                  </a:lnTo>
                  <a:cubicBezTo>
                    <a:pt x="5288" y="16061"/>
                    <a:pt x="4925" y="15806"/>
                    <a:pt x="4925" y="15531"/>
                  </a:cubicBezTo>
                  <a:lnTo>
                    <a:pt x="4834" y="15531"/>
                  </a:lnTo>
                  <a:cubicBezTo>
                    <a:pt x="4507" y="14035"/>
                    <a:pt x="3479" y="12700"/>
                    <a:pt x="1974" y="11693"/>
                  </a:cubicBezTo>
                  <a:cubicBezTo>
                    <a:pt x="740" y="10488"/>
                    <a:pt x="0" y="9026"/>
                    <a:pt x="0" y="7438"/>
                  </a:cubicBezTo>
                  <a:cubicBezTo>
                    <a:pt x="0" y="3329"/>
                    <a:pt x="4834" y="0"/>
                    <a:pt x="10799" y="0"/>
                  </a:cubicBezTo>
                  <a:cubicBezTo>
                    <a:pt x="16765" y="0"/>
                    <a:pt x="21600" y="3329"/>
                    <a:pt x="21600" y="7438"/>
                  </a:cubicBezTo>
                  <a:cubicBezTo>
                    <a:pt x="21600" y="9026"/>
                    <a:pt x="20859" y="10488"/>
                    <a:pt x="19625" y="11693"/>
                  </a:cubicBezTo>
                  <a:cubicBezTo>
                    <a:pt x="19625" y="11693"/>
                    <a:pt x="19625" y="11693"/>
                    <a:pt x="19625" y="11693"/>
                  </a:cubicBezTo>
                  <a:close/>
                </a:path>
              </a:pathLst>
            </a:custGeom>
            <a:solidFill>
              <a:srgbClr val="1B1B1B"/>
            </a:solidFill>
            <a:ln>
              <a:noFill/>
            </a:ln>
            <a:effectLst/>
          </p:spPr>
          <p:txBody>
            <a:bodyPr lIns="0" tIns="0" rIns="0" bIns="0" anchor="ctr"/>
            <a:lstStyle/>
            <a:p>
              <a:endParaRPr lang="id-ID">
                <a:solidFill>
                  <a:schemeClr val="tx2"/>
                </a:solidFill>
              </a:endParaRPr>
            </a:p>
          </p:txBody>
        </p:sp>
        <p:sp>
          <p:nvSpPr>
            <p:cNvPr id="22" name="îŝḷîḓé-AutoShape 9"/>
            <p:cNvSpPr/>
            <p:nvPr/>
          </p:nvSpPr>
          <p:spPr bwMode="auto">
            <a:xfrm>
              <a:off x="6819094" y="4430044"/>
              <a:ext cx="999438" cy="999434"/>
            </a:xfrm>
            <a:custGeom>
              <a:avLst/>
              <a:gdLst>
                <a:gd name="T0" fmla="*/ 825458 w 19679"/>
                <a:gd name="T1" fmla="*/ 906083 h 19679"/>
                <a:gd name="T2" fmla="*/ 825458 w 19679"/>
                <a:gd name="T3" fmla="*/ 906083 h 19679"/>
                <a:gd name="T4" fmla="*/ 825458 w 19679"/>
                <a:gd name="T5" fmla="*/ 906083 h 19679"/>
                <a:gd name="T6" fmla="*/ 825458 w 19679"/>
                <a:gd name="T7" fmla="*/ 90608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gradFill>
              <a:gsLst>
                <a:gs pos="0">
                  <a:srgbClr val="EAD074"/>
                </a:gs>
                <a:gs pos="100000">
                  <a:srgbClr val="9D611F"/>
                </a:gs>
              </a:gsLst>
              <a:lin ang="2700000" scaled="1"/>
            </a:gradFill>
            <a:ln>
              <a:noFill/>
            </a:ln>
            <a:effectLst/>
          </p:spPr>
          <p:txBody>
            <a:bodyPr lIns="50800" tIns="50800" rIns="50800" bIns="50800" anchor="ctr"/>
            <a:lstStyle/>
            <a:p>
              <a:endParaRPr lang="id-ID">
                <a:solidFill>
                  <a:schemeClr val="tx2"/>
                </a:solidFill>
              </a:endParaRPr>
            </a:p>
          </p:txBody>
        </p:sp>
        <p:sp>
          <p:nvSpPr>
            <p:cNvPr id="32" name="îŝḷîḓé-AutoShape 20"/>
            <p:cNvSpPr/>
            <p:nvPr/>
          </p:nvSpPr>
          <p:spPr bwMode="auto">
            <a:xfrm>
              <a:off x="7124692" y="4735160"/>
              <a:ext cx="388243" cy="389202"/>
            </a:xfrm>
            <a:custGeom>
              <a:avLst/>
              <a:gdLst>
                <a:gd name="T0" fmla="*/ 320675 w 21430"/>
                <a:gd name="T1" fmla="*/ 321469 h 21430"/>
                <a:gd name="T2" fmla="*/ 320675 w 21430"/>
                <a:gd name="T3" fmla="*/ 321469 h 21430"/>
                <a:gd name="T4" fmla="*/ 320675 w 21430"/>
                <a:gd name="T5" fmla="*/ 321469 h 21430"/>
                <a:gd name="T6" fmla="*/ 320675 w 21430"/>
                <a:gd name="T7" fmla="*/ 321469 h 214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30" h="21430">
                  <a:moveTo>
                    <a:pt x="16377" y="4093"/>
                  </a:moveTo>
                  <a:cubicBezTo>
                    <a:pt x="15846" y="4093"/>
                    <a:pt x="15415" y="4522"/>
                    <a:pt x="15415" y="5054"/>
                  </a:cubicBezTo>
                  <a:cubicBezTo>
                    <a:pt x="15415" y="5583"/>
                    <a:pt x="15846" y="6014"/>
                    <a:pt x="16377" y="6014"/>
                  </a:cubicBezTo>
                  <a:cubicBezTo>
                    <a:pt x="16907" y="6014"/>
                    <a:pt x="17337" y="5583"/>
                    <a:pt x="17337" y="5054"/>
                  </a:cubicBezTo>
                  <a:cubicBezTo>
                    <a:pt x="17337" y="4522"/>
                    <a:pt x="16907" y="4093"/>
                    <a:pt x="16377" y="4093"/>
                  </a:cubicBezTo>
                  <a:cubicBezTo>
                    <a:pt x="16377" y="4093"/>
                    <a:pt x="16377" y="4093"/>
                    <a:pt x="16377" y="4093"/>
                  </a:cubicBezTo>
                  <a:close/>
                  <a:moveTo>
                    <a:pt x="16377" y="6745"/>
                  </a:moveTo>
                  <a:cubicBezTo>
                    <a:pt x="15441" y="6745"/>
                    <a:pt x="14685" y="5988"/>
                    <a:pt x="14685" y="5054"/>
                  </a:cubicBezTo>
                  <a:cubicBezTo>
                    <a:pt x="14685" y="4120"/>
                    <a:pt x="15441" y="3362"/>
                    <a:pt x="16377" y="3362"/>
                  </a:cubicBezTo>
                  <a:cubicBezTo>
                    <a:pt x="17311" y="3362"/>
                    <a:pt x="18067" y="4120"/>
                    <a:pt x="18067" y="5054"/>
                  </a:cubicBezTo>
                  <a:cubicBezTo>
                    <a:pt x="18067" y="5988"/>
                    <a:pt x="17311" y="6745"/>
                    <a:pt x="16377" y="6745"/>
                  </a:cubicBezTo>
                  <a:cubicBezTo>
                    <a:pt x="16377" y="6745"/>
                    <a:pt x="16377" y="6745"/>
                    <a:pt x="16377" y="6745"/>
                  </a:cubicBezTo>
                  <a:close/>
                  <a:moveTo>
                    <a:pt x="15333" y="1442"/>
                  </a:moveTo>
                  <a:cubicBezTo>
                    <a:pt x="12760" y="1442"/>
                    <a:pt x="10675" y="3525"/>
                    <a:pt x="10675" y="6098"/>
                  </a:cubicBezTo>
                  <a:cubicBezTo>
                    <a:pt x="10675" y="6795"/>
                    <a:pt x="10841" y="7451"/>
                    <a:pt x="11115" y="8046"/>
                  </a:cubicBezTo>
                  <a:lnTo>
                    <a:pt x="1710" y="17452"/>
                  </a:lnTo>
                  <a:cubicBezTo>
                    <a:pt x="1571" y="17590"/>
                    <a:pt x="1515" y="17705"/>
                    <a:pt x="1431" y="17957"/>
                  </a:cubicBezTo>
                  <a:cubicBezTo>
                    <a:pt x="1431" y="17957"/>
                    <a:pt x="1338" y="18447"/>
                    <a:pt x="1346" y="18943"/>
                  </a:cubicBezTo>
                  <a:lnTo>
                    <a:pt x="11129" y="9160"/>
                  </a:lnTo>
                  <a:cubicBezTo>
                    <a:pt x="11259" y="9030"/>
                    <a:pt x="11470" y="9030"/>
                    <a:pt x="11601" y="9160"/>
                  </a:cubicBezTo>
                  <a:cubicBezTo>
                    <a:pt x="11732" y="9290"/>
                    <a:pt x="11732" y="9502"/>
                    <a:pt x="11601" y="9632"/>
                  </a:cubicBezTo>
                  <a:lnTo>
                    <a:pt x="1565" y="19669"/>
                  </a:lnTo>
                  <a:cubicBezTo>
                    <a:pt x="1546" y="19688"/>
                    <a:pt x="1519" y="19683"/>
                    <a:pt x="1498" y="19697"/>
                  </a:cubicBezTo>
                  <a:cubicBezTo>
                    <a:pt x="1526" y="19748"/>
                    <a:pt x="1552" y="19801"/>
                    <a:pt x="1589" y="19840"/>
                  </a:cubicBezTo>
                  <a:cubicBezTo>
                    <a:pt x="2031" y="20281"/>
                    <a:pt x="3474" y="19998"/>
                    <a:pt x="3474" y="19998"/>
                  </a:cubicBezTo>
                  <a:cubicBezTo>
                    <a:pt x="3614" y="19859"/>
                    <a:pt x="3838" y="19859"/>
                    <a:pt x="3977" y="19719"/>
                  </a:cubicBezTo>
                  <a:lnTo>
                    <a:pt x="4947" y="18751"/>
                  </a:lnTo>
                  <a:lnTo>
                    <a:pt x="6019" y="18751"/>
                  </a:lnTo>
                  <a:lnTo>
                    <a:pt x="6019" y="17677"/>
                  </a:lnTo>
                  <a:lnTo>
                    <a:pt x="6952" y="16747"/>
                  </a:lnTo>
                  <a:lnTo>
                    <a:pt x="8023" y="16747"/>
                  </a:lnTo>
                  <a:lnTo>
                    <a:pt x="8023" y="15673"/>
                  </a:lnTo>
                  <a:lnTo>
                    <a:pt x="8956" y="14742"/>
                  </a:lnTo>
                  <a:lnTo>
                    <a:pt x="10028" y="14742"/>
                  </a:lnTo>
                  <a:lnTo>
                    <a:pt x="10028" y="13669"/>
                  </a:lnTo>
                  <a:lnTo>
                    <a:pt x="13384" y="10314"/>
                  </a:lnTo>
                  <a:cubicBezTo>
                    <a:pt x="13978" y="10590"/>
                    <a:pt x="14634" y="10753"/>
                    <a:pt x="15333" y="10753"/>
                  </a:cubicBezTo>
                  <a:cubicBezTo>
                    <a:pt x="17904" y="10753"/>
                    <a:pt x="19989" y="8669"/>
                    <a:pt x="19989" y="6098"/>
                  </a:cubicBezTo>
                  <a:cubicBezTo>
                    <a:pt x="19989" y="3525"/>
                    <a:pt x="17904" y="1442"/>
                    <a:pt x="15333" y="1442"/>
                  </a:cubicBezTo>
                  <a:cubicBezTo>
                    <a:pt x="15333" y="1442"/>
                    <a:pt x="15333" y="1442"/>
                    <a:pt x="15333" y="1442"/>
                  </a:cubicBezTo>
                  <a:close/>
                  <a:moveTo>
                    <a:pt x="15373" y="12111"/>
                  </a:moveTo>
                  <a:cubicBezTo>
                    <a:pt x="14825" y="12111"/>
                    <a:pt x="14293" y="12032"/>
                    <a:pt x="13789" y="11893"/>
                  </a:cubicBezTo>
                  <a:lnTo>
                    <a:pt x="11357" y="14324"/>
                  </a:lnTo>
                  <a:lnTo>
                    <a:pt x="11365" y="14324"/>
                  </a:lnTo>
                  <a:lnTo>
                    <a:pt x="11365" y="16077"/>
                  </a:lnTo>
                  <a:lnTo>
                    <a:pt x="9611" y="16077"/>
                  </a:lnTo>
                  <a:lnTo>
                    <a:pt x="9611" y="16071"/>
                  </a:lnTo>
                  <a:lnTo>
                    <a:pt x="9353" y="16329"/>
                  </a:lnTo>
                  <a:lnTo>
                    <a:pt x="9360" y="16329"/>
                  </a:lnTo>
                  <a:lnTo>
                    <a:pt x="9360" y="18082"/>
                  </a:lnTo>
                  <a:lnTo>
                    <a:pt x="7607" y="18082"/>
                  </a:lnTo>
                  <a:lnTo>
                    <a:pt x="7607" y="18075"/>
                  </a:lnTo>
                  <a:lnTo>
                    <a:pt x="7348" y="18332"/>
                  </a:lnTo>
                  <a:lnTo>
                    <a:pt x="7356" y="18332"/>
                  </a:lnTo>
                  <a:lnTo>
                    <a:pt x="7356" y="20088"/>
                  </a:lnTo>
                  <a:lnTo>
                    <a:pt x="5603" y="20088"/>
                  </a:lnTo>
                  <a:lnTo>
                    <a:pt x="5603" y="20080"/>
                  </a:lnTo>
                  <a:lnTo>
                    <a:pt x="4507" y="21173"/>
                  </a:lnTo>
                  <a:cubicBezTo>
                    <a:pt x="4247" y="21435"/>
                    <a:pt x="3601" y="21397"/>
                    <a:pt x="3339" y="21397"/>
                  </a:cubicBezTo>
                  <a:cubicBezTo>
                    <a:pt x="3339" y="21397"/>
                    <a:pt x="1038" y="21600"/>
                    <a:pt x="434" y="20995"/>
                  </a:cubicBezTo>
                  <a:cubicBezTo>
                    <a:pt x="-170" y="20391"/>
                    <a:pt x="32" y="18090"/>
                    <a:pt x="32" y="18090"/>
                  </a:cubicBezTo>
                  <a:cubicBezTo>
                    <a:pt x="32" y="17718"/>
                    <a:pt x="-6" y="17183"/>
                    <a:pt x="256" y="16922"/>
                  </a:cubicBezTo>
                  <a:lnTo>
                    <a:pt x="9535" y="7642"/>
                  </a:lnTo>
                  <a:cubicBezTo>
                    <a:pt x="9399" y="7135"/>
                    <a:pt x="9318" y="6606"/>
                    <a:pt x="9318" y="6056"/>
                  </a:cubicBezTo>
                  <a:cubicBezTo>
                    <a:pt x="9318" y="2712"/>
                    <a:pt x="12029" y="0"/>
                    <a:pt x="15373" y="0"/>
                  </a:cubicBezTo>
                  <a:cubicBezTo>
                    <a:pt x="18719" y="0"/>
                    <a:pt x="21430" y="2712"/>
                    <a:pt x="21430" y="6056"/>
                  </a:cubicBezTo>
                  <a:cubicBezTo>
                    <a:pt x="21430" y="9400"/>
                    <a:pt x="18719" y="12111"/>
                    <a:pt x="15373" y="12111"/>
                  </a:cubicBezTo>
                  <a:cubicBezTo>
                    <a:pt x="15373" y="12111"/>
                    <a:pt x="15373" y="12111"/>
                    <a:pt x="15373" y="12111"/>
                  </a:cubicBezTo>
                  <a:close/>
                </a:path>
              </a:pathLst>
            </a:custGeom>
            <a:solidFill>
              <a:srgbClr val="1B1B1B"/>
            </a:solidFill>
            <a:ln>
              <a:noFill/>
            </a:ln>
            <a:effectLst/>
          </p:spPr>
          <p:txBody>
            <a:bodyPr lIns="51954" tIns="51954" rIns="51954" bIns="51954" anchor="ctr"/>
            <a:lstStyle/>
            <a:p>
              <a:endParaRPr lang="id-ID">
                <a:solidFill>
                  <a:schemeClr val="tx2"/>
                </a:solidFill>
              </a:endParaRPr>
            </a:p>
          </p:txBody>
        </p:sp>
        <p:sp>
          <p:nvSpPr>
            <p:cNvPr id="24" name="îŝḷîḓé-AutoShape 11"/>
            <p:cNvSpPr/>
            <p:nvPr/>
          </p:nvSpPr>
          <p:spPr bwMode="auto">
            <a:xfrm>
              <a:off x="4378142" y="4445001"/>
              <a:ext cx="999438" cy="999434"/>
            </a:xfrm>
            <a:custGeom>
              <a:avLst/>
              <a:gdLst>
                <a:gd name="T0" fmla="*/ 825458 w 19679"/>
                <a:gd name="T1" fmla="*/ 906083 h 19679"/>
                <a:gd name="T2" fmla="*/ 825458 w 19679"/>
                <a:gd name="T3" fmla="*/ 906083 h 19679"/>
                <a:gd name="T4" fmla="*/ 825458 w 19679"/>
                <a:gd name="T5" fmla="*/ 906083 h 19679"/>
                <a:gd name="T6" fmla="*/ 825458 w 19679"/>
                <a:gd name="T7" fmla="*/ 90608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gradFill>
              <a:gsLst>
                <a:gs pos="0">
                  <a:srgbClr val="EAD074"/>
                </a:gs>
                <a:gs pos="100000">
                  <a:srgbClr val="9D611F"/>
                </a:gs>
              </a:gsLst>
              <a:lin ang="2700000" scaled="1"/>
            </a:gradFill>
            <a:ln>
              <a:noFill/>
            </a:ln>
            <a:effectLst/>
          </p:spPr>
          <p:txBody>
            <a:bodyPr lIns="50800" tIns="50800" rIns="50800" bIns="50800" anchor="ctr"/>
            <a:lstStyle/>
            <a:p>
              <a:endParaRPr lang="id-ID">
                <a:solidFill>
                  <a:schemeClr val="tx2"/>
                </a:solidFill>
              </a:endParaRPr>
            </a:p>
          </p:txBody>
        </p:sp>
        <p:sp>
          <p:nvSpPr>
            <p:cNvPr id="33" name="îŝḷîḓé-AutoShape 21"/>
            <p:cNvSpPr/>
            <p:nvPr/>
          </p:nvSpPr>
          <p:spPr bwMode="auto">
            <a:xfrm>
              <a:off x="4660676" y="4770298"/>
              <a:ext cx="434371" cy="348841"/>
            </a:xfrm>
            <a:custGeom>
              <a:avLst/>
              <a:gdLst>
                <a:gd name="T0" fmla="*/ 358758 w 21335"/>
                <a:gd name="T1" fmla="*/ 292570 h 21422"/>
                <a:gd name="T2" fmla="*/ 358758 w 21335"/>
                <a:gd name="T3" fmla="*/ 292570 h 21422"/>
                <a:gd name="T4" fmla="*/ 358758 w 21335"/>
                <a:gd name="T5" fmla="*/ 292570 h 21422"/>
                <a:gd name="T6" fmla="*/ 358758 w 21335"/>
                <a:gd name="T7" fmla="*/ 292570 h 214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35" h="21422">
                  <a:moveTo>
                    <a:pt x="19499" y="4188"/>
                  </a:moveTo>
                  <a:lnTo>
                    <a:pt x="17977" y="2290"/>
                  </a:lnTo>
                  <a:cubicBezTo>
                    <a:pt x="17713" y="1961"/>
                    <a:pt x="17284" y="1961"/>
                    <a:pt x="17018" y="2290"/>
                  </a:cubicBezTo>
                  <a:lnTo>
                    <a:pt x="8914" y="12399"/>
                  </a:lnTo>
                  <a:cubicBezTo>
                    <a:pt x="8384" y="13060"/>
                    <a:pt x="7524" y="13060"/>
                    <a:pt x="6996" y="12399"/>
                  </a:cubicBezTo>
                  <a:lnTo>
                    <a:pt x="4317" y="9058"/>
                  </a:lnTo>
                  <a:cubicBezTo>
                    <a:pt x="4051" y="8728"/>
                    <a:pt x="3622" y="8728"/>
                    <a:pt x="3358" y="9058"/>
                  </a:cubicBezTo>
                  <a:lnTo>
                    <a:pt x="1836" y="10956"/>
                  </a:lnTo>
                  <a:cubicBezTo>
                    <a:pt x="1572" y="11286"/>
                    <a:pt x="1572" y="11821"/>
                    <a:pt x="1836" y="12152"/>
                  </a:cubicBezTo>
                  <a:lnTo>
                    <a:pt x="7523" y="19246"/>
                  </a:lnTo>
                  <a:cubicBezTo>
                    <a:pt x="7788" y="19575"/>
                    <a:pt x="8218" y="19575"/>
                    <a:pt x="8482" y="19246"/>
                  </a:cubicBezTo>
                  <a:lnTo>
                    <a:pt x="10004" y="17348"/>
                  </a:lnTo>
                  <a:cubicBezTo>
                    <a:pt x="10076" y="17257"/>
                    <a:pt x="10125" y="17149"/>
                    <a:pt x="10158" y="17036"/>
                  </a:cubicBezTo>
                  <a:lnTo>
                    <a:pt x="19499" y="5385"/>
                  </a:lnTo>
                  <a:cubicBezTo>
                    <a:pt x="19763" y="5053"/>
                    <a:pt x="19763" y="4518"/>
                    <a:pt x="19499" y="4188"/>
                  </a:cubicBezTo>
                  <a:cubicBezTo>
                    <a:pt x="19499" y="4188"/>
                    <a:pt x="19499" y="4188"/>
                    <a:pt x="19499" y="4188"/>
                  </a:cubicBezTo>
                  <a:close/>
                  <a:moveTo>
                    <a:pt x="20938" y="5983"/>
                  </a:moveTo>
                  <a:lnTo>
                    <a:pt x="8951" y="20934"/>
                  </a:lnTo>
                  <a:cubicBezTo>
                    <a:pt x="8675" y="21278"/>
                    <a:pt x="8314" y="21434"/>
                    <a:pt x="7955" y="21420"/>
                  </a:cubicBezTo>
                  <a:cubicBezTo>
                    <a:pt x="7597" y="21434"/>
                    <a:pt x="7233" y="21278"/>
                    <a:pt x="6958" y="20934"/>
                  </a:cubicBezTo>
                  <a:lnTo>
                    <a:pt x="397" y="12750"/>
                  </a:lnTo>
                  <a:cubicBezTo>
                    <a:pt x="-132" y="12090"/>
                    <a:pt x="-132" y="11019"/>
                    <a:pt x="397" y="10358"/>
                  </a:cubicBezTo>
                  <a:lnTo>
                    <a:pt x="2878" y="7263"/>
                  </a:lnTo>
                  <a:cubicBezTo>
                    <a:pt x="3408" y="6602"/>
                    <a:pt x="4267" y="6602"/>
                    <a:pt x="4797" y="7263"/>
                  </a:cubicBezTo>
                  <a:lnTo>
                    <a:pt x="7955" y="11203"/>
                  </a:lnTo>
                  <a:lnTo>
                    <a:pt x="16538" y="495"/>
                  </a:lnTo>
                  <a:cubicBezTo>
                    <a:pt x="17068" y="-165"/>
                    <a:pt x="17928" y="-165"/>
                    <a:pt x="18458" y="495"/>
                  </a:cubicBezTo>
                  <a:lnTo>
                    <a:pt x="20938" y="3590"/>
                  </a:lnTo>
                  <a:cubicBezTo>
                    <a:pt x="21467" y="4251"/>
                    <a:pt x="21467" y="5322"/>
                    <a:pt x="20938" y="5983"/>
                  </a:cubicBezTo>
                  <a:cubicBezTo>
                    <a:pt x="20938" y="5983"/>
                    <a:pt x="20938" y="5983"/>
                    <a:pt x="20938" y="5983"/>
                  </a:cubicBezTo>
                  <a:close/>
                </a:path>
              </a:pathLst>
            </a:custGeom>
            <a:solidFill>
              <a:srgbClr val="1B1B1B"/>
            </a:solidFill>
            <a:ln>
              <a:noFill/>
            </a:ln>
            <a:effectLst/>
          </p:spPr>
          <p:txBody>
            <a:bodyPr lIns="51954" tIns="51954" rIns="51954" bIns="51954" anchor="ctr"/>
            <a:lstStyle/>
            <a:p>
              <a:endParaRPr lang="id-ID">
                <a:solidFill>
                  <a:schemeClr val="tx2"/>
                </a:solidFill>
              </a:endParaRPr>
            </a:p>
          </p:txBody>
        </p:sp>
      </p:grpSp>
      <p:grpSp>
        <p:nvGrpSpPr>
          <p:cNvPr id="48" name="组合 47"/>
          <p:cNvGrpSpPr/>
          <p:nvPr/>
        </p:nvGrpSpPr>
        <p:grpSpPr>
          <a:xfrm>
            <a:off x="1394428" y="1912717"/>
            <a:ext cx="2338462" cy="1494928"/>
            <a:chOff x="6215620" y="1891581"/>
            <a:chExt cx="2338462" cy="1494928"/>
          </a:xfrm>
        </p:grpSpPr>
        <p:sp>
          <p:nvSpPr>
            <p:cNvPr id="49" name="矩形 48"/>
            <p:cNvSpPr/>
            <p:nvPr/>
          </p:nvSpPr>
          <p:spPr>
            <a:xfrm>
              <a:off x="6215620" y="2407780"/>
              <a:ext cx="2338462" cy="9787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dirty="0">
                  <a:gradFill>
                    <a:gsLst>
                      <a:gs pos="0">
                        <a:srgbClr val="EAD074"/>
                      </a:gs>
                      <a:gs pos="100000">
                        <a:srgbClr val="9D611F"/>
                      </a:gs>
                    </a:gsLst>
                    <a:lin ang="2700000" scaled="1"/>
                  </a:gradFill>
                </a:rPr>
                <a:t>用户可以在投影仪或者计算机上进行演示也可以将演示文稿打印出来</a:t>
              </a:r>
              <a:endParaRPr lang="zh-CN" altLang="en-US" sz="1600" dirty="0">
                <a:gradFill>
                  <a:gsLst>
                    <a:gs pos="0">
                      <a:srgbClr val="EAD074"/>
                    </a:gs>
                    <a:gs pos="100000">
                      <a:srgbClr val="9D611F"/>
                    </a:gs>
                  </a:gsLst>
                  <a:lin ang="2700000" scaled="1"/>
                </a:gradFill>
              </a:endParaRPr>
            </a:p>
          </p:txBody>
        </p:sp>
        <p:sp>
          <p:nvSpPr>
            <p:cNvPr id="50" name="矩形 49"/>
            <p:cNvSpPr/>
            <p:nvPr/>
          </p:nvSpPr>
          <p:spPr>
            <a:xfrm>
              <a:off x="6342658" y="1891581"/>
              <a:ext cx="2084387" cy="42986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gradFill>
                    <a:gsLst>
                      <a:gs pos="0">
                        <a:srgbClr val="EAD074"/>
                      </a:gs>
                      <a:gs pos="100000">
                        <a:srgbClr val="9D611F"/>
                      </a:gs>
                    </a:gsLst>
                    <a:lin ang="2700000" scaled="1"/>
                  </a:gradFill>
                </a:rPr>
                <a:t>概念设想与实现</a:t>
              </a:r>
              <a:endParaRPr lang="zh-CN" altLang="en-US" sz="2000" b="1" dirty="0">
                <a:gradFill>
                  <a:gsLst>
                    <a:gs pos="0">
                      <a:srgbClr val="EAD074"/>
                    </a:gs>
                    <a:gs pos="100000">
                      <a:srgbClr val="9D611F"/>
                    </a:gs>
                  </a:gsLst>
                  <a:lin ang="2700000" scaled="1"/>
                </a:gradFill>
              </a:endParaRPr>
            </a:p>
          </p:txBody>
        </p:sp>
      </p:grpSp>
      <p:grpSp>
        <p:nvGrpSpPr>
          <p:cNvPr id="51" name="组合 50"/>
          <p:cNvGrpSpPr/>
          <p:nvPr/>
        </p:nvGrpSpPr>
        <p:grpSpPr>
          <a:xfrm>
            <a:off x="1394428" y="4197254"/>
            <a:ext cx="2338462" cy="1494928"/>
            <a:chOff x="6215620" y="1891581"/>
            <a:chExt cx="2338462" cy="1494928"/>
          </a:xfrm>
        </p:grpSpPr>
        <p:sp>
          <p:nvSpPr>
            <p:cNvPr id="52" name="矩形 51"/>
            <p:cNvSpPr/>
            <p:nvPr/>
          </p:nvSpPr>
          <p:spPr>
            <a:xfrm>
              <a:off x="6215620" y="2407780"/>
              <a:ext cx="2338462" cy="9787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dirty="0">
                  <a:gradFill>
                    <a:gsLst>
                      <a:gs pos="0">
                        <a:srgbClr val="EAD074"/>
                      </a:gs>
                      <a:gs pos="100000">
                        <a:srgbClr val="9D611F"/>
                      </a:gs>
                    </a:gsLst>
                    <a:lin ang="2700000" scaled="1"/>
                  </a:gradFill>
                </a:rPr>
                <a:t>用户可以在投影仪或者计算机上进行演示也可以将演示文稿打印出来</a:t>
              </a:r>
              <a:endParaRPr lang="zh-CN" altLang="en-US" sz="1600" dirty="0">
                <a:gradFill>
                  <a:gsLst>
                    <a:gs pos="0">
                      <a:srgbClr val="EAD074"/>
                    </a:gs>
                    <a:gs pos="100000">
                      <a:srgbClr val="9D611F"/>
                    </a:gs>
                  </a:gsLst>
                  <a:lin ang="2700000" scaled="1"/>
                </a:gradFill>
              </a:endParaRPr>
            </a:p>
          </p:txBody>
        </p:sp>
        <p:sp>
          <p:nvSpPr>
            <p:cNvPr id="53" name="矩形 52"/>
            <p:cNvSpPr/>
            <p:nvPr/>
          </p:nvSpPr>
          <p:spPr>
            <a:xfrm>
              <a:off x="6342658" y="1891581"/>
              <a:ext cx="2084387" cy="42986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gradFill>
                    <a:gsLst>
                      <a:gs pos="0">
                        <a:srgbClr val="EAD074"/>
                      </a:gs>
                      <a:gs pos="100000">
                        <a:srgbClr val="9D611F"/>
                      </a:gs>
                    </a:gsLst>
                    <a:lin ang="2700000" scaled="1"/>
                  </a:gradFill>
                </a:rPr>
                <a:t>产品调试运作</a:t>
              </a:r>
              <a:endParaRPr lang="zh-CN" altLang="en-US" sz="2000" b="1" dirty="0">
                <a:gradFill>
                  <a:gsLst>
                    <a:gs pos="0">
                      <a:srgbClr val="EAD074"/>
                    </a:gs>
                    <a:gs pos="100000">
                      <a:srgbClr val="9D611F"/>
                    </a:gs>
                  </a:gsLst>
                  <a:lin ang="2700000" scaled="1"/>
                </a:gradFill>
              </a:endParaRPr>
            </a:p>
          </p:txBody>
        </p:sp>
      </p:grpSp>
      <p:grpSp>
        <p:nvGrpSpPr>
          <p:cNvPr id="54" name="组合 53"/>
          <p:cNvGrpSpPr/>
          <p:nvPr/>
        </p:nvGrpSpPr>
        <p:grpSpPr>
          <a:xfrm>
            <a:off x="8437603" y="1912717"/>
            <a:ext cx="2338462" cy="1494928"/>
            <a:chOff x="6215620" y="1891581"/>
            <a:chExt cx="2338462" cy="1494928"/>
          </a:xfrm>
        </p:grpSpPr>
        <p:sp>
          <p:nvSpPr>
            <p:cNvPr id="55" name="矩形 54"/>
            <p:cNvSpPr/>
            <p:nvPr/>
          </p:nvSpPr>
          <p:spPr>
            <a:xfrm>
              <a:off x="6215620" y="2407780"/>
              <a:ext cx="2338462" cy="9787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dirty="0">
                  <a:gradFill>
                    <a:gsLst>
                      <a:gs pos="0">
                        <a:srgbClr val="EAD074"/>
                      </a:gs>
                      <a:gs pos="100000">
                        <a:srgbClr val="9D611F"/>
                      </a:gs>
                    </a:gsLst>
                    <a:lin ang="2700000" scaled="1"/>
                  </a:gradFill>
                </a:rPr>
                <a:t>用户可以在投影仪或者计算机上进行演示也可以将演示文稿打印出来</a:t>
              </a:r>
              <a:endParaRPr lang="zh-CN" altLang="en-US" sz="1600" dirty="0">
                <a:gradFill>
                  <a:gsLst>
                    <a:gs pos="0">
                      <a:srgbClr val="EAD074"/>
                    </a:gs>
                    <a:gs pos="100000">
                      <a:srgbClr val="9D611F"/>
                    </a:gs>
                  </a:gsLst>
                  <a:lin ang="2700000" scaled="1"/>
                </a:gradFill>
              </a:endParaRPr>
            </a:p>
          </p:txBody>
        </p:sp>
        <p:sp>
          <p:nvSpPr>
            <p:cNvPr id="56" name="矩形 55"/>
            <p:cNvSpPr/>
            <p:nvPr/>
          </p:nvSpPr>
          <p:spPr>
            <a:xfrm>
              <a:off x="6342658" y="1891581"/>
              <a:ext cx="2084387" cy="42986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gradFill>
                    <a:gsLst>
                      <a:gs pos="0">
                        <a:srgbClr val="EAD074"/>
                      </a:gs>
                      <a:gs pos="100000">
                        <a:srgbClr val="9D611F"/>
                      </a:gs>
                    </a:gsLst>
                    <a:lin ang="2700000" scaled="1"/>
                  </a:gradFill>
                </a:rPr>
                <a:t>产品成型测试</a:t>
              </a:r>
              <a:endParaRPr lang="zh-CN" altLang="en-US" sz="2000" b="1" dirty="0">
                <a:gradFill>
                  <a:gsLst>
                    <a:gs pos="0">
                      <a:srgbClr val="EAD074"/>
                    </a:gs>
                    <a:gs pos="100000">
                      <a:srgbClr val="9D611F"/>
                    </a:gs>
                  </a:gsLst>
                  <a:lin ang="2700000" scaled="1"/>
                </a:gradFill>
              </a:endParaRPr>
            </a:p>
          </p:txBody>
        </p:sp>
      </p:grpSp>
      <p:grpSp>
        <p:nvGrpSpPr>
          <p:cNvPr id="57" name="组合 56"/>
          <p:cNvGrpSpPr/>
          <p:nvPr/>
        </p:nvGrpSpPr>
        <p:grpSpPr>
          <a:xfrm>
            <a:off x="8437603" y="4197254"/>
            <a:ext cx="2338462" cy="1494928"/>
            <a:chOff x="6215620" y="1891581"/>
            <a:chExt cx="2338462" cy="1494928"/>
          </a:xfrm>
        </p:grpSpPr>
        <p:sp>
          <p:nvSpPr>
            <p:cNvPr id="58" name="矩形 57"/>
            <p:cNvSpPr/>
            <p:nvPr/>
          </p:nvSpPr>
          <p:spPr>
            <a:xfrm>
              <a:off x="6215620" y="2407780"/>
              <a:ext cx="2338462" cy="9787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dirty="0">
                  <a:gradFill>
                    <a:gsLst>
                      <a:gs pos="0">
                        <a:srgbClr val="EAD074"/>
                      </a:gs>
                      <a:gs pos="100000">
                        <a:srgbClr val="9D611F"/>
                      </a:gs>
                    </a:gsLst>
                    <a:lin ang="2700000" scaled="1"/>
                  </a:gradFill>
                </a:rPr>
                <a:t>用户可以在投影仪或者计算机上进行演示也可以将演示文稿打印出来</a:t>
              </a:r>
              <a:endParaRPr lang="zh-CN" altLang="en-US" sz="1600" dirty="0">
                <a:gradFill>
                  <a:gsLst>
                    <a:gs pos="0">
                      <a:srgbClr val="EAD074"/>
                    </a:gs>
                    <a:gs pos="100000">
                      <a:srgbClr val="9D611F"/>
                    </a:gs>
                  </a:gsLst>
                  <a:lin ang="2700000" scaled="1"/>
                </a:gradFill>
              </a:endParaRPr>
            </a:p>
          </p:txBody>
        </p:sp>
        <p:sp>
          <p:nvSpPr>
            <p:cNvPr id="59" name="矩形 58"/>
            <p:cNvSpPr/>
            <p:nvPr/>
          </p:nvSpPr>
          <p:spPr>
            <a:xfrm>
              <a:off x="6342658" y="1891581"/>
              <a:ext cx="2084387" cy="42986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gradFill>
                    <a:gsLst>
                      <a:gs pos="0">
                        <a:srgbClr val="EAD074"/>
                      </a:gs>
                      <a:gs pos="100000">
                        <a:srgbClr val="9D611F"/>
                      </a:gs>
                    </a:gsLst>
                    <a:lin ang="2700000" scaled="1"/>
                  </a:gradFill>
                </a:rPr>
                <a:t>受众反馈发布</a:t>
              </a:r>
              <a:endParaRPr lang="zh-CN" altLang="en-US" sz="2000" b="1" dirty="0">
                <a:gradFill>
                  <a:gsLst>
                    <a:gs pos="0">
                      <a:srgbClr val="EAD074"/>
                    </a:gs>
                    <a:gs pos="100000">
                      <a:srgbClr val="9D611F"/>
                    </a:gs>
                  </a:gsLst>
                  <a:lin ang="2700000" scaled="1"/>
                </a:gradFill>
              </a:endParaRPr>
            </a:p>
          </p:txBody>
        </p:sp>
      </p:grpSp>
      <p:grpSp>
        <p:nvGrpSpPr>
          <p:cNvPr id="34" name="组合 33"/>
          <p:cNvGrpSpPr/>
          <p:nvPr/>
        </p:nvGrpSpPr>
        <p:grpSpPr>
          <a:xfrm>
            <a:off x="874713" y="291823"/>
            <a:ext cx="3807891" cy="717646"/>
            <a:chOff x="874713" y="291823"/>
            <a:chExt cx="3807891" cy="717646"/>
          </a:xfrm>
        </p:grpSpPr>
        <p:sp>
          <p:nvSpPr>
            <p:cNvPr id="35" name="文本框 34"/>
            <p:cNvSpPr txBox="1"/>
            <p:nvPr/>
          </p:nvSpPr>
          <p:spPr>
            <a:xfrm>
              <a:off x="874714" y="291823"/>
              <a:ext cx="2646878" cy="584775"/>
            </a:xfrm>
            <a:prstGeom prst="rect">
              <a:avLst/>
            </a:prstGeom>
            <a:noFill/>
          </p:spPr>
          <p:txBody>
            <a:bodyPr wrap="none" rtlCol="0">
              <a:spAutoFit/>
              <a:scene3d>
                <a:camera prst="orthographicFront"/>
                <a:lightRig rig="threePt" dir="t"/>
              </a:scene3d>
              <a:sp3d contourW="12700"/>
            </a:bodyPr>
            <a:lstStyle/>
            <a:p>
              <a:r>
                <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36" name="文本框 35"/>
            <p:cNvSpPr txBox="1"/>
            <p:nvPr/>
          </p:nvSpPr>
          <p:spPr>
            <a:xfrm>
              <a:off x="874713" y="749141"/>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1000" fill="hold"/>
                                        <p:tgtEl>
                                          <p:spTgt spid="60"/>
                                        </p:tgtEl>
                                        <p:attrNameLst>
                                          <p:attrName>ppt_w</p:attrName>
                                        </p:attrNameLst>
                                      </p:cBhvr>
                                      <p:tavLst>
                                        <p:tav tm="0">
                                          <p:val>
                                            <p:fltVal val="0"/>
                                          </p:val>
                                        </p:tav>
                                        <p:tav tm="100000">
                                          <p:val>
                                            <p:strVal val="#ppt_w"/>
                                          </p:val>
                                        </p:tav>
                                      </p:tavLst>
                                    </p:anim>
                                    <p:anim calcmode="lin" valueType="num">
                                      <p:cBhvr>
                                        <p:cTn id="8" dur="1000" fill="hold"/>
                                        <p:tgtEl>
                                          <p:spTgt spid="60"/>
                                        </p:tgtEl>
                                        <p:attrNameLst>
                                          <p:attrName>ppt_h</p:attrName>
                                        </p:attrNameLst>
                                      </p:cBhvr>
                                      <p:tavLst>
                                        <p:tav tm="0">
                                          <p:val>
                                            <p:fltVal val="0"/>
                                          </p:val>
                                        </p:tav>
                                        <p:tav tm="100000">
                                          <p:val>
                                            <p:strVal val="#ppt_h"/>
                                          </p:val>
                                        </p:tav>
                                      </p:tavLst>
                                    </p:anim>
                                    <p:anim calcmode="lin" valueType="num">
                                      <p:cBhvr>
                                        <p:cTn id="9" dur="1000" fill="hold"/>
                                        <p:tgtEl>
                                          <p:spTgt spid="60"/>
                                        </p:tgtEl>
                                        <p:attrNameLst>
                                          <p:attrName>style.rotation</p:attrName>
                                        </p:attrNameLst>
                                      </p:cBhvr>
                                      <p:tavLst>
                                        <p:tav tm="0">
                                          <p:val>
                                            <p:fltVal val="90"/>
                                          </p:val>
                                        </p:tav>
                                        <p:tav tm="100000">
                                          <p:val>
                                            <p:fltVal val="0"/>
                                          </p:val>
                                        </p:tav>
                                      </p:tavLst>
                                    </p:anim>
                                    <p:animEffect transition="in" filter="fade">
                                      <p:cBhvr>
                                        <p:cTn id="10" dur="1000"/>
                                        <p:tgtEl>
                                          <p:spTgt spid="60"/>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1000"/>
                                        <p:tgtEl>
                                          <p:spTgt spid="48"/>
                                        </p:tgtEl>
                                      </p:cBhvr>
                                    </p:animEffect>
                                    <p:anim calcmode="lin" valueType="num">
                                      <p:cBhvr>
                                        <p:cTn id="15" dur="1000" fill="hold"/>
                                        <p:tgtEl>
                                          <p:spTgt spid="48"/>
                                        </p:tgtEl>
                                        <p:attrNameLst>
                                          <p:attrName>ppt_x</p:attrName>
                                        </p:attrNameLst>
                                      </p:cBhvr>
                                      <p:tavLst>
                                        <p:tav tm="0">
                                          <p:val>
                                            <p:strVal val="#ppt_x"/>
                                          </p:val>
                                        </p:tav>
                                        <p:tav tm="100000">
                                          <p:val>
                                            <p:strVal val="#ppt_x"/>
                                          </p:val>
                                        </p:tav>
                                      </p:tavLst>
                                    </p:anim>
                                    <p:anim calcmode="lin" valueType="num">
                                      <p:cBhvr>
                                        <p:cTn id="16" dur="1000" fill="hold"/>
                                        <p:tgtEl>
                                          <p:spTgt spid="48"/>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1000"/>
                                        <p:tgtEl>
                                          <p:spTgt spid="51"/>
                                        </p:tgtEl>
                                      </p:cBhvr>
                                    </p:animEffect>
                                    <p:anim calcmode="lin" valueType="num">
                                      <p:cBhvr>
                                        <p:cTn id="21" dur="1000" fill="hold"/>
                                        <p:tgtEl>
                                          <p:spTgt spid="51"/>
                                        </p:tgtEl>
                                        <p:attrNameLst>
                                          <p:attrName>ppt_x</p:attrName>
                                        </p:attrNameLst>
                                      </p:cBhvr>
                                      <p:tavLst>
                                        <p:tav tm="0">
                                          <p:val>
                                            <p:strVal val="#ppt_x"/>
                                          </p:val>
                                        </p:tav>
                                        <p:tav tm="100000">
                                          <p:val>
                                            <p:strVal val="#ppt_x"/>
                                          </p:val>
                                        </p:tav>
                                      </p:tavLst>
                                    </p:anim>
                                    <p:anim calcmode="lin" valueType="num">
                                      <p:cBhvr>
                                        <p:cTn id="22" dur="1000" fill="hold"/>
                                        <p:tgtEl>
                                          <p:spTgt spid="51"/>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1000"/>
                                        <p:tgtEl>
                                          <p:spTgt spid="54"/>
                                        </p:tgtEl>
                                      </p:cBhvr>
                                    </p:animEffect>
                                    <p:anim calcmode="lin" valueType="num">
                                      <p:cBhvr>
                                        <p:cTn id="27" dur="1000" fill="hold"/>
                                        <p:tgtEl>
                                          <p:spTgt spid="54"/>
                                        </p:tgtEl>
                                        <p:attrNameLst>
                                          <p:attrName>ppt_x</p:attrName>
                                        </p:attrNameLst>
                                      </p:cBhvr>
                                      <p:tavLst>
                                        <p:tav tm="0">
                                          <p:val>
                                            <p:strVal val="#ppt_x"/>
                                          </p:val>
                                        </p:tav>
                                        <p:tav tm="100000">
                                          <p:val>
                                            <p:strVal val="#ppt_x"/>
                                          </p:val>
                                        </p:tav>
                                      </p:tavLst>
                                    </p:anim>
                                    <p:anim calcmode="lin" valueType="num">
                                      <p:cBhvr>
                                        <p:cTn id="28" dur="1000" fill="hold"/>
                                        <p:tgtEl>
                                          <p:spTgt spid="54"/>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nodeType="after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1000"/>
                                        <p:tgtEl>
                                          <p:spTgt spid="57"/>
                                        </p:tgtEl>
                                      </p:cBhvr>
                                    </p:animEffect>
                                    <p:anim calcmode="lin" valueType="num">
                                      <p:cBhvr>
                                        <p:cTn id="33" dur="1000" fill="hold"/>
                                        <p:tgtEl>
                                          <p:spTgt spid="57"/>
                                        </p:tgtEl>
                                        <p:attrNameLst>
                                          <p:attrName>ppt_x</p:attrName>
                                        </p:attrNameLst>
                                      </p:cBhvr>
                                      <p:tavLst>
                                        <p:tav tm="0">
                                          <p:val>
                                            <p:strVal val="#ppt_x"/>
                                          </p:val>
                                        </p:tav>
                                        <p:tav tm="100000">
                                          <p:val>
                                            <p:strVal val="#ppt_x"/>
                                          </p:val>
                                        </p:tav>
                                      </p:tavLst>
                                    </p:anim>
                                    <p:anim calcmode="lin" valueType="num">
                                      <p:cBhvr>
                                        <p:cTn id="3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ïṧḷïḓê-Rectangle 12"/>
          <p:cNvSpPr/>
          <p:nvPr/>
        </p:nvSpPr>
        <p:spPr>
          <a:xfrm rot="18900000" flipH="1">
            <a:off x="4623639" y="3579483"/>
            <a:ext cx="622190" cy="622192"/>
          </a:xfrm>
          <a:prstGeom prst="rect">
            <a:avLst/>
          </a:prstGeom>
          <a:gradFill>
            <a:gsLst>
              <a:gs pos="0">
                <a:srgbClr val="EEBE81">
                  <a:alpha val="95000"/>
                </a:srgbClr>
              </a:gs>
              <a:gs pos="100000">
                <a:srgbClr val="A36A1E">
                  <a:alpha val="95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5" name="ïṧḷïḓê-Rectangle 16"/>
          <p:cNvSpPr/>
          <p:nvPr/>
        </p:nvSpPr>
        <p:spPr>
          <a:xfrm rot="18900000" flipH="1">
            <a:off x="5167922" y="4123767"/>
            <a:ext cx="622190" cy="622192"/>
          </a:xfrm>
          <a:prstGeom prst="rect">
            <a:avLst/>
          </a:prstGeom>
          <a:gradFill>
            <a:gsLst>
              <a:gs pos="0">
                <a:srgbClr val="EEBE81">
                  <a:alpha val="95000"/>
                </a:srgbClr>
              </a:gs>
              <a:gs pos="100000">
                <a:srgbClr val="A36A1E">
                  <a:alpha val="95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 name="ïṧḷïḓê-Rectangle 17"/>
          <p:cNvSpPr/>
          <p:nvPr/>
        </p:nvSpPr>
        <p:spPr>
          <a:xfrm rot="2700000" flipH="1">
            <a:off x="6923848" y="3576976"/>
            <a:ext cx="622192" cy="622190"/>
          </a:xfrm>
          <a:prstGeom prst="rect">
            <a:avLst/>
          </a:prstGeom>
          <a:gradFill>
            <a:gsLst>
              <a:gs pos="0">
                <a:srgbClr val="EEBE81">
                  <a:alpha val="95000"/>
                </a:srgbClr>
              </a:gs>
              <a:gs pos="100000">
                <a:srgbClr val="A36A1E">
                  <a:alpha val="95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7" name="ïṧḷïḓê-Rectangle 18"/>
          <p:cNvSpPr/>
          <p:nvPr/>
        </p:nvSpPr>
        <p:spPr>
          <a:xfrm rot="2700000" flipH="1">
            <a:off x="6379563" y="4121260"/>
            <a:ext cx="622192" cy="622190"/>
          </a:xfrm>
          <a:prstGeom prst="rect">
            <a:avLst/>
          </a:prstGeom>
          <a:gradFill>
            <a:gsLst>
              <a:gs pos="0">
                <a:srgbClr val="EEBE81">
                  <a:alpha val="95000"/>
                </a:srgbClr>
              </a:gs>
              <a:gs pos="100000">
                <a:srgbClr val="A36A1E">
                  <a:alpha val="95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8" name="ïṧḷïḓê-Rectangle 25"/>
          <p:cNvSpPr/>
          <p:nvPr/>
        </p:nvSpPr>
        <p:spPr>
          <a:xfrm rot="2700000" flipH="1">
            <a:off x="5765822" y="4668051"/>
            <a:ext cx="622192" cy="622192"/>
          </a:xfrm>
          <a:prstGeom prst="rect">
            <a:avLst/>
          </a:prstGeom>
          <a:gradFill>
            <a:gsLst>
              <a:gs pos="0">
                <a:srgbClr val="EEBE81">
                  <a:alpha val="95000"/>
                </a:srgbClr>
              </a:gs>
              <a:gs pos="100000">
                <a:srgbClr val="A36A1E">
                  <a:alpha val="95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9" name="ïṧḷïḓê-Freeform: Shape 51"/>
          <p:cNvSpPr/>
          <p:nvPr/>
        </p:nvSpPr>
        <p:spPr bwMode="auto">
          <a:xfrm>
            <a:off x="4704594" y="3660439"/>
            <a:ext cx="460281" cy="460281"/>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75000"/>
              <a:lumOff val="25000"/>
            </a:schemeClr>
          </a:solidFill>
          <a:ln>
            <a:noFill/>
          </a:ln>
        </p:spPr>
        <p:txBody>
          <a:bodyPr anchor="ctr"/>
          <a:lstStyle/>
          <a:p>
            <a:pPr algn="ctr"/>
          </a:p>
        </p:txBody>
      </p:sp>
      <p:sp>
        <p:nvSpPr>
          <p:cNvPr id="10" name="ïṧḷïḓê-Freeform: Shape 54"/>
          <p:cNvSpPr/>
          <p:nvPr/>
        </p:nvSpPr>
        <p:spPr bwMode="auto">
          <a:xfrm>
            <a:off x="6463743" y="4205439"/>
            <a:ext cx="453832" cy="453832"/>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solidFill>
            <a:schemeClr val="tx1">
              <a:lumMod val="75000"/>
              <a:lumOff val="25000"/>
            </a:schemeClr>
          </a:solidFill>
          <a:ln>
            <a:noFill/>
          </a:ln>
        </p:spPr>
        <p:txBody>
          <a:bodyPr anchor="ctr"/>
          <a:lstStyle/>
          <a:p>
            <a:pPr algn="ctr"/>
          </a:p>
        </p:txBody>
      </p:sp>
      <p:sp>
        <p:nvSpPr>
          <p:cNvPr id="11" name="ïṧḷïḓê-Freeform: Shape 55"/>
          <p:cNvSpPr/>
          <p:nvPr/>
        </p:nvSpPr>
        <p:spPr bwMode="auto">
          <a:xfrm>
            <a:off x="5252101" y="4207947"/>
            <a:ext cx="453832" cy="453832"/>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chemeClr val="tx1">
              <a:lumMod val="75000"/>
              <a:lumOff val="25000"/>
            </a:schemeClr>
          </a:solidFill>
          <a:ln>
            <a:noFill/>
          </a:ln>
        </p:spPr>
        <p:txBody>
          <a:bodyPr anchor="ctr"/>
          <a:lstStyle/>
          <a:p>
            <a:pPr algn="ctr"/>
          </a:p>
        </p:txBody>
      </p:sp>
      <p:sp>
        <p:nvSpPr>
          <p:cNvPr id="12" name="ïṧḷïḓê-Freeform: Shape 56"/>
          <p:cNvSpPr/>
          <p:nvPr/>
        </p:nvSpPr>
        <p:spPr bwMode="auto">
          <a:xfrm>
            <a:off x="7008028" y="3661155"/>
            <a:ext cx="453832" cy="453832"/>
          </a:xfrm>
          <a:custGeom>
            <a:avLst/>
            <a:gdLst>
              <a:gd name="T0" fmla="*/ 118 w 236"/>
              <a:gd name="T1" fmla="*/ 142 h 236"/>
              <a:gd name="T2" fmla="*/ 142 w 236"/>
              <a:gd name="T3" fmla="*/ 118 h 236"/>
              <a:gd name="T4" fmla="*/ 137 w 236"/>
              <a:gd name="T5" fmla="*/ 105 h 236"/>
              <a:gd name="T6" fmla="*/ 118 w 236"/>
              <a:gd name="T7" fmla="*/ 95 h 236"/>
              <a:gd name="T8" fmla="*/ 99 w 236"/>
              <a:gd name="T9" fmla="*/ 105 h 236"/>
              <a:gd name="T10" fmla="*/ 94 w 236"/>
              <a:gd name="T11" fmla="*/ 118 h 236"/>
              <a:gd name="T12" fmla="*/ 118 w 236"/>
              <a:gd name="T13" fmla="*/ 142 h 236"/>
              <a:gd name="T14" fmla="*/ 170 w 236"/>
              <a:gd name="T15" fmla="*/ 89 h 236"/>
              <a:gd name="T16" fmla="*/ 170 w 236"/>
              <a:gd name="T17" fmla="*/ 70 h 236"/>
              <a:gd name="T18" fmla="*/ 170 w 236"/>
              <a:gd name="T19" fmla="*/ 67 h 236"/>
              <a:gd name="T20" fmla="*/ 167 w 236"/>
              <a:gd name="T21" fmla="*/ 67 h 236"/>
              <a:gd name="T22" fmla="*/ 147 w 236"/>
              <a:gd name="T23" fmla="*/ 67 h 236"/>
              <a:gd name="T24" fmla="*/ 147 w 236"/>
              <a:gd name="T25" fmla="*/ 90 h 236"/>
              <a:gd name="T26" fmla="*/ 170 w 236"/>
              <a:gd name="T27" fmla="*/ 89 h 236"/>
              <a:gd name="T28" fmla="*/ 118 w 236"/>
              <a:gd name="T29" fmla="*/ 0 h 236"/>
              <a:gd name="T30" fmla="*/ 0 w 236"/>
              <a:gd name="T31" fmla="*/ 118 h 236"/>
              <a:gd name="T32" fmla="*/ 118 w 236"/>
              <a:gd name="T33" fmla="*/ 236 h 236"/>
              <a:gd name="T34" fmla="*/ 236 w 236"/>
              <a:gd name="T35" fmla="*/ 118 h 236"/>
              <a:gd name="T36" fmla="*/ 118 w 236"/>
              <a:gd name="T37" fmla="*/ 0 h 236"/>
              <a:gd name="T38" fmla="*/ 185 w 236"/>
              <a:gd name="T39" fmla="*/ 105 h 236"/>
              <a:gd name="T40" fmla="*/ 185 w 236"/>
              <a:gd name="T41" fmla="*/ 160 h 236"/>
              <a:gd name="T42" fmla="*/ 159 w 236"/>
              <a:gd name="T43" fmla="*/ 186 h 236"/>
              <a:gd name="T44" fmla="*/ 77 w 236"/>
              <a:gd name="T45" fmla="*/ 186 h 236"/>
              <a:gd name="T46" fmla="*/ 51 w 236"/>
              <a:gd name="T47" fmla="*/ 160 h 236"/>
              <a:gd name="T48" fmla="*/ 51 w 236"/>
              <a:gd name="T49" fmla="*/ 105 h 236"/>
              <a:gd name="T50" fmla="*/ 51 w 236"/>
              <a:gd name="T51" fmla="*/ 77 h 236"/>
              <a:gd name="T52" fmla="*/ 77 w 236"/>
              <a:gd name="T53" fmla="*/ 51 h 236"/>
              <a:gd name="T54" fmla="*/ 159 w 236"/>
              <a:gd name="T55" fmla="*/ 51 h 236"/>
              <a:gd name="T56" fmla="*/ 185 w 236"/>
              <a:gd name="T57" fmla="*/ 77 h 236"/>
              <a:gd name="T58" fmla="*/ 185 w 236"/>
              <a:gd name="T59" fmla="*/ 105 h 236"/>
              <a:gd name="T60" fmla="*/ 155 w 236"/>
              <a:gd name="T61" fmla="*/ 118 h 236"/>
              <a:gd name="T62" fmla="*/ 118 w 236"/>
              <a:gd name="T63" fmla="*/ 155 h 236"/>
              <a:gd name="T64" fmla="*/ 81 w 236"/>
              <a:gd name="T65" fmla="*/ 118 h 236"/>
              <a:gd name="T66" fmla="*/ 84 w 236"/>
              <a:gd name="T67" fmla="*/ 105 h 236"/>
              <a:gd name="T68" fmla="*/ 64 w 236"/>
              <a:gd name="T69" fmla="*/ 105 h 236"/>
              <a:gd name="T70" fmla="*/ 64 w 236"/>
              <a:gd name="T71" fmla="*/ 160 h 236"/>
              <a:gd name="T72" fmla="*/ 77 w 236"/>
              <a:gd name="T73" fmla="*/ 172 h 236"/>
              <a:gd name="T74" fmla="*/ 159 w 236"/>
              <a:gd name="T75" fmla="*/ 172 h 236"/>
              <a:gd name="T76" fmla="*/ 172 w 236"/>
              <a:gd name="T77" fmla="*/ 160 h 236"/>
              <a:gd name="T78" fmla="*/ 172 w 236"/>
              <a:gd name="T79" fmla="*/ 105 h 236"/>
              <a:gd name="T80" fmla="*/ 152 w 236"/>
              <a:gd name="T81" fmla="*/ 105 h 236"/>
              <a:gd name="T82" fmla="*/ 155 w 236"/>
              <a:gd name="T83" fmla="*/ 11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 h="236">
                <a:moveTo>
                  <a:pt x="118" y="142"/>
                </a:moveTo>
                <a:cubicBezTo>
                  <a:pt x="131" y="142"/>
                  <a:pt x="142" y="131"/>
                  <a:pt x="142" y="118"/>
                </a:cubicBezTo>
                <a:cubicBezTo>
                  <a:pt x="142" y="113"/>
                  <a:pt x="140" y="108"/>
                  <a:pt x="137" y="105"/>
                </a:cubicBezTo>
                <a:cubicBezTo>
                  <a:pt x="133" y="99"/>
                  <a:pt x="126" y="95"/>
                  <a:pt x="118" y="95"/>
                </a:cubicBezTo>
                <a:cubicBezTo>
                  <a:pt x="110" y="95"/>
                  <a:pt x="103" y="99"/>
                  <a:pt x="99" y="105"/>
                </a:cubicBezTo>
                <a:cubicBezTo>
                  <a:pt x="96" y="108"/>
                  <a:pt x="94" y="113"/>
                  <a:pt x="94" y="118"/>
                </a:cubicBezTo>
                <a:cubicBezTo>
                  <a:pt x="94" y="131"/>
                  <a:pt x="105" y="142"/>
                  <a:pt x="118" y="142"/>
                </a:cubicBezTo>
                <a:close/>
                <a:moveTo>
                  <a:pt x="170" y="89"/>
                </a:moveTo>
                <a:cubicBezTo>
                  <a:pt x="170" y="70"/>
                  <a:pt x="170" y="70"/>
                  <a:pt x="170" y="70"/>
                </a:cubicBezTo>
                <a:cubicBezTo>
                  <a:pt x="170" y="67"/>
                  <a:pt x="170" y="67"/>
                  <a:pt x="170" y="67"/>
                </a:cubicBezTo>
                <a:cubicBezTo>
                  <a:pt x="167" y="67"/>
                  <a:pt x="167" y="67"/>
                  <a:pt x="167" y="67"/>
                </a:cubicBezTo>
                <a:cubicBezTo>
                  <a:pt x="147" y="67"/>
                  <a:pt x="147" y="67"/>
                  <a:pt x="147" y="67"/>
                </a:cubicBezTo>
                <a:cubicBezTo>
                  <a:pt x="147" y="90"/>
                  <a:pt x="147" y="90"/>
                  <a:pt x="147" y="90"/>
                </a:cubicBezTo>
                <a:lnTo>
                  <a:pt x="170" y="89"/>
                </a:ln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85" y="105"/>
                </a:moveTo>
                <a:cubicBezTo>
                  <a:pt x="185" y="160"/>
                  <a:pt x="185" y="160"/>
                  <a:pt x="185" y="160"/>
                </a:cubicBezTo>
                <a:cubicBezTo>
                  <a:pt x="185" y="174"/>
                  <a:pt x="173" y="186"/>
                  <a:pt x="159" y="186"/>
                </a:cubicBezTo>
                <a:cubicBezTo>
                  <a:pt x="77" y="186"/>
                  <a:pt x="77" y="186"/>
                  <a:pt x="77" y="186"/>
                </a:cubicBezTo>
                <a:cubicBezTo>
                  <a:pt x="62" y="186"/>
                  <a:pt x="51" y="174"/>
                  <a:pt x="51" y="160"/>
                </a:cubicBezTo>
                <a:cubicBezTo>
                  <a:pt x="51" y="105"/>
                  <a:pt x="51" y="105"/>
                  <a:pt x="51" y="105"/>
                </a:cubicBezTo>
                <a:cubicBezTo>
                  <a:pt x="51" y="77"/>
                  <a:pt x="51" y="77"/>
                  <a:pt x="51" y="77"/>
                </a:cubicBezTo>
                <a:cubicBezTo>
                  <a:pt x="51" y="63"/>
                  <a:pt x="62" y="51"/>
                  <a:pt x="77" y="51"/>
                </a:cubicBezTo>
                <a:cubicBezTo>
                  <a:pt x="159" y="51"/>
                  <a:pt x="159" y="51"/>
                  <a:pt x="159" y="51"/>
                </a:cubicBezTo>
                <a:cubicBezTo>
                  <a:pt x="173" y="51"/>
                  <a:pt x="185" y="63"/>
                  <a:pt x="185" y="77"/>
                </a:cubicBezTo>
                <a:lnTo>
                  <a:pt x="185" y="105"/>
                </a:lnTo>
                <a:close/>
                <a:moveTo>
                  <a:pt x="155" y="118"/>
                </a:moveTo>
                <a:cubicBezTo>
                  <a:pt x="155" y="139"/>
                  <a:pt x="138" y="155"/>
                  <a:pt x="118" y="155"/>
                </a:cubicBezTo>
                <a:cubicBezTo>
                  <a:pt x="98" y="155"/>
                  <a:pt x="81" y="139"/>
                  <a:pt x="81" y="118"/>
                </a:cubicBezTo>
                <a:cubicBezTo>
                  <a:pt x="81" y="114"/>
                  <a:pt x="82" y="109"/>
                  <a:pt x="84" y="105"/>
                </a:cubicBezTo>
                <a:cubicBezTo>
                  <a:pt x="64" y="105"/>
                  <a:pt x="64" y="105"/>
                  <a:pt x="64" y="105"/>
                </a:cubicBezTo>
                <a:cubicBezTo>
                  <a:pt x="64" y="160"/>
                  <a:pt x="64" y="160"/>
                  <a:pt x="64" y="160"/>
                </a:cubicBezTo>
                <a:cubicBezTo>
                  <a:pt x="64" y="167"/>
                  <a:pt x="70" y="172"/>
                  <a:pt x="77" y="172"/>
                </a:cubicBezTo>
                <a:cubicBezTo>
                  <a:pt x="159" y="172"/>
                  <a:pt x="159" y="172"/>
                  <a:pt x="159" y="172"/>
                </a:cubicBezTo>
                <a:cubicBezTo>
                  <a:pt x="166" y="172"/>
                  <a:pt x="172" y="167"/>
                  <a:pt x="172" y="160"/>
                </a:cubicBezTo>
                <a:cubicBezTo>
                  <a:pt x="172" y="105"/>
                  <a:pt x="172" y="105"/>
                  <a:pt x="172" y="105"/>
                </a:cubicBezTo>
                <a:cubicBezTo>
                  <a:pt x="152" y="105"/>
                  <a:pt x="152" y="105"/>
                  <a:pt x="152" y="105"/>
                </a:cubicBezTo>
                <a:cubicBezTo>
                  <a:pt x="154" y="109"/>
                  <a:pt x="155" y="114"/>
                  <a:pt x="155" y="118"/>
                </a:cubicBezTo>
                <a:close/>
              </a:path>
            </a:pathLst>
          </a:custGeom>
          <a:solidFill>
            <a:schemeClr val="tx1">
              <a:lumMod val="75000"/>
              <a:lumOff val="25000"/>
            </a:schemeClr>
          </a:solidFill>
          <a:ln>
            <a:noFill/>
          </a:ln>
        </p:spPr>
        <p:txBody>
          <a:bodyPr anchor="ctr"/>
          <a:lstStyle/>
          <a:p>
            <a:pPr algn="ctr"/>
          </a:p>
        </p:txBody>
      </p:sp>
      <p:sp>
        <p:nvSpPr>
          <p:cNvPr id="13" name="ïṧḷïḓê-Freeform: Shape 57"/>
          <p:cNvSpPr/>
          <p:nvPr/>
        </p:nvSpPr>
        <p:spPr bwMode="auto">
          <a:xfrm>
            <a:off x="5850002" y="4752231"/>
            <a:ext cx="453832" cy="453832"/>
          </a:xfrm>
          <a:custGeom>
            <a:avLst/>
            <a:gdLst>
              <a:gd name="T0" fmla="*/ 119 w 236"/>
              <a:gd name="T1" fmla="*/ 123 h 236"/>
              <a:gd name="T2" fmla="*/ 111 w 236"/>
              <a:gd name="T3" fmla="*/ 131 h 236"/>
              <a:gd name="T4" fmla="*/ 115 w 236"/>
              <a:gd name="T5" fmla="*/ 138 h 236"/>
              <a:gd name="T6" fmla="*/ 115 w 236"/>
              <a:gd name="T7" fmla="*/ 150 h 236"/>
              <a:gd name="T8" fmla="*/ 118 w 236"/>
              <a:gd name="T9" fmla="*/ 154 h 236"/>
              <a:gd name="T10" fmla="*/ 119 w 236"/>
              <a:gd name="T11" fmla="*/ 154 h 236"/>
              <a:gd name="T12" fmla="*/ 122 w 236"/>
              <a:gd name="T13" fmla="*/ 150 h 236"/>
              <a:gd name="T14" fmla="*/ 122 w 236"/>
              <a:gd name="T15" fmla="*/ 138 h 236"/>
              <a:gd name="T16" fmla="*/ 126 w 236"/>
              <a:gd name="T17" fmla="*/ 131 h 236"/>
              <a:gd name="T18" fmla="*/ 119 w 236"/>
              <a:gd name="T19" fmla="*/ 123 h 236"/>
              <a:gd name="T20" fmla="*/ 119 w 236"/>
              <a:gd name="T21" fmla="*/ 66 h 236"/>
              <a:gd name="T22" fmla="*/ 100 w 236"/>
              <a:gd name="T23" fmla="*/ 84 h 236"/>
              <a:gd name="T24" fmla="*/ 100 w 236"/>
              <a:gd name="T25" fmla="*/ 102 h 236"/>
              <a:gd name="T26" fmla="*/ 137 w 236"/>
              <a:gd name="T27" fmla="*/ 102 h 236"/>
              <a:gd name="T28" fmla="*/ 137 w 236"/>
              <a:gd name="T29" fmla="*/ 84 h 236"/>
              <a:gd name="T30" fmla="*/ 119 w 236"/>
              <a:gd name="T31" fmla="*/ 66 h 236"/>
              <a:gd name="T32" fmla="*/ 118 w 236"/>
              <a:gd name="T33" fmla="*/ 0 h 236"/>
              <a:gd name="T34" fmla="*/ 0 w 236"/>
              <a:gd name="T35" fmla="*/ 118 h 236"/>
              <a:gd name="T36" fmla="*/ 118 w 236"/>
              <a:gd name="T37" fmla="*/ 236 h 236"/>
              <a:gd name="T38" fmla="*/ 236 w 236"/>
              <a:gd name="T39" fmla="*/ 118 h 236"/>
              <a:gd name="T40" fmla="*/ 118 w 236"/>
              <a:gd name="T41" fmla="*/ 0 h 236"/>
              <a:gd name="T42" fmla="*/ 164 w 236"/>
              <a:gd name="T43" fmla="*/ 161 h 236"/>
              <a:gd name="T44" fmla="*/ 149 w 236"/>
              <a:gd name="T45" fmla="*/ 176 h 236"/>
              <a:gd name="T46" fmla="*/ 88 w 236"/>
              <a:gd name="T47" fmla="*/ 176 h 236"/>
              <a:gd name="T48" fmla="*/ 73 w 236"/>
              <a:gd name="T49" fmla="*/ 161 h 236"/>
              <a:gd name="T50" fmla="*/ 73 w 236"/>
              <a:gd name="T51" fmla="*/ 105 h 236"/>
              <a:gd name="T52" fmla="*/ 76 w 236"/>
              <a:gd name="T53" fmla="*/ 102 h 236"/>
              <a:gd name="T54" fmla="*/ 86 w 236"/>
              <a:gd name="T55" fmla="*/ 102 h 236"/>
              <a:gd name="T56" fmla="*/ 86 w 236"/>
              <a:gd name="T57" fmla="*/ 84 h 236"/>
              <a:gd name="T58" fmla="*/ 118 w 236"/>
              <a:gd name="T59" fmla="*/ 51 h 236"/>
              <a:gd name="T60" fmla="*/ 119 w 236"/>
              <a:gd name="T61" fmla="*/ 51 h 236"/>
              <a:gd name="T62" fmla="*/ 152 w 236"/>
              <a:gd name="T63" fmla="*/ 84 h 236"/>
              <a:gd name="T64" fmla="*/ 152 w 236"/>
              <a:gd name="T65" fmla="*/ 102 h 236"/>
              <a:gd name="T66" fmla="*/ 161 w 236"/>
              <a:gd name="T67" fmla="*/ 102 h 236"/>
              <a:gd name="T68" fmla="*/ 164 w 236"/>
              <a:gd name="T69" fmla="*/ 105 h 236"/>
              <a:gd name="T70" fmla="*/ 164 w 236"/>
              <a:gd name="T71" fmla="*/ 16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6" h="236">
                <a:moveTo>
                  <a:pt x="119" y="123"/>
                </a:moveTo>
                <a:cubicBezTo>
                  <a:pt x="114" y="123"/>
                  <a:pt x="111" y="127"/>
                  <a:pt x="111" y="131"/>
                </a:cubicBezTo>
                <a:cubicBezTo>
                  <a:pt x="111" y="134"/>
                  <a:pt x="112" y="136"/>
                  <a:pt x="115" y="138"/>
                </a:cubicBezTo>
                <a:cubicBezTo>
                  <a:pt x="115" y="150"/>
                  <a:pt x="115" y="150"/>
                  <a:pt x="115" y="150"/>
                </a:cubicBezTo>
                <a:cubicBezTo>
                  <a:pt x="115" y="152"/>
                  <a:pt x="116" y="154"/>
                  <a:pt x="118" y="154"/>
                </a:cubicBezTo>
                <a:cubicBezTo>
                  <a:pt x="119" y="154"/>
                  <a:pt x="119" y="154"/>
                  <a:pt x="119" y="154"/>
                </a:cubicBezTo>
                <a:cubicBezTo>
                  <a:pt x="121" y="154"/>
                  <a:pt x="122" y="152"/>
                  <a:pt x="122" y="150"/>
                </a:cubicBezTo>
                <a:cubicBezTo>
                  <a:pt x="122" y="138"/>
                  <a:pt x="122" y="138"/>
                  <a:pt x="122" y="138"/>
                </a:cubicBezTo>
                <a:cubicBezTo>
                  <a:pt x="125" y="136"/>
                  <a:pt x="126" y="134"/>
                  <a:pt x="126" y="131"/>
                </a:cubicBezTo>
                <a:cubicBezTo>
                  <a:pt x="126" y="126"/>
                  <a:pt x="123" y="123"/>
                  <a:pt x="119" y="123"/>
                </a:cubicBezTo>
                <a:close/>
                <a:moveTo>
                  <a:pt x="119" y="66"/>
                </a:moveTo>
                <a:cubicBezTo>
                  <a:pt x="108" y="66"/>
                  <a:pt x="100" y="74"/>
                  <a:pt x="100" y="84"/>
                </a:cubicBezTo>
                <a:cubicBezTo>
                  <a:pt x="100" y="102"/>
                  <a:pt x="100" y="102"/>
                  <a:pt x="100" y="102"/>
                </a:cubicBezTo>
                <a:cubicBezTo>
                  <a:pt x="137" y="102"/>
                  <a:pt x="137" y="102"/>
                  <a:pt x="137" y="102"/>
                </a:cubicBezTo>
                <a:cubicBezTo>
                  <a:pt x="137" y="84"/>
                  <a:pt x="137" y="84"/>
                  <a:pt x="137" y="84"/>
                </a:cubicBezTo>
                <a:cubicBezTo>
                  <a:pt x="137" y="74"/>
                  <a:pt x="129" y="66"/>
                  <a:pt x="119" y="66"/>
                </a:cubicBez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64" y="161"/>
                </a:moveTo>
                <a:cubicBezTo>
                  <a:pt x="164" y="169"/>
                  <a:pt x="157" y="176"/>
                  <a:pt x="149" y="176"/>
                </a:cubicBezTo>
                <a:cubicBezTo>
                  <a:pt x="88" y="176"/>
                  <a:pt x="88" y="176"/>
                  <a:pt x="88" y="176"/>
                </a:cubicBezTo>
                <a:cubicBezTo>
                  <a:pt x="80" y="176"/>
                  <a:pt x="73" y="169"/>
                  <a:pt x="73" y="161"/>
                </a:cubicBezTo>
                <a:cubicBezTo>
                  <a:pt x="73" y="105"/>
                  <a:pt x="73" y="105"/>
                  <a:pt x="73" y="105"/>
                </a:cubicBezTo>
                <a:cubicBezTo>
                  <a:pt x="73" y="103"/>
                  <a:pt x="74" y="102"/>
                  <a:pt x="76" y="102"/>
                </a:cubicBezTo>
                <a:cubicBezTo>
                  <a:pt x="86" y="102"/>
                  <a:pt x="86" y="102"/>
                  <a:pt x="86" y="102"/>
                </a:cubicBezTo>
                <a:cubicBezTo>
                  <a:pt x="86" y="84"/>
                  <a:pt x="86" y="84"/>
                  <a:pt x="86" y="84"/>
                </a:cubicBezTo>
                <a:cubicBezTo>
                  <a:pt x="86" y="66"/>
                  <a:pt x="100" y="52"/>
                  <a:pt x="118" y="51"/>
                </a:cubicBezTo>
                <a:cubicBezTo>
                  <a:pt x="119" y="51"/>
                  <a:pt x="119" y="51"/>
                  <a:pt x="119" y="51"/>
                </a:cubicBezTo>
                <a:cubicBezTo>
                  <a:pt x="137" y="52"/>
                  <a:pt x="152" y="66"/>
                  <a:pt x="152" y="84"/>
                </a:cubicBezTo>
                <a:cubicBezTo>
                  <a:pt x="152" y="102"/>
                  <a:pt x="152" y="102"/>
                  <a:pt x="152" y="102"/>
                </a:cubicBezTo>
                <a:cubicBezTo>
                  <a:pt x="161" y="102"/>
                  <a:pt x="161" y="102"/>
                  <a:pt x="161" y="102"/>
                </a:cubicBezTo>
                <a:cubicBezTo>
                  <a:pt x="163" y="102"/>
                  <a:pt x="164" y="103"/>
                  <a:pt x="164" y="105"/>
                </a:cubicBezTo>
                <a:lnTo>
                  <a:pt x="164" y="161"/>
                </a:lnTo>
                <a:close/>
              </a:path>
            </a:pathLst>
          </a:custGeom>
          <a:solidFill>
            <a:schemeClr val="tx1">
              <a:lumMod val="75000"/>
              <a:lumOff val="25000"/>
            </a:schemeClr>
          </a:solidFill>
          <a:ln>
            <a:noFill/>
          </a:ln>
        </p:spPr>
        <p:txBody>
          <a:bodyPr anchor="ctr"/>
          <a:lstStyle/>
          <a:p>
            <a:pPr algn="ctr"/>
          </a:p>
        </p:txBody>
      </p:sp>
      <p:grpSp>
        <p:nvGrpSpPr>
          <p:cNvPr id="33" name="组合 32"/>
          <p:cNvGrpSpPr/>
          <p:nvPr/>
        </p:nvGrpSpPr>
        <p:grpSpPr>
          <a:xfrm>
            <a:off x="927115" y="1963426"/>
            <a:ext cx="2971785" cy="851318"/>
            <a:chOff x="7885431" y="3392005"/>
            <a:chExt cx="2971785" cy="851318"/>
          </a:xfrm>
        </p:grpSpPr>
        <p:sp>
          <p:nvSpPr>
            <p:cNvPr id="34" name="矩形 33"/>
            <p:cNvSpPr/>
            <p:nvPr/>
          </p:nvSpPr>
          <p:spPr>
            <a:xfrm>
              <a:off x="7885431" y="3747033"/>
              <a:ext cx="2971785" cy="496290"/>
            </a:xfrm>
            <a:prstGeom prst="rect">
              <a:avLst/>
            </a:prstGeom>
          </p:spPr>
          <p:txBody>
            <a:bodyPr wrap="square">
              <a:spAutoFit/>
              <a:scene3d>
                <a:camera prst="orthographicFront"/>
                <a:lightRig rig="threePt" dir="t"/>
              </a:scene3d>
              <a:sp3d contourW="12700"/>
            </a:bodyPr>
            <a:lstStyle/>
            <a:p>
              <a:pPr algn="r">
                <a:lnSpc>
                  <a:spcPct val="125000"/>
                </a:lnSpc>
              </a:pPr>
              <a:r>
                <a:rPr lang="zh-CN" altLang="en-US" sz="1050" dirty="0">
                  <a:gradFill>
                    <a:gsLst>
                      <a:gs pos="0">
                        <a:srgbClr val="E5B77C"/>
                      </a:gs>
                      <a:gs pos="100000">
                        <a:srgbClr val="955C12"/>
                      </a:gs>
                    </a:gsLst>
                    <a:lin ang="5400000" scaled="1"/>
                  </a:gradFill>
                  <a:latin typeface="+mn-ea"/>
                </a:rPr>
                <a:t>用户可以在投影仪或者计算机上进行演示也可以将演示文稿打印出来制作成胶在投影仪</a:t>
              </a:r>
              <a:endParaRPr lang="zh-CN" altLang="en-US" sz="1050" dirty="0">
                <a:gradFill>
                  <a:gsLst>
                    <a:gs pos="0">
                      <a:srgbClr val="E5B77C"/>
                    </a:gs>
                    <a:gs pos="100000">
                      <a:srgbClr val="955C12"/>
                    </a:gs>
                  </a:gsLst>
                  <a:lin ang="5400000" scaled="1"/>
                </a:gradFill>
                <a:latin typeface="+mn-ea"/>
              </a:endParaRPr>
            </a:p>
          </p:txBody>
        </p:sp>
        <p:sp>
          <p:nvSpPr>
            <p:cNvPr id="35" name="矩形 34"/>
            <p:cNvSpPr/>
            <p:nvPr/>
          </p:nvSpPr>
          <p:spPr>
            <a:xfrm>
              <a:off x="8806664" y="3392005"/>
              <a:ext cx="2050552" cy="387798"/>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600" b="1" dirty="0">
                  <a:gradFill>
                    <a:gsLst>
                      <a:gs pos="0">
                        <a:srgbClr val="E5B77C"/>
                      </a:gs>
                      <a:gs pos="100000">
                        <a:srgbClr val="955C12"/>
                      </a:gs>
                    </a:gsLst>
                    <a:lin ang="5400000" scaled="1"/>
                  </a:gradFill>
                  <a:latin typeface="+mn-ea"/>
                </a:rPr>
                <a:t>标题文字添加</a:t>
              </a:r>
              <a:endParaRPr lang="zh-CN" altLang="en-US" sz="1600" b="1" dirty="0">
                <a:gradFill>
                  <a:gsLst>
                    <a:gs pos="0">
                      <a:srgbClr val="E5B77C"/>
                    </a:gs>
                    <a:gs pos="100000">
                      <a:srgbClr val="955C12"/>
                    </a:gs>
                  </a:gsLst>
                  <a:lin ang="5400000" scaled="1"/>
                </a:gradFill>
                <a:latin typeface="+mn-ea"/>
              </a:endParaRPr>
            </a:p>
          </p:txBody>
        </p:sp>
      </p:grpSp>
      <p:grpSp>
        <p:nvGrpSpPr>
          <p:cNvPr id="36" name="组合 35"/>
          <p:cNvGrpSpPr/>
          <p:nvPr/>
        </p:nvGrpSpPr>
        <p:grpSpPr>
          <a:xfrm>
            <a:off x="8332803" y="1963426"/>
            <a:ext cx="2971785" cy="851318"/>
            <a:chOff x="7885431" y="3392005"/>
            <a:chExt cx="2971785" cy="851318"/>
          </a:xfrm>
        </p:grpSpPr>
        <p:sp>
          <p:nvSpPr>
            <p:cNvPr id="37" name="矩形 36"/>
            <p:cNvSpPr/>
            <p:nvPr/>
          </p:nvSpPr>
          <p:spPr>
            <a:xfrm>
              <a:off x="7885431" y="3747033"/>
              <a:ext cx="2971785" cy="496290"/>
            </a:xfrm>
            <a:prstGeom prst="rect">
              <a:avLst/>
            </a:prstGeom>
          </p:spPr>
          <p:txBody>
            <a:bodyPr wrap="square">
              <a:spAutoFit/>
              <a:scene3d>
                <a:camera prst="orthographicFront"/>
                <a:lightRig rig="threePt" dir="t"/>
              </a:scene3d>
              <a:sp3d contourW="12700"/>
            </a:bodyPr>
            <a:lstStyle/>
            <a:p>
              <a:pPr>
                <a:lnSpc>
                  <a:spcPct val="125000"/>
                </a:lnSpc>
              </a:pPr>
              <a:r>
                <a:rPr lang="zh-CN" altLang="en-US" sz="1050" dirty="0">
                  <a:gradFill>
                    <a:gsLst>
                      <a:gs pos="0">
                        <a:srgbClr val="E5B77C"/>
                      </a:gs>
                      <a:gs pos="100000">
                        <a:srgbClr val="955C12"/>
                      </a:gs>
                    </a:gsLst>
                    <a:lin ang="5400000" scaled="1"/>
                  </a:gradFill>
                  <a:latin typeface="+mn-ea"/>
                </a:rPr>
                <a:t>用户可以在投影仪或者计算机上进行演示也可以将演示文稿打印出来制作成胶在投影仪</a:t>
              </a:r>
              <a:endParaRPr lang="zh-CN" altLang="en-US" sz="1050" dirty="0">
                <a:gradFill>
                  <a:gsLst>
                    <a:gs pos="0">
                      <a:srgbClr val="E5B77C"/>
                    </a:gs>
                    <a:gs pos="100000">
                      <a:srgbClr val="955C12"/>
                    </a:gs>
                  </a:gsLst>
                  <a:lin ang="5400000" scaled="1"/>
                </a:gradFill>
                <a:latin typeface="+mn-ea"/>
              </a:endParaRPr>
            </a:p>
          </p:txBody>
        </p:sp>
        <p:sp>
          <p:nvSpPr>
            <p:cNvPr id="38" name="矩形 37"/>
            <p:cNvSpPr/>
            <p:nvPr/>
          </p:nvSpPr>
          <p:spPr>
            <a:xfrm>
              <a:off x="7885432" y="3392005"/>
              <a:ext cx="2050552" cy="362792"/>
            </a:xfrm>
            <a:prstGeom prst="rect">
              <a:avLst/>
            </a:prstGeom>
          </p:spPr>
          <p:txBody>
            <a:bodyPr wrap="square">
              <a:spAutoFit/>
              <a:scene3d>
                <a:camera prst="orthographicFront"/>
                <a:lightRig rig="threePt" dir="t"/>
              </a:scene3d>
              <a:sp3d contourW="12700"/>
            </a:bodyPr>
            <a:lstStyle/>
            <a:p>
              <a:pPr>
                <a:lnSpc>
                  <a:spcPct val="120000"/>
                </a:lnSpc>
              </a:pPr>
              <a:r>
                <a:rPr lang="zh-CN" altLang="en-US" sz="1600" b="1" dirty="0">
                  <a:gradFill>
                    <a:gsLst>
                      <a:gs pos="0">
                        <a:srgbClr val="E5B77C"/>
                      </a:gs>
                      <a:gs pos="100000">
                        <a:srgbClr val="955C12"/>
                      </a:gs>
                    </a:gsLst>
                    <a:lin ang="5400000" scaled="1"/>
                  </a:gradFill>
                  <a:latin typeface="+mn-ea"/>
                </a:rPr>
                <a:t>标题文字添加</a:t>
              </a:r>
              <a:endParaRPr lang="zh-CN" altLang="en-US" sz="1600" b="1" dirty="0">
                <a:gradFill>
                  <a:gsLst>
                    <a:gs pos="0">
                      <a:srgbClr val="E5B77C"/>
                    </a:gs>
                    <a:gs pos="100000">
                      <a:srgbClr val="955C12"/>
                    </a:gs>
                  </a:gsLst>
                  <a:lin ang="5400000" scaled="1"/>
                </a:gradFill>
                <a:latin typeface="+mn-ea"/>
              </a:endParaRPr>
            </a:p>
          </p:txBody>
        </p:sp>
      </p:grpSp>
      <p:grpSp>
        <p:nvGrpSpPr>
          <p:cNvPr id="39" name="组合 38"/>
          <p:cNvGrpSpPr/>
          <p:nvPr/>
        </p:nvGrpSpPr>
        <p:grpSpPr>
          <a:xfrm>
            <a:off x="927115" y="3300161"/>
            <a:ext cx="2971785" cy="851318"/>
            <a:chOff x="7885431" y="3392005"/>
            <a:chExt cx="2971785" cy="851318"/>
          </a:xfrm>
        </p:grpSpPr>
        <p:sp>
          <p:nvSpPr>
            <p:cNvPr id="40" name="矩形 39"/>
            <p:cNvSpPr/>
            <p:nvPr/>
          </p:nvSpPr>
          <p:spPr>
            <a:xfrm>
              <a:off x="7885431" y="3747033"/>
              <a:ext cx="2971785" cy="496290"/>
            </a:xfrm>
            <a:prstGeom prst="rect">
              <a:avLst/>
            </a:prstGeom>
          </p:spPr>
          <p:txBody>
            <a:bodyPr wrap="square">
              <a:spAutoFit/>
              <a:scene3d>
                <a:camera prst="orthographicFront"/>
                <a:lightRig rig="threePt" dir="t"/>
              </a:scene3d>
              <a:sp3d contourW="12700"/>
            </a:bodyPr>
            <a:lstStyle/>
            <a:p>
              <a:pPr algn="r">
                <a:lnSpc>
                  <a:spcPct val="125000"/>
                </a:lnSpc>
              </a:pPr>
              <a:r>
                <a:rPr lang="zh-CN" altLang="en-US" sz="1050" dirty="0">
                  <a:gradFill>
                    <a:gsLst>
                      <a:gs pos="0">
                        <a:srgbClr val="E5B77C"/>
                      </a:gs>
                      <a:gs pos="100000">
                        <a:srgbClr val="955C12"/>
                      </a:gs>
                    </a:gsLst>
                    <a:lin ang="5400000" scaled="1"/>
                  </a:gradFill>
                  <a:latin typeface="+mn-ea"/>
                </a:rPr>
                <a:t>用户可以在投影仪或者计算机上进行演示也可以将演示文稿打印出来制作成胶在投影仪</a:t>
              </a:r>
              <a:endParaRPr lang="zh-CN" altLang="en-US" sz="1050" dirty="0">
                <a:gradFill>
                  <a:gsLst>
                    <a:gs pos="0">
                      <a:srgbClr val="E5B77C"/>
                    </a:gs>
                    <a:gs pos="100000">
                      <a:srgbClr val="955C12"/>
                    </a:gs>
                  </a:gsLst>
                  <a:lin ang="5400000" scaled="1"/>
                </a:gradFill>
                <a:latin typeface="+mn-ea"/>
              </a:endParaRPr>
            </a:p>
          </p:txBody>
        </p:sp>
        <p:sp>
          <p:nvSpPr>
            <p:cNvPr id="41" name="矩形 40"/>
            <p:cNvSpPr/>
            <p:nvPr/>
          </p:nvSpPr>
          <p:spPr>
            <a:xfrm>
              <a:off x="8806664" y="3392005"/>
              <a:ext cx="2050552" cy="387798"/>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600" b="1" dirty="0">
                  <a:gradFill>
                    <a:gsLst>
                      <a:gs pos="0">
                        <a:srgbClr val="E5B77C"/>
                      </a:gs>
                      <a:gs pos="100000">
                        <a:srgbClr val="955C12"/>
                      </a:gs>
                    </a:gsLst>
                    <a:lin ang="5400000" scaled="1"/>
                  </a:gradFill>
                  <a:latin typeface="+mn-ea"/>
                </a:rPr>
                <a:t>标题文字添加</a:t>
              </a:r>
              <a:endParaRPr lang="zh-CN" altLang="en-US" sz="1600" b="1" dirty="0">
                <a:gradFill>
                  <a:gsLst>
                    <a:gs pos="0">
                      <a:srgbClr val="E5B77C"/>
                    </a:gs>
                    <a:gs pos="100000">
                      <a:srgbClr val="955C12"/>
                    </a:gs>
                  </a:gsLst>
                  <a:lin ang="5400000" scaled="1"/>
                </a:gradFill>
                <a:latin typeface="+mn-ea"/>
              </a:endParaRPr>
            </a:p>
          </p:txBody>
        </p:sp>
      </p:grpSp>
      <p:grpSp>
        <p:nvGrpSpPr>
          <p:cNvPr id="42" name="组合 41"/>
          <p:cNvGrpSpPr/>
          <p:nvPr/>
        </p:nvGrpSpPr>
        <p:grpSpPr>
          <a:xfrm>
            <a:off x="8332803" y="3300161"/>
            <a:ext cx="2971785" cy="851318"/>
            <a:chOff x="7885431" y="3392005"/>
            <a:chExt cx="2971785" cy="851318"/>
          </a:xfrm>
        </p:grpSpPr>
        <p:sp>
          <p:nvSpPr>
            <p:cNvPr id="43" name="矩形 42"/>
            <p:cNvSpPr/>
            <p:nvPr/>
          </p:nvSpPr>
          <p:spPr>
            <a:xfrm>
              <a:off x="7885431" y="3747033"/>
              <a:ext cx="2971785" cy="496290"/>
            </a:xfrm>
            <a:prstGeom prst="rect">
              <a:avLst/>
            </a:prstGeom>
          </p:spPr>
          <p:txBody>
            <a:bodyPr wrap="square">
              <a:spAutoFit/>
              <a:scene3d>
                <a:camera prst="orthographicFront"/>
                <a:lightRig rig="threePt" dir="t"/>
              </a:scene3d>
              <a:sp3d contourW="12700"/>
            </a:bodyPr>
            <a:lstStyle/>
            <a:p>
              <a:pPr>
                <a:lnSpc>
                  <a:spcPct val="125000"/>
                </a:lnSpc>
              </a:pPr>
              <a:r>
                <a:rPr lang="zh-CN" altLang="en-US" sz="1050" dirty="0">
                  <a:gradFill>
                    <a:gsLst>
                      <a:gs pos="0">
                        <a:srgbClr val="E5B77C"/>
                      </a:gs>
                      <a:gs pos="100000">
                        <a:srgbClr val="955C12"/>
                      </a:gs>
                    </a:gsLst>
                    <a:lin ang="5400000" scaled="1"/>
                  </a:gradFill>
                  <a:latin typeface="+mn-ea"/>
                </a:rPr>
                <a:t>用户可以在投影仪或者计算机上进行演示也可以将演示文稿打印出来制作成胶在投影仪</a:t>
              </a:r>
              <a:endParaRPr lang="zh-CN" altLang="en-US" sz="1050" dirty="0">
                <a:gradFill>
                  <a:gsLst>
                    <a:gs pos="0">
                      <a:srgbClr val="E5B77C"/>
                    </a:gs>
                    <a:gs pos="100000">
                      <a:srgbClr val="955C12"/>
                    </a:gs>
                  </a:gsLst>
                  <a:lin ang="5400000" scaled="1"/>
                </a:gradFill>
                <a:latin typeface="+mn-ea"/>
              </a:endParaRPr>
            </a:p>
          </p:txBody>
        </p:sp>
        <p:sp>
          <p:nvSpPr>
            <p:cNvPr id="44" name="矩形 43"/>
            <p:cNvSpPr/>
            <p:nvPr/>
          </p:nvSpPr>
          <p:spPr>
            <a:xfrm>
              <a:off x="7885432" y="3392005"/>
              <a:ext cx="2050552" cy="362792"/>
            </a:xfrm>
            <a:prstGeom prst="rect">
              <a:avLst/>
            </a:prstGeom>
          </p:spPr>
          <p:txBody>
            <a:bodyPr wrap="square">
              <a:spAutoFit/>
              <a:scene3d>
                <a:camera prst="orthographicFront"/>
                <a:lightRig rig="threePt" dir="t"/>
              </a:scene3d>
              <a:sp3d contourW="12700"/>
            </a:bodyPr>
            <a:lstStyle/>
            <a:p>
              <a:pPr>
                <a:lnSpc>
                  <a:spcPct val="120000"/>
                </a:lnSpc>
              </a:pPr>
              <a:r>
                <a:rPr lang="zh-CN" altLang="en-US" sz="1600" b="1" dirty="0">
                  <a:gradFill>
                    <a:gsLst>
                      <a:gs pos="0">
                        <a:srgbClr val="E5B77C"/>
                      </a:gs>
                      <a:gs pos="100000">
                        <a:srgbClr val="955C12"/>
                      </a:gs>
                    </a:gsLst>
                    <a:lin ang="5400000" scaled="1"/>
                  </a:gradFill>
                  <a:latin typeface="+mn-ea"/>
                </a:rPr>
                <a:t>标题文字添加</a:t>
              </a:r>
              <a:endParaRPr lang="zh-CN" altLang="en-US" sz="1600" b="1" dirty="0">
                <a:gradFill>
                  <a:gsLst>
                    <a:gs pos="0">
                      <a:srgbClr val="E5B77C"/>
                    </a:gs>
                    <a:gs pos="100000">
                      <a:srgbClr val="955C12"/>
                    </a:gs>
                  </a:gsLst>
                  <a:lin ang="5400000" scaled="1"/>
                </a:gradFill>
                <a:latin typeface="+mn-ea"/>
              </a:endParaRPr>
            </a:p>
          </p:txBody>
        </p:sp>
      </p:grpSp>
      <p:grpSp>
        <p:nvGrpSpPr>
          <p:cNvPr id="45" name="组合 44"/>
          <p:cNvGrpSpPr/>
          <p:nvPr/>
        </p:nvGrpSpPr>
        <p:grpSpPr>
          <a:xfrm>
            <a:off x="927115" y="4636897"/>
            <a:ext cx="2971785" cy="851318"/>
            <a:chOff x="7885431" y="3392005"/>
            <a:chExt cx="2971785" cy="851318"/>
          </a:xfrm>
        </p:grpSpPr>
        <p:sp>
          <p:nvSpPr>
            <p:cNvPr id="46" name="矩形 45"/>
            <p:cNvSpPr/>
            <p:nvPr/>
          </p:nvSpPr>
          <p:spPr>
            <a:xfrm>
              <a:off x="7885431" y="3747033"/>
              <a:ext cx="2971785" cy="496290"/>
            </a:xfrm>
            <a:prstGeom prst="rect">
              <a:avLst/>
            </a:prstGeom>
          </p:spPr>
          <p:txBody>
            <a:bodyPr wrap="square">
              <a:spAutoFit/>
              <a:scene3d>
                <a:camera prst="orthographicFront"/>
                <a:lightRig rig="threePt" dir="t"/>
              </a:scene3d>
              <a:sp3d contourW="12700"/>
            </a:bodyPr>
            <a:lstStyle/>
            <a:p>
              <a:pPr algn="r">
                <a:lnSpc>
                  <a:spcPct val="125000"/>
                </a:lnSpc>
              </a:pPr>
              <a:r>
                <a:rPr lang="zh-CN" altLang="en-US" sz="1050" dirty="0">
                  <a:gradFill>
                    <a:gsLst>
                      <a:gs pos="0">
                        <a:srgbClr val="E5B77C"/>
                      </a:gs>
                      <a:gs pos="100000">
                        <a:srgbClr val="955C12"/>
                      </a:gs>
                    </a:gsLst>
                    <a:lin ang="5400000" scaled="1"/>
                  </a:gradFill>
                  <a:latin typeface="+mn-ea"/>
                </a:rPr>
                <a:t>用户可以在投影仪或者计算机上进行演示也可以将演示文稿打印出来制作成胶在投影仪</a:t>
              </a:r>
              <a:endParaRPr lang="zh-CN" altLang="en-US" sz="1050" dirty="0">
                <a:gradFill>
                  <a:gsLst>
                    <a:gs pos="0">
                      <a:srgbClr val="E5B77C"/>
                    </a:gs>
                    <a:gs pos="100000">
                      <a:srgbClr val="955C12"/>
                    </a:gs>
                  </a:gsLst>
                  <a:lin ang="5400000" scaled="1"/>
                </a:gradFill>
                <a:latin typeface="+mn-ea"/>
              </a:endParaRPr>
            </a:p>
          </p:txBody>
        </p:sp>
        <p:sp>
          <p:nvSpPr>
            <p:cNvPr id="47" name="矩形 46"/>
            <p:cNvSpPr/>
            <p:nvPr/>
          </p:nvSpPr>
          <p:spPr>
            <a:xfrm>
              <a:off x="8806664" y="3392005"/>
              <a:ext cx="2050552" cy="362792"/>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600" b="1" dirty="0">
                  <a:gradFill>
                    <a:gsLst>
                      <a:gs pos="0">
                        <a:srgbClr val="E5B77C"/>
                      </a:gs>
                      <a:gs pos="100000">
                        <a:srgbClr val="955C12"/>
                      </a:gs>
                    </a:gsLst>
                    <a:lin ang="5400000" scaled="1"/>
                  </a:gradFill>
                  <a:latin typeface="+mn-ea"/>
                </a:rPr>
                <a:t>标题文字添加</a:t>
              </a:r>
              <a:endParaRPr lang="zh-CN" altLang="en-US" sz="1600" b="1" dirty="0">
                <a:gradFill>
                  <a:gsLst>
                    <a:gs pos="0">
                      <a:srgbClr val="E5B77C"/>
                    </a:gs>
                    <a:gs pos="100000">
                      <a:srgbClr val="955C12"/>
                    </a:gs>
                  </a:gsLst>
                  <a:lin ang="5400000" scaled="1"/>
                </a:gradFill>
                <a:latin typeface="+mn-ea"/>
              </a:endParaRPr>
            </a:p>
          </p:txBody>
        </p:sp>
      </p:grpSp>
      <p:grpSp>
        <p:nvGrpSpPr>
          <p:cNvPr id="48" name="组合 47"/>
          <p:cNvGrpSpPr/>
          <p:nvPr/>
        </p:nvGrpSpPr>
        <p:grpSpPr>
          <a:xfrm>
            <a:off x="8332803" y="4636897"/>
            <a:ext cx="2971785" cy="851318"/>
            <a:chOff x="7885431" y="3392005"/>
            <a:chExt cx="2971785" cy="851318"/>
          </a:xfrm>
        </p:grpSpPr>
        <p:sp>
          <p:nvSpPr>
            <p:cNvPr id="49" name="矩形 48"/>
            <p:cNvSpPr/>
            <p:nvPr/>
          </p:nvSpPr>
          <p:spPr>
            <a:xfrm>
              <a:off x="7885431" y="3747033"/>
              <a:ext cx="2971785" cy="496290"/>
            </a:xfrm>
            <a:prstGeom prst="rect">
              <a:avLst/>
            </a:prstGeom>
          </p:spPr>
          <p:txBody>
            <a:bodyPr wrap="square">
              <a:spAutoFit/>
              <a:scene3d>
                <a:camera prst="orthographicFront"/>
                <a:lightRig rig="threePt" dir="t"/>
              </a:scene3d>
              <a:sp3d contourW="12700"/>
            </a:bodyPr>
            <a:lstStyle/>
            <a:p>
              <a:pPr>
                <a:lnSpc>
                  <a:spcPct val="125000"/>
                </a:lnSpc>
              </a:pPr>
              <a:r>
                <a:rPr lang="zh-CN" altLang="en-US" sz="1050" dirty="0">
                  <a:gradFill>
                    <a:gsLst>
                      <a:gs pos="0">
                        <a:srgbClr val="E5B77C"/>
                      </a:gs>
                      <a:gs pos="100000">
                        <a:srgbClr val="955C12"/>
                      </a:gs>
                    </a:gsLst>
                    <a:lin ang="5400000" scaled="1"/>
                  </a:gradFill>
                  <a:latin typeface="+mn-ea"/>
                </a:rPr>
                <a:t>用户可以在投影仪或者计算机上进行演示也可以将演示文稿打印出来制作成胶在投影仪</a:t>
              </a:r>
              <a:endParaRPr lang="zh-CN" altLang="en-US" sz="1050" dirty="0">
                <a:gradFill>
                  <a:gsLst>
                    <a:gs pos="0">
                      <a:srgbClr val="E5B77C"/>
                    </a:gs>
                    <a:gs pos="100000">
                      <a:srgbClr val="955C12"/>
                    </a:gs>
                  </a:gsLst>
                  <a:lin ang="5400000" scaled="1"/>
                </a:gradFill>
                <a:latin typeface="+mn-ea"/>
              </a:endParaRPr>
            </a:p>
          </p:txBody>
        </p:sp>
        <p:sp>
          <p:nvSpPr>
            <p:cNvPr id="50" name="矩形 49"/>
            <p:cNvSpPr/>
            <p:nvPr/>
          </p:nvSpPr>
          <p:spPr>
            <a:xfrm>
              <a:off x="7885432" y="3392005"/>
              <a:ext cx="2050552" cy="362792"/>
            </a:xfrm>
            <a:prstGeom prst="rect">
              <a:avLst/>
            </a:prstGeom>
          </p:spPr>
          <p:txBody>
            <a:bodyPr wrap="square">
              <a:spAutoFit/>
              <a:scene3d>
                <a:camera prst="orthographicFront"/>
                <a:lightRig rig="threePt" dir="t"/>
              </a:scene3d>
              <a:sp3d contourW="12700"/>
            </a:bodyPr>
            <a:lstStyle/>
            <a:p>
              <a:pPr>
                <a:lnSpc>
                  <a:spcPct val="120000"/>
                </a:lnSpc>
              </a:pPr>
              <a:r>
                <a:rPr lang="zh-CN" altLang="en-US" sz="1600" b="1" dirty="0">
                  <a:gradFill>
                    <a:gsLst>
                      <a:gs pos="0">
                        <a:srgbClr val="E5B77C"/>
                      </a:gs>
                      <a:gs pos="100000">
                        <a:srgbClr val="955C12"/>
                      </a:gs>
                    </a:gsLst>
                    <a:lin ang="5400000" scaled="1"/>
                  </a:gradFill>
                  <a:latin typeface="+mn-ea"/>
                </a:rPr>
                <a:t>标题文字添加</a:t>
              </a:r>
              <a:endParaRPr lang="zh-CN" altLang="en-US" sz="1600" b="1" dirty="0">
                <a:gradFill>
                  <a:gsLst>
                    <a:gs pos="0">
                      <a:srgbClr val="E5B77C"/>
                    </a:gs>
                    <a:gs pos="100000">
                      <a:srgbClr val="955C12"/>
                    </a:gs>
                  </a:gsLst>
                  <a:lin ang="5400000" scaled="1"/>
                </a:gradFill>
                <a:latin typeface="+mn-ea"/>
              </a:endParaRPr>
            </a:p>
          </p:txBody>
        </p:sp>
      </p:grpSp>
      <p:pic>
        <p:nvPicPr>
          <p:cNvPr id="58" name="图片占位符 57"/>
          <p:cNvPicPr>
            <a:picLocks noGrp="1" noChangeAspect="1"/>
          </p:cNvPicPr>
          <p:nvPr>
            <p:ph type="pic" sz="quarter" idx="10"/>
          </p:nvPr>
        </p:nvPicPr>
        <p:blipFill>
          <a:blip r:embed="rId1" cstate="print">
            <a:grayscl/>
            <a:extLst>
              <a:ext uri="{28A0092B-C50C-407E-A947-70E740481C1C}">
                <a14:useLocalDpi xmlns:a14="http://schemas.microsoft.com/office/drawing/2010/main" val="0"/>
              </a:ext>
            </a:extLst>
          </a:blip>
          <a:srcRect l="18750" r="18750"/>
          <a:stretch>
            <a:fillRect/>
          </a:stretch>
        </p:blipFill>
        <p:spPr/>
      </p:pic>
      <p:grpSp>
        <p:nvGrpSpPr>
          <p:cNvPr id="31" name="组合 30"/>
          <p:cNvGrpSpPr/>
          <p:nvPr/>
        </p:nvGrpSpPr>
        <p:grpSpPr>
          <a:xfrm>
            <a:off x="874713" y="291823"/>
            <a:ext cx="3807891" cy="717646"/>
            <a:chOff x="874713" y="291823"/>
            <a:chExt cx="3807891" cy="717646"/>
          </a:xfrm>
        </p:grpSpPr>
        <p:sp>
          <p:nvSpPr>
            <p:cNvPr id="32" name="文本框 31"/>
            <p:cNvSpPr txBox="1"/>
            <p:nvPr/>
          </p:nvSpPr>
          <p:spPr>
            <a:xfrm>
              <a:off x="874714" y="291823"/>
              <a:ext cx="2646878" cy="584775"/>
            </a:xfrm>
            <a:prstGeom prst="rect">
              <a:avLst/>
            </a:prstGeom>
            <a:noFill/>
          </p:spPr>
          <p:txBody>
            <a:bodyPr wrap="none" rtlCol="0">
              <a:spAutoFit/>
              <a:scene3d>
                <a:camera prst="orthographicFront"/>
                <a:lightRig rig="threePt" dir="t"/>
              </a:scene3d>
              <a:sp3d contourW="12700"/>
            </a:bodyPr>
            <a:lstStyle/>
            <a:p>
              <a:r>
                <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51" name="文本框 50"/>
            <p:cNvSpPr txBox="1"/>
            <p:nvPr/>
          </p:nvSpPr>
          <p:spPr>
            <a:xfrm>
              <a:off x="874713" y="749141"/>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1000"/>
                                        <p:tgtEl>
                                          <p:spTgt spid="58"/>
                                        </p:tgtEl>
                                      </p:cBhvr>
                                    </p:animEffect>
                                    <p:anim calcmode="lin" valueType="num">
                                      <p:cBhvr>
                                        <p:cTn id="58" dur="1000" fill="hold"/>
                                        <p:tgtEl>
                                          <p:spTgt spid="58"/>
                                        </p:tgtEl>
                                        <p:attrNameLst>
                                          <p:attrName>ppt_x</p:attrName>
                                        </p:attrNameLst>
                                      </p:cBhvr>
                                      <p:tavLst>
                                        <p:tav tm="0">
                                          <p:val>
                                            <p:strVal val="#ppt_x"/>
                                          </p:val>
                                        </p:tav>
                                        <p:tav tm="100000">
                                          <p:val>
                                            <p:strVal val="#ppt_x"/>
                                          </p:val>
                                        </p:tav>
                                      </p:tavLst>
                                    </p:anim>
                                    <p:anim calcmode="lin" valueType="num">
                                      <p:cBhvr>
                                        <p:cTn id="59" dur="1000" fill="hold"/>
                                        <p:tgtEl>
                                          <p:spTgt spid="58"/>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12" presetClass="entr" presetSubtype="2"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p:tgtEl>
                                          <p:spTgt spid="33"/>
                                        </p:tgtEl>
                                        <p:attrNameLst>
                                          <p:attrName>ppt_x</p:attrName>
                                        </p:attrNameLst>
                                      </p:cBhvr>
                                      <p:tavLst>
                                        <p:tav tm="0">
                                          <p:val>
                                            <p:strVal val="#ppt_x+#ppt_w*1.125000"/>
                                          </p:val>
                                        </p:tav>
                                        <p:tav tm="100000">
                                          <p:val>
                                            <p:strVal val="#ppt_x"/>
                                          </p:val>
                                        </p:tav>
                                      </p:tavLst>
                                    </p:anim>
                                    <p:animEffect transition="in" filter="wipe(left)">
                                      <p:cBhvr>
                                        <p:cTn id="64" dur="500"/>
                                        <p:tgtEl>
                                          <p:spTgt spid="33"/>
                                        </p:tgtEl>
                                      </p:cBhvr>
                                    </p:animEffect>
                                  </p:childTnLst>
                                </p:cTn>
                              </p:par>
                              <p:par>
                                <p:cTn id="65" presetID="12" presetClass="entr" presetSubtype="2"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additive="base">
                                        <p:cTn id="67" dur="500"/>
                                        <p:tgtEl>
                                          <p:spTgt spid="39"/>
                                        </p:tgtEl>
                                        <p:attrNameLst>
                                          <p:attrName>ppt_x</p:attrName>
                                        </p:attrNameLst>
                                      </p:cBhvr>
                                      <p:tavLst>
                                        <p:tav tm="0">
                                          <p:val>
                                            <p:strVal val="#ppt_x+#ppt_w*1.125000"/>
                                          </p:val>
                                        </p:tav>
                                        <p:tav tm="100000">
                                          <p:val>
                                            <p:strVal val="#ppt_x"/>
                                          </p:val>
                                        </p:tav>
                                      </p:tavLst>
                                    </p:anim>
                                    <p:animEffect transition="in" filter="wipe(left)">
                                      <p:cBhvr>
                                        <p:cTn id="68" dur="500"/>
                                        <p:tgtEl>
                                          <p:spTgt spid="39"/>
                                        </p:tgtEl>
                                      </p:cBhvr>
                                    </p:animEffect>
                                  </p:childTnLst>
                                </p:cTn>
                              </p:par>
                              <p:par>
                                <p:cTn id="69" presetID="12" presetClass="entr" presetSubtype="2" fill="hold"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500"/>
                                        <p:tgtEl>
                                          <p:spTgt spid="45"/>
                                        </p:tgtEl>
                                        <p:attrNameLst>
                                          <p:attrName>ppt_x</p:attrName>
                                        </p:attrNameLst>
                                      </p:cBhvr>
                                      <p:tavLst>
                                        <p:tav tm="0">
                                          <p:val>
                                            <p:strVal val="#ppt_x+#ppt_w*1.125000"/>
                                          </p:val>
                                        </p:tav>
                                        <p:tav tm="100000">
                                          <p:val>
                                            <p:strVal val="#ppt_x"/>
                                          </p:val>
                                        </p:tav>
                                      </p:tavLst>
                                    </p:anim>
                                    <p:animEffect transition="in" filter="wipe(left)">
                                      <p:cBhvr>
                                        <p:cTn id="72" dur="500"/>
                                        <p:tgtEl>
                                          <p:spTgt spid="45"/>
                                        </p:tgtEl>
                                      </p:cBhvr>
                                    </p:animEffect>
                                  </p:childTnLst>
                                </p:cTn>
                              </p:par>
                              <p:par>
                                <p:cTn id="73" presetID="12" presetClass="entr" presetSubtype="8"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anim calcmode="lin" valueType="num">
                                      <p:cBhvr additive="base">
                                        <p:cTn id="75" dur="500"/>
                                        <p:tgtEl>
                                          <p:spTgt spid="36"/>
                                        </p:tgtEl>
                                        <p:attrNameLst>
                                          <p:attrName>ppt_x</p:attrName>
                                        </p:attrNameLst>
                                      </p:cBhvr>
                                      <p:tavLst>
                                        <p:tav tm="0">
                                          <p:val>
                                            <p:strVal val="#ppt_x-#ppt_w*1.125000"/>
                                          </p:val>
                                        </p:tav>
                                        <p:tav tm="100000">
                                          <p:val>
                                            <p:strVal val="#ppt_x"/>
                                          </p:val>
                                        </p:tav>
                                      </p:tavLst>
                                    </p:anim>
                                    <p:animEffect transition="in" filter="wipe(right)">
                                      <p:cBhvr>
                                        <p:cTn id="76" dur="500"/>
                                        <p:tgtEl>
                                          <p:spTgt spid="36"/>
                                        </p:tgtEl>
                                      </p:cBhvr>
                                    </p:animEffect>
                                  </p:childTnLst>
                                </p:cTn>
                              </p:par>
                              <p:par>
                                <p:cTn id="77" presetID="12" presetClass="entr" presetSubtype="8"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anim calcmode="lin" valueType="num">
                                      <p:cBhvr additive="base">
                                        <p:cTn id="79" dur="500"/>
                                        <p:tgtEl>
                                          <p:spTgt spid="42"/>
                                        </p:tgtEl>
                                        <p:attrNameLst>
                                          <p:attrName>ppt_x</p:attrName>
                                        </p:attrNameLst>
                                      </p:cBhvr>
                                      <p:tavLst>
                                        <p:tav tm="0">
                                          <p:val>
                                            <p:strVal val="#ppt_x-#ppt_w*1.125000"/>
                                          </p:val>
                                        </p:tav>
                                        <p:tav tm="100000">
                                          <p:val>
                                            <p:strVal val="#ppt_x"/>
                                          </p:val>
                                        </p:tav>
                                      </p:tavLst>
                                    </p:anim>
                                    <p:animEffect transition="in" filter="wipe(right)">
                                      <p:cBhvr>
                                        <p:cTn id="80" dur="500"/>
                                        <p:tgtEl>
                                          <p:spTgt spid="42"/>
                                        </p:tgtEl>
                                      </p:cBhvr>
                                    </p:animEffect>
                                  </p:childTnLst>
                                </p:cTn>
                              </p:par>
                              <p:par>
                                <p:cTn id="81" presetID="12" presetClass="entr" presetSubtype="8" fill="hold" nodeType="withEffect">
                                  <p:stCondLst>
                                    <p:cond delay="0"/>
                                  </p:stCondLst>
                                  <p:childTnLst>
                                    <p:set>
                                      <p:cBhvr>
                                        <p:cTn id="82" dur="1" fill="hold">
                                          <p:stCondLst>
                                            <p:cond delay="0"/>
                                          </p:stCondLst>
                                        </p:cTn>
                                        <p:tgtEl>
                                          <p:spTgt spid="48"/>
                                        </p:tgtEl>
                                        <p:attrNameLst>
                                          <p:attrName>style.visibility</p:attrName>
                                        </p:attrNameLst>
                                      </p:cBhvr>
                                      <p:to>
                                        <p:strVal val="visible"/>
                                      </p:to>
                                    </p:set>
                                    <p:anim calcmode="lin" valueType="num">
                                      <p:cBhvr additive="base">
                                        <p:cTn id="83" dur="500"/>
                                        <p:tgtEl>
                                          <p:spTgt spid="48"/>
                                        </p:tgtEl>
                                        <p:attrNameLst>
                                          <p:attrName>ppt_x</p:attrName>
                                        </p:attrNameLst>
                                      </p:cBhvr>
                                      <p:tavLst>
                                        <p:tav tm="0">
                                          <p:val>
                                            <p:strVal val="#ppt_x-#ppt_w*1.125000"/>
                                          </p:val>
                                        </p:tav>
                                        <p:tav tm="100000">
                                          <p:val>
                                            <p:strVal val="#ppt_x"/>
                                          </p:val>
                                        </p:tav>
                                      </p:tavLst>
                                    </p:anim>
                                    <p:animEffect transition="in" filter="wipe(right)">
                                      <p:cBhvr>
                                        <p:cTn id="8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3911142" y="865430"/>
            <a:ext cx="4240633" cy="4240633"/>
          </a:xfrm>
          <a:prstGeom prst="ellipse">
            <a:avLst/>
          </a:prstGeom>
          <a:noFill/>
          <a:ln w="76200">
            <a:gradFill>
              <a:gsLst>
                <a:gs pos="35000">
                  <a:schemeClr val="accent1">
                    <a:lumMod val="20000"/>
                    <a:lumOff val="80000"/>
                  </a:schemeClr>
                </a:gs>
                <a:gs pos="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7560000">
            <a:off x="3858584" y="1072610"/>
            <a:ext cx="382478" cy="329723"/>
          </a:xfrm>
          <a:prstGeom prst="triangle">
            <a:avLst/>
          </a:prstGeom>
          <a:gradFill>
            <a:gsLst>
              <a:gs pos="57300">
                <a:schemeClr val="accent1">
                  <a:lumMod val="20000"/>
                  <a:lumOff val="80000"/>
                </a:schemeClr>
              </a:gs>
              <a:gs pos="0">
                <a:srgbClr val="EEB948"/>
              </a:gs>
              <a:gs pos="100000">
                <a:srgbClr val="B16F27"/>
              </a:gs>
            </a:gsLst>
            <a:lin ang="5400000" scaled="1"/>
          </a:gra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080202" y="1042318"/>
            <a:ext cx="3886855" cy="3886855"/>
          </a:xfrm>
          <a:prstGeom prst="ellipse">
            <a:avLst/>
          </a:prstGeom>
          <a:noFill/>
          <a:ln w="28575">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366649" y="5550656"/>
            <a:ext cx="9458621" cy="523220"/>
          </a:xfrm>
          <a:prstGeom prst="rect">
            <a:avLst/>
          </a:prstGeom>
          <a:noFill/>
        </p:spPr>
        <p:txBody>
          <a:bodyPr wrap="square" rtlCol="0">
            <a:spAutoFit/>
          </a:bodyPr>
          <a:lstStyle/>
          <a:p>
            <a:pPr algn="ctr"/>
            <a:r>
              <a:rPr lang="en-US" altLang="zh-CN" sz="1400"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Century Gothic" panose="020B0502020202020204" pitchFamily="34" charset="0"/>
                <a:cs typeface="Segoe UI Semilight" panose="020B0402040204020203" pitchFamily="34" charset="0"/>
              </a:rPr>
              <a:t>Energy and persistence conquer all things. Never underestimate your power to change yourself. You have to believe in yourself. That's the secret of success. Energy and persistence conquer all things</a:t>
            </a:r>
            <a:endParaRPr lang="zh-CN" altLang="en-US" sz="1400"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Century Gothic" panose="020B0502020202020204" pitchFamily="34" charset="0"/>
              <a:cs typeface="Segoe UI Semilight" panose="020B0402040204020203" pitchFamily="34" charset="0"/>
            </a:endParaRPr>
          </a:p>
        </p:txBody>
      </p:sp>
      <p:sp>
        <p:nvSpPr>
          <p:cNvPr id="9" name="文本框 8"/>
          <p:cNvSpPr txBox="1"/>
          <p:nvPr/>
        </p:nvSpPr>
        <p:spPr>
          <a:xfrm>
            <a:off x="4100399" y="2132246"/>
            <a:ext cx="3991201" cy="1538883"/>
          </a:xfrm>
          <a:prstGeom prst="rect">
            <a:avLst/>
          </a:prstGeom>
          <a:noFill/>
          <a:effectLst>
            <a:outerShdw blurRad="50800" dist="63500" dir="2700000" algn="tl" rotWithShape="0">
              <a:prstClr val="black">
                <a:alpha val="40000"/>
              </a:prstClr>
            </a:outerShdw>
          </a:effectLst>
        </p:spPr>
        <p:txBody>
          <a:bodyPr wrap="square" rtlCol="0">
            <a:spAutoFit/>
          </a:bodyPr>
          <a:lstStyle/>
          <a:p>
            <a:pPr algn="ctr"/>
            <a:r>
              <a:rPr lang="en-US" altLang="zh-CN" sz="54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cs typeface="Segoe UI Semilight" panose="020B0402040204020203" pitchFamily="34" charset="0"/>
              </a:rPr>
              <a:t>PART 04</a:t>
            </a:r>
            <a:endParaRPr lang="en-US" altLang="zh-CN" sz="54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cs typeface="Segoe UI Semilight" panose="020B0402040204020203" pitchFamily="34" charset="0"/>
            </a:endParaRPr>
          </a:p>
          <a:p>
            <a:pPr algn="ctr"/>
            <a:r>
              <a:rPr lang="zh-CN" altLang="en-US" sz="40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Segoe UI Semilight" panose="020B0402040204020203" pitchFamily="34" charset="0"/>
                <a:cs typeface="Segoe UI Semilight" panose="020B0402040204020203" pitchFamily="34" charset="0"/>
              </a:rPr>
              <a:t>标题文字添加</a:t>
            </a:r>
            <a:endParaRPr lang="zh-CN" altLang="en-US" sz="40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Segoe UI Semilight" panose="020B0402040204020203" pitchFamily="34" charset="0"/>
              <a:cs typeface="Segoe UI Semilight" panose="020B0402040204020203" pitchFamily="34" charset="0"/>
            </a:endParaRPr>
          </a:p>
        </p:txBody>
      </p:sp>
      <p:sp>
        <p:nvSpPr>
          <p:cNvPr id="10" name="等腰三角形 9"/>
          <p:cNvSpPr/>
          <p:nvPr/>
        </p:nvSpPr>
        <p:spPr>
          <a:xfrm rot="11160000">
            <a:off x="7914793" y="4516184"/>
            <a:ext cx="433912" cy="374063"/>
          </a:xfrm>
          <a:prstGeom prst="triangle">
            <a:avLst/>
          </a:prstGeom>
          <a:gradFill>
            <a:gsLst>
              <a:gs pos="57300">
                <a:schemeClr val="accent1">
                  <a:lumMod val="20000"/>
                  <a:lumOff val="80000"/>
                </a:schemeClr>
              </a:gs>
              <a:gs pos="0">
                <a:srgbClr val="EEB948"/>
              </a:gs>
              <a:gs pos="100000">
                <a:srgbClr val="B16F27"/>
              </a:gs>
            </a:gsLst>
            <a:lin ang="5400000" scaled="1"/>
          </a:gra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flipH="1">
            <a:off x="8156831" y="1173340"/>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1908166" y="3935882"/>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8048597" y="885973"/>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2027386" y="4176010"/>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 calcmode="lin" valueType="num">
                                      <p:cBhvr>
                                        <p:cTn id="9" dur="1250" fill="hold"/>
                                        <p:tgtEl>
                                          <p:spTgt spid="3"/>
                                        </p:tgtEl>
                                        <p:attrNameLst>
                                          <p:attrName>style.rotation</p:attrName>
                                        </p:attrNameLst>
                                      </p:cBhvr>
                                      <p:tavLst>
                                        <p:tav tm="0">
                                          <p:val>
                                            <p:fltVal val="360"/>
                                          </p:val>
                                        </p:tav>
                                        <p:tav tm="100000">
                                          <p:val>
                                            <p:fltVal val="0"/>
                                          </p:val>
                                        </p:tav>
                                      </p:tavLst>
                                    </p:anim>
                                    <p:animEffect transition="in" filter="fade">
                                      <p:cBhvr>
                                        <p:cTn id="10" dur="1250"/>
                                        <p:tgtEl>
                                          <p:spTgt spid="3"/>
                                        </p:tgtEl>
                                      </p:cBhvr>
                                    </p:animEffect>
                                  </p:childTnLst>
                                </p:cTn>
                              </p:par>
                              <p:par>
                                <p:cTn id="11" presetID="49" presetClass="entr" presetSubtype="0" decel="100000" fill="hold" grpId="0" nodeType="withEffect">
                                  <p:stCondLst>
                                    <p:cond delay="6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250" fill="hold"/>
                                        <p:tgtEl>
                                          <p:spTgt spid="5"/>
                                        </p:tgtEl>
                                        <p:attrNameLst>
                                          <p:attrName>ppt_w</p:attrName>
                                        </p:attrNameLst>
                                      </p:cBhvr>
                                      <p:tavLst>
                                        <p:tav tm="0">
                                          <p:val>
                                            <p:fltVal val="0"/>
                                          </p:val>
                                        </p:tav>
                                        <p:tav tm="100000">
                                          <p:val>
                                            <p:strVal val="#ppt_w"/>
                                          </p:val>
                                        </p:tav>
                                      </p:tavLst>
                                    </p:anim>
                                    <p:anim calcmode="lin" valueType="num">
                                      <p:cBhvr>
                                        <p:cTn id="14" dur="1250" fill="hold"/>
                                        <p:tgtEl>
                                          <p:spTgt spid="5"/>
                                        </p:tgtEl>
                                        <p:attrNameLst>
                                          <p:attrName>ppt_h</p:attrName>
                                        </p:attrNameLst>
                                      </p:cBhvr>
                                      <p:tavLst>
                                        <p:tav tm="0">
                                          <p:val>
                                            <p:fltVal val="0"/>
                                          </p:val>
                                        </p:tav>
                                        <p:tav tm="100000">
                                          <p:val>
                                            <p:strVal val="#ppt_h"/>
                                          </p:val>
                                        </p:tav>
                                      </p:tavLst>
                                    </p:anim>
                                    <p:anim calcmode="lin" valueType="num">
                                      <p:cBhvr>
                                        <p:cTn id="15" dur="1250" fill="hold"/>
                                        <p:tgtEl>
                                          <p:spTgt spid="5"/>
                                        </p:tgtEl>
                                        <p:attrNameLst>
                                          <p:attrName>style.rotation</p:attrName>
                                        </p:attrNameLst>
                                      </p:cBhvr>
                                      <p:tavLst>
                                        <p:tav tm="0">
                                          <p:val>
                                            <p:fltVal val="360"/>
                                          </p:val>
                                        </p:tav>
                                        <p:tav tm="100000">
                                          <p:val>
                                            <p:fltVal val="0"/>
                                          </p:val>
                                        </p:tav>
                                      </p:tavLst>
                                    </p:anim>
                                    <p:animEffect transition="in" filter="fade">
                                      <p:cBhvr>
                                        <p:cTn id="16" dur="1250"/>
                                        <p:tgtEl>
                                          <p:spTgt spid="5"/>
                                        </p:tgtEl>
                                      </p:cBhvr>
                                    </p:animEffect>
                                  </p:childTnLst>
                                </p:cTn>
                              </p:par>
                              <p:par>
                                <p:cTn id="17" presetID="23" presetClass="entr" presetSubtype="16"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 calcmode="lin" valueType="num">
                                      <p:cBhvr>
                                        <p:cTn id="19" dur="1500" fill="hold"/>
                                        <p:tgtEl>
                                          <p:spTgt spid="9"/>
                                        </p:tgtEl>
                                        <p:attrNameLst>
                                          <p:attrName>ppt_w</p:attrName>
                                        </p:attrNameLst>
                                      </p:cBhvr>
                                      <p:tavLst>
                                        <p:tav tm="0">
                                          <p:val>
                                            <p:fltVal val="0"/>
                                          </p:val>
                                        </p:tav>
                                        <p:tav tm="100000">
                                          <p:val>
                                            <p:strVal val="#ppt_w"/>
                                          </p:val>
                                        </p:tav>
                                      </p:tavLst>
                                    </p:anim>
                                    <p:anim calcmode="lin" valueType="num">
                                      <p:cBhvr>
                                        <p:cTn id="20" dur="1500" fill="hold"/>
                                        <p:tgtEl>
                                          <p:spTgt spid="9"/>
                                        </p:tgtEl>
                                        <p:attrNameLst>
                                          <p:attrName>ppt_h</p:attrName>
                                        </p:attrNameLst>
                                      </p:cBhvr>
                                      <p:tavLst>
                                        <p:tav tm="0">
                                          <p:val>
                                            <p:fltVal val="0"/>
                                          </p:val>
                                        </p:tav>
                                        <p:tav tm="100000">
                                          <p:val>
                                            <p:strVal val="#ppt_h"/>
                                          </p:val>
                                        </p:tav>
                                      </p:tavLst>
                                    </p:anim>
                                  </p:childTnLst>
                                </p:cTn>
                              </p:par>
                              <p:par>
                                <p:cTn id="21" presetID="53" presetClass="entr" presetSubtype="16" fill="hold" grpId="1" nodeType="withEffect">
                                  <p:stCondLst>
                                    <p:cond delay="1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par>
                                <p:cTn id="26" presetID="53" presetClass="entr" presetSubtype="16" fill="hold" grpId="1" nodeType="withEffect">
                                  <p:stCondLst>
                                    <p:cond delay="150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1" presetClass="path" presetSubtype="0" accel="50000" decel="50000" fill="hold" grpId="0" nodeType="withEffect">
                                  <p:stCondLst>
                                    <p:cond delay="1750"/>
                                  </p:stCondLst>
                                  <p:childTnLst>
                                    <p:animMotion origin="layout" path="M 0.01094 -0.00162 C 0.0875 -0.14745 0.21537 -0.15717 0.29583 -0.02407 C 0.37695 0.11112 0.3806 0.33866 0.30391 0.48426 C 0.22761 0.62963 0.09961 0.63727 0.01914 0.50371 C -0.06172 0.37037 -0.06549 0.14422 0.01094 -0.00162 Z " pathEditMode="relative" rAng="18780000" ptsTypes="AAAAA">
                                      <p:cBhvr>
                                        <p:cTn id="32" dur="3000" fill="hold"/>
                                        <p:tgtEl>
                                          <p:spTgt spid="4"/>
                                        </p:tgtEl>
                                        <p:attrNameLst>
                                          <p:attrName>ppt_x</p:attrName>
                                          <p:attrName>ppt_y</p:attrName>
                                        </p:attrNameLst>
                                      </p:cBhvr>
                                      <p:rCtr x="14687" y="24213"/>
                                    </p:animMotion>
                                  </p:childTnLst>
                                </p:cTn>
                              </p:par>
                              <p:par>
                                <p:cTn id="33" presetID="1" presetClass="path" presetSubtype="0" accel="50000" decel="50000" fill="hold" grpId="0" nodeType="withEffect">
                                  <p:stCondLst>
                                    <p:cond delay="1750"/>
                                  </p:stCondLst>
                                  <p:childTnLst>
                                    <p:animMotion origin="layout" path="M -0.00573 -0.00509 C 0.06875 -0.16551 0.05846 -0.40139 -0.02943 -0.5331 C -0.11823 -0.66366 -0.25026 -0.64144 -0.32565 -0.48241 C -0.40039 -0.32315 -0.38894 -0.08773 -0.3013 0.04305 C -0.21354 0.17546 -0.08164 0.15301 -0.00573 -0.00509 Z " pathEditMode="relative" rAng="18600000" ptsTypes="AAAAA">
                                      <p:cBhvr>
                                        <p:cTn id="34" dur="3000" fill="hold"/>
                                        <p:tgtEl>
                                          <p:spTgt spid="10"/>
                                        </p:tgtEl>
                                        <p:attrNameLst>
                                          <p:attrName>ppt_x</p:attrName>
                                          <p:attrName>ppt_y</p:attrName>
                                        </p:attrNameLst>
                                      </p:cBhvr>
                                      <p:rCtr x="-15951" y="-23958"/>
                                    </p:animMotion>
                                  </p:childTnLst>
                                </p:cTn>
                              </p:par>
                              <p:par>
                                <p:cTn id="35" presetID="23" presetClass="entr" presetSubtype="16" fill="hold" grpId="0" nodeType="withEffect">
                                  <p:stCondLst>
                                    <p:cond delay="1750"/>
                                  </p:stCondLst>
                                  <p:iterate type="lt">
                                    <p:tmPct val="7321"/>
                                  </p:iterate>
                                  <p:childTnLst>
                                    <p:set>
                                      <p:cBhvr>
                                        <p:cTn id="36" dur="1" fill="hold">
                                          <p:stCondLst>
                                            <p:cond delay="0"/>
                                          </p:stCondLst>
                                        </p:cTn>
                                        <p:tgtEl>
                                          <p:spTgt spid="7"/>
                                        </p:tgtEl>
                                        <p:attrNameLst>
                                          <p:attrName>style.visibility</p:attrName>
                                        </p:attrNameLst>
                                      </p:cBhvr>
                                      <p:to>
                                        <p:strVal val="visible"/>
                                      </p:to>
                                    </p:set>
                                    <p:anim calcmode="lin" valueType="num">
                                      <p:cBhvr>
                                        <p:cTn id="37" dur="250" fill="hold"/>
                                        <p:tgtEl>
                                          <p:spTgt spid="7"/>
                                        </p:tgtEl>
                                        <p:attrNameLst>
                                          <p:attrName>ppt_w</p:attrName>
                                        </p:attrNameLst>
                                      </p:cBhvr>
                                      <p:tavLst>
                                        <p:tav tm="0">
                                          <p:val>
                                            <p:fltVal val="0"/>
                                          </p:val>
                                        </p:tav>
                                        <p:tav tm="100000">
                                          <p:val>
                                            <p:strVal val="#ppt_w"/>
                                          </p:val>
                                        </p:tav>
                                      </p:tavLst>
                                    </p:anim>
                                    <p:anim calcmode="lin" valueType="num">
                                      <p:cBhvr>
                                        <p:cTn id="38" dur="250" fill="hold"/>
                                        <p:tgtEl>
                                          <p:spTgt spid="7"/>
                                        </p:tgtEl>
                                        <p:attrNameLst>
                                          <p:attrName>ppt_h</p:attrName>
                                        </p:attrNameLst>
                                      </p:cBhvr>
                                      <p:tavLst>
                                        <p:tav tm="0">
                                          <p:val>
                                            <p:fltVal val="0"/>
                                          </p:val>
                                        </p:tav>
                                        <p:tav tm="100000">
                                          <p:val>
                                            <p:strVal val="#ppt_h"/>
                                          </p:val>
                                        </p:tav>
                                      </p:tavLst>
                                    </p:anim>
                                  </p:childTnLst>
                                </p:cTn>
                              </p:par>
                              <p:par>
                                <p:cTn id="39" presetID="22" presetClass="entr" presetSubtype="4" fill="hold" nodeType="withEffect">
                                  <p:stCondLst>
                                    <p:cond delay="225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1250"/>
                                        <p:tgtEl>
                                          <p:spTgt spid="19"/>
                                        </p:tgtEl>
                                      </p:cBhvr>
                                    </p:animEffect>
                                  </p:childTnLst>
                                </p:cTn>
                              </p:par>
                              <p:par>
                                <p:cTn id="42" presetID="22" presetClass="entr" presetSubtype="4" fill="hold" nodeType="withEffect">
                                  <p:stCondLst>
                                    <p:cond delay="250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1250"/>
                                        <p:tgtEl>
                                          <p:spTgt spid="21"/>
                                        </p:tgtEl>
                                      </p:cBhvr>
                                    </p:animEffect>
                                  </p:childTnLst>
                                </p:cTn>
                              </p:par>
                              <p:par>
                                <p:cTn id="45" presetID="22" presetClass="entr" presetSubtype="4" fill="hold" nodeType="withEffect">
                                  <p:stCondLst>
                                    <p:cond delay="280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1250"/>
                                        <p:tgtEl>
                                          <p:spTgt spid="20"/>
                                        </p:tgtEl>
                                      </p:cBhvr>
                                    </p:animEffect>
                                  </p:childTnLst>
                                </p:cTn>
                              </p:par>
                              <p:par>
                                <p:cTn id="48" presetID="22" presetClass="entr" presetSubtype="4" fill="hold" nodeType="withEffect">
                                  <p:stCondLst>
                                    <p:cond delay="300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7" grpId="0"/>
      <p:bldP spid="9" grpId="0"/>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4985130" y="1535475"/>
            <a:ext cx="6332158" cy="4507776"/>
          </a:xfrm>
          <a:prstGeom prst="rect">
            <a:avLst/>
          </a:prstGeom>
          <a:blipFill dpi="0" rotWithShape="1">
            <a:blip r:embed="rId1" cstate="print">
              <a:extLst>
                <a:ext uri="{BEBA8EAE-BF5A-486C-A8C5-ECC9F3942E4B}">
                  <a14:imgProps xmlns:a14="http://schemas.microsoft.com/office/drawing/2010/main">
                    <a14:imgLayer r:embed="rId2">
                      <a14:imgEffect>
                        <a14:colorTemperature colorTemp="8800"/>
                      </a14:imgEffect>
                    </a14:imgLayer>
                  </a14:imgProps>
                </a:ext>
              </a:extLst>
            </a:blip>
            <a:srcRect/>
            <a:stretch>
              <a:fillRect/>
            </a:stretch>
          </a:blipFill>
          <a:ln>
            <a:noFill/>
          </a:ln>
        </p:spPr>
        <p:txBody>
          <a:bodyPr lIns="121908" tIns="60954" rIns="121908" bIns="60954" anchor="ctr"/>
          <a:lstStyle/>
          <a:p>
            <a:pPr algn="ctr" eaLnBrk="1" hangingPunct="1">
              <a:buFont typeface="Arial" panose="020B0604020202020204" pitchFamily="34" charset="0"/>
              <a:buNone/>
            </a:pPr>
            <a:endParaRPr lang="zh-CN" altLang="en-US" dirty="0">
              <a:solidFill>
                <a:srgbClr val="FFFFFF"/>
              </a:solidFill>
            </a:endParaRPr>
          </a:p>
        </p:txBody>
      </p:sp>
      <p:sp>
        <p:nvSpPr>
          <p:cNvPr id="4" name="矩形 3"/>
          <p:cNvSpPr>
            <a:spLocks noChangeArrowheads="1"/>
          </p:cNvSpPr>
          <p:nvPr/>
        </p:nvSpPr>
        <p:spPr bwMode="auto">
          <a:xfrm>
            <a:off x="874713" y="3012448"/>
            <a:ext cx="6694904" cy="2477975"/>
          </a:xfrm>
          <a:prstGeom prst="rect">
            <a:avLst/>
          </a:prstGeom>
          <a:gradFill>
            <a:gsLst>
              <a:gs pos="0">
                <a:srgbClr val="D59430"/>
              </a:gs>
              <a:gs pos="37000">
                <a:srgbClr val="E4BB6D"/>
              </a:gs>
              <a:gs pos="70000">
                <a:srgbClr val="F8E79A"/>
              </a:gs>
              <a:gs pos="100000">
                <a:srgbClr val="D59430"/>
              </a:gs>
            </a:gsLst>
            <a:lin ang="2700000" scaled="1"/>
          </a:gradFill>
          <a:ln>
            <a:noFill/>
          </a:ln>
        </p:spPr>
        <p:txBody>
          <a:bodyPr lIns="239976" tIns="143986" rIns="239976" bIns="143986"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just">
              <a:lnSpc>
                <a:spcPct val="130000"/>
              </a:lnSpc>
              <a:spcBef>
                <a:spcPts val="800"/>
              </a:spcBef>
              <a:spcAft>
                <a:spcPts val="800"/>
              </a:spcAft>
              <a:buNone/>
              <a:defRPr/>
            </a:pPr>
            <a:endParaRPr lang="en-US" altLang="zh-CN" sz="1900" dirty="0">
              <a:solidFill>
                <a:srgbClr val="FFFFFF"/>
              </a:solidFill>
              <a:latin typeface="+mn-ea"/>
              <a:ea typeface="+mn-ea"/>
            </a:endParaRPr>
          </a:p>
          <a:p>
            <a:pPr algn="just">
              <a:lnSpc>
                <a:spcPct val="130000"/>
              </a:lnSpc>
              <a:spcBef>
                <a:spcPts val="800"/>
              </a:spcBef>
              <a:spcAft>
                <a:spcPts val="800"/>
              </a:spcAft>
              <a:buNone/>
              <a:defRPr/>
            </a:pPr>
            <a:endParaRPr lang="zh-CN" altLang="en-US" sz="1900" dirty="0">
              <a:solidFill>
                <a:srgbClr val="FFFFFF"/>
              </a:solidFill>
              <a:latin typeface="+mn-ea"/>
              <a:ea typeface="+mn-ea"/>
            </a:endParaRPr>
          </a:p>
        </p:txBody>
      </p:sp>
      <p:sp>
        <p:nvSpPr>
          <p:cNvPr id="5" name="矩形 4"/>
          <p:cNvSpPr/>
          <p:nvPr/>
        </p:nvSpPr>
        <p:spPr>
          <a:xfrm>
            <a:off x="1091678" y="3538415"/>
            <a:ext cx="6022917" cy="623235"/>
          </a:xfrm>
          <a:prstGeom prst="rect">
            <a:avLst/>
          </a:prstGeom>
        </p:spPr>
        <p:txBody>
          <a:bodyPr wrap="square" lIns="121908" tIns="60954" rIns="121908" bIns="60954">
            <a:spAutoFit/>
            <a:scene3d>
              <a:camera prst="orthographicFront"/>
              <a:lightRig rig="threePt" dir="t"/>
            </a:scene3d>
            <a:sp3d contourW="12700"/>
          </a:bodyPr>
          <a:lstStyle/>
          <a:p>
            <a:pPr>
              <a:lnSpc>
                <a:spcPct val="125000"/>
              </a:lnSpc>
            </a:pPr>
            <a:r>
              <a:rPr lang="zh-CN" altLang="en-US" sz="1300" dirty="0"/>
              <a:t>我们是一支专业的团队。我们的成员拥有多年的信息安全技术背景，来自国内知名安全公司的一线骨干</a:t>
            </a:r>
            <a:endParaRPr lang="zh-CN" altLang="en-US" sz="1300" dirty="0"/>
          </a:p>
        </p:txBody>
      </p:sp>
      <p:sp>
        <p:nvSpPr>
          <p:cNvPr id="6" name="矩形 5"/>
          <p:cNvSpPr/>
          <p:nvPr/>
        </p:nvSpPr>
        <p:spPr>
          <a:xfrm>
            <a:off x="1091678" y="4672240"/>
            <a:ext cx="6022917" cy="623235"/>
          </a:xfrm>
          <a:prstGeom prst="rect">
            <a:avLst/>
          </a:prstGeom>
        </p:spPr>
        <p:txBody>
          <a:bodyPr wrap="square" lIns="121908" tIns="60954" rIns="121908" bIns="60954">
            <a:spAutoFit/>
            <a:scene3d>
              <a:camera prst="orthographicFront"/>
              <a:lightRig rig="threePt" dir="t"/>
            </a:scene3d>
            <a:sp3d contourW="12700"/>
          </a:bodyPr>
          <a:lstStyle/>
          <a:p>
            <a:pPr>
              <a:lnSpc>
                <a:spcPct val="125000"/>
              </a:lnSpc>
            </a:pPr>
            <a:r>
              <a:rPr lang="zh-CN" altLang="en-US" sz="1300" dirty="0"/>
              <a:t>我们是一支专业的团队。我们的成员拥有多年的信息安全技术背景，来自国内知名安全公司的一线骨干</a:t>
            </a:r>
            <a:endParaRPr lang="zh-CN" altLang="en-US" sz="1300" dirty="0"/>
          </a:p>
        </p:txBody>
      </p:sp>
      <p:sp>
        <p:nvSpPr>
          <p:cNvPr id="7" name="矩形 6"/>
          <p:cNvSpPr/>
          <p:nvPr/>
        </p:nvSpPr>
        <p:spPr>
          <a:xfrm>
            <a:off x="1078756" y="4277080"/>
            <a:ext cx="1708136" cy="466206"/>
          </a:xfrm>
          <a:prstGeom prst="rect">
            <a:avLst/>
          </a:prstGeom>
        </p:spPr>
        <p:txBody>
          <a:bodyPr wrap="none" lIns="121908" tIns="60954" rIns="121908" bIns="60954">
            <a:spAutoFit/>
            <a:scene3d>
              <a:camera prst="orthographicFront"/>
              <a:lightRig rig="threePt" dir="t"/>
            </a:scene3d>
            <a:sp3d contourW="12700"/>
          </a:bodyPr>
          <a:lstStyle/>
          <a:p>
            <a:pPr algn="just">
              <a:lnSpc>
                <a:spcPct val="130000"/>
              </a:lnSpc>
              <a:spcBef>
                <a:spcPts val="800"/>
              </a:spcBef>
              <a:spcAft>
                <a:spcPts val="800"/>
              </a:spcAft>
              <a:defRPr/>
            </a:pPr>
            <a:r>
              <a:rPr lang="zh-CN" altLang="en-US" sz="1900" b="1" dirty="0">
                <a:latin typeface="微软雅黑" panose="020B0503020204020204" pitchFamily="34" charset="-122"/>
              </a:rPr>
              <a:t>客户开拓能力</a:t>
            </a:r>
            <a:endParaRPr lang="en-US" altLang="zh-CN" sz="1900" b="1" dirty="0">
              <a:latin typeface="微软雅黑" panose="020B0503020204020204" pitchFamily="34" charset="-122"/>
            </a:endParaRPr>
          </a:p>
        </p:txBody>
      </p:sp>
      <p:sp>
        <p:nvSpPr>
          <p:cNvPr id="8" name="矩形 7"/>
          <p:cNvSpPr/>
          <p:nvPr/>
        </p:nvSpPr>
        <p:spPr>
          <a:xfrm>
            <a:off x="1078756" y="3108458"/>
            <a:ext cx="1708136" cy="466206"/>
          </a:xfrm>
          <a:prstGeom prst="rect">
            <a:avLst/>
          </a:prstGeom>
        </p:spPr>
        <p:txBody>
          <a:bodyPr wrap="none" lIns="121908" tIns="60954" rIns="121908" bIns="60954">
            <a:spAutoFit/>
            <a:scene3d>
              <a:camera prst="orthographicFront"/>
              <a:lightRig rig="threePt" dir="t"/>
            </a:scene3d>
            <a:sp3d contourW="12700"/>
          </a:bodyPr>
          <a:lstStyle/>
          <a:p>
            <a:pPr algn="just">
              <a:lnSpc>
                <a:spcPct val="130000"/>
              </a:lnSpc>
              <a:spcBef>
                <a:spcPts val="800"/>
              </a:spcBef>
              <a:spcAft>
                <a:spcPts val="800"/>
              </a:spcAft>
              <a:defRPr/>
            </a:pPr>
            <a:r>
              <a:rPr lang="zh-CN" altLang="en-US" sz="1900" b="1" dirty="0">
                <a:latin typeface="微软雅黑" panose="020B0503020204020204" pitchFamily="34" charset="-122"/>
              </a:rPr>
              <a:t>市场感知能力</a:t>
            </a:r>
            <a:endParaRPr lang="en-US" altLang="zh-CN" sz="1900" b="1" dirty="0">
              <a:latin typeface="微软雅黑" panose="020B0503020204020204" pitchFamily="34" charset="-122"/>
            </a:endParaRPr>
          </a:p>
        </p:txBody>
      </p:sp>
      <p:grpSp>
        <p:nvGrpSpPr>
          <p:cNvPr id="9" name="组合 8"/>
          <p:cNvGrpSpPr/>
          <p:nvPr/>
        </p:nvGrpSpPr>
        <p:grpSpPr>
          <a:xfrm>
            <a:off x="874713" y="291823"/>
            <a:ext cx="3807891" cy="717646"/>
            <a:chOff x="874713" y="291823"/>
            <a:chExt cx="3807891" cy="717646"/>
          </a:xfrm>
        </p:grpSpPr>
        <p:sp>
          <p:nvSpPr>
            <p:cNvPr id="10" name="文本框 9"/>
            <p:cNvSpPr txBox="1"/>
            <p:nvPr/>
          </p:nvSpPr>
          <p:spPr>
            <a:xfrm>
              <a:off x="874714" y="291823"/>
              <a:ext cx="2646878" cy="584775"/>
            </a:xfrm>
            <a:prstGeom prst="rect">
              <a:avLst/>
            </a:prstGeom>
            <a:noFill/>
          </p:spPr>
          <p:txBody>
            <a:bodyPr wrap="none" rtlCol="0">
              <a:spAutoFit/>
              <a:scene3d>
                <a:camera prst="orthographicFront"/>
                <a:lightRig rig="threePt" dir="t"/>
              </a:scene3d>
              <a:sp3d contourW="12700"/>
            </a:bodyPr>
            <a:lstStyle/>
            <a:p>
              <a:r>
                <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11" name="文本框 10"/>
            <p:cNvSpPr txBox="1"/>
            <p:nvPr/>
          </p:nvSpPr>
          <p:spPr>
            <a:xfrm>
              <a:off x="874713" y="749141"/>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par>
                                <p:cTn id="22" presetID="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625601" y="2275195"/>
            <a:ext cx="5860105" cy="2011953"/>
            <a:chOff x="762001" y="2000252"/>
            <a:chExt cx="5860105" cy="2011953"/>
          </a:xfrm>
        </p:grpSpPr>
        <p:grpSp>
          <p:nvGrpSpPr>
            <p:cNvPr id="48" name="Group 71"/>
            <p:cNvGrpSpPr/>
            <p:nvPr/>
          </p:nvGrpSpPr>
          <p:grpSpPr bwMode="auto">
            <a:xfrm>
              <a:off x="2381329" y="2190732"/>
              <a:ext cx="3333910" cy="2117"/>
              <a:chOff x="1785918" y="1643056"/>
              <a:chExt cx="2500330" cy="1588"/>
            </a:xfrm>
          </p:grpSpPr>
          <p:cxnSp>
            <p:nvCxnSpPr>
              <p:cNvPr id="51" name="Straight Connector 18"/>
              <p:cNvCxnSpPr/>
              <p:nvPr/>
            </p:nvCxnSpPr>
            <p:spPr>
              <a:xfrm>
                <a:off x="1785860" y="1643071"/>
                <a:ext cx="2500209" cy="1587"/>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19"/>
              <p:cNvCxnSpPr/>
              <p:nvPr/>
            </p:nvCxnSpPr>
            <p:spPr>
              <a:xfrm>
                <a:off x="1785860" y="1643071"/>
                <a:ext cx="2000168" cy="1587"/>
              </a:xfrm>
              <a:prstGeom prst="line">
                <a:avLst/>
              </a:prstGeom>
              <a:ln w="571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oval"/>
              </a:ln>
            </p:spPr>
            <p:style>
              <a:lnRef idx="1">
                <a:schemeClr val="accent1"/>
              </a:lnRef>
              <a:fillRef idx="0">
                <a:schemeClr val="accent1"/>
              </a:fillRef>
              <a:effectRef idx="0">
                <a:schemeClr val="accent1"/>
              </a:effectRef>
              <a:fontRef idx="minor">
                <a:schemeClr val="tx1"/>
              </a:fontRef>
            </p:style>
          </p:cxnSp>
        </p:grpSp>
        <p:sp>
          <p:nvSpPr>
            <p:cNvPr id="49" name="Rectangle 31"/>
            <p:cNvSpPr/>
            <p:nvPr/>
          </p:nvSpPr>
          <p:spPr bwMode="auto">
            <a:xfrm>
              <a:off x="762001" y="2000252"/>
              <a:ext cx="1710853" cy="297454"/>
            </a:xfrm>
            <a:prstGeom prst="rect">
              <a:avLst/>
            </a:prstGeom>
          </p:spPr>
          <p:txBody>
            <a:bodyPr wrap="none">
              <a:spAutoFit/>
              <a:scene3d>
                <a:camera prst="orthographicFront"/>
                <a:lightRig rig="threePt" dir="t"/>
              </a:scene3d>
              <a:sp3d contourW="12700"/>
            </a:bodyPr>
            <a:lstStyle/>
            <a:p>
              <a:pPr fontAlgn="auto">
                <a:spcBef>
                  <a:spcPts val="0"/>
                </a:spcBef>
                <a:spcAft>
                  <a:spcPts val="0"/>
                </a:spcAft>
                <a:defRPr/>
              </a:pPr>
              <a:r>
                <a:rPr lang="en-US" sz="1335" dirty="0">
                  <a:gradFill>
                    <a:gsLst>
                      <a:gs pos="0">
                        <a:srgbClr val="D59430"/>
                      </a:gs>
                      <a:gs pos="37000">
                        <a:srgbClr val="E4BB6D"/>
                      </a:gs>
                      <a:gs pos="70000">
                        <a:srgbClr val="F8E79A"/>
                      </a:gs>
                      <a:gs pos="100000">
                        <a:srgbClr val="D59430"/>
                      </a:gs>
                    </a:gsLst>
                    <a:lin ang="2700000" scaled="1"/>
                  </a:gradFill>
                  <a:latin typeface="+mj-lt"/>
                  <a:ea typeface="Open Sans" pitchFamily="34" charset="0"/>
                  <a:cs typeface="Open Sans" pitchFamily="34" charset="0"/>
                </a:rPr>
                <a:t>YOUR TITLE HERE</a:t>
              </a:r>
              <a:endParaRPr lang="en-US" sz="1335" dirty="0">
                <a:gradFill>
                  <a:gsLst>
                    <a:gs pos="0">
                      <a:srgbClr val="D59430"/>
                    </a:gs>
                    <a:gs pos="37000">
                      <a:srgbClr val="E4BB6D"/>
                    </a:gs>
                    <a:gs pos="70000">
                      <a:srgbClr val="F8E79A"/>
                    </a:gs>
                    <a:gs pos="100000">
                      <a:srgbClr val="D59430"/>
                    </a:gs>
                  </a:gsLst>
                  <a:lin ang="2700000" scaled="1"/>
                </a:gradFill>
                <a:latin typeface="+mj-lt"/>
                <a:ea typeface="Open Sans" pitchFamily="34" charset="0"/>
                <a:cs typeface="Open Sans" pitchFamily="34" charset="0"/>
              </a:endParaRPr>
            </a:p>
          </p:txBody>
        </p:sp>
        <p:sp>
          <p:nvSpPr>
            <p:cNvPr id="50" name="Rectangle 35"/>
            <p:cNvSpPr/>
            <p:nvPr/>
          </p:nvSpPr>
          <p:spPr bwMode="auto">
            <a:xfrm>
              <a:off x="6096000" y="2000252"/>
              <a:ext cx="526106" cy="297454"/>
            </a:xfrm>
            <a:prstGeom prst="rect">
              <a:avLst/>
            </a:prstGeom>
          </p:spPr>
          <p:txBody>
            <a:bodyPr wrap="none">
              <a:spAutoFit/>
              <a:scene3d>
                <a:camera prst="orthographicFront"/>
                <a:lightRig rig="threePt" dir="t"/>
              </a:scene3d>
              <a:sp3d contourW="12700"/>
            </a:bodyPr>
            <a:lstStyle/>
            <a:p>
              <a:pPr fontAlgn="auto">
                <a:spcBef>
                  <a:spcPts val="0"/>
                </a:spcBef>
                <a:spcAft>
                  <a:spcPts val="0"/>
                </a:spcAft>
                <a:defRPr/>
              </a:pPr>
              <a:r>
                <a:rPr lang="en-US" sz="1335" dirty="0">
                  <a:gradFill>
                    <a:gsLst>
                      <a:gs pos="0">
                        <a:srgbClr val="D59430"/>
                      </a:gs>
                      <a:gs pos="37000">
                        <a:srgbClr val="E4BB6D"/>
                      </a:gs>
                      <a:gs pos="70000">
                        <a:srgbClr val="F8E79A"/>
                      </a:gs>
                      <a:gs pos="100000">
                        <a:srgbClr val="D59430"/>
                      </a:gs>
                    </a:gsLst>
                    <a:lin ang="2700000" scaled="1"/>
                  </a:gradFill>
                  <a:latin typeface="+mj-lt"/>
                  <a:ea typeface="Open Sans" pitchFamily="34" charset="0"/>
                  <a:cs typeface="Open Sans" pitchFamily="34" charset="0"/>
                </a:rPr>
                <a:t>80%</a:t>
              </a:r>
              <a:endParaRPr lang="en-US" sz="1335" dirty="0">
                <a:gradFill>
                  <a:gsLst>
                    <a:gs pos="0">
                      <a:srgbClr val="D59430"/>
                    </a:gs>
                    <a:gs pos="37000">
                      <a:srgbClr val="E4BB6D"/>
                    </a:gs>
                    <a:gs pos="70000">
                      <a:srgbClr val="F8E79A"/>
                    </a:gs>
                    <a:gs pos="100000">
                      <a:srgbClr val="D59430"/>
                    </a:gs>
                  </a:gsLst>
                  <a:lin ang="2700000" scaled="1"/>
                </a:gradFill>
                <a:latin typeface="+mj-lt"/>
                <a:ea typeface="Open Sans" pitchFamily="34" charset="0"/>
                <a:cs typeface="Open Sans" pitchFamily="34" charset="0"/>
              </a:endParaRPr>
            </a:p>
          </p:txBody>
        </p:sp>
        <p:grpSp>
          <p:nvGrpSpPr>
            <p:cNvPr id="43" name="Group 69"/>
            <p:cNvGrpSpPr/>
            <p:nvPr/>
          </p:nvGrpSpPr>
          <p:grpSpPr bwMode="auto">
            <a:xfrm>
              <a:off x="2381329" y="2762174"/>
              <a:ext cx="3333910" cy="2117"/>
              <a:chOff x="1785918" y="2071684"/>
              <a:chExt cx="2500330" cy="1588"/>
            </a:xfrm>
          </p:grpSpPr>
          <p:cxnSp>
            <p:nvCxnSpPr>
              <p:cNvPr id="46" name="Straight Connector 21"/>
              <p:cNvCxnSpPr/>
              <p:nvPr/>
            </p:nvCxnSpPr>
            <p:spPr>
              <a:xfrm>
                <a:off x="1785860" y="2071743"/>
                <a:ext cx="2500209" cy="1587"/>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22"/>
              <p:cNvCxnSpPr/>
              <p:nvPr/>
            </p:nvCxnSpPr>
            <p:spPr>
              <a:xfrm>
                <a:off x="1785860" y="2071743"/>
                <a:ext cx="1357256" cy="1587"/>
              </a:xfrm>
              <a:prstGeom prst="line">
                <a:avLst/>
              </a:prstGeom>
              <a:ln w="571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oval"/>
              </a:ln>
            </p:spPr>
            <p:style>
              <a:lnRef idx="1">
                <a:schemeClr val="accent1"/>
              </a:lnRef>
              <a:fillRef idx="0">
                <a:schemeClr val="accent1"/>
              </a:fillRef>
              <a:effectRef idx="0">
                <a:schemeClr val="accent1"/>
              </a:effectRef>
              <a:fontRef idx="minor">
                <a:schemeClr val="tx1"/>
              </a:fontRef>
            </p:style>
          </p:cxnSp>
        </p:grpSp>
        <p:sp>
          <p:nvSpPr>
            <p:cNvPr id="44" name="Rectangle 32"/>
            <p:cNvSpPr/>
            <p:nvPr/>
          </p:nvSpPr>
          <p:spPr bwMode="auto">
            <a:xfrm>
              <a:off x="762001" y="2571752"/>
              <a:ext cx="1710853" cy="297454"/>
            </a:xfrm>
            <a:prstGeom prst="rect">
              <a:avLst/>
            </a:prstGeom>
          </p:spPr>
          <p:txBody>
            <a:bodyPr wrap="none">
              <a:spAutoFit/>
              <a:scene3d>
                <a:camera prst="orthographicFront"/>
                <a:lightRig rig="threePt" dir="t"/>
              </a:scene3d>
              <a:sp3d contourW="12700"/>
            </a:bodyPr>
            <a:lstStyle/>
            <a:p>
              <a:pPr fontAlgn="auto">
                <a:spcBef>
                  <a:spcPts val="0"/>
                </a:spcBef>
                <a:spcAft>
                  <a:spcPts val="0"/>
                </a:spcAft>
                <a:defRPr/>
              </a:pPr>
              <a:r>
                <a:rPr lang="en-US" altLang="zh-CN" sz="1335" dirty="0">
                  <a:gradFill>
                    <a:gsLst>
                      <a:gs pos="0">
                        <a:srgbClr val="D59430"/>
                      </a:gs>
                      <a:gs pos="37000">
                        <a:srgbClr val="E4BB6D"/>
                      </a:gs>
                      <a:gs pos="70000">
                        <a:srgbClr val="F8E79A"/>
                      </a:gs>
                      <a:gs pos="100000">
                        <a:srgbClr val="D59430"/>
                      </a:gs>
                    </a:gsLst>
                    <a:lin ang="2700000" scaled="1"/>
                  </a:gradFill>
                  <a:latin typeface="+mj-lt"/>
                  <a:ea typeface="Open Sans" pitchFamily="34" charset="0"/>
                  <a:cs typeface="Open Sans" pitchFamily="34" charset="0"/>
                </a:rPr>
                <a:t>YOUR TITLE HERE</a:t>
              </a:r>
              <a:endParaRPr lang="en-US" altLang="zh-CN" sz="1335" dirty="0">
                <a:gradFill>
                  <a:gsLst>
                    <a:gs pos="0">
                      <a:srgbClr val="D59430"/>
                    </a:gs>
                    <a:gs pos="37000">
                      <a:srgbClr val="E4BB6D"/>
                    </a:gs>
                    <a:gs pos="70000">
                      <a:srgbClr val="F8E79A"/>
                    </a:gs>
                    <a:gs pos="100000">
                      <a:srgbClr val="D59430"/>
                    </a:gs>
                  </a:gsLst>
                  <a:lin ang="2700000" scaled="1"/>
                </a:gradFill>
                <a:latin typeface="+mj-lt"/>
                <a:ea typeface="Open Sans" pitchFamily="34" charset="0"/>
                <a:cs typeface="Open Sans" pitchFamily="34" charset="0"/>
              </a:endParaRPr>
            </a:p>
          </p:txBody>
        </p:sp>
        <p:sp>
          <p:nvSpPr>
            <p:cNvPr id="45" name="Rectangle 36"/>
            <p:cNvSpPr/>
            <p:nvPr/>
          </p:nvSpPr>
          <p:spPr bwMode="auto">
            <a:xfrm>
              <a:off x="6096000" y="2571752"/>
              <a:ext cx="526106" cy="297454"/>
            </a:xfrm>
            <a:prstGeom prst="rect">
              <a:avLst/>
            </a:prstGeom>
          </p:spPr>
          <p:txBody>
            <a:bodyPr wrap="none">
              <a:spAutoFit/>
              <a:scene3d>
                <a:camera prst="orthographicFront"/>
                <a:lightRig rig="threePt" dir="t"/>
              </a:scene3d>
              <a:sp3d contourW="12700"/>
            </a:bodyPr>
            <a:lstStyle/>
            <a:p>
              <a:pPr fontAlgn="auto">
                <a:spcBef>
                  <a:spcPts val="0"/>
                </a:spcBef>
                <a:spcAft>
                  <a:spcPts val="0"/>
                </a:spcAft>
                <a:defRPr/>
              </a:pPr>
              <a:r>
                <a:rPr lang="en-US" sz="1335" dirty="0">
                  <a:gradFill>
                    <a:gsLst>
                      <a:gs pos="0">
                        <a:srgbClr val="D59430"/>
                      </a:gs>
                      <a:gs pos="37000">
                        <a:srgbClr val="E4BB6D"/>
                      </a:gs>
                      <a:gs pos="70000">
                        <a:srgbClr val="F8E79A"/>
                      </a:gs>
                      <a:gs pos="100000">
                        <a:srgbClr val="D59430"/>
                      </a:gs>
                    </a:gsLst>
                    <a:lin ang="2700000" scaled="1"/>
                  </a:gradFill>
                  <a:latin typeface="+mj-lt"/>
                  <a:ea typeface="Open Sans" pitchFamily="34" charset="0"/>
                  <a:cs typeface="Open Sans" pitchFamily="34" charset="0"/>
                </a:rPr>
                <a:t>60%</a:t>
              </a:r>
              <a:endParaRPr lang="en-US" sz="1335" dirty="0">
                <a:gradFill>
                  <a:gsLst>
                    <a:gs pos="0">
                      <a:srgbClr val="D59430"/>
                    </a:gs>
                    <a:gs pos="37000">
                      <a:srgbClr val="E4BB6D"/>
                    </a:gs>
                    <a:gs pos="70000">
                      <a:srgbClr val="F8E79A"/>
                    </a:gs>
                    <a:gs pos="100000">
                      <a:srgbClr val="D59430"/>
                    </a:gs>
                  </a:gsLst>
                  <a:lin ang="2700000" scaled="1"/>
                </a:gradFill>
                <a:latin typeface="+mj-lt"/>
                <a:ea typeface="Open Sans" pitchFamily="34" charset="0"/>
                <a:cs typeface="Open Sans" pitchFamily="34" charset="0"/>
              </a:endParaRPr>
            </a:p>
          </p:txBody>
        </p:sp>
        <p:grpSp>
          <p:nvGrpSpPr>
            <p:cNvPr id="38" name="Group 67"/>
            <p:cNvGrpSpPr/>
            <p:nvPr/>
          </p:nvGrpSpPr>
          <p:grpSpPr bwMode="auto">
            <a:xfrm>
              <a:off x="2381328" y="3333614"/>
              <a:ext cx="3333910" cy="2117"/>
              <a:chOff x="1785918" y="2500312"/>
              <a:chExt cx="2500330" cy="1588"/>
            </a:xfrm>
          </p:grpSpPr>
          <p:cxnSp>
            <p:nvCxnSpPr>
              <p:cNvPr id="41" name="Straight Connector 23"/>
              <p:cNvCxnSpPr/>
              <p:nvPr/>
            </p:nvCxnSpPr>
            <p:spPr>
              <a:xfrm>
                <a:off x="1785860" y="2500415"/>
                <a:ext cx="2500209" cy="1587"/>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24"/>
              <p:cNvCxnSpPr/>
              <p:nvPr/>
            </p:nvCxnSpPr>
            <p:spPr>
              <a:xfrm>
                <a:off x="1785860" y="2500415"/>
                <a:ext cx="1642994" cy="1587"/>
              </a:xfrm>
              <a:prstGeom prst="line">
                <a:avLst/>
              </a:prstGeom>
              <a:ln w="571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oval"/>
              </a:ln>
            </p:spPr>
            <p:style>
              <a:lnRef idx="1">
                <a:schemeClr val="accent1"/>
              </a:lnRef>
              <a:fillRef idx="0">
                <a:schemeClr val="accent1"/>
              </a:fillRef>
              <a:effectRef idx="0">
                <a:schemeClr val="accent1"/>
              </a:effectRef>
              <a:fontRef idx="minor">
                <a:schemeClr val="tx1"/>
              </a:fontRef>
            </p:style>
          </p:cxnSp>
        </p:grpSp>
        <p:sp>
          <p:nvSpPr>
            <p:cNvPr id="39" name="Rectangle 33"/>
            <p:cNvSpPr/>
            <p:nvPr/>
          </p:nvSpPr>
          <p:spPr bwMode="auto">
            <a:xfrm>
              <a:off x="762001" y="3143251"/>
              <a:ext cx="1710853" cy="297454"/>
            </a:xfrm>
            <a:prstGeom prst="rect">
              <a:avLst/>
            </a:prstGeom>
          </p:spPr>
          <p:txBody>
            <a:bodyPr wrap="none">
              <a:spAutoFit/>
              <a:scene3d>
                <a:camera prst="orthographicFront"/>
                <a:lightRig rig="threePt" dir="t"/>
              </a:scene3d>
              <a:sp3d contourW="12700"/>
            </a:bodyPr>
            <a:lstStyle/>
            <a:p>
              <a:pPr fontAlgn="auto">
                <a:spcBef>
                  <a:spcPts val="0"/>
                </a:spcBef>
                <a:spcAft>
                  <a:spcPts val="0"/>
                </a:spcAft>
                <a:defRPr/>
              </a:pPr>
              <a:r>
                <a:rPr lang="en-US" altLang="zh-CN" sz="1335" dirty="0">
                  <a:gradFill>
                    <a:gsLst>
                      <a:gs pos="0">
                        <a:srgbClr val="D59430"/>
                      </a:gs>
                      <a:gs pos="37000">
                        <a:srgbClr val="E4BB6D"/>
                      </a:gs>
                      <a:gs pos="70000">
                        <a:srgbClr val="F8E79A"/>
                      </a:gs>
                      <a:gs pos="100000">
                        <a:srgbClr val="D59430"/>
                      </a:gs>
                    </a:gsLst>
                    <a:lin ang="2700000" scaled="1"/>
                  </a:gradFill>
                  <a:latin typeface="+mj-lt"/>
                  <a:ea typeface="Open Sans" pitchFamily="34" charset="0"/>
                  <a:cs typeface="Open Sans" pitchFamily="34" charset="0"/>
                </a:rPr>
                <a:t>YOUR TITLE HERE</a:t>
              </a:r>
              <a:endParaRPr lang="en-US" altLang="zh-CN" sz="1335" dirty="0">
                <a:gradFill>
                  <a:gsLst>
                    <a:gs pos="0">
                      <a:srgbClr val="D59430"/>
                    </a:gs>
                    <a:gs pos="37000">
                      <a:srgbClr val="E4BB6D"/>
                    </a:gs>
                    <a:gs pos="70000">
                      <a:srgbClr val="F8E79A"/>
                    </a:gs>
                    <a:gs pos="100000">
                      <a:srgbClr val="D59430"/>
                    </a:gs>
                  </a:gsLst>
                  <a:lin ang="2700000" scaled="1"/>
                </a:gradFill>
                <a:latin typeface="+mj-lt"/>
                <a:ea typeface="Open Sans" pitchFamily="34" charset="0"/>
                <a:cs typeface="Open Sans" pitchFamily="34" charset="0"/>
              </a:endParaRPr>
            </a:p>
          </p:txBody>
        </p:sp>
        <p:sp>
          <p:nvSpPr>
            <p:cNvPr id="40" name="Rectangle 37"/>
            <p:cNvSpPr/>
            <p:nvPr/>
          </p:nvSpPr>
          <p:spPr bwMode="auto">
            <a:xfrm>
              <a:off x="6096000" y="3143251"/>
              <a:ext cx="526106" cy="297454"/>
            </a:xfrm>
            <a:prstGeom prst="rect">
              <a:avLst/>
            </a:prstGeom>
          </p:spPr>
          <p:txBody>
            <a:bodyPr wrap="none">
              <a:spAutoFit/>
              <a:scene3d>
                <a:camera prst="orthographicFront"/>
                <a:lightRig rig="threePt" dir="t"/>
              </a:scene3d>
              <a:sp3d contourW="12700"/>
            </a:bodyPr>
            <a:lstStyle/>
            <a:p>
              <a:pPr fontAlgn="auto">
                <a:spcBef>
                  <a:spcPts val="0"/>
                </a:spcBef>
                <a:spcAft>
                  <a:spcPts val="0"/>
                </a:spcAft>
                <a:defRPr/>
              </a:pPr>
              <a:r>
                <a:rPr lang="en-US" sz="1335" dirty="0">
                  <a:gradFill>
                    <a:gsLst>
                      <a:gs pos="0">
                        <a:srgbClr val="D59430"/>
                      </a:gs>
                      <a:gs pos="37000">
                        <a:srgbClr val="E4BB6D"/>
                      </a:gs>
                      <a:gs pos="70000">
                        <a:srgbClr val="F8E79A"/>
                      </a:gs>
                      <a:gs pos="100000">
                        <a:srgbClr val="D59430"/>
                      </a:gs>
                    </a:gsLst>
                    <a:lin ang="2700000" scaled="1"/>
                  </a:gradFill>
                  <a:latin typeface="+mj-lt"/>
                  <a:ea typeface="Open Sans" pitchFamily="34" charset="0"/>
                  <a:cs typeface="Open Sans" pitchFamily="34" charset="0"/>
                </a:rPr>
                <a:t>70%</a:t>
              </a:r>
              <a:endParaRPr lang="en-US" sz="1335" dirty="0">
                <a:gradFill>
                  <a:gsLst>
                    <a:gs pos="0">
                      <a:srgbClr val="D59430"/>
                    </a:gs>
                    <a:gs pos="37000">
                      <a:srgbClr val="E4BB6D"/>
                    </a:gs>
                    <a:gs pos="70000">
                      <a:srgbClr val="F8E79A"/>
                    </a:gs>
                    <a:gs pos="100000">
                      <a:srgbClr val="D59430"/>
                    </a:gs>
                  </a:gsLst>
                  <a:lin ang="2700000" scaled="1"/>
                </a:gradFill>
                <a:latin typeface="+mj-lt"/>
                <a:ea typeface="Open Sans" pitchFamily="34" charset="0"/>
                <a:cs typeface="Open Sans" pitchFamily="34" charset="0"/>
              </a:endParaRPr>
            </a:p>
          </p:txBody>
        </p:sp>
        <p:grpSp>
          <p:nvGrpSpPr>
            <p:cNvPr id="33" name="Group 65"/>
            <p:cNvGrpSpPr/>
            <p:nvPr/>
          </p:nvGrpSpPr>
          <p:grpSpPr bwMode="auto">
            <a:xfrm>
              <a:off x="2381329" y="3905055"/>
              <a:ext cx="3333910" cy="2117"/>
              <a:chOff x="1785918" y="2928940"/>
              <a:chExt cx="2500330" cy="1588"/>
            </a:xfrm>
          </p:grpSpPr>
          <p:cxnSp>
            <p:nvCxnSpPr>
              <p:cNvPr id="36" name="Straight Connector 25"/>
              <p:cNvCxnSpPr/>
              <p:nvPr/>
            </p:nvCxnSpPr>
            <p:spPr>
              <a:xfrm>
                <a:off x="1785860" y="2929087"/>
                <a:ext cx="2500209" cy="1587"/>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26"/>
              <p:cNvCxnSpPr/>
              <p:nvPr/>
            </p:nvCxnSpPr>
            <p:spPr>
              <a:xfrm>
                <a:off x="1785860" y="2929087"/>
                <a:ext cx="2214471" cy="1587"/>
              </a:xfrm>
              <a:prstGeom prst="line">
                <a:avLst/>
              </a:prstGeom>
              <a:ln w="571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oval"/>
              </a:ln>
            </p:spPr>
            <p:style>
              <a:lnRef idx="1">
                <a:schemeClr val="accent1"/>
              </a:lnRef>
              <a:fillRef idx="0">
                <a:schemeClr val="accent1"/>
              </a:fillRef>
              <a:effectRef idx="0">
                <a:schemeClr val="accent1"/>
              </a:effectRef>
              <a:fontRef idx="minor">
                <a:schemeClr val="tx1"/>
              </a:fontRef>
            </p:style>
          </p:cxnSp>
        </p:grpSp>
        <p:sp>
          <p:nvSpPr>
            <p:cNvPr id="34" name="Rectangle 34"/>
            <p:cNvSpPr/>
            <p:nvPr/>
          </p:nvSpPr>
          <p:spPr bwMode="auto">
            <a:xfrm>
              <a:off x="762001" y="3714751"/>
              <a:ext cx="1710853" cy="297454"/>
            </a:xfrm>
            <a:prstGeom prst="rect">
              <a:avLst/>
            </a:prstGeom>
          </p:spPr>
          <p:txBody>
            <a:bodyPr wrap="none">
              <a:spAutoFit/>
              <a:scene3d>
                <a:camera prst="orthographicFront"/>
                <a:lightRig rig="threePt" dir="t"/>
              </a:scene3d>
              <a:sp3d contourW="12700"/>
            </a:bodyPr>
            <a:lstStyle/>
            <a:p>
              <a:pPr fontAlgn="auto">
                <a:spcBef>
                  <a:spcPts val="0"/>
                </a:spcBef>
                <a:spcAft>
                  <a:spcPts val="0"/>
                </a:spcAft>
                <a:defRPr/>
              </a:pPr>
              <a:r>
                <a:rPr lang="en-US" altLang="zh-CN" sz="1335" dirty="0">
                  <a:gradFill>
                    <a:gsLst>
                      <a:gs pos="0">
                        <a:srgbClr val="D59430"/>
                      </a:gs>
                      <a:gs pos="37000">
                        <a:srgbClr val="E4BB6D"/>
                      </a:gs>
                      <a:gs pos="70000">
                        <a:srgbClr val="F8E79A"/>
                      </a:gs>
                      <a:gs pos="100000">
                        <a:srgbClr val="D59430"/>
                      </a:gs>
                    </a:gsLst>
                    <a:lin ang="2700000" scaled="1"/>
                  </a:gradFill>
                  <a:latin typeface="+mj-lt"/>
                  <a:ea typeface="Open Sans" pitchFamily="34" charset="0"/>
                  <a:cs typeface="Open Sans" pitchFamily="34" charset="0"/>
                </a:rPr>
                <a:t>YOUR TITLE HERE</a:t>
              </a:r>
              <a:endParaRPr lang="en-US" altLang="zh-CN" sz="1335" dirty="0">
                <a:gradFill>
                  <a:gsLst>
                    <a:gs pos="0">
                      <a:srgbClr val="D59430"/>
                    </a:gs>
                    <a:gs pos="37000">
                      <a:srgbClr val="E4BB6D"/>
                    </a:gs>
                    <a:gs pos="70000">
                      <a:srgbClr val="F8E79A"/>
                    </a:gs>
                    <a:gs pos="100000">
                      <a:srgbClr val="D59430"/>
                    </a:gs>
                  </a:gsLst>
                  <a:lin ang="2700000" scaled="1"/>
                </a:gradFill>
                <a:latin typeface="+mj-lt"/>
                <a:ea typeface="Open Sans" pitchFamily="34" charset="0"/>
                <a:cs typeface="Open Sans" pitchFamily="34" charset="0"/>
              </a:endParaRPr>
            </a:p>
          </p:txBody>
        </p:sp>
        <p:sp>
          <p:nvSpPr>
            <p:cNvPr id="35" name="Rectangle 38"/>
            <p:cNvSpPr/>
            <p:nvPr/>
          </p:nvSpPr>
          <p:spPr bwMode="auto">
            <a:xfrm>
              <a:off x="6096000" y="3714751"/>
              <a:ext cx="526106" cy="297454"/>
            </a:xfrm>
            <a:prstGeom prst="rect">
              <a:avLst/>
            </a:prstGeom>
          </p:spPr>
          <p:txBody>
            <a:bodyPr wrap="none">
              <a:spAutoFit/>
              <a:scene3d>
                <a:camera prst="orthographicFront"/>
                <a:lightRig rig="threePt" dir="t"/>
              </a:scene3d>
              <a:sp3d contourW="12700"/>
            </a:bodyPr>
            <a:lstStyle/>
            <a:p>
              <a:pPr fontAlgn="auto">
                <a:spcBef>
                  <a:spcPts val="0"/>
                </a:spcBef>
                <a:spcAft>
                  <a:spcPts val="0"/>
                </a:spcAft>
                <a:defRPr/>
              </a:pPr>
              <a:r>
                <a:rPr lang="en-US" sz="1335" dirty="0">
                  <a:gradFill>
                    <a:gsLst>
                      <a:gs pos="0">
                        <a:srgbClr val="D59430"/>
                      </a:gs>
                      <a:gs pos="37000">
                        <a:srgbClr val="E4BB6D"/>
                      </a:gs>
                      <a:gs pos="70000">
                        <a:srgbClr val="F8E79A"/>
                      </a:gs>
                      <a:gs pos="100000">
                        <a:srgbClr val="D59430"/>
                      </a:gs>
                    </a:gsLst>
                    <a:lin ang="2700000" scaled="1"/>
                  </a:gradFill>
                  <a:latin typeface="+mj-lt"/>
                  <a:ea typeface="Open Sans" pitchFamily="34" charset="0"/>
                  <a:cs typeface="Open Sans" pitchFamily="34" charset="0"/>
                </a:rPr>
                <a:t>90%</a:t>
              </a:r>
              <a:endParaRPr lang="en-US" sz="1335" dirty="0">
                <a:gradFill>
                  <a:gsLst>
                    <a:gs pos="0">
                      <a:srgbClr val="D59430"/>
                    </a:gs>
                    <a:gs pos="37000">
                      <a:srgbClr val="E4BB6D"/>
                    </a:gs>
                    <a:gs pos="70000">
                      <a:srgbClr val="F8E79A"/>
                    </a:gs>
                    <a:gs pos="100000">
                      <a:srgbClr val="D59430"/>
                    </a:gs>
                  </a:gsLst>
                  <a:lin ang="2700000" scaled="1"/>
                </a:gradFill>
                <a:latin typeface="+mj-lt"/>
                <a:ea typeface="Open Sans" pitchFamily="34" charset="0"/>
                <a:cs typeface="Open Sans" pitchFamily="34" charset="0"/>
              </a:endParaRPr>
            </a:p>
          </p:txBody>
        </p:sp>
      </p:grpSp>
      <p:grpSp>
        <p:nvGrpSpPr>
          <p:cNvPr id="54" name="Group 61"/>
          <p:cNvGrpSpPr/>
          <p:nvPr/>
        </p:nvGrpSpPr>
        <p:grpSpPr bwMode="auto">
          <a:xfrm>
            <a:off x="7905693" y="2133600"/>
            <a:ext cx="2294619" cy="2295143"/>
            <a:chOff x="458580" y="1241001"/>
            <a:chExt cx="1721238" cy="1721238"/>
          </a:xfrm>
        </p:grpSpPr>
        <p:sp>
          <p:nvSpPr>
            <p:cNvPr id="63" name="Oval 15"/>
            <p:cNvSpPr/>
            <p:nvPr/>
          </p:nvSpPr>
          <p:spPr>
            <a:xfrm>
              <a:off x="458623" y="1241001"/>
              <a:ext cx="1721124" cy="1720731"/>
            </a:xfrm>
            <a:prstGeom prst="ellipse">
              <a:avLst/>
            </a:prstGeom>
            <a:gradFill>
              <a:gsLst>
                <a:gs pos="0">
                  <a:srgbClr val="D59430"/>
                </a:gs>
                <a:gs pos="37000">
                  <a:srgbClr val="E4BB6D"/>
                </a:gs>
                <a:gs pos="70000">
                  <a:srgbClr val="F8E79A"/>
                </a:gs>
                <a:gs pos="100000">
                  <a:srgbClr val="D5943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a:gsLst>
                    <a:gs pos="0">
                      <a:srgbClr val="D59430"/>
                    </a:gs>
                    <a:gs pos="37000">
                      <a:srgbClr val="E4BB6D"/>
                    </a:gs>
                    <a:gs pos="70000">
                      <a:srgbClr val="F8E79A"/>
                    </a:gs>
                    <a:gs pos="100000">
                      <a:srgbClr val="D59430"/>
                    </a:gs>
                  </a:gsLst>
                  <a:lin ang="2700000" scaled="1"/>
                </a:gradFill>
                <a:latin typeface="+mj-lt"/>
              </a:endParaRPr>
            </a:p>
          </p:txBody>
        </p:sp>
        <p:sp>
          <p:nvSpPr>
            <p:cNvPr id="64" name="Oval 16"/>
            <p:cNvSpPr/>
            <p:nvPr/>
          </p:nvSpPr>
          <p:spPr>
            <a:xfrm>
              <a:off x="539598" y="1325133"/>
              <a:ext cx="1552822" cy="1552468"/>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a:gsLst>
                    <a:gs pos="0">
                      <a:srgbClr val="D59430"/>
                    </a:gs>
                    <a:gs pos="37000">
                      <a:srgbClr val="E4BB6D"/>
                    </a:gs>
                    <a:gs pos="70000">
                      <a:srgbClr val="F8E79A"/>
                    </a:gs>
                    <a:gs pos="100000">
                      <a:srgbClr val="D59430"/>
                    </a:gs>
                  </a:gsLst>
                  <a:lin ang="2700000" scaled="1"/>
                </a:gradFill>
                <a:latin typeface="+mj-lt"/>
              </a:endParaRPr>
            </a:p>
          </p:txBody>
        </p:sp>
      </p:grpSp>
      <p:grpSp>
        <p:nvGrpSpPr>
          <p:cNvPr id="26" name="组合 25"/>
          <p:cNvGrpSpPr/>
          <p:nvPr/>
        </p:nvGrpSpPr>
        <p:grpSpPr>
          <a:xfrm>
            <a:off x="1353610" y="4646856"/>
            <a:ext cx="9485839" cy="909835"/>
            <a:chOff x="7819045" y="3754618"/>
            <a:chExt cx="9485839" cy="909835"/>
          </a:xfrm>
        </p:grpSpPr>
        <p:sp>
          <p:nvSpPr>
            <p:cNvPr id="27" name="文本框 26"/>
            <p:cNvSpPr txBox="1"/>
            <p:nvPr/>
          </p:nvSpPr>
          <p:spPr>
            <a:xfrm>
              <a:off x="7819045" y="3754618"/>
              <a:ext cx="3300071" cy="338554"/>
            </a:xfrm>
            <a:prstGeom prst="rect">
              <a:avLst/>
            </a:prstGeom>
            <a:noFill/>
          </p:spPr>
          <p:txBody>
            <a:bodyPr wrap="square" rtlCol="0">
              <a:spAutoFit/>
              <a:scene3d>
                <a:camera prst="orthographicFront"/>
                <a:lightRig rig="threePt" dir="t"/>
              </a:scene3d>
              <a:sp3d contourW="12700"/>
            </a:bodyPr>
            <a:lstStyle/>
            <a:p>
              <a:r>
                <a:rPr lang="zh-CN" altLang="en-US" sz="1600" b="1" dirty="0">
                  <a:gradFill>
                    <a:gsLst>
                      <a:gs pos="0">
                        <a:srgbClr val="D59430"/>
                      </a:gs>
                      <a:gs pos="37000">
                        <a:srgbClr val="E4BB6D"/>
                      </a:gs>
                      <a:gs pos="70000">
                        <a:srgbClr val="F8E79A"/>
                      </a:gs>
                      <a:gs pos="100000">
                        <a:srgbClr val="D59430"/>
                      </a:gs>
                    </a:gsLst>
                    <a:lin ang="2700000" scaled="1"/>
                  </a:gradFill>
                  <a:latin typeface="微软雅黑" panose="020B0503020204020204" pitchFamily="34" charset="-122"/>
                  <a:cs typeface="Open Sans Semibold" panose="020B0706030804020204" pitchFamily="34" charset="0"/>
                </a:rPr>
                <a:t>经济效益</a:t>
              </a:r>
              <a:endParaRPr lang="zh-CN" altLang="en-US" sz="1600" b="1" dirty="0">
                <a:gradFill>
                  <a:gsLst>
                    <a:gs pos="0">
                      <a:srgbClr val="D59430"/>
                    </a:gs>
                    <a:gs pos="37000">
                      <a:srgbClr val="E4BB6D"/>
                    </a:gs>
                    <a:gs pos="70000">
                      <a:srgbClr val="F8E79A"/>
                    </a:gs>
                    <a:gs pos="100000">
                      <a:srgbClr val="D59430"/>
                    </a:gs>
                  </a:gsLst>
                  <a:lin ang="2700000" scaled="1"/>
                </a:gradFill>
                <a:latin typeface="微软雅黑" panose="020B0503020204020204" pitchFamily="34" charset="-122"/>
                <a:cs typeface="Open Sans Semibold" panose="020B0706030804020204" pitchFamily="34" charset="0"/>
              </a:endParaRPr>
            </a:p>
          </p:txBody>
        </p:sp>
        <p:sp>
          <p:nvSpPr>
            <p:cNvPr id="28" name="矩形 27"/>
            <p:cNvSpPr/>
            <p:nvPr/>
          </p:nvSpPr>
          <p:spPr>
            <a:xfrm>
              <a:off x="7830861" y="4055055"/>
              <a:ext cx="9474023"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gradFill>
                    <a:gsLst>
                      <a:gs pos="0">
                        <a:srgbClr val="D59430"/>
                      </a:gs>
                      <a:gs pos="37000">
                        <a:srgbClr val="E4BB6D"/>
                      </a:gs>
                      <a:gs pos="70000">
                        <a:srgbClr val="F8E79A"/>
                      </a:gs>
                      <a:gs pos="100000">
                        <a:srgbClr val="D59430"/>
                      </a:gs>
                    </a:gsLst>
                    <a:lin ang="2700000" scaled="1"/>
                  </a:gradFill>
                  <a:latin typeface="微软雅黑" panose="020B0503020204020204" pitchFamily="34" charset="-122"/>
                </a:rPr>
                <a:t>此处添加详细文本描述，建议与标题相关并符合整体语言风格，语言描述简洁生动此处添加详细文本描述，建议与标题相关并符合整体语言风格，语言描述简洁生动此处添加详细文本描述，建议与标题风格，语言描述简洁生动</a:t>
              </a:r>
              <a:endParaRPr lang="zh-CN" altLang="en-US" sz="1400" dirty="0">
                <a:gradFill>
                  <a:gsLst>
                    <a:gs pos="0">
                      <a:srgbClr val="D59430"/>
                    </a:gs>
                    <a:gs pos="37000">
                      <a:srgbClr val="E4BB6D"/>
                    </a:gs>
                    <a:gs pos="70000">
                      <a:srgbClr val="F8E79A"/>
                    </a:gs>
                    <a:gs pos="100000">
                      <a:srgbClr val="D59430"/>
                    </a:gs>
                  </a:gsLst>
                  <a:lin ang="2700000" scaled="1"/>
                </a:gradFill>
                <a:latin typeface="微软雅黑" panose="020B0503020204020204" pitchFamily="34" charset="-122"/>
              </a:endParaRPr>
            </a:p>
          </p:txBody>
        </p:sp>
      </p:grpSp>
      <p:grpSp>
        <p:nvGrpSpPr>
          <p:cNvPr id="29" name="组合 28"/>
          <p:cNvGrpSpPr/>
          <p:nvPr/>
        </p:nvGrpSpPr>
        <p:grpSpPr>
          <a:xfrm>
            <a:off x="874713" y="291823"/>
            <a:ext cx="3807891" cy="717646"/>
            <a:chOff x="874713" y="291823"/>
            <a:chExt cx="3807891" cy="717646"/>
          </a:xfrm>
        </p:grpSpPr>
        <p:sp>
          <p:nvSpPr>
            <p:cNvPr id="30" name="文本框 29"/>
            <p:cNvSpPr txBox="1"/>
            <p:nvPr/>
          </p:nvSpPr>
          <p:spPr>
            <a:xfrm>
              <a:off x="874714" y="291823"/>
              <a:ext cx="2646878" cy="584775"/>
            </a:xfrm>
            <a:prstGeom prst="rect">
              <a:avLst/>
            </a:prstGeom>
            <a:noFill/>
          </p:spPr>
          <p:txBody>
            <a:bodyPr wrap="none" rtlCol="0">
              <a:spAutoFit/>
              <a:scene3d>
                <a:camera prst="orthographicFront"/>
                <a:lightRig rig="threePt" dir="t"/>
              </a:scene3d>
              <a:sp3d contourW="12700"/>
            </a:bodyPr>
            <a:lstStyle/>
            <a:p>
              <a:r>
                <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31" name="文本框 30"/>
            <p:cNvSpPr txBox="1"/>
            <p:nvPr/>
          </p:nvSpPr>
          <p:spPr>
            <a:xfrm>
              <a:off x="874713" y="749141"/>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1+#ppt_w/2"/>
                                          </p:val>
                                        </p:tav>
                                        <p:tav tm="100000">
                                          <p:val>
                                            <p:strVal val="#ppt_x"/>
                                          </p:val>
                                        </p:tav>
                                      </p:tavLst>
                                    </p:anim>
                                    <p:anim calcmode="lin" valueType="num">
                                      <p:cBhvr additive="base">
                                        <p:cTn id="12" dur="500" fill="hold"/>
                                        <p:tgtEl>
                                          <p:spTgt spid="5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图片占位符 62"/>
          <p:cNvPicPr>
            <a:picLocks noGrp="1" noChangeAspect="1"/>
          </p:cNvPicPr>
          <p:nvPr>
            <p:ph type="pic" sz="quarter" idx="10"/>
          </p:nvPr>
        </p:nvPicPr>
        <p:blipFill>
          <a:blip r:embed="rId1" cstate="print">
            <a:grayscl/>
            <a:extLst>
              <a:ext uri="{28A0092B-C50C-407E-A947-70E740481C1C}">
                <a14:useLocalDpi xmlns:a14="http://schemas.microsoft.com/office/drawing/2010/main" val="0"/>
              </a:ext>
            </a:extLst>
          </a:blip>
          <a:srcRect/>
          <a:stretch>
            <a:fillRect/>
          </a:stretch>
        </p:blipFill>
        <p:spPr/>
      </p:pic>
      <p:grpSp>
        <p:nvGrpSpPr>
          <p:cNvPr id="55" name="08711b99-5076-42ab-8052-9c6e5b89f4ee"/>
          <p:cNvGrpSpPr>
            <a:grpSpLocks noChangeAspect="1"/>
          </p:cNvGrpSpPr>
          <p:nvPr/>
        </p:nvGrpSpPr>
        <p:grpSpPr>
          <a:xfrm>
            <a:off x="3987801" y="2121545"/>
            <a:ext cx="4216398" cy="3335636"/>
            <a:chOff x="3415786" y="1308654"/>
            <a:chExt cx="5360430" cy="4240693"/>
          </a:xfrm>
        </p:grpSpPr>
        <p:sp>
          <p:nvSpPr>
            <p:cNvPr id="56" name="Arc 12"/>
            <p:cNvSpPr/>
            <p:nvPr/>
          </p:nvSpPr>
          <p:spPr>
            <a:xfrm flipH="1" flipV="1">
              <a:off x="3975654" y="1308654"/>
              <a:ext cx="4240694" cy="4240693"/>
            </a:xfrm>
            <a:prstGeom prst="arc">
              <a:avLst>
                <a:gd name="adj1" fmla="val 12136914"/>
                <a:gd name="adj2" fmla="val 20239707"/>
              </a:avLst>
            </a:prstGeom>
            <a:ln w="19050">
              <a:gradFill>
                <a:gsLst>
                  <a:gs pos="0">
                    <a:srgbClr val="D59430"/>
                  </a:gs>
                  <a:gs pos="58000">
                    <a:srgbClr val="E4BB6D"/>
                  </a:gs>
                  <a:gs pos="83000">
                    <a:srgbClr val="F8E79A"/>
                  </a:gs>
                  <a:gs pos="100000">
                    <a:srgbClr val="D59430"/>
                  </a:gs>
                </a:gsLst>
                <a:lin ang="5400000" scaled="1"/>
              </a:gradFill>
              <a:prstDash val="dash"/>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p>
          </p:txBody>
        </p:sp>
        <p:grpSp>
          <p:nvGrpSpPr>
            <p:cNvPr id="57" name="Group 1"/>
            <p:cNvGrpSpPr/>
            <p:nvPr/>
          </p:nvGrpSpPr>
          <p:grpSpPr>
            <a:xfrm>
              <a:off x="3415786" y="1308654"/>
              <a:ext cx="5360430" cy="4240693"/>
              <a:chOff x="3415786" y="1586073"/>
              <a:chExt cx="5360430" cy="4240693"/>
            </a:xfrm>
          </p:grpSpPr>
          <p:sp>
            <p:nvSpPr>
              <p:cNvPr id="58" name="Oval 9"/>
              <p:cNvSpPr/>
              <p:nvPr/>
            </p:nvSpPr>
            <p:spPr>
              <a:xfrm>
                <a:off x="3415786" y="3011146"/>
                <a:ext cx="1390552" cy="1390548"/>
              </a:xfrm>
              <a:prstGeom prst="ellipse">
                <a:avLst/>
              </a:prstGeom>
              <a:gradFill>
                <a:gsLst>
                  <a:gs pos="0">
                    <a:srgbClr val="D59430"/>
                  </a:gs>
                  <a:gs pos="52300">
                    <a:srgbClr val="F8E79A"/>
                  </a:gs>
                  <a:gs pos="100000">
                    <a:srgbClr val="E4BB6D"/>
                  </a:gs>
                </a:gsLst>
                <a:lin ang="12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gradFill>
                    <a:gsLst>
                      <a:gs pos="0">
                        <a:srgbClr val="D59430"/>
                      </a:gs>
                      <a:gs pos="52300">
                        <a:srgbClr val="F8E79A"/>
                      </a:gs>
                      <a:gs pos="100000">
                        <a:srgbClr val="E4BB6D"/>
                      </a:gs>
                    </a:gsLst>
                    <a:lin ang="1200000" scaled="0"/>
                  </a:gradFill>
                </a:endParaRPr>
              </a:p>
            </p:txBody>
          </p:sp>
          <p:sp>
            <p:nvSpPr>
              <p:cNvPr id="59" name="Oval 10"/>
              <p:cNvSpPr/>
              <p:nvPr/>
            </p:nvSpPr>
            <p:spPr>
              <a:xfrm>
                <a:off x="7385664" y="3011146"/>
                <a:ext cx="1390552" cy="1390548"/>
              </a:xfrm>
              <a:prstGeom prst="ellipse">
                <a:avLst/>
              </a:prstGeom>
              <a:gradFill>
                <a:gsLst>
                  <a:gs pos="0">
                    <a:srgbClr val="D59430"/>
                  </a:gs>
                  <a:gs pos="52300">
                    <a:srgbClr val="F8E79A"/>
                  </a:gs>
                  <a:gs pos="100000">
                    <a:srgbClr val="E4BB6D"/>
                  </a:gs>
                </a:gsLst>
                <a:lin ang="12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gradFill>
                    <a:gsLst>
                      <a:gs pos="0">
                        <a:srgbClr val="D59430"/>
                      </a:gs>
                      <a:gs pos="52300">
                        <a:srgbClr val="F8E79A"/>
                      </a:gs>
                      <a:gs pos="100000">
                        <a:srgbClr val="E4BB6D"/>
                      </a:gs>
                    </a:gsLst>
                    <a:lin ang="1200000" scaled="0"/>
                  </a:gradFill>
                </a:endParaRPr>
              </a:p>
            </p:txBody>
          </p:sp>
          <p:sp>
            <p:nvSpPr>
              <p:cNvPr id="60" name="Arc 11"/>
              <p:cNvSpPr/>
              <p:nvPr/>
            </p:nvSpPr>
            <p:spPr>
              <a:xfrm>
                <a:off x="3975654" y="1586073"/>
                <a:ext cx="4240694" cy="4240693"/>
              </a:xfrm>
              <a:prstGeom prst="arc">
                <a:avLst>
                  <a:gd name="adj1" fmla="val 12136914"/>
                  <a:gd name="adj2" fmla="val 20239707"/>
                </a:avLst>
              </a:prstGeom>
              <a:ln w="19050">
                <a:gradFill>
                  <a:gsLst>
                    <a:gs pos="0">
                      <a:srgbClr val="D59430"/>
                    </a:gs>
                    <a:gs pos="58000">
                      <a:srgbClr val="E4BB6D"/>
                    </a:gs>
                    <a:gs pos="83000">
                      <a:srgbClr val="F8E79A"/>
                    </a:gs>
                    <a:gs pos="100000">
                      <a:srgbClr val="D59430"/>
                    </a:gs>
                  </a:gsLst>
                  <a:lin ang="5400000" scaled="1"/>
                </a:gradFill>
                <a:prstDash val="dash"/>
                <a:tailEnd type="triangle"/>
              </a:ln>
            </p:spPr>
            <p:style>
              <a:lnRef idx="1">
                <a:schemeClr val="accent1"/>
              </a:lnRef>
              <a:fillRef idx="0">
                <a:schemeClr val="accent1"/>
              </a:fillRef>
              <a:effectRef idx="0">
                <a:schemeClr val="accent1"/>
              </a:effectRef>
              <a:fontRef idx="minor">
                <a:schemeClr val="tx1"/>
              </a:fontRef>
            </p:style>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61" name="Oval 9"/>
              <p:cNvSpPr/>
              <p:nvPr/>
            </p:nvSpPr>
            <p:spPr>
              <a:xfrm>
                <a:off x="3802524" y="3397882"/>
                <a:ext cx="617076" cy="617076"/>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272727"/>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62" name="Oval 10"/>
              <p:cNvSpPr/>
              <p:nvPr/>
            </p:nvSpPr>
            <p:spPr>
              <a:xfrm>
                <a:off x="7772402" y="3425319"/>
                <a:ext cx="617076" cy="562201"/>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rgbClr val="272727"/>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grpSp>
      </p:grpSp>
      <p:grpSp>
        <p:nvGrpSpPr>
          <p:cNvPr id="26" name="组合 25"/>
          <p:cNvGrpSpPr/>
          <p:nvPr/>
        </p:nvGrpSpPr>
        <p:grpSpPr>
          <a:xfrm>
            <a:off x="1077913" y="2264500"/>
            <a:ext cx="2808889" cy="936622"/>
            <a:chOff x="874713" y="3350588"/>
            <a:chExt cx="2808889" cy="936622"/>
          </a:xfrm>
        </p:grpSpPr>
        <p:sp>
          <p:nvSpPr>
            <p:cNvPr id="27" name="矩形 26"/>
            <p:cNvSpPr/>
            <p:nvPr/>
          </p:nvSpPr>
          <p:spPr>
            <a:xfrm>
              <a:off x="874713" y="3677812"/>
              <a:ext cx="2808889" cy="60939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gradFill>
                    <a:gsLst>
                      <a:gs pos="0">
                        <a:srgbClr val="D59430"/>
                      </a:gs>
                      <a:gs pos="52300">
                        <a:srgbClr val="F8E79A"/>
                      </a:gs>
                      <a:gs pos="100000">
                        <a:srgbClr val="E4BB6D"/>
                      </a:gs>
                    </a:gsLst>
                    <a:lin ang="1200000" scaled="0"/>
                  </a:gradFill>
                  <a:latin typeface="+mj-ea"/>
                  <a:ea typeface="+mj-ea"/>
                </a:rPr>
                <a:t>用户可以在投影仪或者计算机上进行演示也可以将演示文稿</a:t>
              </a:r>
              <a:endParaRPr lang="zh-CN" altLang="en-US" sz="1400" dirty="0">
                <a:gradFill>
                  <a:gsLst>
                    <a:gs pos="0">
                      <a:srgbClr val="D59430"/>
                    </a:gs>
                    <a:gs pos="52300">
                      <a:srgbClr val="F8E79A"/>
                    </a:gs>
                    <a:gs pos="100000">
                      <a:srgbClr val="E4BB6D"/>
                    </a:gs>
                  </a:gsLst>
                  <a:lin ang="1200000" scaled="0"/>
                </a:gradFill>
                <a:latin typeface="+mj-ea"/>
                <a:ea typeface="+mj-ea"/>
              </a:endParaRPr>
            </a:p>
          </p:txBody>
        </p:sp>
        <p:sp>
          <p:nvSpPr>
            <p:cNvPr id="28" name="矩形 27"/>
            <p:cNvSpPr/>
            <p:nvPr/>
          </p:nvSpPr>
          <p:spPr>
            <a:xfrm>
              <a:off x="874713" y="3350588"/>
              <a:ext cx="2241974" cy="396583"/>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dirty="0">
                  <a:gradFill>
                    <a:gsLst>
                      <a:gs pos="0">
                        <a:srgbClr val="D59430"/>
                      </a:gs>
                      <a:gs pos="52300">
                        <a:srgbClr val="F8E79A"/>
                      </a:gs>
                      <a:gs pos="100000">
                        <a:srgbClr val="E4BB6D"/>
                      </a:gs>
                    </a:gsLst>
                    <a:lin ang="1200000" scaled="0"/>
                  </a:gradFill>
                  <a:latin typeface="+mj-ea"/>
                  <a:ea typeface="+mj-ea"/>
                </a:rPr>
                <a:t>微博营销</a:t>
              </a:r>
              <a:endParaRPr lang="zh-CN" altLang="en-US" b="1" dirty="0">
                <a:gradFill>
                  <a:gsLst>
                    <a:gs pos="0">
                      <a:srgbClr val="D59430"/>
                    </a:gs>
                    <a:gs pos="52300">
                      <a:srgbClr val="F8E79A"/>
                    </a:gs>
                    <a:gs pos="100000">
                      <a:srgbClr val="E4BB6D"/>
                    </a:gs>
                  </a:gsLst>
                  <a:lin ang="1200000" scaled="0"/>
                </a:gradFill>
                <a:latin typeface="+mj-ea"/>
                <a:ea typeface="+mj-ea"/>
              </a:endParaRPr>
            </a:p>
          </p:txBody>
        </p:sp>
      </p:grpSp>
      <p:grpSp>
        <p:nvGrpSpPr>
          <p:cNvPr id="29" name="组合 28"/>
          <p:cNvGrpSpPr/>
          <p:nvPr/>
        </p:nvGrpSpPr>
        <p:grpSpPr>
          <a:xfrm>
            <a:off x="1077913" y="4387051"/>
            <a:ext cx="2808889" cy="936622"/>
            <a:chOff x="874713" y="3350588"/>
            <a:chExt cx="2808889" cy="936622"/>
          </a:xfrm>
        </p:grpSpPr>
        <p:sp>
          <p:nvSpPr>
            <p:cNvPr id="30" name="矩形 29"/>
            <p:cNvSpPr/>
            <p:nvPr/>
          </p:nvSpPr>
          <p:spPr>
            <a:xfrm>
              <a:off x="874713" y="3677812"/>
              <a:ext cx="2808889" cy="60939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gradFill>
                    <a:gsLst>
                      <a:gs pos="0">
                        <a:srgbClr val="D59430"/>
                      </a:gs>
                      <a:gs pos="52300">
                        <a:srgbClr val="F8E79A"/>
                      </a:gs>
                      <a:gs pos="100000">
                        <a:srgbClr val="E4BB6D"/>
                      </a:gs>
                    </a:gsLst>
                    <a:lin ang="1200000" scaled="0"/>
                  </a:gradFill>
                  <a:latin typeface="+mj-ea"/>
                  <a:ea typeface="+mj-ea"/>
                </a:rPr>
                <a:t>用户可以在投影仪或者计算机上进行演示也可以将演示文稿</a:t>
              </a:r>
              <a:endParaRPr lang="zh-CN" altLang="en-US" sz="1400" dirty="0">
                <a:gradFill>
                  <a:gsLst>
                    <a:gs pos="0">
                      <a:srgbClr val="D59430"/>
                    </a:gs>
                    <a:gs pos="52300">
                      <a:srgbClr val="F8E79A"/>
                    </a:gs>
                    <a:gs pos="100000">
                      <a:srgbClr val="E4BB6D"/>
                    </a:gs>
                  </a:gsLst>
                  <a:lin ang="1200000" scaled="0"/>
                </a:gradFill>
                <a:latin typeface="+mj-ea"/>
                <a:ea typeface="+mj-ea"/>
              </a:endParaRPr>
            </a:p>
          </p:txBody>
        </p:sp>
        <p:sp>
          <p:nvSpPr>
            <p:cNvPr id="31" name="矩形 30"/>
            <p:cNvSpPr/>
            <p:nvPr/>
          </p:nvSpPr>
          <p:spPr>
            <a:xfrm>
              <a:off x="874713" y="3350588"/>
              <a:ext cx="2241974" cy="396583"/>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b="1" dirty="0">
                  <a:gradFill>
                    <a:gsLst>
                      <a:gs pos="0">
                        <a:srgbClr val="D59430"/>
                      </a:gs>
                      <a:gs pos="52300">
                        <a:srgbClr val="F8E79A"/>
                      </a:gs>
                      <a:gs pos="100000">
                        <a:srgbClr val="E4BB6D"/>
                      </a:gs>
                    </a:gsLst>
                    <a:lin ang="1200000" scaled="0"/>
                  </a:gradFill>
                  <a:latin typeface="+mj-ea"/>
                  <a:ea typeface="+mj-ea"/>
                </a:rPr>
                <a:t>QQ</a:t>
              </a:r>
              <a:r>
                <a:rPr lang="zh-CN" altLang="en-US" b="1" dirty="0">
                  <a:gradFill>
                    <a:gsLst>
                      <a:gs pos="0">
                        <a:srgbClr val="D59430"/>
                      </a:gs>
                      <a:gs pos="52300">
                        <a:srgbClr val="F8E79A"/>
                      </a:gs>
                      <a:gs pos="100000">
                        <a:srgbClr val="E4BB6D"/>
                      </a:gs>
                    </a:gsLst>
                    <a:lin ang="1200000" scaled="0"/>
                  </a:gradFill>
                  <a:latin typeface="+mj-ea"/>
                  <a:ea typeface="+mj-ea"/>
                </a:rPr>
                <a:t>空间</a:t>
              </a:r>
              <a:endParaRPr lang="zh-CN" altLang="en-US" b="1" dirty="0">
                <a:gradFill>
                  <a:gsLst>
                    <a:gs pos="0">
                      <a:srgbClr val="D59430"/>
                    </a:gs>
                    <a:gs pos="52300">
                      <a:srgbClr val="F8E79A"/>
                    </a:gs>
                    <a:gs pos="100000">
                      <a:srgbClr val="E4BB6D"/>
                    </a:gs>
                  </a:gsLst>
                  <a:lin ang="1200000" scaled="0"/>
                </a:gradFill>
                <a:latin typeface="+mj-ea"/>
                <a:ea typeface="+mj-ea"/>
              </a:endParaRPr>
            </a:p>
          </p:txBody>
        </p:sp>
      </p:grpSp>
      <p:grpSp>
        <p:nvGrpSpPr>
          <p:cNvPr id="32" name="组合 31"/>
          <p:cNvGrpSpPr/>
          <p:nvPr/>
        </p:nvGrpSpPr>
        <p:grpSpPr>
          <a:xfrm>
            <a:off x="8295381" y="2264500"/>
            <a:ext cx="2808889" cy="936622"/>
            <a:chOff x="874713" y="3350588"/>
            <a:chExt cx="2808889" cy="936622"/>
          </a:xfrm>
        </p:grpSpPr>
        <p:sp>
          <p:nvSpPr>
            <p:cNvPr id="33" name="矩形 32"/>
            <p:cNvSpPr/>
            <p:nvPr/>
          </p:nvSpPr>
          <p:spPr>
            <a:xfrm>
              <a:off x="874713" y="3677812"/>
              <a:ext cx="2808889" cy="609398"/>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gradFill>
                    <a:gsLst>
                      <a:gs pos="0">
                        <a:srgbClr val="D59430"/>
                      </a:gs>
                      <a:gs pos="52300">
                        <a:srgbClr val="F8E79A"/>
                      </a:gs>
                      <a:gs pos="100000">
                        <a:srgbClr val="E4BB6D"/>
                      </a:gs>
                    </a:gsLst>
                    <a:lin ang="1200000" scaled="0"/>
                  </a:gradFill>
                  <a:latin typeface="+mj-ea"/>
                  <a:ea typeface="+mj-ea"/>
                </a:rPr>
                <a:t>用户可以在投影仪或者计算机上进行演示也可以将演示文稿</a:t>
              </a:r>
              <a:endParaRPr lang="zh-CN" altLang="en-US" sz="1400" dirty="0">
                <a:gradFill>
                  <a:gsLst>
                    <a:gs pos="0">
                      <a:srgbClr val="D59430"/>
                    </a:gs>
                    <a:gs pos="52300">
                      <a:srgbClr val="F8E79A"/>
                    </a:gs>
                    <a:gs pos="100000">
                      <a:srgbClr val="E4BB6D"/>
                    </a:gs>
                  </a:gsLst>
                  <a:lin ang="1200000" scaled="0"/>
                </a:gradFill>
                <a:latin typeface="+mj-ea"/>
                <a:ea typeface="+mj-ea"/>
              </a:endParaRPr>
            </a:p>
          </p:txBody>
        </p:sp>
        <p:sp>
          <p:nvSpPr>
            <p:cNvPr id="34" name="矩形 33"/>
            <p:cNvSpPr/>
            <p:nvPr/>
          </p:nvSpPr>
          <p:spPr>
            <a:xfrm>
              <a:off x="1441628" y="3350588"/>
              <a:ext cx="2241974" cy="396583"/>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gradFill>
                    <a:gsLst>
                      <a:gs pos="0">
                        <a:srgbClr val="D59430"/>
                      </a:gs>
                      <a:gs pos="52300">
                        <a:srgbClr val="F8E79A"/>
                      </a:gs>
                      <a:gs pos="100000">
                        <a:srgbClr val="E4BB6D"/>
                      </a:gs>
                    </a:gsLst>
                    <a:lin ang="1200000" scaled="0"/>
                  </a:gradFill>
                  <a:latin typeface="+mj-ea"/>
                  <a:ea typeface="+mj-ea"/>
                </a:rPr>
                <a:t>微信营销</a:t>
              </a:r>
              <a:endParaRPr lang="zh-CN" altLang="en-US" b="1" dirty="0">
                <a:gradFill>
                  <a:gsLst>
                    <a:gs pos="0">
                      <a:srgbClr val="D59430"/>
                    </a:gs>
                    <a:gs pos="52300">
                      <a:srgbClr val="F8E79A"/>
                    </a:gs>
                    <a:gs pos="100000">
                      <a:srgbClr val="E4BB6D"/>
                    </a:gs>
                  </a:gsLst>
                  <a:lin ang="1200000" scaled="0"/>
                </a:gradFill>
                <a:latin typeface="+mj-ea"/>
                <a:ea typeface="+mj-ea"/>
              </a:endParaRPr>
            </a:p>
          </p:txBody>
        </p:sp>
      </p:grpSp>
      <p:grpSp>
        <p:nvGrpSpPr>
          <p:cNvPr id="35" name="组合 34"/>
          <p:cNvGrpSpPr/>
          <p:nvPr/>
        </p:nvGrpSpPr>
        <p:grpSpPr>
          <a:xfrm>
            <a:off x="8295381" y="4387051"/>
            <a:ext cx="2808889" cy="936622"/>
            <a:chOff x="874713" y="3350588"/>
            <a:chExt cx="2808889" cy="936622"/>
          </a:xfrm>
        </p:grpSpPr>
        <p:sp>
          <p:nvSpPr>
            <p:cNvPr id="36" name="矩形 35"/>
            <p:cNvSpPr/>
            <p:nvPr/>
          </p:nvSpPr>
          <p:spPr>
            <a:xfrm>
              <a:off x="874713" y="3677812"/>
              <a:ext cx="2808889" cy="609398"/>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gradFill>
                    <a:gsLst>
                      <a:gs pos="0">
                        <a:srgbClr val="D59430"/>
                      </a:gs>
                      <a:gs pos="52300">
                        <a:srgbClr val="F8E79A"/>
                      </a:gs>
                      <a:gs pos="100000">
                        <a:srgbClr val="E4BB6D"/>
                      </a:gs>
                    </a:gsLst>
                    <a:lin ang="1200000" scaled="0"/>
                  </a:gradFill>
                  <a:latin typeface="+mj-ea"/>
                  <a:ea typeface="+mj-ea"/>
                </a:rPr>
                <a:t>用户可以在投影仪或者计算机上进行演示也可以将演示文稿</a:t>
              </a:r>
              <a:endParaRPr lang="zh-CN" altLang="en-US" sz="1400" dirty="0">
                <a:gradFill>
                  <a:gsLst>
                    <a:gs pos="0">
                      <a:srgbClr val="D59430"/>
                    </a:gs>
                    <a:gs pos="52300">
                      <a:srgbClr val="F8E79A"/>
                    </a:gs>
                    <a:gs pos="100000">
                      <a:srgbClr val="E4BB6D"/>
                    </a:gs>
                  </a:gsLst>
                  <a:lin ang="1200000" scaled="0"/>
                </a:gradFill>
                <a:latin typeface="+mj-ea"/>
                <a:ea typeface="+mj-ea"/>
              </a:endParaRPr>
            </a:p>
          </p:txBody>
        </p:sp>
        <p:sp>
          <p:nvSpPr>
            <p:cNvPr id="37" name="矩形 36"/>
            <p:cNvSpPr/>
            <p:nvPr/>
          </p:nvSpPr>
          <p:spPr>
            <a:xfrm>
              <a:off x="1441628" y="3350588"/>
              <a:ext cx="2241974" cy="396583"/>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gradFill>
                    <a:gsLst>
                      <a:gs pos="0">
                        <a:srgbClr val="D59430"/>
                      </a:gs>
                      <a:gs pos="52300">
                        <a:srgbClr val="F8E79A"/>
                      </a:gs>
                      <a:gs pos="100000">
                        <a:srgbClr val="E4BB6D"/>
                      </a:gs>
                    </a:gsLst>
                    <a:lin ang="1200000" scaled="0"/>
                  </a:gradFill>
                  <a:latin typeface="+mj-ea"/>
                  <a:ea typeface="+mj-ea"/>
                </a:rPr>
                <a:t>本地论坛社区</a:t>
              </a:r>
              <a:endParaRPr lang="zh-CN" altLang="en-US" b="1" dirty="0">
                <a:gradFill>
                  <a:gsLst>
                    <a:gs pos="0">
                      <a:srgbClr val="D59430"/>
                    </a:gs>
                    <a:gs pos="52300">
                      <a:srgbClr val="F8E79A"/>
                    </a:gs>
                    <a:gs pos="100000">
                      <a:srgbClr val="E4BB6D"/>
                    </a:gs>
                  </a:gsLst>
                  <a:lin ang="1200000" scaled="0"/>
                </a:gradFill>
                <a:latin typeface="+mj-ea"/>
                <a:ea typeface="+mj-ea"/>
              </a:endParaRPr>
            </a:p>
          </p:txBody>
        </p:sp>
      </p:grpSp>
      <p:grpSp>
        <p:nvGrpSpPr>
          <p:cNvPr id="23" name="组合 22"/>
          <p:cNvGrpSpPr/>
          <p:nvPr/>
        </p:nvGrpSpPr>
        <p:grpSpPr>
          <a:xfrm>
            <a:off x="874713" y="291823"/>
            <a:ext cx="3807891" cy="717646"/>
            <a:chOff x="874713" y="291823"/>
            <a:chExt cx="3807891" cy="717646"/>
          </a:xfrm>
        </p:grpSpPr>
        <p:sp>
          <p:nvSpPr>
            <p:cNvPr id="24" name="文本框 23"/>
            <p:cNvSpPr txBox="1"/>
            <p:nvPr/>
          </p:nvSpPr>
          <p:spPr>
            <a:xfrm>
              <a:off x="874714" y="291823"/>
              <a:ext cx="2646878" cy="584775"/>
            </a:xfrm>
            <a:prstGeom prst="rect">
              <a:avLst/>
            </a:prstGeom>
            <a:noFill/>
          </p:spPr>
          <p:txBody>
            <a:bodyPr wrap="none" rtlCol="0">
              <a:spAutoFit/>
              <a:scene3d>
                <a:camera prst="orthographicFront"/>
                <a:lightRig rig="threePt" dir="t"/>
              </a:scene3d>
              <a:sp3d contourW="12700"/>
            </a:bodyPr>
            <a:lstStyle/>
            <a:p>
              <a:r>
                <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25" name="文本框 24"/>
            <p:cNvSpPr txBox="1"/>
            <p:nvPr/>
          </p:nvSpPr>
          <p:spPr>
            <a:xfrm>
              <a:off x="874713" y="749141"/>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1000" fill="hold"/>
                                        <p:tgtEl>
                                          <p:spTgt spid="63"/>
                                        </p:tgtEl>
                                        <p:attrNameLst>
                                          <p:attrName>ppt_w</p:attrName>
                                        </p:attrNameLst>
                                      </p:cBhvr>
                                      <p:tavLst>
                                        <p:tav tm="0">
                                          <p:val>
                                            <p:fltVal val="0"/>
                                          </p:val>
                                        </p:tav>
                                        <p:tav tm="100000">
                                          <p:val>
                                            <p:strVal val="#ppt_w"/>
                                          </p:val>
                                        </p:tav>
                                      </p:tavLst>
                                    </p:anim>
                                    <p:anim calcmode="lin" valueType="num">
                                      <p:cBhvr>
                                        <p:cTn id="8" dur="1000" fill="hold"/>
                                        <p:tgtEl>
                                          <p:spTgt spid="63"/>
                                        </p:tgtEl>
                                        <p:attrNameLst>
                                          <p:attrName>ppt_h</p:attrName>
                                        </p:attrNameLst>
                                      </p:cBhvr>
                                      <p:tavLst>
                                        <p:tav tm="0">
                                          <p:val>
                                            <p:fltVal val="0"/>
                                          </p:val>
                                        </p:tav>
                                        <p:tav tm="100000">
                                          <p:val>
                                            <p:strVal val="#ppt_h"/>
                                          </p:val>
                                        </p:tav>
                                      </p:tavLst>
                                    </p:anim>
                                    <p:anim calcmode="lin" valueType="num">
                                      <p:cBhvr>
                                        <p:cTn id="9" dur="1000" fill="hold"/>
                                        <p:tgtEl>
                                          <p:spTgt spid="63"/>
                                        </p:tgtEl>
                                        <p:attrNameLst>
                                          <p:attrName>style.rotation</p:attrName>
                                        </p:attrNameLst>
                                      </p:cBhvr>
                                      <p:tavLst>
                                        <p:tav tm="0">
                                          <p:val>
                                            <p:fltVal val="90"/>
                                          </p:val>
                                        </p:tav>
                                        <p:tav tm="100000">
                                          <p:val>
                                            <p:fltVal val="0"/>
                                          </p:val>
                                        </p:tav>
                                      </p:tavLst>
                                    </p:anim>
                                    <p:animEffect transition="in" filter="fade">
                                      <p:cBhvr>
                                        <p:cTn id="10" dur="1000"/>
                                        <p:tgtEl>
                                          <p:spTgt spid="63"/>
                                        </p:tgtEl>
                                      </p:cBhvr>
                                    </p:animEffect>
                                  </p:childTnLst>
                                </p:cTn>
                              </p:par>
                              <p:par>
                                <p:cTn id="11" presetID="3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p:cTn id="13" dur="1000" fill="hold"/>
                                        <p:tgtEl>
                                          <p:spTgt spid="55"/>
                                        </p:tgtEl>
                                        <p:attrNameLst>
                                          <p:attrName>ppt_w</p:attrName>
                                        </p:attrNameLst>
                                      </p:cBhvr>
                                      <p:tavLst>
                                        <p:tav tm="0">
                                          <p:val>
                                            <p:fltVal val="0"/>
                                          </p:val>
                                        </p:tav>
                                        <p:tav tm="100000">
                                          <p:val>
                                            <p:strVal val="#ppt_w"/>
                                          </p:val>
                                        </p:tav>
                                      </p:tavLst>
                                    </p:anim>
                                    <p:anim calcmode="lin" valueType="num">
                                      <p:cBhvr>
                                        <p:cTn id="14" dur="1000" fill="hold"/>
                                        <p:tgtEl>
                                          <p:spTgt spid="55"/>
                                        </p:tgtEl>
                                        <p:attrNameLst>
                                          <p:attrName>ppt_h</p:attrName>
                                        </p:attrNameLst>
                                      </p:cBhvr>
                                      <p:tavLst>
                                        <p:tav tm="0">
                                          <p:val>
                                            <p:fltVal val="0"/>
                                          </p:val>
                                        </p:tav>
                                        <p:tav tm="100000">
                                          <p:val>
                                            <p:strVal val="#ppt_h"/>
                                          </p:val>
                                        </p:tav>
                                      </p:tavLst>
                                    </p:anim>
                                    <p:anim calcmode="lin" valueType="num">
                                      <p:cBhvr>
                                        <p:cTn id="15" dur="1000" fill="hold"/>
                                        <p:tgtEl>
                                          <p:spTgt spid="55"/>
                                        </p:tgtEl>
                                        <p:attrNameLst>
                                          <p:attrName>style.rotation</p:attrName>
                                        </p:attrNameLst>
                                      </p:cBhvr>
                                      <p:tavLst>
                                        <p:tav tm="0">
                                          <p:val>
                                            <p:fltVal val="90"/>
                                          </p:val>
                                        </p:tav>
                                        <p:tav tm="100000">
                                          <p:val>
                                            <p:fltVal val="0"/>
                                          </p:val>
                                        </p:tav>
                                      </p:tavLst>
                                    </p:anim>
                                    <p:animEffect transition="in" filter="fade">
                                      <p:cBhvr>
                                        <p:cTn id="16" dur="1000"/>
                                        <p:tgtEl>
                                          <p:spTgt spid="55"/>
                                        </p:tgtEl>
                                      </p:cBhvr>
                                    </p:animEffect>
                                  </p:childTnLst>
                                </p:cTn>
                              </p:par>
                            </p:childTnLst>
                          </p:cTn>
                        </p:par>
                        <p:par>
                          <p:cTn id="17" fill="hold">
                            <p:stCondLst>
                              <p:cond delay="1000"/>
                            </p:stCondLst>
                            <p:childTnLst>
                              <p:par>
                                <p:cTn id="18" presetID="12" presetClass="entr" presetSubtype="2"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p:tgtEl>
                                          <p:spTgt spid="26"/>
                                        </p:tgtEl>
                                        <p:attrNameLst>
                                          <p:attrName>ppt_x</p:attrName>
                                        </p:attrNameLst>
                                      </p:cBhvr>
                                      <p:tavLst>
                                        <p:tav tm="0">
                                          <p:val>
                                            <p:strVal val="#ppt_x+#ppt_w*1.125000"/>
                                          </p:val>
                                        </p:tav>
                                        <p:tav tm="100000">
                                          <p:val>
                                            <p:strVal val="#ppt_x"/>
                                          </p:val>
                                        </p:tav>
                                      </p:tavLst>
                                    </p:anim>
                                    <p:animEffect transition="in" filter="wipe(left)">
                                      <p:cBhvr>
                                        <p:cTn id="21" dur="500"/>
                                        <p:tgtEl>
                                          <p:spTgt spid="26"/>
                                        </p:tgtEl>
                                      </p:cBhvr>
                                    </p:animEffect>
                                  </p:childTnLst>
                                </p:cTn>
                              </p:par>
                              <p:par>
                                <p:cTn id="22" presetID="12" presetClass="entr" presetSubtype="2"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500"/>
                                        <p:tgtEl>
                                          <p:spTgt spid="29"/>
                                        </p:tgtEl>
                                        <p:attrNameLst>
                                          <p:attrName>ppt_x</p:attrName>
                                        </p:attrNameLst>
                                      </p:cBhvr>
                                      <p:tavLst>
                                        <p:tav tm="0">
                                          <p:val>
                                            <p:strVal val="#ppt_x+#ppt_w*1.125000"/>
                                          </p:val>
                                        </p:tav>
                                        <p:tav tm="100000">
                                          <p:val>
                                            <p:strVal val="#ppt_x"/>
                                          </p:val>
                                        </p:tav>
                                      </p:tavLst>
                                    </p:anim>
                                    <p:animEffect transition="in" filter="wipe(left)">
                                      <p:cBhvr>
                                        <p:cTn id="25" dur="500"/>
                                        <p:tgtEl>
                                          <p:spTgt spid="29"/>
                                        </p:tgtEl>
                                      </p:cBhvr>
                                    </p:animEffect>
                                  </p:childTnLst>
                                </p:cTn>
                              </p:par>
                              <p:par>
                                <p:cTn id="26" presetID="12" presetClass="entr" presetSubtype="8"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p:tgtEl>
                                          <p:spTgt spid="32"/>
                                        </p:tgtEl>
                                        <p:attrNameLst>
                                          <p:attrName>ppt_x</p:attrName>
                                        </p:attrNameLst>
                                      </p:cBhvr>
                                      <p:tavLst>
                                        <p:tav tm="0">
                                          <p:val>
                                            <p:strVal val="#ppt_x-#ppt_w*1.125000"/>
                                          </p:val>
                                        </p:tav>
                                        <p:tav tm="100000">
                                          <p:val>
                                            <p:strVal val="#ppt_x"/>
                                          </p:val>
                                        </p:tav>
                                      </p:tavLst>
                                    </p:anim>
                                    <p:animEffect transition="in" filter="wipe(right)">
                                      <p:cBhvr>
                                        <p:cTn id="29" dur="500"/>
                                        <p:tgtEl>
                                          <p:spTgt spid="32"/>
                                        </p:tgtEl>
                                      </p:cBhvr>
                                    </p:animEffect>
                                  </p:childTnLst>
                                </p:cTn>
                              </p:par>
                              <p:par>
                                <p:cTn id="30" presetID="12" presetClass="entr" presetSubtype="8"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p:tgtEl>
                                          <p:spTgt spid="35"/>
                                        </p:tgtEl>
                                        <p:attrNameLst>
                                          <p:attrName>ppt_x</p:attrName>
                                        </p:attrNameLst>
                                      </p:cBhvr>
                                      <p:tavLst>
                                        <p:tav tm="0">
                                          <p:val>
                                            <p:strVal val="#ppt_x-#ppt_w*1.125000"/>
                                          </p:val>
                                        </p:tav>
                                        <p:tav tm="100000">
                                          <p:val>
                                            <p:strVal val="#ppt_x"/>
                                          </p:val>
                                        </p:tav>
                                      </p:tavLst>
                                    </p:anim>
                                    <p:animEffect transition="in" filter="wipe(right)">
                                      <p:cBhvr>
                                        <p:cTn id="3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3911142" y="865430"/>
            <a:ext cx="4240633" cy="4240633"/>
          </a:xfrm>
          <a:prstGeom prst="ellipse">
            <a:avLst/>
          </a:prstGeom>
          <a:noFill/>
          <a:ln w="76200">
            <a:gradFill>
              <a:gsLst>
                <a:gs pos="35000">
                  <a:schemeClr val="accent1">
                    <a:lumMod val="20000"/>
                    <a:lumOff val="80000"/>
                  </a:schemeClr>
                </a:gs>
                <a:gs pos="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7560000">
            <a:off x="3858584" y="1072610"/>
            <a:ext cx="382478" cy="329723"/>
          </a:xfrm>
          <a:prstGeom prst="triangle">
            <a:avLst/>
          </a:prstGeom>
          <a:gradFill>
            <a:gsLst>
              <a:gs pos="57300">
                <a:schemeClr val="accent1">
                  <a:lumMod val="20000"/>
                  <a:lumOff val="80000"/>
                </a:schemeClr>
              </a:gs>
              <a:gs pos="0">
                <a:srgbClr val="EEB948"/>
              </a:gs>
              <a:gs pos="100000">
                <a:srgbClr val="B16F27"/>
              </a:gs>
            </a:gsLst>
            <a:lin ang="5400000" scaled="1"/>
          </a:gra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080202" y="1042318"/>
            <a:ext cx="3886855" cy="3886855"/>
          </a:xfrm>
          <a:prstGeom prst="ellipse">
            <a:avLst/>
          </a:prstGeom>
          <a:noFill/>
          <a:ln w="28575">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366649" y="5550656"/>
            <a:ext cx="9458621" cy="523220"/>
          </a:xfrm>
          <a:prstGeom prst="rect">
            <a:avLst/>
          </a:prstGeom>
          <a:noFill/>
        </p:spPr>
        <p:txBody>
          <a:bodyPr wrap="square" rtlCol="0">
            <a:spAutoFit/>
          </a:bodyPr>
          <a:lstStyle/>
          <a:p>
            <a:pPr algn="ctr"/>
            <a:r>
              <a:rPr lang="en-US" altLang="zh-CN" sz="1400"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Century Gothic" panose="020B0502020202020204" pitchFamily="34" charset="0"/>
                <a:cs typeface="Segoe UI Semilight" panose="020B0402040204020203" pitchFamily="34" charset="0"/>
              </a:rPr>
              <a:t>Energy and persistence conquer all things. Never underestimate your power to change yourself. You have to believe in yourself. That's the secret of success. Energy and persistence conquer all things</a:t>
            </a:r>
            <a:endParaRPr lang="zh-CN" altLang="en-US" sz="1400"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Century Gothic" panose="020B0502020202020204" pitchFamily="34" charset="0"/>
              <a:cs typeface="Segoe UI Semilight" panose="020B0402040204020203" pitchFamily="34" charset="0"/>
            </a:endParaRPr>
          </a:p>
        </p:txBody>
      </p:sp>
      <p:sp>
        <p:nvSpPr>
          <p:cNvPr id="9" name="文本框 8"/>
          <p:cNvSpPr txBox="1"/>
          <p:nvPr/>
        </p:nvSpPr>
        <p:spPr>
          <a:xfrm>
            <a:off x="4100399" y="2132246"/>
            <a:ext cx="3991201" cy="1538883"/>
          </a:xfrm>
          <a:prstGeom prst="rect">
            <a:avLst/>
          </a:prstGeom>
          <a:noFill/>
          <a:effectLst>
            <a:outerShdw blurRad="50800" dist="63500" dir="2700000" algn="tl" rotWithShape="0">
              <a:prstClr val="black">
                <a:alpha val="40000"/>
              </a:prstClr>
            </a:outerShdw>
          </a:effectLst>
        </p:spPr>
        <p:txBody>
          <a:bodyPr wrap="square" rtlCol="0">
            <a:spAutoFit/>
          </a:bodyPr>
          <a:lstStyle/>
          <a:p>
            <a:pPr algn="ctr"/>
            <a:r>
              <a:rPr lang="en-US" altLang="zh-CN" sz="54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cs typeface="Segoe UI Semilight" panose="020B0402040204020203" pitchFamily="34" charset="0"/>
              </a:rPr>
              <a:t>PART 05</a:t>
            </a:r>
            <a:endParaRPr lang="en-US" altLang="zh-CN" sz="54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cs typeface="Segoe UI Semilight" panose="020B0402040204020203" pitchFamily="34" charset="0"/>
            </a:endParaRPr>
          </a:p>
          <a:p>
            <a:pPr algn="ctr"/>
            <a:r>
              <a:rPr lang="zh-CN" altLang="en-US" sz="40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Segoe UI Semilight" panose="020B0402040204020203" pitchFamily="34" charset="0"/>
                <a:cs typeface="Segoe UI Semilight" panose="020B0402040204020203" pitchFamily="34" charset="0"/>
              </a:rPr>
              <a:t>标题文字添加</a:t>
            </a:r>
            <a:endParaRPr lang="zh-CN" altLang="en-US" sz="40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Segoe UI Semilight" panose="020B0402040204020203" pitchFamily="34" charset="0"/>
              <a:cs typeface="Segoe UI Semilight" panose="020B0402040204020203" pitchFamily="34" charset="0"/>
            </a:endParaRPr>
          </a:p>
        </p:txBody>
      </p:sp>
      <p:sp>
        <p:nvSpPr>
          <p:cNvPr id="10" name="等腰三角形 9"/>
          <p:cNvSpPr/>
          <p:nvPr/>
        </p:nvSpPr>
        <p:spPr>
          <a:xfrm rot="11160000">
            <a:off x="7914793" y="4516184"/>
            <a:ext cx="433912" cy="374063"/>
          </a:xfrm>
          <a:prstGeom prst="triangle">
            <a:avLst/>
          </a:prstGeom>
          <a:gradFill>
            <a:gsLst>
              <a:gs pos="57300">
                <a:schemeClr val="accent1">
                  <a:lumMod val="20000"/>
                  <a:lumOff val="80000"/>
                </a:schemeClr>
              </a:gs>
              <a:gs pos="0">
                <a:srgbClr val="EEB948"/>
              </a:gs>
              <a:gs pos="100000">
                <a:srgbClr val="B16F27"/>
              </a:gs>
            </a:gsLst>
            <a:lin ang="5400000" scaled="1"/>
          </a:gra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flipH="1">
            <a:off x="8156831" y="1173340"/>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1908166" y="3935882"/>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8048597" y="885973"/>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2027386" y="4176010"/>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 calcmode="lin" valueType="num">
                                      <p:cBhvr>
                                        <p:cTn id="9" dur="1250" fill="hold"/>
                                        <p:tgtEl>
                                          <p:spTgt spid="3"/>
                                        </p:tgtEl>
                                        <p:attrNameLst>
                                          <p:attrName>style.rotation</p:attrName>
                                        </p:attrNameLst>
                                      </p:cBhvr>
                                      <p:tavLst>
                                        <p:tav tm="0">
                                          <p:val>
                                            <p:fltVal val="360"/>
                                          </p:val>
                                        </p:tav>
                                        <p:tav tm="100000">
                                          <p:val>
                                            <p:fltVal val="0"/>
                                          </p:val>
                                        </p:tav>
                                      </p:tavLst>
                                    </p:anim>
                                    <p:animEffect transition="in" filter="fade">
                                      <p:cBhvr>
                                        <p:cTn id="10" dur="1250"/>
                                        <p:tgtEl>
                                          <p:spTgt spid="3"/>
                                        </p:tgtEl>
                                      </p:cBhvr>
                                    </p:animEffect>
                                  </p:childTnLst>
                                </p:cTn>
                              </p:par>
                              <p:par>
                                <p:cTn id="11" presetID="49" presetClass="entr" presetSubtype="0" decel="100000" fill="hold" grpId="0" nodeType="withEffect">
                                  <p:stCondLst>
                                    <p:cond delay="6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250" fill="hold"/>
                                        <p:tgtEl>
                                          <p:spTgt spid="5"/>
                                        </p:tgtEl>
                                        <p:attrNameLst>
                                          <p:attrName>ppt_w</p:attrName>
                                        </p:attrNameLst>
                                      </p:cBhvr>
                                      <p:tavLst>
                                        <p:tav tm="0">
                                          <p:val>
                                            <p:fltVal val="0"/>
                                          </p:val>
                                        </p:tav>
                                        <p:tav tm="100000">
                                          <p:val>
                                            <p:strVal val="#ppt_w"/>
                                          </p:val>
                                        </p:tav>
                                      </p:tavLst>
                                    </p:anim>
                                    <p:anim calcmode="lin" valueType="num">
                                      <p:cBhvr>
                                        <p:cTn id="14" dur="1250" fill="hold"/>
                                        <p:tgtEl>
                                          <p:spTgt spid="5"/>
                                        </p:tgtEl>
                                        <p:attrNameLst>
                                          <p:attrName>ppt_h</p:attrName>
                                        </p:attrNameLst>
                                      </p:cBhvr>
                                      <p:tavLst>
                                        <p:tav tm="0">
                                          <p:val>
                                            <p:fltVal val="0"/>
                                          </p:val>
                                        </p:tav>
                                        <p:tav tm="100000">
                                          <p:val>
                                            <p:strVal val="#ppt_h"/>
                                          </p:val>
                                        </p:tav>
                                      </p:tavLst>
                                    </p:anim>
                                    <p:anim calcmode="lin" valueType="num">
                                      <p:cBhvr>
                                        <p:cTn id="15" dur="1250" fill="hold"/>
                                        <p:tgtEl>
                                          <p:spTgt spid="5"/>
                                        </p:tgtEl>
                                        <p:attrNameLst>
                                          <p:attrName>style.rotation</p:attrName>
                                        </p:attrNameLst>
                                      </p:cBhvr>
                                      <p:tavLst>
                                        <p:tav tm="0">
                                          <p:val>
                                            <p:fltVal val="360"/>
                                          </p:val>
                                        </p:tav>
                                        <p:tav tm="100000">
                                          <p:val>
                                            <p:fltVal val="0"/>
                                          </p:val>
                                        </p:tav>
                                      </p:tavLst>
                                    </p:anim>
                                    <p:animEffect transition="in" filter="fade">
                                      <p:cBhvr>
                                        <p:cTn id="16" dur="1250"/>
                                        <p:tgtEl>
                                          <p:spTgt spid="5"/>
                                        </p:tgtEl>
                                      </p:cBhvr>
                                    </p:animEffect>
                                  </p:childTnLst>
                                </p:cTn>
                              </p:par>
                              <p:par>
                                <p:cTn id="17" presetID="23" presetClass="entr" presetSubtype="16"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 calcmode="lin" valueType="num">
                                      <p:cBhvr>
                                        <p:cTn id="19" dur="1500" fill="hold"/>
                                        <p:tgtEl>
                                          <p:spTgt spid="9"/>
                                        </p:tgtEl>
                                        <p:attrNameLst>
                                          <p:attrName>ppt_w</p:attrName>
                                        </p:attrNameLst>
                                      </p:cBhvr>
                                      <p:tavLst>
                                        <p:tav tm="0">
                                          <p:val>
                                            <p:fltVal val="0"/>
                                          </p:val>
                                        </p:tav>
                                        <p:tav tm="100000">
                                          <p:val>
                                            <p:strVal val="#ppt_w"/>
                                          </p:val>
                                        </p:tav>
                                      </p:tavLst>
                                    </p:anim>
                                    <p:anim calcmode="lin" valueType="num">
                                      <p:cBhvr>
                                        <p:cTn id="20" dur="1500" fill="hold"/>
                                        <p:tgtEl>
                                          <p:spTgt spid="9"/>
                                        </p:tgtEl>
                                        <p:attrNameLst>
                                          <p:attrName>ppt_h</p:attrName>
                                        </p:attrNameLst>
                                      </p:cBhvr>
                                      <p:tavLst>
                                        <p:tav tm="0">
                                          <p:val>
                                            <p:fltVal val="0"/>
                                          </p:val>
                                        </p:tav>
                                        <p:tav tm="100000">
                                          <p:val>
                                            <p:strVal val="#ppt_h"/>
                                          </p:val>
                                        </p:tav>
                                      </p:tavLst>
                                    </p:anim>
                                  </p:childTnLst>
                                </p:cTn>
                              </p:par>
                              <p:par>
                                <p:cTn id="21" presetID="53" presetClass="entr" presetSubtype="16" fill="hold" grpId="1" nodeType="withEffect">
                                  <p:stCondLst>
                                    <p:cond delay="1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par>
                                <p:cTn id="26" presetID="53" presetClass="entr" presetSubtype="16" fill="hold" grpId="1" nodeType="withEffect">
                                  <p:stCondLst>
                                    <p:cond delay="150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1" presetClass="path" presetSubtype="0" accel="50000" decel="50000" fill="hold" grpId="0" nodeType="withEffect">
                                  <p:stCondLst>
                                    <p:cond delay="1750"/>
                                  </p:stCondLst>
                                  <p:childTnLst>
                                    <p:animMotion origin="layout" path="M 0.01094 -0.00162 C 0.0875 -0.14745 0.21537 -0.15717 0.29583 -0.02407 C 0.37695 0.11112 0.3806 0.33866 0.30391 0.48426 C 0.22761 0.62963 0.09961 0.63727 0.01914 0.50371 C -0.06172 0.37037 -0.06549 0.14422 0.01094 -0.00162 Z " pathEditMode="relative" rAng="18780000" ptsTypes="AAAAA">
                                      <p:cBhvr>
                                        <p:cTn id="32" dur="3000" fill="hold"/>
                                        <p:tgtEl>
                                          <p:spTgt spid="4"/>
                                        </p:tgtEl>
                                        <p:attrNameLst>
                                          <p:attrName>ppt_x</p:attrName>
                                          <p:attrName>ppt_y</p:attrName>
                                        </p:attrNameLst>
                                      </p:cBhvr>
                                      <p:rCtr x="14687" y="24213"/>
                                    </p:animMotion>
                                  </p:childTnLst>
                                </p:cTn>
                              </p:par>
                              <p:par>
                                <p:cTn id="33" presetID="1" presetClass="path" presetSubtype="0" accel="50000" decel="50000" fill="hold" grpId="0" nodeType="withEffect">
                                  <p:stCondLst>
                                    <p:cond delay="1750"/>
                                  </p:stCondLst>
                                  <p:childTnLst>
                                    <p:animMotion origin="layout" path="M -0.00573 -0.00509 C 0.06875 -0.16551 0.05846 -0.40139 -0.02943 -0.5331 C -0.11823 -0.66366 -0.25026 -0.64144 -0.32565 -0.48241 C -0.40039 -0.32315 -0.38894 -0.08773 -0.3013 0.04305 C -0.21354 0.17546 -0.08164 0.15301 -0.00573 -0.00509 Z " pathEditMode="relative" rAng="18600000" ptsTypes="AAAAA">
                                      <p:cBhvr>
                                        <p:cTn id="34" dur="3000" fill="hold"/>
                                        <p:tgtEl>
                                          <p:spTgt spid="10"/>
                                        </p:tgtEl>
                                        <p:attrNameLst>
                                          <p:attrName>ppt_x</p:attrName>
                                          <p:attrName>ppt_y</p:attrName>
                                        </p:attrNameLst>
                                      </p:cBhvr>
                                      <p:rCtr x="-15951" y="-23958"/>
                                    </p:animMotion>
                                  </p:childTnLst>
                                </p:cTn>
                              </p:par>
                              <p:par>
                                <p:cTn id="35" presetID="23" presetClass="entr" presetSubtype="16" fill="hold" grpId="0" nodeType="withEffect">
                                  <p:stCondLst>
                                    <p:cond delay="1750"/>
                                  </p:stCondLst>
                                  <p:iterate type="lt">
                                    <p:tmPct val="7321"/>
                                  </p:iterate>
                                  <p:childTnLst>
                                    <p:set>
                                      <p:cBhvr>
                                        <p:cTn id="36" dur="1" fill="hold">
                                          <p:stCondLst>
                                            <p:cond delay="0"/>
                                          </p:stCondLst>
                                        </p:cTn>
                                        <p:tgtEl>
                                          <p:spTgt spid="7"/>
                                        </p:tgtEl>
                                        <p:attrNameLst>
                                          <p:attrName>style.visibility</p:attrName>
                                        </p:attrNameLst>
                                      </p:cBhvr>
                                      <p:to>
                                        <p:strVal val="visible"/>
                                      </p:to>
                                    </p:set>
                                    <p:anim calcmode="lin" valueType="num">
                                      <p:cBhvr>
                                        <p:cTn id="37" dur="250" fill="hold"/>
                                        <p:tgtEl>
                                          <p:spTgt spid="7"/>
                                        </p:tgtEl>
                                        <p:attrNameLst>
                                          <p:attrName>ppt_w</p:attrName>
                                        </p:attrNameLst>
                                      </p:cBhvr>
                                      <p:tavLst>
                                        <p:tav tm="0">
                                          <p:val>
                                            <p:fltVal val="0"/>
                                          </p:val>
                                        </p:tav>
                                        <p:tav tm="100000">
                                          <p:val>
                                            <p:strVal val="#ppt_w"/>
                                          </p:val>
                                        </p:tav>
                                      </p:tavLst>
                                    </p:anim>
                                    <p:anim calcmode="lin" valueType="num">
                                      <p:cBhvr>
                                        <p:cTn id="38" dur="250" fill="hold"/>
                                        <p:tgtEl>
                                          <p:spTgt spid="7"/>
                                        </p:tgtEl>
                                        <p:attrNameLst>
                                          <p:attrName>ppt_h</p:attrName>
                                        </p:attrNameLst>
                                      </p:cBhvr>
                                      <p:tavLst>
                                        <p:tav tm="0">
                                          <p:val>
                                            <p:fltVal val="0"/>
                                          </p:val>
                                        </p:tav>
                                        <p:tav tm="100000">
                                          <p:val>
                                            <p:strVal val="#ppt_h"/>
                                          </p:val>
                                        </p:tav>
                                      </p:tavLst>
                                    </p:anim>
                                  </p:childTnLst>
                                </p:cTn>
                              </p:par>
                              <p:par>
                                <p:cTn id="39" presetID="22" presetClass="entr" presetSubtype="4" fill="hold" nodeType="withEffect">
                                  <p:stCondLst>
                                    <p:cond delay="225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1250"/>
                                        <p:tgtEl>
                                          <p:spTgt spid="19"/>
                                        </p:tgtEl>
                                      </p:cBhvr>
                                    </p:animEffect>
                                  </p:childTnLst>
                                </p:cTn>
                              </p:par>
                              <p:par>
                                <p:cTn id="42" presetID="22" presetClass="entr" presetSubtype="4" fill="hold" nodeType="withEffect">
                                  <p:stCondLst>
                                    <p:cond delay="250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1250"/>
                                        <p:tgtEl>
                                          <p:spTgt spid="21"/>
                                        </p:tgtEl>
                                      </p:cBhvr>
                                    </p:animEffect>
                                  </p:childTnLst>
                                </p:cTn>
                              </p:par>
                              <p:par>
                                <p:cTn id="45" presetID="22" presetClass="entr" presetSubtype="4" fill="hold" nodeType="withEffect">
                                  <p:stCondLst>
                                    <p:cond delay="280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1250"/>
                                        <p:tgtEl>
                                          <p:spTgt spid="20"/>
                                        </p:tgtEl>
                                      </p:cBhvr>
                                    </p:animEffect>
                                  </p:childTnLst>
                                </p:cTn>
                              </p:par>
                              <p:par>
                                <p:cTn id="48" presetID="22" presetClass="entr" presetSubtype="4" fill="hold" nodeType="withEffect">
                                  <p:stCondLst>
                                    <p:cond delay="300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7" grpId="0"/>
      <p:bldP spid="9" grpId="0"/>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a:stCxn id="41" idx="5"/>
            <a:endCxn id="23" idx="1"/>
          </p:cNvCxnSpPr>
          <p:nvPr/>
        </p:nvCxnSpPr>
        <p:spPr>
          <a:xfrm>
            <a:off x="2506424" y="3360029"/>
            <a:ext cx="1350094" cy="907688"/>
          </a:xfrm>
          <a:prstGeom prst="line">
            <a:avLst/>
          </a:prstGeom>
          <a:ln w="3175" cap="rnd">
            <a:solidFill>
              <a:srgbClr val="B16F27"/>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23" idx="7"/>
            <a:endCxn id="35" idx="3"/>
          </p:cNvCxnSpPr>
          <p:nvPr/>
        </p:nvCxnSpPr>
        <p:spPr>
          <a:xfrm flipV="1">
            <a:off x="4449443" y="3360029"/>
            <a:ext cx="1350096" cy="907688"/>
          </a:xfrm>
          <a:prstGeom prst="line">
            <a:avLst/>
          </a:prstGeom>
          <a:ln w="3175" cap="rnd">
            <a:solidFill>
              <a:srgbClr val="B16F27"/>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35" idx="5"/>
            <a:endCxn id="17" idx="1"/>
          </p:cNvCxnSpPr>
          <p:nvPr/>
        </p:nvCxnSpPr>
        <p:spPr>
          <a:xfrm>
            <a:off x="6392463" y="3360029"/>
            <a:ext cx="1350094" cy="907688"/>
          </a:xfrm>
          <a:prstGeom prst="line">
            <a:avLst/>
          </a:prstGeom>
          <a:ln w="3175" cap="rnd">
            <a:solidFill>
              <a:srgbClr val="B16F27"/>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2" name="直接连接符 11"/>
          <p:cNvCxnSpPr>
            <a:stCxn id="17" idx="7"/>
            <a:endCxn id="29" idx="3"/>
          </p:cNvCxnSpPr>
          <p:nvPr/>
        </p:nvCxnSpPr>
        <p:spPr>
          <a:xfrm flipV="1">
            <a:off x="8335481" y="3360029"/>
            <a:ext cx="1350096" cy="907688"/>
          </a:xfrm>
          <a:prstGeom prst="line">
            <a:avLst/>
          </a:prstGeom>
          <a:ln w="3175" cap="rnd">
            <a:solidFill>
              <a:srgbClr val="B16F27"/>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1790702" y="2644307"/>
            <a:ext cx="838520" cy="838520"/>
            <a:chOff x="2686741" y="2932174"/>
            <a:chExt cx="1101488" cy="1101488"/>
          </a:xfrm>
        </p:grpSpPr>
        <p:sp>
          <p:nvSpPr>
            <p:cNvPr id="41" name="椭圆 40"/>
            <p:cNvSpPr/>
            <p:nvPr/>
          </p:nvSpPr>
          <p:spPr>
            <a:xfrm>
              <a:off x="2686741" y="2932174"/>
              <a:ext cx="1101488" cy="1101488"/>
            </a:xfrm>
            <a:prstGeom prst="ellipse">
              <a:avLst/>
            </a:prstGeom>
            <a:gradFill>
              <a:gsLst>
                <a:gs pos="61300">
                  <a:schemeClr val="accent1">
                    <a:lumMod val="20000"/>
                    <a:lumOff val="80000"/>
                  </a:schemeClr>
                </a:gs>
                <a:gs pos="0">
                  <a:srgbClr val="EEB948"/>
                </a:gs>
                <a:gs pos="100000">
                  <a:srgbClr val="B16F27"/>
                </a:gs>
              </a:gsLst>
              <a:lin ang="5400000" scaled="1"/>
            </a:gradFill>
            <a:ln w="38100" cmpd="thickThin">
              <a:solidFill>
                <a:srgbClr val="B16F2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2" name="任意多边形: 形状 6"/>
            <p:cNvSpPr/>
            <p:nvPr/>
          </p:nvSpPr>
          <p:spPr bwMode="auto">
            <a:xfrm>
              <a:off x="3061546" y="3135667"/>
              <a:ext cx="351876" cy="682368"/>
            </a:xfrm>
            <a:custGeom>
              <a:avLst/>
              <a:gdLst>
                <a:gd name="connsiteX0" fmla="*/ 159127 w 313668"/>
                <a:gd name="connsiteY0" fmla="*/ 411396 h 608274"/>
                <a:gd name="connsiteX1" fmla="*/ 159127 w 313668"/>
                <a:gd name="connsiteY1" fmla="*/ 577440 h 608274"/>
                <a:gd name="connsiteX2" fmla="*/ 128336 w 313668"/>
                <a:gd name="connsiteY2" fmla="*/ 608274 h 608274"/>
                <a:gd name="connsiteX3" fmla="*/ 97453 w 313668"/>
                <a:gd name="connsiteY3" fmla="*/ 577440 h 608274"/>
                <a:gd name="connsiteX4" fmla="*/ 97453 w 313668"/>
                <a:gd name="connsiteY4" fmla="*/ 458706 h 608274"/>
                <a:gd name="connsiteX5" fmla="*/ 128221 w 313668"/>
                <a:gd name="connsiteY5" fmla="*/ 306395 h 608274"/>
                <a:gd name="connsiteX6" fmla="*/ 168122 w 313668"/>
                <a:gd name="connsiteY6" fmla="*/ 358410 h 608274"/>
                <a:gd name="connsiteX7" fmla="*/ 171347 w 313668"/>
                <a:gd name="connsiteY7" fmla="*/ 370377 h 608274"/>
                <a:gd name="connsiteX8" fmla="*/ 165173 w 313668"/>
                <a:gd name="connsiteY8" fmla="*/ 381149 h 608274"/>
                <a:gd name="connsiteX9" fmla="*/ 71917 w 313668"/>
                <a:gd name="connsiteY9" fmla="*/ 452588 h 608274"/>
                <a:gd name="connsiteX10" fmla="*/ 62057 w 313668"/>
                <a:gd name="connsiteY10" fmla="*/ 455994 h 608274"/>
                <a:gd name="connsiteX11" fmla="*/ 49156 w 313668"/>
                <a:gd name="connsiteY11" fmla="*/ 449642 h 608274"/>
                <a:gd name="connsiteX12" fmla="*/ 3357 w 313668"/>
                <a:gd name="connsiteY12" fmla="*/ 390079 h 608274"/>
                <a:gd name="connsiteX13" fmla="*/ 132 w 313668"/>
                <a:gd name="connsiteY13" fmla="*/ 378019 h 608274"/>
                <a:gd name="connsiteX14" fmla="*/ 6398 w 313668"/>
                <a:gd name="connsiteY14" fmla="*/ 367339 h 608274"/>
                <a:gd name="connsiteX15" fmla="*/ 9162 w 313668"/>
                <a:gd name="connsiteY15" fmla="*/ 365130 h 608274"/>
                <a:gd name="connsiteX16" fmla="*/ 43904 w 313668"/>
                <a:gd name="connsiteY16" fmla="*/ 407754 h 608274"/>
                <a:gd name="connsiteX17" fmla="*/ 59661 w 313668"/>
                <a:gd name="connsiteY17" fmla="*/ 410240 h 608274"/>
                <a:gd name="connsiteX18" fmla="*/ 107948 w 313668"/>
                <a:gd name="connsiteY18" fmla="*/ 375165 h 608274"/>
                <a:gd name="connsiteX19" fmla="*/ 126009 w 313668"/>
                <a:gd name="connsiteY19" fmla="*/ 319836 h 608274"/>
                <a:gd name="connsiteX20" fmla="*/ 128221 w 313668"/>
                <a:gd name="connsiteY20" fmla="*/ 306395 h 608274"/>
                <a:gd name="connsiteX21" fmla="*/ 163534 w 313668"/>
                <a:gd name="connsiteY21" fmla="*/ 163741 h 608274"/>
                <a:gd name="connsiteX22" fmla="*/ 160861 w 313668"/>
                <a:gd name="connsiteY22" fmla="*/ 166411 h 608274"/>
                <a:gd name="connsiteX23" fmla="*/ 160861 w 313668"/>
                <a:gd name="connsiteY23" fmla="*/ 185098 h 608274"/>
                <a:gd name="connsiteX24" fmla="*/ 163534 w 313668"/>
                <a:gd name="connsiteY24" fmla="*/ 187767 h 608274"/>
                <a:gd name="connsiteX25" fmla="*/ 179484 w 313668"/>
                <a:gd name="connsiteY25" fmla="*/ 187767 h 608274"/>
                <a:gd name="connsiteX26" fmla="*/ 182157 w 313668"/>
                <a:gd name="connsiteY26" fmla="*/ 185098 h 608274"/>
                <a:gd name="connsiteX27" fmla="*/ 182157 w 313668"/>
                <a:gd name="connsiteY27" fmla="*/ 166411 h 608274"/>
                <a:gd name="connsiteX28" fmla="*/ 179484 w 313668"/>
                <a:gd name="connsiteY28" fmla="*/ 163741 h 608274"/>
                <a:gd name="connsiteX29" fmla="*/ 131358 w 313668"/>
                <a:gd name="connsiteY29" fmla="*/ 155456 h 608274"/>
                <a:gd name="connsiteX30" fmla="*/ 211383 w 313668"/>
                <a:gd name="connsiteY30" fmla="*/ 155456 h 608274"/>
                <a:gd name="connsiteX31" fmla="*/ 260338 w 313668"/>
                <a:gd name="connsiteY31" fmla="*/ 190989 h 608274"/>
                <a:gd name="connsiteX32" fmla="*/ 312151 w 313668"/>
                <a:gd name="connsiteY32" fmla="*/ 350060 h 608274"/>
                <a:gd name="connsiteX33" fmla="*/ 292606 w 313668"/>
                <a:gd name="connsiteY33" fmla="*/ 388447 h 608274"/>
                <a:gd name="connsiteX34" fmla="*/ 283110 w 313668"/>
                <a:gd name="connsiteY34" fmla="*/ 389920 h 608274"/>
                <a:gd name="connsiteX35" fmla="*/ 254069 w 313668"/>
                <a:gd name="connsiteY35" fmla="*/ 368931 h 608274"/>
                <a:gd name="connsiteX36" fmla="*/ 245310 w 313668"/>
                <a:gd name="connsiteY36" fmla="*/ 341867 h 608274"/>
                <a:gd name="connsiteX37" fmla="*/ 245310 w 313668"/>
                <a:gd name="connsiteY37" fmla="*/ 383108 h 608274"/>
                <a:gd name="connsiteX38" fmla="*/ 245310 w 313668"/>
                <a:gd name="connsiteY38" fmla="*/ 577436 h 608274"/>
                <a:gd name="connsiteX39" fmla="*/ 214425 w 313668"/>
                <a:gd name="connsiteY39" fmla="*/ 608274 h 608274"/>
                <a:gd name="connsiteX40" fmla="*/ 183540 w 313668"/>
                <a:gd name="connsiteY40" fmla="*/ 577436 h 608274"/>
                <a:gd name="connsiteX41" fmla="*/ 183540 w 313668"/>
                <a:gd name="connsiteY41" fmla="*/ 391301 h 608274"/>
                <a:gd name="connsiteX42" fmla="*/ 191561 w 313668"/>
                <a:gd name="connsiteY42" fmla="*/ 373074 h 608274"/>
                <a:gd name="connsiteX43" fmla="*/ 184278 w 313668"/>
                <a:gd name="connsiteY43" fmla="*/ 346102 h 608274"/>
                <a:gd name="connsiteX44" fmla="*/ 181789 w 313668"/>
                <a:gd name="connsiteY44" fmla="*/ 342788 h 608274"/>
                <a:gd name="connsiteX45" fmla="*/ 197646 w 313668"/>
                <a:gd name="connsiteY45" fmla="*/ 323825 h 608274"/>
                <a:gd name="connsiteX46" fmla="*/ 201242 w 313668"/>
                <a:gd name="connsiteY46" fmla="*/ 310661 h 608274"/>
                <a:gd name="connsiteX47" fmla="*/ 185015 w 313668"/>
                <a:gd name="connsiteY47" fmla="*/ 216396 h 608274"/>
                <a:gd name="connsiteX48" fmla="*/ 182526 w 313668"/>
                <a:gd name="connsiteY48" fmla="*/ 201760 h 608274"/>
                <a:gd name="connsiteX49" fmla="*/ 179853 w 313668"/>
                <a:gd name="connsiteY49" fmla="*/ 199550 h 608274"/>
                <a:gd name="connsiteX50" fmla="*/ 162797 w 313668"/>
                <a:gd name="connsiteY50" fmla="*/ 199550 h 608274"/>
                <a:gd name="connsiteX51" fmla="*/ 160123 w 313668"/>
                <a:gd name="connsiteY51" fmla="*/ 201760 h 608274"/>
                <a:gd name="connsiteX52" fmla="*/ 157634 w 313668"/>
                <a:gd name="connsiteY52" fmla="*/ 216396 h 608274"/>
                <a:gd name="connsiteX53" fmla="*/ 144266 w 313668"/>
                <a:gd name="connsiteY53" fmla="*/ 293999 h 608274"/>
                <a:gd name="connsiteX54" fmla="*/ 138550 w 313668"/>
                <a:gd name="connsiteY54" fmla="*/ 286450 h 608274"/>
                <a:gd name="connsiteX55" fmla="*/ 119650 w 313668"/>
                <a:gd name="connsiteY55" fmla="*/ 273747 h 608274"/>
                <a:gd name="connsiteX56" fmla="*/ 119189 w 313668"/>
                <a:gd name="connsiteY56" fmla="*/ 275127 h 608274"/>
                <a:gd name="connsiteX57" fmla="*/ 88580 w 313668"/>
                <a:gd name="connsiteY57" fmla="*/ 368931 h 608274"/>
                <a:gd name="connsiteX58" fmla="*/ 50135 w 313668"/>
                <a:gd name="connsiteY58" fmla="*/ 388447 h 608274"/>
                <a:gd name="connsiteX59" fmla="*/ 30590 w 313668"/>
                <a:gd name="connsiteY59" fmla="*/ 350060 h 608274"/>
                <a:gd name="connsiteX60" fmla="*/ 61107 w 313668"/>
                <a:gd name="connsiteY60" fmla="*/ 256256 h 608274"/>
                <a:gd name="connsiteX61" fmla="*/ 82403 w 313668"/>
                <a:gd name="connsiteY61" fmla="*/ 190989 h 608274"/>
                <a:gd name="connsiteX62" fmla="*/ 131358 w 313668"/>
                <a:gd name="connsiteY62" fmla="*/ 155456 h 608274"/>
                <a:gd name="connsiteX63" fmla="*/ 171336 w 313668"/>
                <a:gd name="connsiteY63" fmla="*/ 0 h 608274"/>
                <a:gd name="connsiteX64" fmla="*/ 238585 w 313668"/>
                <a:gd name="connsiteY64" fmla="*/ 67108 h 608274"/>
                <a:gd name="connsiteX65" fmla="*/ 171336 w 313668"/>
                <a:gd name="connsiteY65" fmla="*/ 134216 h 608274"/>
                <a:gd name="connsiteX66" fmla="*/ 104087 w 313668"/>
                <a:gd name="connsiteY66" fmla="*/ 67108 h 608274"/>
                <a:gd name="connsiteX67" fmla="*/ 171336 w 313668"/>
                <a:gd name="connsiteY67" fmla="*/ 0 h 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3668" h="608274">
                  <a:moveTo>
                    <a:pt x="159127" y="411396"/>
                  </a:moveTo>
                  <a:lnTo>
                    <a:pt x="159127" y="577440"/>
                  </a:lnTo>
                  <a:cubicBezTo>
                    <a:pt x="159127" y="594468"/>
                    <a:pt x="145391" y="608274"/>
                    <a:pt x="128336" y="608274"/>
                  </a:cubicBezTo>
                  <a:cubicBezTo>
                    <a:pt x="111282" y="608274"/>
                    <a:pt x="97453" y="594468"/>
                    <a:pt x="97453" y="577440"/>
                  </a:cubicBezTo>
                  <a:lnTo>
                    <a:pt x="97453" y="458706"/>
                  </a:lnTo>
                  <a:close/>
                  <a:moveTo>
                    <a:pt x="128221" y="306395"/>
                  </a:moveTo>
                  <a:lnTo>
                    <a:pt x="168122" y="358410"/>
                  </a:lnTo>
                  <a:cubicBezTo>
                    <a:pt x="170794" y="361816"/>
                    <a:pt x="171900" y="366143"/>
                    <a:pt x="171347" y="370377"/>
                  </a:cubicBezTo>
                  <a:cubicBezTo>
                    <a:pt x="170794" y="374612"/>
                    <a:pt x="168583" y="378479"/>
                    <a:pt x="165173" y="381149"/>
                  </a:cubicBezTo>
                  <a:lnTo>
                    <a:pt x="71917" y="452588"/>
                  </a:lnTo>
                  <a:cubicBezTo>
                    <a:pt x="68968" y="454889"/>
                    <a:pt x="65467" y="455994"/>
                    <a:pt x="62057" y="455994"/>
                  </a:cubicBezTo>
                  <a:cubicBezTo>
                    <a:pt x="57173" y="455994"/>
                    <a:pt x="52289" y="453785"/>
                    <a:pt x="49156" y="449642"/>
                  </a:cubicBezTo>
                  <a:lnTo>
                    <a:pt x="3357" y="390079"/>
                  </a:lnTo>
                  <a:cubicBezTo>
                    <a:pt x="777" y="386672"/>
                    <a:pt x="-421" y="382345"/>
                    <a:pt x="132" y="378019"/>
                  </a:cubicBezTo>
                  <a:cubicBezTo>
                    <a:pt x="685" y="373784"/>
                    <a:pt x="2988" y="369917"/>
                    <a:pt x="6398" y="367339"/>
                  </a:cubicBezTo>
                  <a:lnTo>
                    <a:pt x="9162" y="365130"/>
                  </a:lnTo>
                  <a:cubicBezTo>
                    <a:pt x="11374" y="384279"/>
                    <a:pt x="24367" y="401402"/>
                    <a:pt x="43904" y="407754"/>
                  </a:cubicBezTo>
                  <a:cubicBezTo>
                    <a:pt x="49064" y="409411"/>
                    <a:pt x="54409" y="410240"/>
                    <a:pt x="59661" y="410240"/>
                  </a:cubicBezTo>
                  <a:cubicBezTo>
                    <a:pt x="81040" y="410240"/>
                    <a:pt x="100945" y="396615"/>
                    <a:pt x="107948" y="375165"/>
                  </a:cubicBezTo>
                  <a:lnTo>
                    <a:pt x="126009" y="319836"/>
                  </a:lnTo>
                  <a:cubicBezTo>
                    <a:pt x="127484" y="315325"/>
                    <a:pt x="128037" y="310906"/>
                    <a:pt x="128221" y="306395"/>
                  </a:cubicBezTo>
                  <a:close/>
                  <a:moveTo>
                    <a:pt x="163534" y="163741"/>
                  </a:moveTo>
                  <a:cubicBezTo>
                    <a:pt x="162059" y="163741"/>
                    <a:pt x="160861" y="164938"/>
                    <a:pt x="160861" y="166411"/>
                  </a:cubicBezTo>
                  <a:lnTo>
                    <a:pt x="160861" y="185098"/>
                  </a:lnTo>
                  <a:cubicBezTo>
                    <a:pt x="160861" y="186571"/>
                    <a:pt x="162059" y="187767"/>
                    <a:pt x="163534" y="187767"/>
                  </a:cubicBezTo>
                  <a:lnTo>
                    <a:pt x="179484" y="187767"/>
                  </a:lnTo>
                  <a:cubicBezTo>
                    <a:pt x="180959" y="187767"/>
                    <a:pt x="182157" y="186571"/>
                    <a:pt x="182157" y="185098"/>
                  </a:cubicBezTo>
                  <a:lnTo>
                    <a:pt x="182157" y="166411"/>
                  </a:lnTo>
                  <a:cubicBezTo>
                    <a:pt x="182157" y="164938"/>
                    <a:pt x="180959" y="163741"/>
                    <a:pt x="179484" y="163741"/>
                  </a:cubicBezTo>
                  <a:close/>
                  <a:moveTo>
                    <a:pt x="131358" y="155456"/>
                  </a:moveTo>
                  <a:lnTo>
                    <a:pt x="211383" y="155456"/>
                  </a:lnTo>
                  <a:cubicBezTo>
                    <a:pt x="233694" y="155456"/>
                    <a:pt x="253424" y="169725"/>
                    <a:pt x="260338" y="190989"/>
                  </a:cubicBezTo>
                  <a:lnTo>
                    <a:pt x="312151" y="350060"/>
                  </a:lnTo>
                  <a:cubicBezTo>
                    <a:pt x="317406" y="366078"/>
                    <a:pt x="308556" y="383292"/>
                    <a:pt x="292606" y="388447"/>
                  </a:cubicBezTo>
                  <a:cubicBezTo>
                    <a:pt x="289471" y="389460"/>
                    <a:pt x="286245" y="389920"/>
                    <a:pt x="283110" y="389920"/>
                  </a:cubicBezTo>
                  <a:cubicBezTo>
                    <a:pt x="270295" y="389920"/>
                    <a:pt x="258310" y="381819"/>
                    <a:pt x="254069" y="368931"/>
                  </a:cubicBezTo>
                  <a:lnTo>
                    <a:pt x="245310" y="341867"/>
                  </a:lnTo>
                  <a:lnTo>
                    <a:pt x="245310" y="383108"/>
                  </a:lnTo>
                  <a:lnTo>
                    <a:pt x="245310" y="577436"/>
                  </a:lnTo>
                  <a:cubicBezTo>
                    <a:pt x="245310" y="594466"/>
                    <a:pt x="231481" y="608274"/>
                    <a:pt x="214425" y="608274"/>
                  </a:cubicBezTo>
                  <a:cubicBezTo>
                    <a:pt x="197369" y="608274"/>
                    <a:pt x="183540" y="594466"/>
                    <a:pt x="183540" y="577436"/>
                  </a:cubicBezTo>
                  <a:lnTo>
                    <a:pt x="183540" y="391301"/>
                  </a:lnTo>
                  <a:cubicBezTo>
                    <a:pt x="187873" y="386146"/>
                    <a:pt x="190639" y="379886"/>
                    <a:pt x="191561" y="373074"/>
                  </a:cubicBezTo>
                  <a:cubicBezTo>
                    <a:pt x="192852" y="363316"/>
                    <a:pt x="190271" y="353742"/>
                    <a:pt x="184278" y="346102"/>
                  </a:cubicBezTo>
                  <a:lnTo>
                    <a:pt x="181789" y="342788"/>
                  </a:lnTo>
                  <a:lnTo>
                    <a:pt x="197646" y="323825"/>
                  </a:lnTo>
                  <a:cubicBezTo>
                    <a:pt x="200688" y="320142"/>
                    <a:pt x="201979" y="315355"/>
                    <a:pt x="201242" y="310661"/>
                  </a:cubicBezTo>
                  <a:lnTo>
                    <a:pt x="185015" y="216396"/>
                  </a:lnTo>
                  <a:lnTo>
                    <a:pt x="182526" y="201760"/>
                  </a:lnTo>
                  <a:cubicBezTo>
                    <a:pt x="182250" y="200471"/>
                    <a:pt x="181143" y="199550"/>
                    <a:pt x="179853" y="199550"/>
                  </a:cubicBezTo>
                  <a:lnTo>
                    <a:pt x="162797" y="199550"/>
                  </a:lnTo>
                  <a:cubicBezTo>
                    <a:pt x="161506" y="199550"/>
                    <a:pt x="160400" y="200471"/>
                    <a:pt x="160123" y="201760"/>
                  </a:cubicBezTo>
                  <a:lnTo>
                    <a:pt x="157634" y="216396"/>
                  </a:lnTo>
                  <a:lnTo>
                    <a:pt x="144266" y="293999"/>
                  </a:lnTo>
                  <a:lnTo>
                    <a:pt x="138550" y="286450"/>
                  </a:lnTo>
                  <a:cubicBezTo>
                    <a:pt x="133663" y="280191"/>
                    <a:pt x="127025" y="275864"/>
                    <a:pt x="119650" y="273747"/>
                  </a:cubicBezTo>
                  <a:lnTo>
                    <a:pt x="119189" y="275127"/>
                  </a:lnTo>
                  <a:lnTo>
                    <a:pt x="88580" y="368931"/>
                  </a:lnTo>
                  <a:cubicBezTo>
                    <a:pt x="83418" y="384949"/>
                    <a:pt x="66177" y="393694"/>
                    <a:pt x="50135" y="388447"/>
                  </a:cubicBezTo>
                  <a:cubicBezTo>
                    <a:pt x="34094" y="383200"/>
                    <a:pt x="25335" y="366078"/>
                    <a:pt x="30590" y="350060"/>
                  </a:cubicBezTo>
                  <a:lnTo>
                    <a:pt x="61107" y="256256"/>
                  </a:lnTo>
                  <a:lnTo>
                    <a:pt x="82403" y="190989"/>
                  </a:lnTo>
                  <a:cubicBezTo>
                    <a:pt x="89318" y="169725"/>
                    <a:pt x="108955" y="155456"/>
                    <a:pt x="131358" y="155456"/>
                  </a:cubicBezTo>
                  <a:close/>
                  <a:moveTo>
                    <a:pt x="171336" y="0"/>
                  </a:moveTo>
                  <a:cubicBezTo>
                    <a:pt x="208477" y="0"/>
                    <a:pt x="238585" y="30045"/>
                    <a:pt x="238585" y="67108"/>
                  </a:cubicBezTo>
                  <a:cubicBezTo>
                    <a:pt x="238585" y="104171"/>
                    <a:pt x="208477" y="134216"/>
                    <a:pt x="171336" y="134216"/>
                  </a:cubicBezTo>
                  <a:cubicBezTo>
                    <a:pt x="134195" y="134216"/>
                    <a:pt x="104087" y="104171"/>
                    <a:pt x="104087" y="67108"/>
                  </a:cubicBezTo>
                  <a:cubicBezTo>
                    <a:pt x="104087" y="30045"/>
                    <a:pt x="134195" y="0"/>
                    <a:pt x="171336" y="0"/>
                  </a:cubicBezTo>
                  <a:close/>
                </a:path>
              </a:pathLst>
            </a:custGeom>
            <a:solidFill>
              <a:schemeClr val="tx1"/>
            </a:solidFill>
            <a:ln>
              <a:noFill/>
            </a:ln>
          </p:spPr>
          <p:txBody>
            <a:bodyPr anchor="ctr"/>
            <a:lstStyle/>
            <a:p>
              <a:pPr algn="ctr"/>
            </a:p>
          </p:txBody>
        </p:sp>
      </p:grpSp>
      <p:grpSp>
        <p:nvGrpSpPr>
          <p:cNvPr id="31" name="组合 30"/>
          <p:cNvGrpSpPr/>
          <p:nvPr/>
        </p:nvGrpSpPr>
        <p:grpSpPr>
          <a:xfrm>
            <a:off x="5676742" y="2644307"/>
            <a:ext cx="838520" cy="838520"/>
            <a:chOff x="2686741" y="2932175"/>
            <a:chExt cx="1101487" cy="1101488"/>
          </a:xfrm>
        </p:grpSpPr>
        <p:sp>
          <p:nvSpPr>
            <p:cNvPr id="35" name="椭圆 34"/>
            <p:cNvSpPr/>
            <p:nvPr/>
          </p:nvSpPr>
          <p:spPr>
            <a:xfrm>
              <a:off x="2686741" y="2932175"/>
              <a:ext cx="1101487" cy="1101488"/>
            </a:xfrm>
            <a:prstGeom prst="ellipse">
              <a:avLst/>
            </a:prstGeom>
            <a:gradFill>
              <a:gsLst>
                <a:gs pos="55800">
                  <a:schemeClr val="accent1">
                    <a:lumMod val="20000"/>
                    <a:lumOff val="80000"/>
                  </a:schemeClr>
                </a:gs>
                <a:gs pos="0">
                  <a:srgbClr val="EEB948"/>
                </a:gs>
                <a:gs pos="100000">
                  <a:srgbClr val="B16F27"/>
                </a:gs>
              </a:gsLst>
              <a:lin ang="5400000" scaled="1"/>
            </a:gradFill>
            <a:ln w="38100" cmpd="thickThin">
              <a:solidFill>
                <a:srgbClr val="B16F2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6" name="任意多边形: 形状 36"/>
            <p:cNvSpPr/>
            <p:nvPr/>
          </p:nvSpPr>
          <p:spPr bwMode="auto">
            <a:xfrm>
              <a:off x="3061546" y="3135667"/>
              <a:ext cx="351876" cy="682368"/>
            </a:xfrm>
            <a:custGeom>
              <a:avLst/>
              <a:gdLst>
                <a:gd name="connsiteX0" fmla="*/ 159127 w 313668"/>
                <a:gd name="connsiteY0" fmla="*/ 411396 h 608274"/>
                <a:gd name="connsiteX1" fmla="*/ 159127 w 313668"/>
                <a:gd name="connsiteY1" fmla="*/ 577440 h 608274"/>
                <a:gd name="connsiteX2" fmla="*/ 128336 w 313668"/>
                <a:gd name="connsiteY2" fmla="*/ 608274 h 608274"/>
                <a:gd name="connsiteX3" fmla="*/ 97453 w 313668"/>
                <a:gd name="connsiteY3" fmla="*/ 577440 h 608274"/>
                <a:gd name="connsiteX4" fmla="*/ 97453 w 313668"/>
                <a:gd name="connsiteY4" fmla="*/ 458706 h 608274"/>
                <a:gd name="connsiteX5" fmla="*/ 128221 w 313668"/>
                <a:gd name="connsiteY5" fmla="*/ 306395 h 608274"/>
                <a:gd name="connsiteX6" fmla="*/ 168122 w 313668"/>
                <a:gd name="connsiteY6" fmla="*/ 358410 h 608274"/>
                <a:gd name="connsiteX7" fmla="*/ 171347 w 313668"/>
                <a:gd name="connsiteY7" fmla="*/ 370377 h 608274"/>
                <a:gd name="connsiteX8" fmla="*/ 165173 w 313668"/>
                <a:gd name="connsiteY8" fmla="*/ 381149 h 608274"/>
                <a:gd name="connsiteX9" fmla="*/ 71917 w 313668"/>
                <a:gd name="connsiteY9" fmla="*/ 452588 h 608274"/>
                <a:gd name="connsiteX10" fmla="*/ 62057 w 313668"/>
                <a:gd name="connsiteY10" fmla="*/ 455994 h 608274"/>
                <a:gd name="connsiteX11" fmla="*/ 49156 w 313668"/>
                <a:gd name="connsiteY11" fmla="*/ 449642 h 608274"/>
                <a:gd name="connsiteX12" fmla="*/ 3357 w 313668"/>
                <a:gd name="connsiteY12" fmla="*/ 390079 h 608274"/>
                <a:gd name="connsiteX13" fmla="*/ 132 w 313668"/>
                <a:gd name="connsiteY13" fmla="*/ 378019 h 608274"/>
                <a:gd name="connsiteX14" fmla="*/ 6398 w 313668"/>
                <a:gd name="connsiteY14" fmla="*/ 367339 h 608274"/>
                <a:gd name="connsiteX15" fmla="*/ 9162 w 313668"/>
                <a:gd name="connsiteY15" fmla="*/ 365130 h 608274"/>
                <a:gd name="connsiteX16" fmla="*/ 43904 w 313668"/>
                <a:gd name="connsiteY16" fmla="*/ 407754 h 608274"/>
                <a:gd name="connsiteX17" fmla="*/ 59661 w 313668"/>
                <a:gd name="connsiteY17" fmla="*/ 410240 h 608274"/>
                <a:gd name="connsiteX18" fmla="*/ 107948 w 313668"/>
                <a:gd name="connsiteY18" fmla="*/ 375165 h 608274"/>
                <a:gd name="connsiteX19" fmla="*/ 126009 w 313668"/>
                <a:gd name="connsiteY19" fmla="*/ 319836 h 608274"/>
                <a:gd name="connsiteX20" fmla="*/ 128221 w 313668"/>
                <a:gd name="connsiteY20" fmla="*/ 306395 h 608274"/>
                <a:gd name="connsiteX21" fmla="*/ 163534 w 313668"/>
                <a:gd name="connsiteY21" fmla="*/ 163741 h 608274"/>
                <a:gd name="connsiteX22" fmla="*/ 160861 w 313668"/>
                <a:gd name="connsiteY22" fmla="*/ 166411 h 608274"/>
                <a:gd name="connsiteX23" fmla="*/ 160861 w 313668"/>
                <a:gd name="connsiteY23" fmla="*/ 185098 h 608274"/>
                <a:gd name="connsiteX24" fmla="*/ 163534 w 313668"/>
                <a:gd name="connsiteY24" fmla="*/ 187767 h 608274"/>
                <a:gd name="connsiteX25" fmla="*/ 179484 w 313668"/>
                <a:gd name="connsiteY25" fmla="*/ 187767 h 608274"/>
                <a:gd name="connsiteX26" fmla="*/ 182157 w 313668"/>
                <a:gd name="connsiteY26" fmla="*/ 185098 h 608274"/>
                <a:gd name="connsiteX27" fmla="*/ 182157 w 313668"/>
                <a:gd name="connsiteY27" fmla="*/ 166411 h 608274"/>
                <a:gd name="connsiteX28" fmla="*/ 179484 w 313668"/>
                <a:gd name="connsiteY28" fmla="*/ 163741 h 608274"/>
                <a:gd name="connsiteX29" fmla="*/ 131358 w 313668"/>
                <a:gd name="connsiteY29" fmla="*/ 155456 h 608274"/>
                <a:gd name="connsiteX30" fmla="*/ 211383 w 313668"/>
                <a:gd name="connsiteY30" fmla="*/ 155456 h 608274"/>
                <a:gd name="connsiteX31" fmla="*/ 260338 w 313668"/>
                <a:gd name="connsiteY31" fmla="*/ 190989 h 608274"/>
                <a:gd name="connsiteX32" fmla="*/ 312151 w 313668"/>
                <a:gd name="connsiteY32" fmla="*/ 350060 h 608274"/>
                <a:gd name="connsiteX33" fmla="*/ 292606 w 313668"/>
                <a:gd name="connsiteY33" fmla="*/ 388447 h 608274"/>
                <a:gd name="connsiteX34" fmla="*/ 283110 w 313668"/>
                <a:gd name="connsiteY34" fmla="*/ 389920 h 608274"/>
                <a:gd name="connsiteX35" fmla="*/ 254069 w 313668"/>
                <a:gd name="connsiteY35" fmla="*/ 368931 h 608274"/>
                <a:gd name="connsiteX36" fmla="*/ 245310 w 313668"/>
                <a:gd name="connsiteY36" fmla="*/ 341867 h 608274"/>
                <a:gd name="connsiteX37" fmla="*/ 245310 w 313668"/>
                <a:gd name="connsiteY37" fmla="*/ 383108 h 608274"/>
                <a:gd name="connsiteX38" fmla="*/ 245310 w 313668"/>
                <a:gd name="connsiteY38" fmla="*/ 577436 h 608274"/>
                <a:gd name="connsiteX39" fmla="*/ 214425 w 313668"/>
                <a:gd name="connsiteY39" fmla="*/ 608274 h 608274"/>
                <a:gd name="connsiteX40" fmla="*/ 183540 w 313668"/>
                <a:gd name="connsiteY40" fmla="*/ 577436 h 608274"/>
                <a:gd name="connsiteX41" fmla="*/ 183540 w 313668"/>
                <a:gd name="connsiteY41" fmla="*/ 391301 h 608274"/>
                <a:gd name="connsiteX42" fmla="*/ 191561 w 313668"/>
                <a:gd name="connsiteY42" fmla="*/ 373074 h 608274"/>
                <a:gd name="connsiteX43" fmla="*/ 184278 w 313668"/>
                <a:gd name="connsiteY43" fmla="*/ 346102 h 608274"/>
                <a:gd name="connsiteX44" fmla="*/ 181789 w 313668"/>
                <a:gd name="connsiteY44" fmla="*/ 342788 h 608274"/>
                <a:gd name="connsiteX45" fmla="*/ 197646 w 313668"/>
                <a:gd name="connsiteY45" fmla="*/ 323825 h 608274"/>
                <a:gd name="connsiteX46" fmla="*/ 201242 w 313668"/>
                <a:gd name="connsiteY46" fmla="*/ 310661 h 608274"/>
                <a:gd name="connsiteX47" fmla="*/ 185015 w 313668"/>
                <a:gd name="connsiteY47" fmla="*/ 216396 h 608274"/>
                <a:gd name="connsiteX48" fmla="*/ 182526 w 313668"/>
                <a:gd name="connsiteY48" fmla="*/ 201760 h 608274"/>
                <a:gd name="connsiteX49" fmla="*/ 179853 w 313668"/>
                <a:gd name="connsiteY49" fmla="*/ 199550 h 608274"/>
                <a:gd name="connsiteX50" fmla="*/ 162797 w 313668"/>
                <a:gd name="connsiteY50" fmla="*/ 199550 h 608274"/>
                <a:gd name="connsiteX51" fmla="*/ 160123 w 313668"/>
                <a:gd name="connsiteY51" fmla="*/ 201760 h 608274"/>
                <a:gd name="connsiteX52" fmla="*/ 157634 w 313668"/>
                <a:gd name="connsiteY52" fmla="*/ 216396 h 608274"/>
                <a:gd name="connsiteX53" fmla="*/ 144266 w 313668"/>
                <a:gd name="connsiteY53" fmla="*/ 293999 h 608274"/>
                <a:gd name="connsiteX54" fmla="*/ 138550 w 313668"/>
                <a:gd name="connsiteY54" fmla="*/ 286450 h 608274"/>
                <a:gd name="connsiteX55" fmla="*/ 119650 w 313668"/>
                <a:gd name="connsiteY55" fmla="*/ 273747 h 608274"/>
                <a:gd name="connsiteX56" fmla="*/ 119189 w 313668"/>
                <a:gd name="connsiteY56" fmla="*/ 275127 h 608274"/>
                <a:gd name="connsiteX57" fmla="*/ 88580 w 313668"/>
                <a:gd name="connsiteY57" fmla="*/ 368931 h 608274"/>
                <a:gd name="connsiteX58" fmla="*/ 50135 w 313668"/>
                <a:gd name="connsiteY58" fmla="*/ 388447 h 608274"/>
                <a:gd name="connsiteX59" fmla="*/ 30590 w 313668"/>
                <a:gd name="connsiteY59" fmla="*/ 350060 h 608274"/>
                <a:gd name="connsiteX60" fmla="*/ 61107 w 313668"/>
                <a:gd name="connsiteY60" fmla="*/ 256256 h 608274"/>
                <a:gd name="connsiteX61" fmla="*/ 82403 w 313668"/>
                <a:gd name="connsiteY61" fmla="*/ 190989 h 608274"/>
                <a:gd name="connsiteX62" fmla="*/ 131358 w 313668"/>
                <a:gd name="connsiteY62" fmla="*/ 155456 h 608274"/>
                <a:gd name="connsiteX63" fmla="*/ 171336 w 313668"/>
                <a:gd name="connsiteY63" fmla="*/ 0 h 608274"/>
                <a:gd name="connsiteX64" fmla="*/ 238585 w 313668"/>
                <a:gd name="connsiteY64" fmla="*/ 67108 h 608274"/>
                <a:gd name="connsiteX65" fmla="*/ 171336 w 313668"/>
                <a:gd name="connsiteY65" fmla="*/ 134216 h 608274"/>
                <a:gd name="connsiteX66" fmla="*/ 104087 w 313668"/>
                <a:gd name="connsiteY66" fmla="*/ 67108 h 608274"/>
                <a:gd name="connsiteX67" fmla="*/ 171336 w 313668"/>
                <a:gd name="connsiteY67" fmla="*/ 0 h 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3668" h="608274">
                  <a:moveTo>
                    <a:pt x="159127" y="411396"/>
                  </a:moveTo>
                  <a:lnTo>
                    <a:pt x="159127" y="577440"/>
                  </a:lnTo>
                  <a:cubicBezTo>
                    <a:pt x="159127" y="594468"/>
                    <a:pt x="145391" y="608274"/>
                    <a:pt x="128336" y="608274"/>
                  </a:cubicBezTo>
                  <a:cubicBezTo>
                    <a:pt x="111282" y="608274"/>
                    <a:pt x="97453" y="594468"/>
                    <a:pt x="97453" y="577440"/>
                  </a:cubicBezTo>
                  <a:lnTo>
                    <a:pt x="97453" y="458706"/>
                  </a:lnTo>
                  <a:close/>
                  <a:moveTo>
                    <a:pt x="128221" y="306395"/>
                  </a:moveTo>
                  <a:lnTo>
                    <a:pt x="168122" y="358410"/>
                  </a:lnTo>
                  <a:cubicBezTo>
                    <a:pt x="170794" y="361816"/>
                    <a:pt x="171900" y="366143"/>
                    <a:pt x="171347" y="370377"/>
                  </a:cubicBezTo>
                  <a:cubicBezTo>
                    <a:pt x="170794" y="374612"/>
                    <a:pt x="168583" y="378479"/>
                    <a:pt x="165173" y="381149"/>
                  </a:cubicBezTo>
                  <a:lnTo>
                    <a:pt x="71917" y="452588"/>
                  </a:lnTo>
                  <a:cubicBezTo>
                    <a:pt x="68968" y="454889"/>
                    <a:pt x="65467" y="455994"/>
                    <a:pt x="62057" y="455994"/>
                  </a:cubicBezTo>
                  <a:cubicBezTo>
                    <a:pt x="57173" y="455994"/>
                    <a:pt x="52289" y="453785"/>
                    <a:pt x="49156" y="449642"/>
                  </a:cubicBezTo>
                  <a:lnTo>
                    <a:pt x="3357" y="390079"/>
                  </a:lnTo>
                  <a:cubicBezTo>
                    <a:pt x="777" y="386672"/>
                    <a:pt x="-421" y="382345"/>
                    <a:pt x="132" y="378019"/>
                  </a:cubicBezTo>
                  <a:cubicBezTo>
                    <a:pt x="685" y="373784"/>
                    <a:pt x="2988" y="369917"/>
                    <a:pt x="6398" y="367339"/>
                  </a:cubicBezTo>
                  <a:lnTo>
                    <a:pt x="9162" y="365130"/>
                  </a:lnTo>
                  <a:cubicBezTo>
                    <a:pt x="11374" y="384279"/>
                    <a:pt x="24367" y="401402"/>
                    <a:pt x="43904" y="407754"/>
                  </a:cubicBezTo>
                  <a:cubicBezTo>
                    <a:pt x="49064" y="409411"/>
                    <a:pt x="54409" y="410240"/>
                    <a:pt x="59661" y="410240"/>
                  </a:cubicBezTo>
                  <a:cubicBezTo>
                    <a:pt x="81040" y="410240"/>
                    <a:pt x="100945" y="396615"/>
                    <a:pt x="107948" y="375165"/>
                  </a:cubicBezTo>
                  <a:lnTo>
                    <a:pt x="126009" y="319836"/>
                  </a:lnTo>
                  <a:cubicBezTo>
                    <a:pt x="127484" y="315325"/>
                    <a:pt x="128037" y="310906"/>
                    <a:pt x="128221" y="306395"/>
                  </a:cubicBezTo>
                  <a:close/>
                  <a:moveTo>
                    <a:pt x="163534" y="163741"/>
                  </a:moveTo>
                  <a:cubicBezTo>
                    <a:pt x="162059" y="163741"/>
                    <a:pt x="160861" y="164938"/>
                    <a:pt x="160861" y="166411"/>
                  </a:cubicBezTo>
                  <a:lnTo>
                    <a:pt x="160861" y="185098"/>
                  </a:lnTo>
                  <a:cubicBezTo>
                    <a:pt x="160861" y="186571"/>
                    <a:pt x="162059" y="187767"/>
                    <a:pt x="163534" y="187767"/>
                  </a:cubicBezTo>
                  <a:lnTo>
                    <a:pt x="179484" y="187767"/>
                  </a:lnTo>
                  <a:cubicBezTo>
                    <a:pt x="180959" y="187767"/>
                    <a:pt x="182157" y="186571"/>
                    <a:pt x="182157" y="185098"/>
                  </a:cubicBezTo>
                  <a:lnTo>
                    <a:pt x="182157" y="166411"/>
                  </a:lnTo>
                  <a:cubicBezTo>
                    <a:pt x="182157" y="164938"/>
                    <a:pt x="180959" y="163741"/>
                    <a:pt x="179484" y="163741"/>
                  </a:cubicBezTo>
                  <a:close/>
                  <a:moveTo>
                    <a:pt x="131358" y="155456"/>
                  </a:moveTo>
                  <a:lnTo>
                    <a:pt x="211383" y="155456"/>
                  </a:lnTo>
                  <a:cubicBezTo>
                    <a:pt x="233694" y="155456"/>
                    <a:pt x="253424" y="169725"/>
                    <a:pt x="260338" y="190989"/>
                  </a:cubicBezTo>
                  <a:lnTo>
                    <a:pt x="312151" y="350060"/>
                  </a:lnTo>
                  <a:cubicBezTo>
                    <a:pt x="317406" y="366078"/>
                    <a:pt x="308556" y="383292"/>
                    <a:pt x="292606" y="388447"/>
                  </a:cubicBezTo>
                  <a:cubicBezTo>
                    <a:pt x="289471" y="389460"/>
                    <a:pt x="286245" y="389920"/>
                    <a:pt x="283110" y="389920"/>
                  </a:cubicBezTo>
                  <a:cubicBezTo>
                    <a:pt x="270295" y="389920"/>
                    <a:pt x="258310" y="381819"/>
                    <a:pt x="254069" y="368931"/>
                  </a:cubicBezTo>
                  <a:lnTo>
                    <a:pt x="245310" y="341867"/>
                  </a:lnTo>
                  <a:lnTo>
                    <a:pt x="245310" y="383108"/>
                  </a:lnTo>
                  <a:lnTo>
                    <a:pt x="245310" y="577436"/>
                  </a:lnTo>
                  <a:cubicBezTo>
                    <a:pt x="245310" y="594466"/>
                    <a:pt x="231481" y="608274"/>
                    <a:pt x="214425" y="608274"/>
                  </a:cubicBezTo>
                  <a:cubicBezTo>
                    <a:pt x="197369" y="608274"/>
                    <a:pt x="183540" y="594466"/>
                    <a:pt x="183540" y="577436"/>
                  </a:cubicBezTo>
                  <a:lnTo>
                    <a:pt x="183540" y="391301"/>
                  </a:lnTo>
                  <a:cubicBezTo>
                    <a:pt x="187873" y="386146"/>
                    <a:pt x="190639" y="379886"/>
                    <a:pt x="191561" y="373074"/>
                  </a:cubicBezTo>
                  <a:cubicBezTo>
                    <a:pt x="192852" y="363316"/>
                    <a:pt x="190271" y="353742"/>
                    <a:pt x="184278" y="346102"/>
                  </a:cubicBezTo>
                  <a:lnTo>
                    <a:pt x="181789" y="342788"/>
                  </a:lnTo>
                  <a:lnTo>
                    <a:pt x="197646" y="323825"/>
                  </a:lnTo>
                  <a:cubicBezTo>
                    <a:pt x="200688" y="320142"/>
                    <a:pt x="201979" y="315355"/>
                    <a:pt x="201242" y="310661"/>
                  </a:cubicBezTo>
                  <a:lnTo>
                    <a:pt x="185015" y="216396"/>
                  </a:lnTo>
                  <a:lnTo>
                    <a:pt x="182526" y="201760"/>
                  </a:lnTo>
                  <a:cubicBezTo>
                    <a:pt x="182250" y="200471"/>
                    <a:pt x="181143" y="199550"/>
                    <a:pt x="179853" y="199550"/>
                  </a:cubicBezTo>
                  <a:lnTo>
                    <a:pt x="162797" y="199550"/>
                  </a:lnTo>
                  <a:cubicBezTo>
                    <a:pt x="161506" y="199550"/>
                    <a:pt x="160400" y="200471"/>
                    <a:pt x="160123" y="201760"/>
                  </a:cubicBezTo>
                  <a:lnTo>
                    <a:pt x="157634" y="216396"/>
                  </a:lnTo>
                  <a:lnTo>
                    <a:pt x="144266" y="293999"/>
                  </a:lnTo>
                  <a:lnTo>
                    <a:pt x="138550" y="286450"/>
                  </a:lnTo>
                  <a:cubicBezTo>
                    <a:pt x="133663" y="280191"/>
                    <a:pt x="127025" y="275864"/>
                    <a:pt x="119650" y="273747"/>
                  </a:cubicBezTo>
                  <a:lnTo>
                    <a:pt x="119189" y="275127"/>
                  </a:lnTo>
                  <a:lnTo>
                    <a:pt x="88580" y="368931"/>
                  </a:lnTo>
                  <a:cubicBezTo>
                    <a:pt x="83418" y="384949"/>
                    <a:pt x="66177" y="393694"/>
                    <a:pt x="50135" y="388447"/>
                  </a:cubicBezTo>
                  <a:cubicBezTo>
                    <a:pt x="34094" y="383200"/>
                    <a:pt x="25335" y="366078"/>
                    <a:pt x="30590" y="350060"/>
                  </a:cubicBezTo>
                  <a:lnTo>
                    <a:pt x="61107" y="256256"/>
                  </a:lnTo>
                  <a:lnTo>
                    <a:pt x="82403" y="190989"/>
                  </a:lnTo>
                  <a:cubicBezTo>
                    <a:pt x="89318" y="169725"/>
                    <a:pt x="108955" y="155456"/>
                    <a:pt x="131358" y="155456"/>
                  </a:cubicBezTo>
                  <a:close/>
                  <a:moveTo>
                    <a:pt x="171336" y="0"/>
                  </a:moveTo>
                  <a:cubicBezTo>
                    <a:pt x="208477" y="0"/>
                    <a:pt x="238585" y="30045"/>
                    <a:pt x="238585" y="67108"/>
                  </a:cubicBezTo>
                  <a:cubicBezTo>
                    <a:pt x="238585" y="104171"/>
                    <a:pt x="208477" y="134216"/>
                    <a:pt x="171336" y="134216"/>
                  </a:cubicBezTo>
                  <a:cubicBezTo>
                    <a:pt x="134195" y="134216"/>
                    <a:pt x="104087" y="104171"/>
                    <a:pt x="104087" y="67108"/>
                  </a:cubicBezTo>
                  <a:cubicBezTo>
                    <a:pt x="104087" y="30045"/>
                    <a:pt x="134195" y="0"/>
                    <a:pt x="171336" y="0"/>
                  </a:cubicBezTo>
                  <a:close/>
                </a:path>
              </a:pathLst>
            </a:custGeom>
            <a:solidFill>
              <a:schemeClr val="tx1"/>
            </a:solidFill>
            <a:ln>
              <a:noFill/>
            </a:ln>
          </p:spPr>
          <p:txBody>
            <a:bodyPr anchor="ctr"/>
            <a:lstStyle/>
            <a:p>
              <a:pPr algn="ctr"/>
            </a:p>
          </p:txBody>
        </p:sp>
      </p:grpSp>
      <p:grpSp>
        <p:nvGrpSpPr>
          <p:cNvPr id="25" name="组合 24"/>
          <p:cNvGrpSpPr/>
          <p:nvPr/>
        </p:nvGrpSpPr>
        <p:grpSpPr>
          <a:xfrm>
            <a:off x="9562780" y="2644307"/>
            <a:ext cx="838520" cy="838520"/>
            <a:chOff x="2686741" y="2932174"/>
            <a:chExt cx="1101488" cy="1101488"/>
          </a:xfrm>
        </p:grpSpPr>
        <p:sp>
          <p:nvSpPr>
            <p:cNvPr id="29" name="椭圆 28"/>
            <p:cNvSpPr/>
            <p:nvPr/>
          </p:nvSpPr>
          <p:spPr>
            <a:xfrm>
              <a:off x="2686741" y="2932174"/>
              <a:ext cx="1101488" cy="1101488"/>
            </a:xfrm>
            <a:prstGeom prst="ellipse">
              <a:avLst/>
            </a:prstGeom>
            <a:gradFill>
              <a:gsLst>
                <a:gs pos="51300">
                  <a:schemeClr val="accent1">
                    <a:lumMod val="20000"/>
                    <a:lumOff val="80000"/>
                  </a:schemeClr>
                </a:gs>
                <a:gs pos="0">
                  <a:srgbClr val="EEB948"/>
                </a:gs>
                <a:gs pos="100000">
                  <a:srgbClr val="B16F27"/>
                </a:gs>
              </a:gsLst>
              <a:lin ang="5400000" scaled="1"/>
            </a:gradFill>
            <a:ln w="38100" cmpd="thickThin">
              <a:solidFill>
                <a:srgbClr val="B16F2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0" name="任意多边形: 形状 43"/>
            <p:cNvSpPr/>
            <p:nvPr/>
          </p:nvSpPr>
          <p:spPr bwMode="auto">
            <a:xfrm>
              <a:off x="3061546" y="3135667"/>
              <a:ext cx="351876" cy="682368"/>
            </a:xfrm>
            <a:custGeom>
              <a:avLst/>
              <a:gdLst>
                <a:gd name="connsiteX0" fmla="*/ 159127 w 313668"/>
                <a:gd name="connsiteY0" fmla="*/ 411396 h 608274"/>
                <a:gd name="connsiteX1" fmla="*/ 159127 w 313668"/>
                <a:gd name="connsiteY1" fmla="*/ 577440 h 608274"/>
                <a:gd name="connsiteX2" fmla="*/ 128336 w 313668"/>
                <a:gd name="connsiteY2" fmla="*/ 608274 h 608274"/>
                <a:gd name="connsiteX3" fmla="*/ 97453 w 313668"/>
                <a:gd name="connsiteY3" fmla="*/ 577440 h 608274"/>
                <a:gd name="connsiteX4" fmla="*/ 97453 w 313668"/>
                <a:gd name="connsiteY4" fmla="*/ 458706 h 608274"/>
                <a:gd name="connsiteX5" fmla="*/ 128221 w 313668"/>
                <a:gd name="connsiteY5" fmla="*/ 306395 h 608274"/>
                <a:gd name="connsiteX6" fmla="*/ 168122 w 313668"/>
                <a:gd name="connsiteY6" fmla="*/ 358410 h 608274"/>
                <a:gd name="connsiteX7" fmla="*/ 171347 w 313668"/>
                <a:gd name="connsiteY7" fmla="*/ 370377 h 608274"/>
                <a:gd name="connsiteX8" fmla="*/ 165173 w 313668"/>
                <a:gd name="connsiteY8" fmla="*/ 381149 h 608274"/>
                <a:gd name="connsiteX9" fmla="*/ 71917 w 313668"/>
                <a:gd name="connsiteY9" fmla="*/ 452588 h 608274"/>
                <a:gd name="connsiteX10" fmla="*/ 62057 w 313668"/>
                <a:gd name="connsiteY10" fmla="*/ 455994 h 608274"/>
                <a:gd name="connsiteX11" fmla="*/ 49156 w 313668"/>
                <a:gd name="connsiteY11" fmla="*/ 449642 h 608274"/>
                <a:gd name="connsiteX12" fmla="*/ 3357 w 313668"/>
                <a:gd name="connsiteY12" fmla="*/ 390079 h 608274"/>
                <a:gd name="connsiteX13" fmla="*/ 132 w 313668"/>
                <a:gd name="connsiteY13" fmla="*/ 378019 h 608274"/>
                <a:gd name="connsiteX14" fmla="*/ 6398 w 313668"/>
                <a:gd name="connsiteY14" fmla="*/ 367339 h 608274"/>
                <a:gd name="connsiteX15" fmla="*/ 9162 w 313668"/>
                <a:gd name="connsiteY15" fmla="*/ 365130 h 608274"/>
                <a:gd name="connsiteX16" fmla="*/ 43904 w 313668"/>
                <a:gd name="connsiteY16" fmla="*/ 407754 h 608274"/>
                <a:gd name="connsiteX17" fmla="*/ 59661 w 313668"/>
                <a:gd name="connsiteY17" fmla="*/ 410240 h 608274"/>
                <a:gd name="connsiteX18" fmla="*/ 107948 w 313668"/>
                <a:gd name="connsiteY18" fmla="*/ 375165 h 608274"/>
                <a:gd name="connsiteX19" fmla="*/ 126009 w 313668"/>
                <a:gd name="connsiteY19" fmla="*/ 319836 h 608274"/>
                <a:gd name="connsiteX20" fmla="*/ 128221 w 313668"/>
                <a:gd name="connsiteY20" fmla="*/ 306395 h 608274"/>
                <a:gd name="connsiteX21" fmla="*/ 163534 w 313668"/>
                <a:gd name="connsiteY21" fmla="*/ 163741 h 608274"/>
                <a:gd name="connsiteX22" fmla="*/ 160861 w 313668"/>
                <a:gd name="connsiteY22" fmla="*/ 166411 h 608274"/>
                <a:gd name="connsiteX23" fmla="*/ 160861 w 313668"/>
                <a:gd name="connsiteY23" fmla="*/ 185098 h 608274"/>
                <a:gd name="connsiteX24" fmla="*/ 163534 w 313668"/>
                <a:gd name="connsiteY24" fmla="*/ 187767 h 608274"/>
                <a:gd name="connsiteX25" fmla="*/ 179484 w 313668"/>
                <a:gd name="connsiteY25" fmla="*/ 187767 h 608274"/>
                <a:gd name="connsiteX26" fmla="*/ 182157 w 313668"/>
                <a:gd name="connsiteY26" fmla="*/ 185098 h 608274"/>
                <a:gd name="connsiteX27" fmla="*/ 182157 w 313668"/>
                <a:gd name="connsiteY27" fmla="*/ 166411 h 608274"/>
                <a:gd name="connsiteX28" fmla="*/ 179484 w 313668"/>
                <a:gd name="connsiteY28" fmla="*/ 163741 h 608274"/>
                <a:gd name="connsiteX29" fmla="*/ 131358 w 313668"/>
                <a:gd name="connsiteY29" fmla="*/ 155456 h 608274"/>
                <a:gd name="connsiteX30" fmla="*/ 211383 w 313668"/>
                <a:gd name="connsiteY30" fmla="*/ 155456 h 608274"/>
                <a:gd name="connsiteX31" fmla="*/ 260338 w 313668"/>
                <a:gd name="connsiteY31" fmla="*/ 190989 h 608274"/>
                <a:gd name="connsiteX32" fmla="*/ 312151 w 313668"/>
                <a:gd name="connsiteY32" fmla="*/ 350060 h 608274"/>
                <a:gd name="connsiteX33" fmla="*/ 292606 w 313668"/>
                <a:gd name="connsiteY33" fmla="*/ 388447 h 608274"/>
                <a:gd name="connsiteX34" fmla="*/ 283110 w 313668"/>
                <a:gd name="connsiteY34" fmla="*/ 389920 h 608274"/>
                <a:gd name="connsiteX35" fmla="*/ 254069 w 313668"/>
                <a:gd name="connsiteY35" fmla="*/ 368931 h 608274"/>
                <a:gd name="connsiteX36" fmla="*/ 245310 w 313668"/>
                <a:gd name="connsiteY36" fmla="*/ 341867 h 608274"/>
                <a:gd name="connsiteX37" fmla="*/ 245310 w 313668"/>
                <a:gd name="connsiteY37" fmla="*/ 383108 h 608274"/>
                <a:gd name="connsiteX38" fmla="*/ 245310 w 313668"/>
                <a:gd name="connsiteY38" fmla="*/ 577436 h 608274"/>
                <a:gd name="connsiteX39" fmla="*/ 214425 w 313668"/>
                <a:gd name="connsiteY39" fmla="*/ 608274 h 608274"/>
                <a:gd name="connsiteX40" fmla="*/ 183540 w 313668"/>
                <a:gd name="connsiteY40" fmla="*/ 577436 h 608274"/>
                <a:gd name="connsiteX41" fmla="*/ 183540 w 313668"/>
                <a:gd name="connsiteY41" fmla="*/ 391301 h 608274"/>
                <a:gd name="connsiteX42" fmla="*/ 191561 w 313668"/>
                <a:gd name="connsiteY42" fmla="*/ 373074 h 608274"/>
                <a:gd name="connsiteX43" fmla="*/ 184278 w 313668"/>
                <a:gd name="connsiteY43" fmla="*/ 346102 h 608274"/>
                <a:gd name="connsiteX44" fmla="*/ 181789 w 313668"/>
                <a:gd name="connsiteY44" fmla="*/ 342788 h 608274"/>
                <a:gd name="connsiteX45" fmla="*/ 197646 w 313668"/>
                <a:gd name="connsiteY45" fmla="*/ 323825 h 608274"/>
                <a:gd name="connsiteX46" fmla="*/ 201242 w 313668"/>
                <a:gd name="connsiteY46" fmla="*/ 310661 h 608274"/>
                <a:gd name="connsiteX47" fmla="*/ 185015 w 313668"/>
                <a:gd name="connsiteY47" fmla="*/ 216396 h 608274"/>
                <a:gd name="connsiteX48" fmla="*/ 182526 w 313668"/>
                <a:gd name="connsiteY48" fmla="*/ 201760 h 608274"/>
                <a:gd name="connsiteX49" fmla="*/ 179853 w 313668"/>
                <a:gd name="connsiteY49" fmla="*/ 199550 h 608274"/>
                <a:gd name="connsiteX50" fmla="*/ 162797 w 313668"/>
                <a:gd name="connsiteY50" fmla="*/ 199550 h 608274"/>
                <a:gd name="connsiteX51" fmla="*/ 160123 w 313668"/>
                <a:gd name="connsiteY51" fmla="*/ 201760 h 608274"/>
                <a:gd name="connsiteX52" fmla="*/ 157634 w 313668"/>
                <a:gd name="connsiteY52" fmla="*/ 216396 h 608274"/>
                <a:gd name="connsiteX53" fmla="*/ 144266 w 313668"/>
                <a:gd name="connsiteY53" fmla="*/ 293999 h 608274"/>
                <a:gd name="connsiteX54" fmla="*/ 138550 w 313668"/>
                <a:gd name="connsiteY54" fmla="*/ 286450 h 608274"/>
                <a:gd name="connsiteX55" fmla="*/ 119650 w 313668"/>
                <a:gd name="connsiteY55" fmla="*/ 273747 h 608274"/>
                <a:gd name="connsiteX56" fmla="*/ 119189 w 313668"/>
                <a:gd name="connsiteY56" fmla="*/ 275127 h 608274"/>
                <a:gd name="connsiteX57" fmla="*/ 88580 w 313668"/>
                <a:gd name="connsiteY57" fmla="*/ 368931 h 608274"/>
                <a:gd name="connsiteX58" fmla="*/ 50135 w 313668"/>
                <a:gd name="connsiteY58" fmla="*/ 388447 h 608274"/>
                <a:gd name="connsiteX59" fmla="*/ 30590 w 313668"/>
                <a:gd name="connsiteY59" fmla="*/ 350060 h 608274"/>
                <a:gd name="connsiteX60" fmla="*/ 61107 w 313668"/>
                <a:gd name="connsiteY60" fmla="*/ 256256 h 608274"/>
                <a:gd name="connsiteX61" fmla="*/ 82403 w 313668"/>
                <a:gd name="connsiteY61" fmla="*/ 190989 h 608274"/>
                <a:gd name="connsiteX62" fmla="*/ 131358 w 313668"/>
                <a:gd name="connsiteY62" fmla="*/ 155456 h 608274"/>
                <a:gd name="connsiteX63" fmla="*/ 171336 w 313668"/>
                <a:gd name="connsiteY63" fmla="*/ 0 h 608274"/>
                <a:gd name="connsiteX64" fmla="*/ 238585 w 313668"/>
                <a:gd name="connsiteY64" fmla="*/ 67108 h 608274"/>
                <a:gd name="connsiteX65" fmla="*/ 171336 w 313668"/>
                <a:gd name="connsiteY65" fmla="*/ 134216 h 608274"/>
                <a:gd name="connsiteX66" fmla="*/ 104087 w 313668"/>
                <a:gd name="connsiteY66" fmla="*/ 67108 h 608274"/>
                <a:gd name="connsiteX67" fmla="*/ 171336 w 313668"/>
                <a:gd name="connsiteY67" fmla="*/ 0 h 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3668" h="608274">
                  <a:moveTo>
                    <a:pt x="159127" y="411396"/>
                  </a:moveTo>
                  <a:lnTo>
                    <a:pt x="159127" y="577440"/>
                  </a:lnTo>
                  <a:cubicBezTo>
                    <a:pt x="159127" y="594468"/>
                    <a:pt x="145391" y="608274"/>
                    <a:pt x="128336" y="608274"/>
                  </a:cubicBezTo>
                  <a:cubicBezTo>
                    <a:pt x="111282" y="608274"/>
                    <a:pt x="97453" y="594468"/>
                    <a:pt x="97453" y="577440"/>
                  </a:cubicBezTo>
                  <a:lnTo>
                    <a:pt x="97453" y="458706"/>
                  </a:lnTo>
                  <a:close/>
                  <a:moveTo>
                    <a:pt x="128221" y="306395"/>
                  </a:moveTo>
                  <a:lnTo>
                    <a:pt x="168122" y="358410"/>
                  </a:lnTo>
                  <a:cubicBezTo>
                    <a:pt x="170794" y="361816"/>
                    <a:pt x="171900" y="366143"/>
                    <a:pt x="171347" y="370377"/>
                  </a:cubicBezTo>
                  <a:cubicBezTo>
                    <a:pt x="170794" y="374612"/>
                    <a:pt x="168583" y="378479"/>
                    <a:pt x="165173" y="381149"/>
                  </a:cubicBezTo>
                  <a:lnTo>
                    <a:pt x="71917" y="452588"/>
                  </a:lnTo>
                  <a:cubicBezTo>
                    <a:pt x="68968" y="454889"/>
                    <a:pt x="65467" y="455994"/>
                    <a:pt x="62057" y="455994"/>
                  </a:cubicBezTo>
                  <a:cubicBezTo>
                    <a:pt x="57173" y="455994"/>
                    <a:pt x="52289" y="453785"/>
                    <a:pt x="49156" y="449642"/>
                  </a:cubicBezTo>
                  <a:lnTo>
                    <a:pt x="3357" y="390079"/>
                  </a:lnTo>
                  <a:cubicBezTo>
                    <a:pt x="777" y="386672"/>
                    <a:pt x="-421" y="382345"/>
                    <a:pt x="132" y="378019"/>
                  </a:cubicBezTo>
                  <a:cubicBezTo>
                    <a:pt x="685" y="373784"/>
                    <a:pt x="2988" y="369917"/>
                    <a:pt x="6398" y="367339"/>
                  </a:cubicBezTo>
                  <a:lnTo>
                    <a:pt x="9162" y="365130"/>
                  </a:lnTo>
                  <a:cubicBezTo>
                    <a:pt x="11374" y="384279"/>
                    <a:pt x="24367" y="401402"/>
                    <a:pt x="43904" y="407754"/>
                  </a:cubicBezTo>
                  <a:cubicBezTo>
                    <a:pt x="49064" y="409411"/>
                    <a:pt x="54409" y="410240"/>
                    <a:pt x="59661" y="410240"/>
                  </a:cubicBezTo>
                  <a:cubicBezTo>
                    <a:pt x="81040" y="410240"/>
                    <a:pt x="100945" y="396615"/>
                    <a:pt x="107948" y="375165"/>
                  </a:cubicBezTo>
                  <a:lnTo>
                    <a:pt x="126009" y="319836"/>
                  </a:lnTo>
                  <a:cubicBezTo>
                    <a:pt x="127484" y="315325"/>
                    <a:pt x="128037" y="310906"/>
                    <a:pt x="128221" y="306395"/>
                  </a:cubicBezTo>
                  <a:close/>
                  <a:moveTo>
                    <a:pt x="163534" y="163741"/>
                  </a:moveTo>
                  <a:cubicBezTo>
                    <a:pt x="162059" y="163741"/>
                    <a:pt x="160861" y="164938"/>
                    <a:pt x="160861" y="166411"/>
                  </a:cubicBezTo>
                  <a:lnTo>
                    <a:pt x="160861" y="185098"/>
                  </a:lnTo>
                  <a:cubicBezTo>
                    <a:pt x="160861" y="186571"/>
                    <a:pt x="162059" y="187767"/>
                    <a:pt x="163534" y="187767"/>
                  </a:cubicBezTo>
                  <a:lnTo>
                    <a:pt x="179484" y="187767"/>
                  </a:lnTo>
                  <a:cubicBezTo>
                    <a:pt x="180959" y="187767"/>
                    <a:pt x="182157" y="186571"/>
                    <a:pt x="182157" y="185098"/>
                  </a:cubicBezTo>
                  <a:lnTo>
                    <a:pt x="182157" y="166411"/>
                  </a:lnTo>
                  <a:cubicBezTo>
                    <a:pt x="182157" y="164938"/>
                    <a:pt x="180959" y="163741"/>
                    <a:pt x="179484" y="163741"/>
                  </a:cubicBezTo>
                  <a:close/>
                  <a:moveTo>
                    <a:pt x="131358" y="155456"/>
                  </a:moveTo>
                  <a:lnTo>
                    <a:pt x="211383" y="155456"/>
                  </a:lnTo>
                  <a:cubicBezTo>
                    <a:pt x="233694" y="155456"/>
                    <a:pt x="253424" y="169725"/>
                    <a:pt x="260338" y="190989"/>
                  </a:cubicBezTo>
                  <a:lnTo>
                    <a:pt x="312151" y="350060"/>
                  </a:lnTo>
                  <a:cubicBezTo>
                    <a:pt x="317406" y="366078"/>
                    <a:pt x="308556" y="383292"/>
                    <a:pt x="292606" y="388447"/>
                  </a:cubicBezTo>
                  <a:cubicBezTo>
                    <a:pt x="289471" y="389460"/>
                    <a:pt x="286245" y="389920"/>
                    <a:pt x="283110" y="389920"/>
                  </a:cubicBezTo>
                  <a:cubicBezTo>
                    <a:pt x="270295" y="389920"/>
                    <a:pt x="258310" y="381819"/>
                    <a:pt x="254069" y="368931"/>
                  </a:cubicBezTo>
                  <a:lnTo>
                    <a:pt x="245310" y="341867"/>
                  </a:lnTo>
                  <a:lnTo>
                    <a:pt x="245310" y="383108"/>
                  </a:lnTo>
                  <a:lnTo>
                    <a:pt x="245310" y="577436"/>
                  </a:lnTo>
                  <a:cubicBezTo>
                    <a:pt x="245310" y="594466"/>
                    <a:pt x="231481" y="608274"/>
                    <a:pt x="214425" y="608274"/>
                  </a:cubicBezTo>
                  <a:cubicBezTo>
                    <a:pt x="197369" y="608274"/>
                    <a:pt x="183540" y="594466"/>
                    <a:pt x="183540" y="577436"/>
                  </a:cubicBezTo>
                  <a:lnTo>
                    <a:pt x="183540" y="391301"/>
                  </a:lnTo>
                  <a:cubicBezTo>
                    <a:pt x="187873" y="386146"/>
                    <a:pt x="190639" y="379886"/>
                    <a:pt x="191561" y="373074"/>
                  </a:cubicBezTo>
                  <a:cubicBezTo>
                    <a:pt x="192852" y="363316"/>
                    <a:pt x="190271" y="353742"/>
                    <a:pt x="184278" y="346102"/>
                  </a:cubicBezTo>
                  <a:lnTo>
                    <a:pt x="181789" y="342788"/>
                  </a:lnTo>
                  <a:lnTo>
                    <a:pt x="197646" y="323825"/>
                  </a:lnTo>
                  <a:cubicBezTo>
                    <a:pt x="200688" y="320142"/>
                    <a:pt x="201979" y="315355"/>
                    <a:pt x="201242" y="310661"/>
                  </a:cubicBezTo>
                  <a:lnTo>
                    <a:pt x="185015" y="216396"/>
                  </a:lnTo>
                  <a:lnTo>
                    <a:pt x="182526" y="201760"/>
                  </a:lnTo>
                  <a:cubicBezTo>
                    <a:pt x="182250" y="200471"/>
                    <a:pt x="181143" y="199550"/>
                    <a:pt x="179853" y="199550"/>
                  </a:cubicBezTo>
                  <a:lnTo>
                    <a:pt x="162797" y="199550"/>
                  </a:lnTo>
                  <a:cubicBezTo>
                    <a:pt x="161506" y="199550"/>
                    <a:pt x="160400" y="200471"/>
                    <a:pt x="160123" y="201760"/>
                  </a:cubicBezTo>
                  <a:lnTo>
                    <a:pt x="157634" y="216396"/>
                  </a:lnTo>
                  <a:lnTo>
                    <a:pt x="144266" y="293999"/>
                  </a:lnTo>
                  <a:lnTo>
                    <a:pt x="138550" y="286450"/>
                  </a:lnTo>
                  <a:cubicBezTo>
                    <a:pt x="133663" y="280191"/>
                    <a:pt x="127025" y="275864"/>
                    <a:pt x="119650" y="273747"/>
                  </a:cubicBezTo>
                  <a:lnTo>
                    <a:pt x="119189" y="275127"/>
                  </a:lnTo>
                  <a:lnTo>
                    <a:pt x="88580" y="368931"/>
                  </a:lnTo>
                  <a:cubicBezTo>
                    <a:pt x="83418" y="384949"/>
                    <a:pt x="66177" y="393694"/>
                    <a:pt x="50135" y="388447"/>
                  </a:cubicBezTo>
                  <a:cubicBezTo>
                    <a:pt x="34094" y="383200"/>
                    <a:pt x="25335" y="366078"/>
                    <a:pt x="30590" y="350060"/>
                  </a:cubicBezTo>
                  <a:lnTo>
                    <a:pt x="61107" y="256256"/>
                  </a:lnTo>
                  <a:lnTo>
                    <a:pt x="82403" y="190989"/>
                  </a:lnTo>
                  <a:cubicBezTo>
                    <a:pt x="89318" y="169725"/>
                    <a:pt x="108955" y="155456"/>
                    <a:pt x="131358" y="155456"/>
                  </a:cubicBezTo>
                  <a:close/>
                  <a:moveTo>
                    <a:pt x="171336" y="0"/>
                  </a:moveTo>
                  <a:cubicBezTo>
                    <a:pt x="208477" y="0"/>
                    <a:pt x="238585" y="30045"/>
                    <a:pt x="238585" y="67108"/>
                  </a:cubicBezTo>
                  <a:cubicBezTo>
                    <a:pt x="238585" y="104171"/>
                    <a:pt x="208477" y="134216"/>
                    <a:pt x="171336" y="134216"/>
                  </a:cubicBezTo>
                  <a:cubicBezTo>
                    <a:pt x="134195" y="134216"/>
                    <a:pt x="104087" y="104171"/>
                    <a:pt x="104087" y="67108"/>
                  </a:cubicBezTo>
                  <a:cubicBezTo>
                    <a:pt x="104087" y="30045"/>
                    <a:pt x="134195" y="0"/>
                    <a:pt x="171336" y="0"/>
                  </a:cubicBezTo>
                  <a:close/>
                </a:path>
              </a:pathLst>
            </a:custGeom>
            <a:solidFill>
              <a:schemeClr val="tx1"/>
            </a:solidFill>
            <a:ln>
              <a:noFill/>
            </a:ln>
          </p:spPr>
          <p:txBody>
            <a:bodyPr anchor="ctr"/>
            <a:lstStyle/>
            <a:p>
              <a:pPr algn="ctr"/>
            </a:p>
          </p:txBody>
        </p:sp>
      </p:grpSp>
      <p:grpSp>
        <p:nvGrpSpPr>
          <p:cNvPr id="19" name="组合 18"/>
          <p:cNvGrpSpPr/>
          <p:nvPr/>
        </p:nvGrpSpPr>
        <p:grpSpPr>
          <a:xfrm>
            <a:off x="3733720" y="4144919"/>
            <a:ext cx="838520" cy="838520"/>
            <a:chOff x="2686741" y="2932174"/>
            <a:chExt cx="1101488" cy="1101488"/>
          </a:xfrm>
        </p:grpSpPr>
        <p:sp>
          <p:nvSpPr>
            <p:cNvPr id="23" name="椭圆 22"/>
            <p:cNvSpPr/>
            <p:nvPr/>
          </p:nvSpPr>
          <p:spPr>
            <a:xfrm>
              <a:off x="2686741" y="2932174"/>
              <a:ext cx="1101488" cy="1101488"/>
            </a:xfrm>
            <a:prstGeom prst="ellipse">
              <a:avLst/>
            </a:prstGeom>
            <a:gradFill>
              <a:gsLst>
                <a:gs pos="51300">
                  <a:schemeClr val="accent1">
                    <a:lumMod val="20000"/>
                    <a:lumOff val="80000"/>
                  </a:schemeClr>
                </a:gs>
                <a:gs pos="0">
                  <a:srgbClr val="EEB948"/>
                </a:gs>
                <a:gs pos="100000">
                  <a:srgbClr val="B16F27"/>
                </a:gs>
              </a:gsLst>
              <a:lin ang="5400000" scaled="1"/>
            </a:gradFill>
            <a:ln w="38100" cmpd="thickThin">
              <a:solidFill>
                <a:srgbClr val="B16F2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24" name="任意多边形: 形状 47"/>
            <p:cNvSpPr/>
            <p:nvPr/>
          </p:nvSpPr>
          <p:spPr bwMode="auto">
            <a:xfrm>
              <a:off x="3061546" y="3135667"/>
              <a:ext cx="351876" cy="682368"/>
            </a:xfrm>
            <a:custGeom>
              <a:avLst/>
              <a:gdLst>
                <a:gd name="connsiteX0" fmla="*/ 159127 w 313668"/>
                <a:gd name="connsiteY0" fmla="*/ 411396 h 608274"/>
                <a:gd name="connsiteX1" fmla="*/ 159127 w 313668"/>
                <a:gd name="connsiteY1" fmla="*/ 577440 h 608274"/>
                <a:gd name="connsiteX2" fmla="*/ 128336 w 313668"/>
                <a:gd name="connsiteY2" fmla="*/ 608274 h 608274"/>
                <a:gd name="connsiteX3" fmla="*/ 97453 w 313668"/>
                <a:gd name="connsiteY3" fmla="*/ 577440 h 608274"/>
                <a:gd name="connsiteX4" fmla="*/ 97453 w 313668"/>
                <a:gd name="connsiteY4" fmla="*/ 458706 h 608274"/>
                <a:gd name="connsiteX5" fmla="*/ 128221 w 313668"/>
                <a:gd name="connsiteY5" fmla="*/ 306395 h 608274"/>
                <a:gd name="connsiteX6" fmla="*/ 168122 w 313668"/>
                <a:gd name="connsiteY6" fmla="*/ 358410 h 608274"/>
                <a:gd name="connsiteX7" fmla="*/ 171347 w 313668"/>
                <a:gd name="connsiteY7" fmla="*/ 370377 h 608274"/>
                <a:gd name="connsiteX8" fmla="*/ 165173 w 313668"/>
                <a:gd name="connsiteY8" fmla="*/ 381149 h 608274"/>
                <a:gd name="connsiteX9" fmla="*/ 71917 w 313668"/>
                <a:gd name="connsiteY9" fmla="*/ 452588 h 608274"/>
                <a:gd name="connsiteX10" fmla="*/ 62057 w 313668"/>
                <a:gd name="connsiteY10" fmla="*/ 455994 h 608274"/>
                <a:gd name="connsiteX11" fmla="*/ 49156 w 313668"/>
                <a:gd name="connsiteY11" fmla="*/ 449642 h 608274"/>
                <a:gd name="connsiteX12" fmla="*/ 3357 w 313668"/>
                <a:gd name="connsiteY12" fmla="*/ 390079 h 608274"/>
                <a:gd name="connsiteX13" fmla="*/ 132 w 313668"/>
                <a:gd name="connsiteY13" fmla="*/ 378019 h 608274"/>
                <a:gd name="connsiteX14" fmla="*/ 6398 w 313668"/>
                <a:gd name="connsiteY14" fmla="*/ 367339 h 608274"/>
                <a:gd name="connsiteX15" fmla="*/ 9162 w 313668"/>
                <a:gd name="connsiteY15" fmla="*/ 365130 h 608274"/>
                <a:gd name="connsiteX16" fmla="*/ 43904 w 313668"/>
                <a:gd name="connsiteY16" fmla="*/ 407754 h 608274"/>
                <a:gd name="connsiteX17" fmla="*/ 59661 w 313668"/>
                <a:gd name="connsiteY17" fmla="*/ 410240 h 608274"/>
                <a:gd name="connsiteX18" fmla="*/ 107948 w 313668"/>
                <a:gd name="connsiteY18" fmla="*/ 375165 h 608274"/>
                <a:gd name="connsiteX19" fmla="*/ 126009 w 313668"/>
                <a:gd name="connsiteY19" fmla="*/ 319836 h 608274"/>
                <a:gd name="connsiteX20" fmla="*/ 128221 w 313668"/>
                <a:gd name="connsiteY20" fmla="*/ 306395 h 608274"/>
                <a:gd name="connsiteX21" fmla="*/ 163534 w 313668"/>
                <a:gd name="connsiteY21" fmla="*/ 163741 h 608274"/>
                <a:gd name="connsiteX22" fmla="*/ 160861 w 313668"/>
                <a:gd name="connsiteY22" fmla="*/ 166411 h 608274"/>
                <a:gd name="connsiteX23" fmla="*/ 160861 w 313668"/>
                <a:gd name="connsiteY23" fmla="*/ 185098 h 608274"/>
                <a:gd name="connsiteX24" fmla="*/ 163534 w 313668"/>
                <a:gd name="connsiteY24" fmla="*/ 187767 h 608274"/>
                <a:gd name="connsiteX25" fmla="*/ 179484 w 313668"/>
                <a:gd name="connsiteY25" fmla="*/ 187767 h 608274"/>
                <a:gd name="connsiteX26" fmla="*/ 182157 w 313668"/>
                <a:gd name="connsiteY26" fmla="*/ 185098 h 608274"/>
                <a:gd name="connsiteX27" fmla="*/ 182157 w 313668"/>
                <a:gd name="connsiteY27" fmla="*/ 166411 h 608274"/>
                <a:gd name="connsiteX28" fmla="*/ 179484 w 313668"/>
                <a:gd name="connsiteY28" fmla="*/ 163741 h 608274"/>
                <a:gd name="connsiteX29" fmla="*/ 131358 w 313668"/>
                <a:gd name="connsiteY29" fmla="*/ 155456 h 608274"/>
                <a:gd name="connsiteX30" fmla="*/ 211383 w 313668"/>
                <a:gd name="connsiteY30" fmla="*/ 155456 h 608274"/>
                <a:gd name="connsiteX31" fmla="*/ 260338 w 313668"/>
                <a:gd name="connsiteY31" fmla="*/ 190989 h 608274"/>
                <a:gd name="connsiteX32" fmla="*/ 312151 w 313668"/>
                <a:gd name="connsiteY32" fmla="*/ 350060 h 608274"/>
                <a:gd name="connsiteX33" fmla="*/ 292606 w 313668"/>
                <a:gd name="connsiteY33" fmla="*/ 388447 h 608274"/>
                <a:gd name="connsiteX34" fmla="*/ 283110 w 313668"/>
                <a:gd name="connsiteY34" fmla="*/ 389920 h 608274"/>
                <a:gd name="connsiteX35" fmla="*/ 254069 w 313668"/>
                <a:gd name="connsiteY35" fmla="*/ 368931 h 608274"/>
                <a:gd name="connsiteX36" fmla="*/ 245310 w 313668"/>
                <a:gd name="connsiteY36" fmla="*/ 341867 h 608274"/>
                <a:gd name="connsiteX37" fmla="*/ 245310 w 313668"/>
                <a:gd name="connsiteY37" fmla="*/ 383108 h 608274"/>
                <a:gd name="connsiteX38" fmla="*/ 245310 w 313668"/>
                <a:gd name="connsiteY38" fmla="*/ 577436 h 608274"/>
                <a:gd name="connsiteX39" fmla="*/ 214425 w 313668"/>
                <a:gd name="connsiteY39" fmla="*/ 608274 h 608274"/>
                <a:gd name="connsiteX40" fmla="*/ 183540 w 313668"/>
                <a:gd name="connsiteY40" fmla="*/ 577436 h 608274"/>
                <a:gd name="connsiteX41" fmla="*/ 183540 w 313668"/>
                <a:gd name="connsiteY41" fmla="*/ 391301 h 608274"/>
                <a:gd name="connsiteX42" fmla="*/ 191561 w 313668"/>
                <a:gd name="connsiteY42" fmla="*/ 373074 h 608274"/>
                <a:gd name="connsiteX43" fmla="*/ 184278 w 313668"/>
                <a:gd name="connsiteY43" fmla="*/ 346102 h 608274"/>
                <a:gd name="connsiteX44" fmla="*/ 181789 w 313668"/>
                <a:gd name="connsiteY44" fmla="*/ 342788 h 608274"/>
                <a:gd name="connsiteX45" fmla="*/ 197646 w 313668"/>
                <a:gd name="connsiteY45" fmla="*/ 323825 h 608274"/>
                <a:gd name="connsiteX46" fmla="*/ 201242 w 313668"/>
                <a:gd name="connsiteY46" fmla="*/ 310661 h 608274"/>
                <a:gd name="connsiteX47" fmla="*/ 185015 w 313668"/>
                <a:gd name="connsiteY47" fmla="*/ 216396 h 608274"/>
                <a:gd name="connsiteX48" fmla="*/ 182526 w 313668"/>
                <a:gd name="connsiteY48" fmla="*/ 201760 h 608274"/>
                <a:gd name="connsiteX49" fmla="*/ 179853 w 313668"/>
                <a:gd name="connsiteY49" fmla="*/ 199550 h 608274"/>
                <a:gd name="connsiteX50" fmla="*/ 162797 w 313668"/>
                <a:gd name="connsiteY50" fmla="*/ 199550 h 608274"/>
                <a:gd name="connsiteX51" fmla="*/ 160123 w 313668"/>
                <a:gd name="connsiteY51" fmla="*/ 201760 h 608274"/>
                <a:gd name="connsiteX52" fmla="*/ 157634 w 313668"/>
                <a:gd name="connsiteY52" fmla="*/ 216396 h 608274"/>
                <a:gd name="connsiteX53" fmla="*/ 144266 w 313668"/>
                <a:gd name="connsiteY53" fmla="*/ 293999 h 608274"/>
                <a:gd name="connsiteX54" fmla="*/ 138550 w 313668"/>
                <a:gd name="connsiteY54" fmla="*/ 286450 h 608274"/>
                <a:gd name="connsiteX55" fmla="*/ 119650 w 313668"/>
                <a:gd name="connsiteY55" fmla="*/ 273747 h 608274"/>
                <a:gd name="connsiteX56" fmla="*/ 119189 w 313668"/>
                <a:gd name="connsiteY56" fmla="*/ 275127 h 608274"/>
                <a:gd name="connsiteX57" fmla="*/ 88580 w 313668"/>
                <a:gd name="connsiteY57" fmla="*/ 368931 h 608274"/>
                <a:gd name="connsiteX58" fmla="*/ 50135 w 313668"/>
                <a:gd name="connsiteY58" fmla="*/ 388447 h 608274"/>
                <a:gd name="connsiteX59" fmla="*/ 30590 w 313668"/>
                <a:gd name="connsiteY59" fmla="*/ 350060 h 608274"/>
                <a:gd name="connsiteX60" fmla="*/ 61107 w 313668"/>
                <a:gd name="connsiteY60" fmla="*/ 256256 h 608274"/>
                <a:gd name="connsiteX61" fmla="*/ 82403 w 313668"/>
                <a:gd name="connsiteY61" fmla="*/ 190989 h 608274"/>
                <a:gd name="connsiteX62" fmla="*/ 131358 w 313668"/>
                <a:gd name="connsiteY62" fmla="*/ 155456 h 608274"/>
                <a:gd name="connsiteX63" fmla="*/ 171336 w 313668"/>
                <a:gd name="connsiteY63" fmla="*/ 0 h 608274"/>
                <a:gd name="connsiteX64" fmla="*/ 238585 w 313668"/>
                <a:gd name="connsiteY64" fmla="*/ 67108 h 608274"/>
                <a:gd name="connsiteX65" fmla="*/ 171336 w 313668"/>
                <a:gd name="connsiteY65" fmla="*/ 134216 h 608274"/>
                <a:gd name="connsiteX66" fmla="*/ 104087 w 313668"/>
                <a:gd name="connsiteY66" fmla="*/ 67108 h 608274"/>
                <a:gd name="connsiteX67" fmla="*/ 171336 w 313668"/>
                <a:gd name="connsiteY67" fmla="*/ 0 h 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3668" h="608274">
                  <a:moveTo>
                    <a:pt x="159127" y="411396"/>
                  </a:moveTo>
                  <a:lnTo>
                    <a:pt x="159127" y="577440"/>
                  </a:lnTo>
                  <a:cubicBezTo>
                    <a:pt x="159127" y="594468"/>
                    <a:pt x="145391" y="608274"/>
                    <a:pt x="128336" y="608274"/>
                  </a:cubicBezTo>
                  <a:cubicBezTo>
                    <a:pt x="111282" y="608274"/>
                    <a:pt x="97453" y="594468"/>
                    <a:pt x="97453" y="577440"/>
                  </a:cubicBezTo>
                  <a:lnTo>
                    <a:pt x="97453" y="458706"/>
                  </a:lnTo>
                  <a:close/>
                  <a:moveTo>
                    <a:pt x="128221" y="306395"/>
                  </a:moveTo>
                  <a:lnTo>
                    <a:pt x="168122" y="358410"/>
                  </a:lnTo>
                  <a:cubicBezTo>
                    <a:pt x="170794" y="361816"/>
                    <a:pt x="171900" y="366143"/>
                    <a:pt x="171347" y="370377"/>
                  </a:cubicBezTo>
                  <a:cubicBezTo>
                    <a:pt x="170794" y="374612"/>
                    <a:pt x="168583" y="378479"/>
                    <a:pt x="165173" y="381149"/>
                  </a:cubicBezTo>
                  <a:lnTo>
                    <a:pt x="71917" y="452588"/>
                  </a:lnTo>
                  <a:cubicBezTo>
                    <a:pt x="68968" y="454889"/>
                    <a:pt x="65467" y="455994"/>
                    <a:pt x="62057" y="455994"/>
                  </a:cubicBezTo>
                  <a:cubicBezTo>
                    <a:pt x="57173" y="455994"/>
                    <a:pt x="52289" y="453785"/>
                    <a:pt x="49156" y="449642"/>
                  </a:cubicBezTo>
                  <a:lnTo>
                    <a:pt x="3357" y="390079"/>
                  </a:lnTo>
                  <a:cubicBezTo>
                    <a:pt x="777" y="386672"/>
                    <a:pt x="-421" y="382345"/>
                    <a:pt x="132" y="378019"/>
                  </a:cubicBezTo>
                  <a:cubicBezTo>
                    <a:pt x="685" y="373784"/>
                    <a:pt x="2988" y="369917"/>
                    <a:pt x="6398" y="367339"/>
                  </a:cubicBezTo>
                  <a:lnTo>
                    <a:pt x="9162" y="365130"/>
                  </a:lnTo>
                  <a:cubicBezTo>
                    <a:pt x="11374" y="384279"/>
                    <a:pt x="24367" y="401402"/>
                    <a:pt x="43904" y="407754"/>
                  </a:cubicBezTo>
                  <a:cubicBezTo>
                    <a:pt x="49064" y="409411"/>
                    <a:pt x="54409" y="410240"/>
                    <a:pt x="59661" y="410240"/>
                  </a:cubicBezTo>
                  <a:cubicBezTo>
                    <a:pt x="81040" y="410240"/>
                    <a:pt x="100945" y="396615"/>
                    <a:pt x="107948" y="375165"/>
                  </a:cubicBezTo>
                  <a:lnTo>
                    <a:pt x="126009" y="319836"/>
                  </a:lnTo>
                  <a:cubicBezTo>
                    <a:pt x="127484" y="315325"/>
                    <a:pt x="128037" y="310906"/>
                    <a:pt x="128221" y="306395"/>
                  </a:cubicBezTo>
                  <a:close/>
                  <a:moveTo>
                    <a:pt x="163534" y="163741"/>
                  </a:moveTo>
                  <a:cubicBezTo>
                    <a:pt x="162059" y="163741"/>
                    <a:pt x="160861" y="164938"/>
                    <a:pt x="160861" y="166411"/>
                  </a:cubicBezTo>
                  <a:lnTo>
                    <a:pt x="160861" y="185098"/>
                  </a:lnTo>
                  <a:cubicBezTo>
                    <a:pt x="160861" y="186571"/>
                    <a:pt x="162059" y="187767"/>
                    <a:pt x="163534" y="187767"/>
                  </a:cubicBezTo>
                  <a:lnTo>
                    <a:pt x="179484" y="187767"/>
                  </a:lnTo>
                  <a:cubicBezTo>
                    <a:pt x="180959" y="187767"/>
                    <a:pt x="182157" y="186571"/>
                    <a:pt x="182157" y="185098"/>
                  </a:cubicBezTo>
                  <a:lnTo>
                    <a:pt x="182157" y="166411"/>
                  </a:lnTo>
                  <a:cubicBezTo>
                    <a:pt x="182157" y="164938"/>
                    <a:pt x="180959" y="163741"/>
                    <a:pt x="179484" y="163741"/>
                  </a:cubicBezTo>
                  <a:close/>
                  <a:moveTo>
                    <a:pt x="131358" y="155456"/>
                  </a:moveTo>
                  <a:lnTo>
                    <a:pt x="211383" y="155456"/>
                  </a:lnTo>
                  <a:cubicBezTo>
                    <a:pt x="233694" y="155456"/>
                    <a:pt x="253424" y="169725"/>
                    <a:pt x="260338" y="190989"/>
                  </a:cubicBezTo>
                  <a:lnTo>
                    <a:pt x="312151" y="350060"/>
                  </a:lnTo>
                  <a:cubicBezTo>
                    <a:pt x="317406" y="366078"/>
                    <a:pt x="308556" y="383292"/>
                    <a:pt x="292606" y="388447"/>
                  </a:cubicBezTo>
                  <a:cubicBezTo>
                    <a:pt x="289471" y="389460"/>
                    <a:pt x="286245" y="389920"/>
                    <a:pt x="283110" y="389920"/>
                  </a:cubicBezTo>
                  <a:cubicBezTo>
                    <a:pt x="270295" y="389920"/>
                    <a:pt x="258310" y="381819"/>
                    <a:pt x="254069" y="368931"/>
                  </a:cubicBezTo>
                  <a:lnTo>
                    <a:pt x="245310" y="341867"/>
                  </a:lnTo>
                  <a:lnTo>
                    <a:pt x="245310" y="383108"/>
                  </a:lnTo>
                  <a:lnTo>
                    <a:pt x="245310" y="577436"/>
                  </a:lnTo>
                  <a:cubicBezTo>
                    <a:pt x="245310" y="594466"/>
                    <a:pt x="231481" y="608274"/>
                    <a:pt x="214425" y="608274"/>
                  </a:cubicBezTo>
                  <a:cubicBezTo>
                    <a:pt x="197369" y="608274"/>
                    <a:pt x="183540" y="594466"/>
                    <a:pt x="183540" y="577436"/>
                  </a:cubicBezTo>
                  <a:lnTo>
                    <a:pt x="183540" y="391301"/>
                  </a:lnTo>
                  <a:cubicBezTo>
                    <a:pt x="187873" y="386146"/>
                    <a:pt x="190639" y="379886"/>
                    <a:pt x="191561" y="373074"/>
                  </a:cubicBezTo>
                  <a:cubicBezTo>
                    <a:pt x="192852" y="363316"/>
                    <a:pt x="190271" y="353742"/>
                    <a:pt x="184278" y="346102"/>
                  </a:cubicBezTo>
                  <a:lnTo>
                    <a:pt x="181789" y="342788"/>
                  </a:lnTo>
                  <a:lnTo>
                    <a:pt x="197646" y="323825"/>
                  </a:lnTo>
                  <a:cubicBezTo>
                    <a:pt x="200688" y="320142"/>
                    <a:pt x="201979" y="315355"/>
                    <a:pt x="201242" y="310661"/>
                  </a:cubicBezTo>
                  <a:lnTo>
                    <a:pt x="185015" y="216396"/>
                  </a:lnTo>
                  <a:lnTo>
                    <a:pt x="182526" y="201760"/>
                  </a:lnTo>
                  <a:cubicBezTo>
                    <a:pt x="182250" y="200471"/>
                    <a:pt x="181143" y="199550"/>
                    <a:pt x="179853" y="199550"/>
                  </a:cubicBezTo>
                  <a:lnTo>
                    <a:pt x="162797" y="199550"/>
                  </a:lnTo>
                  <a:cubicBezTo>
                    <a:pt x="161506" y="199550"/>
                    <a:pt x="160400" y="200471"/>
                    <a:pt x="160123" y="201760"/>
                  </a:cubicBezTo>
                  <a:lnTo>
                    <a:pt x="157634" y="216396"/>
                  </a:lnTo>
                  <a:lnTo>
                    <a:pt x="144266" y="293999"/>
                  </a:lnTo>
                  <a:lnTo>
                    <a:pt x="138550" y="286450"/>
                  </a:lnTo>
                  <a:cubicBezTo>
                    <a:pt x="133663" y="280191"/>
                    <a:pt x="127025" y="275864"/>
                    <a:pt x="119650" y="273747"/>
                  </a:cubicBezTo>
                  <a:lnTo>
                    <a:pt x="119189" y="275127"/>
                  </a:lnTo>
                  <a:lnTo>
                    <a:pt x="88580" y="368931"/>
                  </a:lnTo>
                  <a:cubicBezTo>
                    <a:pt x="83418" y="384949"/>
                    <a:pt x="66177" y="393694"/>
                    <a:pt x="50135" y="388447"/>
                  </a:cubicBezTo>
                  <a:cubicBezTo>
                    <a:pt x="34094" y="383200"/>
                    <a:pt x="25335" y="366078"/>
                    <a:pt x="30590" y="350060"/>
                  </a:cubicBezTo>
                  <a:lnTo>
                    <a:pt x="61107" y="256256"/>
                  </a:lnTo>
                  <a:lnTo>
                    <a:pt x="82403" y="190989"/>
                  </a:lnTo>
                  <a:cubicBezTo>
                    <a:pt x="89318" y="169725"/>
                    <a:pt x="108955" y="155456"/>
                    <a:pt x="131358" y="155456"/>
                  </a:cubicBezTo>
                  <a:close/>
                  <a:moveTo>
                    <a:pt x="171336" y="0"/>
                  </a:moveTo>
                  <a:cubicBezTo>
                    <a:pt x="208477" y="0"/>
                    <a:pt x="238585" y="30045"/>
                    <a:pt x="238585" y="67108"/>
                  </a:cubicBezTo>
                  <a:cubicBezTo>
                    <a:pt x="238585" y="104171"/>
                    <a:pt x="208477" y="134216"/>
                    <a:pt x="171336" y="134216"/>
                  </a:cubicBezTo>
                  <a:cubicBezTo>
                    <a:pt x="134195" y="134216"/>
                    <a:pt x="104087" y="104171"/>
                    <a:pt x="104087" y="67108"/>
                  </a:cubicBezTo>
                  <a:cubicBezTo>
                    <a:pt x="104087" y="30045"/>
                    <a:pt x="134195" y="0"/>
                    <a:pt x="171336" y="0"/>
                  </a:cubicBezTo>
                  <a:close/>
                </a:path>
              </a:pathLst>
            </a:custGeom>
            <a:solidFill>
              <a:schemeClr val="tx1"/>
            </a:solidFill>
            <a:ln>
              <a:noFill/>
            </a:ln>
          </p:spPr>
          <p:txBody>
            <a:bodyPr anchor="ctr"/>
            <a:lstStyle/>
            <a:p>
              <a:pPr algn="ctr"/>
            </a:p>
          </p:txBody>
        </p:sp>
      </p:grpSp>
      <p:grpSp>
        <p:nvGrpSpPr>
          <p:cNvPr id="13" name="组合 12"/>
          <p:cNvGrpSpPr/>
          <p:nvPr/>
        </p:nvGrpSpPr>
        <p:grpSpPr>
          <a:xfrm>
            <a:off x="7619759" y="4144919"/>
            <a:ext cx="838520" cy="838520"/>
            <a:chOff x="2686741" y="2932174"/>
            <a:chExt cx="1101488" cy="1101488"/>
          </a:xfrm>
        </p:grpSpPr>
        <p:sp>
          <p:nvSpPr>
            <p:cNvPr id="17" name="椭圆 16"/>
            <p:cNvSpPr/>
            <p:nvPr/>
          </p:nvSpPr>
          <p:spPr>
            <a:xfrm>
              <a:off x="2686741" y="2932174"/>
              <a:ext cx="1101488" cy="1101488"/>
            </a:xfrm>
            <a:prstGeom prst="ellipse">
              <a:avLst/>
            </a:prstGeom>
            <a:gradFill>
              <a:gsLst>
                <a:gs pos="49200">
                  <a:schemeClr val="accent1">
                    <a:lumMod val="20000"/>
                    <a:lumOff val="80000"/>
                  </a:schemeClr>
                </a:gs>
                <a:gs pos="0">
                  <a:srgbClr val="EEB948"/>
                </a:gs>
                <a:gs pos="100000">
                  <a:srgbClr val="B16F27"/>
                </a:gs>
              </a:gsLst>
              <a:lin ang="5400000" scaled="1"/>
            </a:gradFill>
            <a:ln w="38100" cmpd="thickThin">
              <a:solidFill>
                <a:srgbClr val="B16F2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18" name="任意多边形: 形状 59"/>
            <p:cNvSpPr/>
            <p:nvPr/>
          </p:nvSpPr>
          <p:spPr bwMode="auto">
            <a:xfrm>
              <a:off x="3061546" y="3135667"/>
              <a:ext cx="351876" cy="682368"/>
            </a:xfrm>
            <a:custGeom>
              <a:avLst/>
              <a:gdLst>
                <a:gd name="connsiteX0" fmla="*/ 159127 w 313668"/>
                <a:gd name="connsiteY0" fmla="*/ 411396 h 608274"/>
                <a:gd name="connsiteX1" fmla="*/ 159127 w 313668"/>
                <a:gd name="connsiteY1" fmla="*/ 577440 h 608274"/>
                <a:gd name="connsiteX2" fmla="*/ 128336 w 313668"/>
                <a:gd name="connsiteY2" fmla="*/ 608274 h 608274"/>
                <a:gd name="connsiteX3" fmla="*/ 97453 w 313668"/>
                <a:gd name="connsiteY3" fmla="*/ 577440 h 608274"/>
                <a:gd name="connsiteX4" fmla="*/ 97453 w 313668"/>
                <a:gd name="connsiteY4" fmla="*/ 458706 h 608274"/>
                <a:gd name="connsiteX5" fmla="*/ 128221 w 313668"/>
                <a:gd name="connsiteY5" fmla="*/ 306395 h 608274"/>
                <a:gd name="connsiteX6" fmla="*/ 168122 w 313668"/>
                <a:gd name="connsiteY6" fmla="*/ 358410 h 608274"/>
                <a:gd name="connsiteX7" fmla="*/ 171347 w 313668"/>
                <a:gd name="connsiteY7" fmla="*/ 370377 h 608274"/>
                <a:gd name="connsiteX8" fmla="*/ 165173 w 313668"/>
                <a:gd name="connsiteY8" fmla="*/ 381149 h 608274"/>
                <a:gd name="connsiteX9" fmla="*/ 71917 w 313668"/>
                <a:gd name="connsiteY9" fmla="*/ 452588 h 608274"/>
                <a:gd name="connsiteX10" fmla="*/ 62057 w 313668"/>
                <a:gd name="connsiteY10" fmla="*/ 455994 h 608274"/>
                <a:gd name="connsiteX11" fmla="*/ 49156 w 313668"/>
                <a:gd name="connsiteY11" fmla="*/ 449642 h 608274"/>
                <a:gd name="connsiteX12" fmla="*/ 3357 w 313668"/>
                <a:gd name="connsiteY12" fmla="*/ 390079 h 608274"/>
                <a:gd name="connsiteX13" fmla="*/ 132 w 313668"/>
                <a:gd name="connsiteY13" fmla="*/ 378019 h 608274"/>
                <a:gd name="connsiteX14" fmla="*/ 6398 w 313668"/>
                <a:gd name="connsiteY14" fmla="*/ 367339 h 608274"/>
                <a:gd name="connsiteX15" fmla="*/ 9162 w 313668"/>
                <a:gd name="connsiteY15" fmla="*/ 365130 h 608274"/>
                <a:gd name="connsiteX16" fmla="*/ 43904 w 313668"/>
                <a:gd name="connsiteY16" fmla="*/ 407754 h 608274"/>
                <a:gd name="connsiteX17" fmla="*/ 59661 w 313668"/>
                <a:gd name="connsiteY17" fmla="*/ 410240 h 608274"/>
                <a:gd name="connsiteX18" fmla="*/ 107948 w 313668"/>
                <a:gd name="connsiteY18" fmla="*/ 375165 h 608274"/>
                <a:gd name="connsiteX19" fmla="*/ 126009 w 313668"/>
                <a:gd name="connsiteY19" fmla="*/ 319836 h 608274"/>
                <a:gd name="connsiteX20" fmla="*/ 128221 w 313668"/>
                <a:gd name="connsiteY20" fmla="*/ 306395 h 608274"/>
                <a:gd name="connsiteX21" fmla="*/ 163534 w 313668"/>
                <a:gd name="connsiteY21" fmla="*/ 163741 h 608274"/>
                <a:gd name="connsiteX22" fmla="*/ 160861 w 313668"/>
                <a:gd name="connsiteY22" fmla="*/ 166411 h 608274"/>
                <a:gd name="connsiteX23" fmla="*/ 160861 w 313668"/>
                <a:gd name="connsiteY23" fmla="*/ 185098 h 608274"/>
                <a:gd name="connsiteX24" fmla="*/ 163534 w 313668"/>
                <a:gd name="connsiteY24" fmla="*/ 187767 h 608274"/>
                <a:gd name="connsiteX25" fmla="*/ 179484 w 313668"/>
                <a:gd name="connsiteY25" fmla="*/ 187767 h 608274"/>
                <a:gd name="connsiteX26" fmla="*/ 182157 w 313668"/>
                <a:gd name="connsiteY26" fmla="*/ 185098 h 608274"/>
                <a:gd name="connsiteX27" fmla="*/ 182157 w 313668"/>
                <a:gd name="connsiteY27" fmla="*/ 166411 h 608274"/>
                <a:gd name="connsiteX28" fmla="*/ 179484 w 313668"/>
                <a:gd name="connsiteY28" fmla="*/ 163741 h 608274"/>
                <a:gd name="connsiteX29" fmla="*/ 131358 w 313668"/>
                <a:gd name="connsiteY29" fmla="*/ 155456 h 608274"/>
                <a:gd name="connsiteX30" fmla="*/ 211383 w 313668"/>
                <a:gd name="connsiteY30" fmla="*/ 155456 h 608274"/>
                <a:gd name="connsiteX31" fmla="*/ 260338 w 313668"/>
                <a:gd name="connsiteY31" fmla="*/ 190989 h 608274"/>
                <a:gd name="connsiteX32" fmla="*/ 312151 w 313668"/>
                <a:gd name="connsiteY32" fmla="*/ 350060 h 608274"/>
                <a:gd name="connsiteX33" fmla="*/ 292606 w 313668"/>
                <a:gd name="connsiteY33" fmla="*/ 388447 h 608274"/>
                <a:gd name="connsiteX34" fmla="*/ 283110 w 313668"/>
                <a:gd name="connsiteY34" fmla="*/ 389920 h 608274"/>
                <a:gd name="connsiteX35" fmla="*/ 254069 w 313668"/>
                <a:gd name="connsiteY35" fmla="*/ 368931 h 608274"/>
                <a:gd name="connsiteX36" fmla="*/ 245310 w 313668"/>
                <a:gd name="connsiteY36" fmla="*/ 341867 h 608274"/>
                <a:gd name="connsiteX37" fmla="*/ 245310 w 313668"/>
                <a:gd name="connsiteY37" fmla="*/ 383108 h 608274"/>
                <a:gd name="connsiteX38" fmla="*/ 245310 w 313668"/>
                <a:gd name="connsiteY38" fmla="*/ 577436 h 608274"/>
                <a:gd name="connsiteX39" fmla="*/ 214425 w 313668"/>
                <a:gd name="connsiteY39" fmla="*/ 608274 h 608274"/>
                <a:gd name="connsiteX40" fmla="*/ 183540 w 313668"/>
                <a:gd name="connsiteY40" fmla="*/ 577436 h 608274"/>
                <a:gd name="connsiteX41" fmla="*/ 183540 w 313668"/>
                <a:gd name="connsiteY41" fmla="*/ 391301 h 608274"/>
                <a:gd name="connsiteX42" fmla="*/ 191561 w 313668"/>
                <a:gd name="connsiteY42" fmla="*/ 373074 h 608274"/>
                <a:gd name="connsiteX43" fmla="*/ 184278 w 313668"/>
                <a:gd name="connsiteY43" fmla="*/ 346102 h 608274"/>
                <a:gd name="connsiteX44" fmla="*/ 181789 w 313668"/>
                <a:gd name="connsiteY44" fmla="*/ 342788 h 608274"/>
                <a:gd name="connsiteX45" fmla="*/ 197646 w 313668"/>
                <a:gd name="connsiteY45" fmla="*/ 323825 h 608274"/>
                <a:gd name="connsiteX46" fmla="*/ 201242 w 313668"/>
                <a:gd name="connsiteY46" fmla="*/ 310661 h 608274"/>
                <a:gd name="connsiteX47" fmla="*/ 185015 w 313668"/>
                <a:gd name="connsiteY47" fmla="*/ 216396 h 608274"/>
                <a:gd name="connsiteX48" fmla="*/ 182526 w 313668"/>
                <a:gd name="connsiteY48" fmla="*/ 201760 h 608274"/>
                <a:gd name="connsiteX49" fmla="*/ 179853 w 313668"/>
                <a:gd name="connsiteY49" fmla="*/ 199550 h 608274"/>
                <a:gd name="connsiteX50" fmla="*/ 162797 w 313668"/>
                <a:gd name="connsiteY50" fmla="*/ 199550 h 608274"/>
                <a:gd name="connsiteX51" fmla="*/ 160123 w 313668"/>
                <a:gd name="connsiteY51" fmla="*/ 201760 h 608274"/>
                <a:gd name="connsiteX52" fmla="*/ 157634 w 313668"/>
                <a:gd name="connsiteY52" fmla="*/ 216396 h 608274"/>
                <a:gd name="connsiteX53" fmla="*/ 144266 w 313668"/>
                <a:gd name="connsiteY53" fmla="*/ 293999 h 608274"/>
                <a:gd name="connsiteX54" fmla="*/ 138550 w 313668"/>
                <a:gd name="connsiteY54" fmla="*/ 286450 h 608274"/>
                <a:gd name="connsiteX55" fmla="*/ 119650 w 313668"/>
                <a:gd name="connsiteY55" fmla="*/ 273747 h 608274"/>
                <a:gd name="connsiteX56" fmla="*/ 119189 w 313668"/>
                <a:gd name="connsiteY56" fmla="*/ 275127 h 608274"/>
                <a:gd name="connsiteX57" fmla="*/ 88580 w 313668"/>
                <a:gd name="connsiteY57" fmla="*/ 368931 h 608274"/>
                <a:gd name="connsiteX58" fmla="*/ 50135 w 313668"/>
                <a:gd name="connsiteY58" fmla="*/ 388447 h 608274"/>
                <a:gd name="connsiteX59" fmla="*/ 30590 w 313668"/>
                <a:gd name="connsiteY59" fmla="*/ 350060 h 608274"/>
                <a:gd name="connsiteX60" fmla="*/ 61107 w 313668"/>
                <a:gd name="connsiteY60" fmla="*/ 256256 h 608274"/>
                <a:gd name="connsiteX61" fmla="*/ 82403 w 313668"/>
                <a:gd name="connsiteY61" fmla="*/ 190989 h 608274"/>
                <a:gd name="connsiteX62" fmla="*/ 131358 w 313668"/>
                <a:gd name="connsiteY62" fmla="*/ 155456 h 608274"/>
                <a:gd name="connsiteX63" fmla="*/ 171336 w 313668"/>
                <a:gd name="connsiteY63" fmla="*/ 0 h 608274"/>
                <a:gd name="connsiteX64" fmla="*/ 238585 w 313668"/>
                <a:gd name="connsiteY64" fmla="*/ 67108 h 608274"/>
                <a:gd name="connsiteX65" fmla="*/ 171336 w 313668"/>
                <a:gd name="connsiteY65" fmla="*/ 134216 h 608274"/>
                <a:gd name="connsiteX66" fmla="*/ 104087 w 313668"/>
                <a:gd name="connsiteY66" fmla="*/ 67108 h 608274"/>
                <a:gd name="connsiteX67" fmla="*/ 171336 w 313668"/>
                <a:gd name="connsiteY67" fmla="*/ 0 h 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3668" h="608274">
                  <a:moveTo>
                    <a:pt x="159127" y="411396"/>
                  </a:moveTo>
                  <a:lnTo>
                    <a:pt x="159127" y="577440"/>
                  </a:lnTo>
                  <a:cubicBezTo>
                    <a:pt x="159127" y="594468"/>
                    <a:pt x="145391" y="608274"/>
                    <a:pt x="128336" y="608274"/>
                  </a:cubicBezTo>
                  <a:cubicBezTo>
                    <a:pt x="111282" y="608274"/>
                    <a:pt x="97453" y="594468"/>
                    <a:pt x="97453" y="577440"/>
                  </a:cubicBezTo>
                  <a:lnTo>
                    <a:pt x="97453" y="458706"/>
                  </a:lnTo>
                  <a:close/>
                  <a:moveTo>
                    <a:pt x="128221" y="306395"/>
                  </a:moveTo>
                  <a:lnTo>
                    <a:pt x="168122" y="358410"/>
                  </a:lnTo>
                  <a:cubicBezTo>
                    <a:pt x="170794" y="361816"/>
                    <a:pt x="171900" y="366143"/>
                    <a:pt x="171347" y="370377"/>
                  </a:cubicBezTo>
                  <a:cubicBezTo>
                    <a:pt x="170794" y="374612"/>
                    <a:pt x="168583" y="378479"/>
                    <a:pt x="165173" y="381149"/>
                  </a:cubicBezTo>
                  <a:lnTo>
                    <a:pt x="71917" y="452588"/>
                  </a:lnTo>
                  <a:cubicBezTo>
                    <a:pt x="68968" y="454889"/>
                    <a:pt x="65467" y="455994"/>
                    <a:pt x="62057" y="455994"/>
                  </a:cubicBezTo>
                  <a:cubicBezTo>
                    <a:pt x="57173" y="455994"/>
                    <a:pt x="52289" y="453785"/>
                    <a:pt x="49156" y="449642"/>
                  </a:cubicBezTo>
                  <a:lnTo>
                    <a:pt x="3357" y="390079"/>
                  </a:lnTo>
                  <a:cubicBezTo>
                    <a:pt x="777" y="386672"/>
                    <a:pt x="-421" y="382345"/>
                    <a:pt x="132" y="378019"/>
                  </a:cubicBezTo>
                  <a:cubicBezTo>
                    <a:pt x="685" y="373784"/>
                    <a:pt x="2988" y="369917"/>
                    <a:pt x="6398" y="367339"/>
                  </a:cubicBezTo>
                  <a:lnTo>
                    <a:pt x="9162" y="365130"/>
                  </a:lnTo>
                  <a:cubicBezTo>
                    <a:pt x="11374" y="384279"/>
                    <a:pt x="24367" y="401402"/>
                    <a:pt x="43904" y="407754"/>
                  </a:cubicBezTo>
                  <a:cubicBezTo>
                    <a:pt x="49064" y="409411"/>
                    <a:pt x="54409" y="410240"/>
                    <a:pt x="59661" y="410240"/>
                  </a:cubicBezTo>
                  <a:cubicBezTo>
                    <a:pt x="81040" y="410240"/>
                    <a:pt x="100945" y="396615"/>
                    <a:pt x="107948" y="375165"/>
                  </a:cubicBezTo>
                  <a:lnTo>
                    <a:pt x="126009" y="319836"/>
                  </a:lnTo>
                  <a:cubicBezTo>
                    <a:pt x="127484" y="315325"/>
                    <a:pt x="128037" y="310906"/>
                    <a:pt x="128221" y="306395"/>
                  </a:cubicBezTo>
                  <a:close/>
                  <a:moveTo>
                    <a:pt x="163534" y="163741"/>
                  </a:moveTo>
                  <a:cubicBezTo>
                    <a:pt x="162059" y="163741"/>
                    <a:pt x="160861" y="164938"/>
                    <a:pt x="160861" y="166411"/>
                  </a:cubicBezTo>
                  <a:lnTo>
                    <a:pt x="160861" y="185098"/>
                  </a:lnTo>
                  <a:cubicBezTo>
                    <a:pt x="160861" y="186571"/>
                    <a:pt x="162059" y="187767"/>
                    <a:pt x="163534" y="187767"/>
                  </a:cubicBezTo>
                  <a:lnTo>
                    <a:pt x="179484" y="187767"/>
                  </a:lnTo>
                  <a:cubicBezTo>
                    <a:pt x="180959" y="187767"/>
                    <a:pt x="182157" y="186571"/>
                    <a:pt x="182157" y="185098"/>
                  </a:cubicBezTo>
                  <a:lnTo>
                    <a:pt x="182157" y="166411"/>
                  </a:lnTo>
                  <a:cubicBezTo>
                    <a:pt x="182157" y="164938"/>
                    <a:pt x="180959" y="163741"/>
                    <a:pt x="179484" y="163741"/>
                  </a:cubicBezTo>
                  <a:close/>
                  <a:moveTo>
                    <a:pt x="131358" y="155456"/>
                  </a:moveTo>
                  <a:lnTo>
                    <a:pt x="211383" y="155456"/>
                  </a:lnTo>
                  <a:cubicBezTo>
                    <a:pt x="233694" y="155456"/>
                    <a:pt x="253424" y="169725"/>
                    <a:pt x="260338" y="190989"/>
                  </a:cubicBezTo>
                  <a:lnTo>
                    <a:pt x="312151" y="350060"/>
                  </a:lnTo>
                  <a:cubicBezTo>
                    <a:pt x="317406" y="366078"/>
                    <a:pt x="308556" y="383292"/>
                    <a:pt x="292606" y="388447"/>
                  </a:cubicBezTo>
                  <a:cubicBezTo>
                    <a:pt x="289471" y="389460"/>
                    <a:pt x="286245" y="389920"/>
                    <a:pt x="283110" y="389920"/>
                  </a:cubicBezTo>
                  <a:cubicBezTo>
                    <a:pt x="270295" y="389920"/>
                    <a:pt x="258310" y="381819"/>
                    <a:pt x="254069" y="368931"/>
                  </a:cubicBezTo>
                  <a:lnTo>
                    <a:pt x="245310" y="341867"/>
                  </a:lnTo>
                  <a:lnTo>
                    <a:pt x="245310" y="383108"/>
                  </a:lnTo>
                  <a:lnTo>
                    <a:pt x="245310" y="577436"/>
                  </a:lnTo>
                  <a:cubicBezTo>
                    <a:pt x="245310" y="594466"/>
                    <a:pt x="231481" y="608274"/>
                    <a:pt x="214425" y="608274"/>
                  </a:cubicBezTo>
                  <a:cubicBezTo>
                    <a:pt x="197369" y="608274"/>
                    <a:pt x="183540" y="594466"/>
                    <a:pt x="183540" y="577436"/>
                  </a:cubicBezTo>
                  <a:lnTo>
                    <a:pt x="183540" y="391301"/>
                  </a:lnTo>
                  <a:cubicBezTo>
                    <a:pt x="187873" y="386146"/>
                    <a:pt x="190639" y="379886"/>
                    <a:pt x="191561" y="373074"/>
                  </a:cubicBezTo>
                  <a:cubicBezTo>
                    <a:pt x="192852" y="363316"/>
                    <a:pt x="190271" y="353742"/>
                    <a:pt x="184278" y="346102"/>
                  </a:cubicBezTo>
                  <a:lnTo>
                    <a:pt x="181789" y="342788"/>
                  </a:lnTo>
                  <a:lnTo>
                    <a:pt x="197646" y="323825"/>
                  </a:lnTo>
                  <a:cubicBezTo>
                    <a:pt x="200688" y="320142"/>
                    <a:pt x="201979" y="315355"/>
                    <a:pt x="201242" y="310661"/>
                  </a:cubicBezTo>
                  <a:lnTo>
                    <a:pt x="185015" y="216396"/>
                  </a:lnTo>
                  <a:lnTo>
                    <a:pt x="182526" y="201760"/>
                  </a:lnTo>
                  <a:cubicBezTo>
                    <a:pt x="182250" y="200471"/>
                    <a:pt x="181143" y="199550"/>
                    <a:pt x="179853" y="199550"/>
                  </a:cubicBezTo>
                  <a:lnTo>
                    <a:pt x="162797" y="199550"/>
                  </a:lnTo>
                  <a:cubicBezTo>
                    <a:pt x="161506" y="199550"/>
                    <a:pt x="160400" y="200471"/>
                    <a:pt x="160123" y="201760"/>
                  </a:cubicBezTo>
                  <a:lnTo>
                    <a:pt x="157634" y="216396"/>
                  </a:lnTo>
                  <a:lnTo>
                    <a:pt x="144266" y="293999"/>
                  </a:lnTo>
                  <a:lnTo>
                    <a:pt x="138550" y="286450"/>
                  </a:lnTo>
                  <a:cubicBezTo>
                    <a:pt x="133663" y="280191"/>
                    <a:pt x="127025" y="275864"/>
                    <a:pt x="119650" y="273747"/>
                  </a:cubicBezTo>
                  <a:lnTo>
                    <a:pt x="119189" y="275127"/>
                  </a:lnTo>
                  <a:lnTo>
                    <a:pt x="88580" y="368931"/>
                  </a:lnTo>
                  <a:cubicBezTo>
                    <a:pt x="83418" y="384949"/>
                    <a:pt x="66177" y="393694"/>
                    <a:pt x="50135" y="388447"/>
                  </a:cubicBezTo>
                  <a:cubicBezTo>
                    <a:pt x="34094" y="383200"/>
                    <a:pt x="25335" y="366078"/>
                    <a:pt x="30590" y="350060"/>
                  </a:cubicBezTo>
                  <a:lnTo>
                    <a:pt x="61107" y="256256"/>
                  </a:lnTo>
                  <a:lnTo>
                    <a:pt x="82403" y="190989"/>
                  </a:lnTo>
                  <a:cubicBezTo>
                    <a:pt x="89318" y="169725"/>
                    <a:pt x="108955" y="155456"/>
                    <a:pt x="131358" y="155456"/>
                  </a:cubicBezTo>
                  <a:close/>
                  <a:moveTo>
                    <a:pt x="171336" y="0"/>
                  </a:moveTo>
                  <a:cubicBezTo>
                    <a:pt x="208477" y="0"/>
                    <a:pt x="238585" y="30045"/>
                    <a:pt x="238585" y="67108"/>
                  </a:cubicBezTo>
                  <a:cubicBezTo>
                    <a:pt x="238585" y="104171"/>
                    <a:pt x="208477" y="134216"/>
                    <a:pt x="171336" y="134216"/>
                  </a:cubicBezTo>
                  <a:cubicBezTo>
                    <a:pt x="134195" y="134216"/>
                    <a:pt x="104087" y="104171"/>
                    <a:pt x="104087" y="67108"/>
                  </a:cubicBezTo>
                  <a:cubicBezTo>
                    <a:pt x="104087" y="30045"/>
                    <a:pt x="134195" y="0"/>
                    <a:pt x="171336" y="0"/>
                  </a:cubicBezTo>
                  <a:close/>
                </a:path>
              </a:pathLst>
            </a:custGeom>
            <a:solidFill>
              <a:schemeClr val="tx1"/>
            </a:solidFill>
            <a:ln>
              <a:noFill/>
            </a:ln>
          </p:spPr>
          <p:txBody>
            <a:bodyPr anchor="ctr"/>
            <a:lstStyle/>
            <a:p>
              <a:pPr algn="ctr"/>
            </a:p>
          </p:txBody>
        </p:sp>
      </p:grpSp>
      <p:grpSp>
        <p:nvGrpSpPr>
          <p:cNvPr id="52" name="组合 51"/>
          <p:cNvGrpSpPr/>
          <p:nvPr/>
        </p:nvGrpSpPr>
        <p:grpSpPr>
          <a:xfrm>
            <a:off x="785813" y="4373563"/>
            <a:ext cx="2618024" cy="1051310"/>
            <a:chOff x="1273698" y="2191660"/>
            <a:chExt cx="2618024" cy="1051310"/>
          </a:xfrm>
        </p:grpSpPr>
        <p:sp>
          <p:nvSpPr>
            <p:cNvPr id="53" name="矩形 52"/>
            <p:cNvSpPr/>
            <p:nvPr/>
          </p:nvSpPr>
          <p:spPr>
            <a:xfrm>
              <a:off x="1273698" y="2485841"/>
              <a:ext cx="2618024" cy="75712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200" dirty="0">
                  <a:gradFill>
                    <a:gsLst>
                      <a:gs pos="56800">
                        <a:schemeClr val="accent1">
                          <a:lumMod val="20000"/>
                          <a:lumOff val="80000"/>
                        </a:schemeClr>
                      </a:gs>
                      <a:gs pos="0">
                        <a:srgbClr val="EEB948"/>
                      </a:gs>
                      <a:gs pos="100000">
                        <a:srgbClr val="B16F27"/>
                      </a:gs>
                    </a:gsLst>
                    <a:lin ang="1200000" scaled="0"/>
                  </a:gradFill>
                  <a:latin typeface="+mn-ea"/>
                </a:rPr>
                <a:t>用户可以在投影仪或者计算机上进行演示也可以将演示文稿打印出来制作成胶片以便应用到更广泛</a:t>
              </a:r>
              <a:endParaRPr lang="zh-CN" altLang="en-US" sz="1200" dirty="0">
                <a:gradFill>
                  <a:gsLst>
                    <a:gs pos="56800">
                      <a:schemeClr val="accent1">
                        <a:lumMod val="20000"/>
                        <a:lumOff val="80000"/>
                      </a:schemeClr>
                    </a:gs>
                    <a:gs pos="0">
                      <a:srgbClr val="EEB948"/>
                    </a:gs>
                    <a:gs pos="100000">
                      <a:srgbClr val="B16F27"/>
                    </a:gs>
                  </a:gsLst>
                  <a:lin ang="1200000" scaled="0"/>
                </a:gradFill>
                <a:latin typeface="+mn-ea"/>
              </a:endParaRPr>
            </a:p>
          </p:txBody>
        </p:sp>
        <p:sp>
          <p:nvSpPr>
            <p:cNvPr id="54" name="矩形 53"/>
            <p:cNvSpPr/>
            <p:nvPr/>
          </p:nvSpPr>
          <p:spPr>
            <a:xfrm>
              <a:off x="1273698" y="2191660"/>
              <a:ext cx="1928572" cy="38779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600" b="1" dirty="0">
                  <a:gradFill>
                    <a:gsLst>
                      <a:gs pos="56800">
                        <a:schemeClr val="accent1">
                          <a:lumMod val="20000"/>
                          <a:lumOff val="80000"/>
                        </a:schemeClr>
                      </a:gs>
                      <a:gs pos="0">
                        <a:srgbClr val="EEB948"/>
                      </a:gs>
                      <a:gs pos="100000">
                        <a:srgbClr val="B16F27"/>
                      </a:gs>
                    </a:gsLst>
                    <a:lin ang="1200000" scaled="0"/>
                  </a:gradFill>
                  <a:latin typeface="+mn-ea"/>
                </a:rPr>
                <a:t>标题文字添加</a:t>
              </a:r>
              <a:endParaRPr lang="zh-CN" altLang="en-US" sz="1600" b="1" dirty="0">
                <a:gradFill>
                  <a:gsLst>
                    <a:gs pos="56800">
                      <a:schemeClr val="accent1">
                        <a:lumMod val="20000"/>
                        <a:lumOff val="80000"/>
                      </a:schemeClr>
                    </a:gs>
                    <a:gs pos="0">
                      <a:srgbClr val="EEB948"/>
                    </a:gs>
                    <a:gs pos="100000">
                      <a:srgbClr val="B16F27"/>
                    </a:gs>
                  </a:gsLst>
                  <a:lin ang="1200000" scaled="0"/>
                </a:gradFill>
                <a:latin typeface="+mn-ea"/>
              </a:endParaRPr>
            </a:p>
          </p:txBody>
        </p:sp>
      </p:grpSp>
      <p:grpSp>
        <p:nvGrpSpPr>
          <p:cNvPr id="55" name="组合 54"/>
          <p:cNvGrpSpPr/>
          <p:nvPr/>
        </p:nvGrpSpPr>
        <p:grpSpPr>
          <a:xfrm>
            <a:off x="4990597" y="4373563"/>
            <a:ext cx="2618024" cy="1051310"/>
            <a:chOff x="1273698" y="2191660"/>
            <a:chExt cx="2618024" cy="1051310"/>
          </a:xfrm>
        </p:grpSpPr>
        <p:sp>
          <p:nvSpPr>
            <p:cNvPr id="56" name="矩形 55"/>
            <p:cNvSpPr/>
            <p:nvPr/>
          </p:nvSpPr>
          <p:spPr>
            <a:xfrm>
              <a:off x="1273698" y="2485841"/>
              <a:ext cx="2618024" cy="75712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200" dirty="0">
                  <a:gradFill>
                    <a:gsLst>
                      <a:gs pos="56800">
                        <a:schemeClr val="accent1">
                          <a:lumMod val="20000"/>
                          <a:lumOff val="80000"/>
                        </a:schemeClr>
                      </a:gs>
                      <a:gs pos="0">
                        <a:srgbClr val="EEB948"/>
                      </a:gs>
                      <a:gs pos="100000">
                        <a:srgbClr val="B16F27"/>
                      </a:gs>
                    </a:gsLst>
                    <a:lin ang="1200000" scaled="0"/>
                  </a:gradFill>
                  <a:latin typeface="+mn-ea"/>
                </a:rPr>
                <a:t>用户可以在投影仪或者计算机上进行演示也可以将演示文稿打印出来制作成胶片以便应用到更广泛</a:t>
              </a:r>
              <a:endParaRPr lang="zh-CN" altLang="en-US" sz="1200" dirty="0">
                <a:gradFill>
                  <a:gsLst>
                    <a:gs pos="56800">
                      <a:schemeClr val="accent1">
                        <a:lumMod val="20000"/>
                        <a:lumOff val="80000"/>
                      </a:schemeClr>
                    </a:gs>
                    <a:gs pos="0">
                      <a:srgbClr val="EEB948"/>
                    </a:gs>
                    <a:gs pos="100000">
                      <a:srgbClr val="B16F27"/>
                    </a:gs>
                  </a:gsLst>
                  <a:lin ang="1200000" scaled="0"/>
                </a:gradFill>
                <a:latin typeface="+mn-ea"/>
              </a:endParaRPr>
            </a:p>
          </p:txBody>
        </p:sp>
        <p:sp>
          <p:nvSpPr>
            <p:cNvPr id="57" name="矩形 56"/>
            <p:cNvSpPr/>
            <p:nvPr/>
          </p:nvSpPr>
          <p:spPr>
            <a:xfrm>
              <a:off x="1273698" y="2191660"/>
              <a:ext cx="1928572" cy="38779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600" b="1" dirty="0">
                  <a:gradFill>
                    <a:gsLst>
                      <a:gs pos="56800">
                        <a:schemeClr val="accent1">
                          <a:lumMod val="20000"/>
                          <a:lumOff val="80000"/>
                        </a:schemeClr>
                      </a:gs>
                      <a:gs pos="0">
                        <a:srgbClr val="EEB948"/>
                      </a:gs>
                      <a:gs pos="100000">
                        <a:srgbClr val="B16F27"/>
                      </a:gs>
                    </a:gsLst>
                    <a:lin ang="1200000" scaled="0"/>
                  </a:gradFill>
                  <a:latin typeface="+mn-ea"/>
                </a:rPr>
                <a:t>标题文字添加</a:t>
              </a:r>
              <a:endParaRPr lang="zh-CN" altLang="en-US" sz="1600" b="1" dirty="0">
                <a:gradFill>
                  <a:gsLst>
                    <a:gs pos="56800">
                      <a:schemeClr val="accent1">
                        <a:lumMod val="20000"/>
                        <a:lumOff val="80000"/>
                      </a:schemeClr>
                    </a:gs>
                    <a:gs pos="0">
                      <a:srgbClr val="EEB948"/>
                    </a:gs>
                    <a:gs pos="100000">
                      <a:srgbClr val="B16F27"/>
                    </a:gs>
                  </a:gsLst>
                  <a:lin ang="1200000" scaled="0"/>
                </a:gradFill>
                <a:latin typeface="+mn-ea"/>
              </a:endParaRPr>
            </a:p>
          </p:txBody>
        </p:sp>
      </p:grpSp>
      <p:grpSp>
        <p:nvGrpSpPr>
          <p:cNvPr id="58" name="组合 57"/>
          <p:cNvGrpSpPr/>
          <p:nvPr/>
        </p:nvGrpSpPr>
        <p:grpSpPr>
          <a:xfrm>
            <a:off x="8794262" y="4373563"/>
            <a:ext cx="2618024" cy="1051310"/>
            <a:chOff x="1273698" y="2191660"/>
            <a:chExt cx="2618024" cy="1051310"/>
          </a:xfrm>
        </p:grpSpPr>
        <p:sp>
          <p:nvSpPr>
            <p:cNvPr id="59" name="矩形 58"/>
            <p:cNvSpPr/>
            <p:nvPr/>
          </p:nvSpPr>
          <p:spPr>
            <a:xfrm>
              <a:off x="1273698" y="2485841"/>
              <a:ext cx="2618024" cy="75712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200" dirty="0">
                  <a:gradFill>
                    <a:gsLst>
                      <a:gs pos="56800">
                        <a:schemeClr val="accent1">
                          <a:lumMod val="20000"/>
                          <a:lumOff val="80000"/>
                        </a:schemeClr>
                      </a:gs>
                      <a:gs pos="0">
                        <a:srgbClr val="EEB948"/>
                      </a:gs>
                      <a:gs pos="100000">
                        <a:srgbClr val="B16F27"/>
                      </a:gs>
                    </a:gsLst>
                    <a:lin ang="1200000" scaled="0"/>
                  </a:gradFill>
                  <a:latin typeface="+mn-ea"/>
                </a:rPr>
                <a:t>用户可以在投影仪或者计算机上进行演示也可以将演示文稿打印出来制作成胶片以便应用到更广泛</a:t>
              </a:r>
              <a:endParaRPr lang="zh-CN" altLang="en-US" sz="1200" dirty="0">
                <a:gradFill>
                  <a:gsLst>
                    <a:gs pos="56800">
                      <a:schemeClr val="accent1">
                        <a:lumMod val="20000"/>
                        <a:lumOff val="80000"/>
                      </a:schemeClr>
                    </a:gs>
                    <a:gs pos="0">
                      <a:srgbClr val="EEB948"/>
                    </a:gs>
                    <a:gs pos="100000">
                      <a:srgbClr val="B16F27"/>
                    </a:gs>
                  </a:gsLst>
                  <a:lin ang="1200000" scaled="0"/>
                </a:gradFill>
                <a:latin typeface="+mn-ea"/>
              </a:endParaRPr>
            </a:p>
          </p:txBody>
        </p:sp>
        <p:sp>
          <p:nvSpPr>
            <p:cNvPr id="60" name="矩形 59"/>
            <p:cNvSpPr/>
            <p:nvPr/>
          </p:nvSpPr>
          <p:spPr>
            <a:xfrm>
              <a:off x="1273698" y="2191660"/>
              <a:ext cx="1928572" cy="38779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600" b="1" dirty="0">
                  <a:gradFill>
                    <a:gsLst>
                      <a:gs pos="56800">
                        <a:schemeClr val="accent1">
                          <a:lumMod val="20000"/>
                          <a:lumOff val="80000"/>
                        </a:schemeClr>
                      </a:gs>
                      <a:gs pos="0">
                        <a:srgbClr val="EEB948"/>
                      </a:gs>
                      <a:gs pos="100000">
                        <a:srgbClr val="B16F27"/>
                      </a:gs>
                    </a:gsLst>
                    <a:lin ang="1200000" scaled="0"/>
                  </a:gradFill>
                  <a:latin typeface="+mn-ea"/>
                </a:rPr>
                <a:t>标题文字添加</a:t>
              </a:r>
              <a:endParaRPr lang="zh-CN" altLang="en-US" sz="1600" b="1" dirty="0">
                <a:gradFill>
                  <a:gsLst>
                    <a:gs pos="56800">
                      <a:schemeClr val="accent1">
                        <a:lumMod val="20000"/>
                        <a:lumOff val="80000"/>
                      </a:schemeClr>
                    </a:gs>
                    <a:gs pos="0">
                      <a:srgbClr val="EEB948"/>
                    </a:gs>
                    <a:gs pos="100000">
                      <a:srgbClr val="B16F27"/>
                    </a:gs>
                  </a:gsLst>
                  <a:lin ang="1200000" scaled="0"/>
                </a:gradFill>
                <a:latin typeface="+mn-ea"/>
              </a:endParaRPr>
            </a:p>
          </p:txBody>
        </p:sp>
      </p:grpSp>
      <p:grpSp>
        <p:nvGrpSpPr>
          <p:cNvPr id="61" name="组合 60"/>
          <p:cNvGrpSpPr/>
          <p:nvPr/>
        </p:nvGrpSpPr>
        <p:grpSpPr>
          <a:xfrm>
            <a:off x="6730006" y="2063334"/>
            <a:ext cx="2618024" cy="1051310"/>
            <a:chOff x="1273698" y="2191660"/>
            <a:chExt cx="2618024" cy="1051310"/>
          </a:xfrm>
        </p:grpSpPr>
        <p:sp>
          <p:nvSpPr>
            <p:cNvPr id="62" name="矩形 61"/>
            <p:cNvSpPr/>
            <p:nvPr/>
          </p:nvSpPr>
          <p:spPr>
            <a:xfrm>
              <a:off x="1273698" y="2485841"/>
              <a:ext cx="2618024" cy="75712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200" dirty="0">
                  <a:gradFill>
                    <a:gsLst>
                      <a:gs pos="56800">
                        <a:schemeClr val="accent1">
                          <a:lumMod val="20000"/>
                          <a:lumOff val="80000"/>
                        </a:schemeClr>
                      </a:gs>
                      <a:gs pos="0">
                        <a:srgbClr val="EEB948"/>
                      </a:gs>
                      <a:gs pos="100000">
                        <a:srgbClr val="B16F27"/>
                      </a:gs>
                    </a:gsLst>
                    <a:lin ang="1200000" scaled="0"/>
                  </a:gradFill>
                  <a:latin typeface="+mn-ea"/>
                </a:rPr>
                <a:t>用户可以在投影仪或者计算机上进行演示也可以将演示文稿打印出来制作成胶片以便应用到更广泛</a:t>
              </a:r>
              <a:endParaRPr lang="zh-CN" altLang="en-US" sz="1200" dirty="0">
                <a:gradFill>
                  <a:gsLst>
                    <a:gs pos="56800">
                      <a:schemeClr val="accent1">
                        <a:lumMod val="20000"/>
                        <a:lumOff val="80000"/>
                      </a:schemeClr>
                    </a:gs>
                    <a:gs pos="0">
                      <a:srgbClr val="EEB948"/>
                    </a:gs>
                    <a:gs pos="100000">
                      <a:srgbClr val="B16F27"/>
                    </a:gs>
                  </a:gsLst>
                  <a:lin ang="1200000" scaled="0"/>
                </a:gradFill>
                <a:latin typeface="+mn-ea"/>
              </a:endParaRPr>
            </a:p>
          </p:txBody>
        </p:sp>
        <p:sp>
          <p:nvSpPr>
            <p:cNvPr id="63" name="矩形 62"/>
            <p:cNvSpPr/>
            <p:nvPr/>
          </p:nvSpPr>
          <p:spPr>
            <a:xfrm>
              <a:off x="1273698" y="2191660"/>
              <a:ext cx="1928572" cy="38779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600" b="1" dirty="0">
                  <a:gradFill>
                    <a:gsLst>
                      <a:gs pos="56800">
                        <a:schemeClr val="accent1">
                          <a:lumMod val="20000"/>
                          <a:lumOff val="80000"/>
                        </a:schemeClr>
                      </a:gs>
                      <a:gs pos="0">
                        <a:srgbClr val="EEB948"/>
                      </a:gs>
                      <a:gs pos="100000">
                        <a:srgbClr val="B16F27"/>
                      </a:gs>
                    </a:gsLst>
                    <a:lin ang="1200000" scaled="0"/>
                  </a:gradFill>
                  <a:latin typeface="+mn-ea"/>
                </a:rPr>
                <a:t>标题文字添加</a:t>
              </a:r>
              <a:endParaRPr lang="zh-CN" altLang="en-US" sz="1600" b="1" dirty="0">
                <a:gradFill>
                  <a:gsLst>
                    <a:gs pos="56800">
                      <a:schemeClr val="accent1">
                        <a:lumMod val="20000"/>
                        <a:lumOff val="80000"/>
                      </a:schemeClr>
                    </a:gs>
                    <a:gs pos="0">
                      <a:srgbClr val="EEB948"/>
                    </a:gs>
                    <a:gs pos="100000">
                      <a:srgbClr val="B16F27"/>
                    </a:gs>
                  </a:gsLst>
                  <a:lin ang="1200000" scaled="0"/>
                </a:gradFill>
                <a:latin typeface="+mn-ea"/>
              </a:endParaRPr>
            </a:p>
          </p:txBody>
        </p:sp>
      </p:grpSp>
      <p:grpSp>
        <p:nvGrpSpPr>
          <p:cNvPr id="64" name="组合 63"/>
          <p:cNvGrpSpPr/>
          <p:nvPr/>
        </p:nvGrpSpPr>
        <p:grpSpPr>
          <a:xfrm>
            <a:off x="2860950" y="2063334"/>
            <a:ext cx="2618024" cy="1051310"/>
            <a:chOff x="1273698" y="2191660"/>
            <a:chExt cx="2618024" cy="1051310"/>
          </a:xfrm>
        </p:grpSpPr>
        <p:sp>
          <p:nvSpPr>
            <p:cNvPr id="65" name="矩形 64"/>
            <p:cNvSpPr/>
            <p:nvPr/>
          </p:nvSpPr>
          <p:spPr>
            <a:xfrm>
              <a:off x="1273698" y="2485841"/>
              <a:ext cx="2618024" cy="75712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200" dirty="0">
                  <a:gradFill>
                    <a:gsLst>
                      <a:gs pos="56800">
                        <a:schemeClr val="accent1">
                          <a:lumMod val="20000"/>
                          <a:lumOff val="80000"/>
                        </a:schemeClr>
                      </a:gs>
                      <a:gs pos="0">
                        <a:srgbClr val="EEB948"/>
                      </a:gs>
                      <a:gs pos="100000">
                        <a:srgbClr val="B16F27"/>
                      </a:gs>
                    </a:gsLst>
                    <a:lin ang="1200000" scaled="0"/>
                  </a:gradFill>
                  <a:latin typeface="+mn-ea"/>
                </a:rPr>
                <a:t>用户可以在投影仪或者计算机上进行演示也可以将演示文稿打印出来制作成胶片以便应用到更广泛</a:t>
              </a:r>
              <a:endParaRPr lang="zh-CN" altLang="en-US" sz="1200" dirty="0">
                <a:gradFill>
                  <a:gsLst>
                    <a:gs pos="56800">
                      <a:schemeClr val="accent1">
                        <a:lumMod val="20000"/>
                        <a:lumOff val="80000"/>
                      </a:schemeClr>
                    </a:gs>
                    <a:gs pos="0">
                      <a:srgbClr val="EEB948"/>
                    </a:gs>
                    <a:gs pos="100000">
                      <a:srgbClr val="B16F27"/>
                    </a:gs>
                  </a:gsLst>
                  <a:lin ang="1200000" scaled="0"/>
                </a:gradFill>
                <a:latin typeface="+mn-ea"/>
              </a:endParaRPr>
            </a:p>
          </p:txBody>
        </p:sp>
        <p:sp>
          <p:nvSpPr>
            <p:cNvPr id="66" name="矩形 65"/>
            <p:cNvSpPr/>
            <p:nvPr/>
          </p:nvSpPr>
          <p:spPr>
            <a:xfrm>
              <a:off x="1273698" y="2191660"/>
              <a:ext cx="1928572" cy="38779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600" b="1" dirty="0">
                  <a:gradFill>
                    <a:gsLst>
                      <a:gs pos="56800">
                        <a:schemeClr val="accent1">
                          <a:lumMod val="20000"/>
                          <a:lumOff val="80000"/>
                        </a:schemeClr>
                      </a:gs>
                      <a:gs pos="0">
                        <a:srgbClr val="EEB948"/>
                      </a:gs>
                      <a:gs pos="100000">
                        <a:srgbClr val="B16F27"/>
                      </a:gs>
                    </a:gsLst>
                    <a:lin ang="1200000" scaled="0"/>
                  </a:gradFill>
                  <a:latin typeface="+mn-ea"/>
                </a:rPr>
                <a:t>标题文字添加</a:t>
              </a:r>
              <a:endParaRPr lang="zh-CN" altLang="en-US" sz="1600" b="1" dirty="0">
                <a:gradFill>
                  <a:gsLst>
                    <a:gs pos="56800">
                      <a:schemeClr val="accent1">
                        <a:lumMod val="20000"/>
                        <a:lumOff val="80000"/>
                      </a:schemeClr>
                    </a:gs>
                    <a:gs pos="0">
                      <a:srgbClr val="EEB948"/>
                    </a:gs>
                    <a:gs pos="100000">
                      <a:srgbClr val="B16F27"/>
                    </a:gs>
                  </a:gsLst>
                  <a:lin ang="1200000" scaled="0"/>
                </a:gradFill>
                <a:latin typeface="+mn-ea"/>
              </a:endParaRPr>
            </a:p>
          </p:txBody>
        </p:sp>
      </p:grpSp>
      <p:grpSp>
        <p:nvGrpSpPr>
          <p:cNvPr id="38" name="组合 37"/>
          <p:cNvGrpSpPr/>
          <p:nvPr/>
        </p:nvGrpSpPr>
        <p:grpSpPr>
          <a:xfrm>
            <a:off x="874713" y="291823"/>
            <a:ext cx="3807891" cy="717646"/>
            <a:chOff x="874713" y="291823"/>
            <a:chExt cx="3807891" cy="717646"/>
          </a:xfrm>
        </p:grpSpPr>
        <p:sp>
          <p:nvSpPr>
            <p:cNvPr id="39" name="文本框 38"/>
            <p:cNvSpPr txBox="1"/>
            <p:nvPr/>
          </p:nvSpPr>
          <p:spPr>
            <a:xfrm>
              <a:off x="874714" y="291823"/>
              <a:ext cx="2646878" cy="584775"/>
            </a:xfrm>
            <a:prstGeom prst="rect">
              <a:avLst/>
            </a:prstGeom>
            <a:noFill/>
          </p:spPr>
          <p:txBody>
            <a:bodyPr wrap="none" rtlCol="0">
              <a:spAutoFit/>
              <a:scene3d>
                <a:camera prst="orthographicFront"/>
                <a:lightRig rig="threePt" dir="t"/>
              </a:scene3d>
              <a:sp3d contourW="12700"/>
            </a:bodyPr>
            <a:lstStyle/>
            <a:p>
              <a:r>
                <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40" name="文本框 39"/>
            <p:cNvSpPr txBox="1"/>
            <p:nvPr/>
          </p:nvSpPr>
          <p:spPr>
            <a:xfrm>
              <a:off x="874713" y="749141"/>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par>
                                <p:cTn id="34" presetID="22" presetClass="entr" presetSubtype="8"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22" presetClass="entr" presetSubtype="8"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par>
                                <p:cTn id="40" presetID="22" presetClass="entr" presetSubtype="8"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 calcmode="lin" valueType="num">
                                      <p:cBhvr>
                                        <p:cTn id="46" dur="500" fill="hold"/>
                                        <p:tgtEl>
                                          <p:spTgt spid="52"/>
                                        </p:tgtEl>
                                        <p:attrNameLst>
                                          <p:attrName>ppt_w</p:attrName>
                                        </p:attrNameLst>
                                      </p:cBhvr>
                                      <p:tavLst>
                                        <p:tav tm="0">
                                          <p:val>
                                            <p:fltVal val="0"/>
                                          </p:val>
                                        </p:tav>
                                        <p:tav tm="100000">
                                          <p:val>
                                            <p:strVal val="#ppt_w"/>
                                          </p:val>
                                        </p:tav>
                                      </p:tavLst>
                                    </p:anim>
                                    <p:anim calcmode="lin" valueType="num">
                                      <p:cBhvr>
                                        <p:cTn id="47" dur="500" fill="hold"/>
                                        <p:tgtEl>
                                          <p:spTgt spid="52"/>
                                        </p:tgtEl>
                                        <p:attrNameLst>
                                          <p:attrName>ppt_h</p:attrName>
                                        </p:attrNameLst>
                                      </p:cBhvr>
                                      <p:tavLst>
                                        <p:tav tm="0">
                                          <p:val>
                                            <p:fltVal val="0"/>
                                          </p:val>
                                        </p:tav>
                                        <p:tav tm="100000">
                                          <p:val>
                                            <p:strVal val="#ppt_h"/>
                                          </p:val>
                                        </p:tav>
                                      </p:tavLst>
                                    </p:anim>
                                    <p:animEffect transition="in" filter="fade">
                                      <p:cBhvr>
                                        <p:cTn id="48" dur="500"/>
                                        <p:tgtEl>
                                          <p:spTgt spid="52"/>
                                        </p:tgtEl>
                                      </p:cBhvr>
                                    </p:animEffect>
                                  </p:childTnLst>
                                </p:cTn>
                              </p:par>
                              <p:par>
                                <p:cTn id="49" presetID="53" presetClass="entr" presetSubtype="16"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anim calcmode="lin" valueType="num">
                                      <p:cBhvr>
                                        <p:cTn id="51" dur="500" fill="hold"/>
                                        <p:tgtEl>
                                          <p:spTgt spid="64"/>
                                        </p:tgtEl>
                                        <p:attrNameLst>
                                          <p:attrName>ppt_w</p:attrName>
                                        </p:attrNameLst>
                                      </p:cBhvr>
                                      <p:tavLst>
                                        <p:tav tm="0">
                                          <p:val>
                                            <p:fltVal val="0"/>
                                          </p:val>
                                        </p:tav>
                                        <p:tav tm="100000">
                                          <p:val>
                                            <p:strVal val="#ppt_w"/>
                                          </p:val>
                                        </p:tav>
                                      </p:tavLst>
                                    </p:anim>
                                    <p:anim calcmode="lin" valueType="num">
                                      <p:cBhvr>
                                        <p:cTn id="52" dur="500" fill="hold"/>
                                        <p:tgtEl>
                                          <p:spTgt spid="64"/>
                                        </p:tgtEl>
                                        <p:attrNameLst>
                                          <p:attrName>ppt_h</p:attrName>
                                        </p:attrNameLst>
                                      </p:cBhvr>
                                      <p:tavLst>
                                        <p:tav tm="0">
                                          <p:val>
                                            <p:fltVal val="0"/>
                                          </p:val>
                                        </p:tav>
                                        <p:tav tm="100000">
                                          <p:val>
                                            <p:strVal val="#ppt_h"/>
                                          </p:val>
                                        </p:tav>
                                      </p:tavLst>
                                    </p:anim>
                                    <p:animEffect transition="in" filter="fade">
                                      <p:cBhvr>
                                        <p:cTn id="53" dur="500"/>
                                        <p:tgtEl>
                                          <p:spTgt spid="64"/>
                                        </p:tgtEl>
                                      </p:cBhvr>
                                    </p:animEffect>
                                  </p:childTnLst>
                                </p:cTn>
                              </p:par>
                              <p:par>
                                <p:cTn id="54" presetID="53" presetClass="entr" presetSubtype="16" fill="hold" nodeType="withEffect">
                                  <p:stCondLst>
                                    <p:cond delay="0"/>
                                  </p:stCondLst>
                                  <p:childTnLst>
                                    <p:set>
                                      <p:cBhvr>
                                        <p:cTn id="55" dur="1" fill="hold">
                                          <p:stCondLst>
                                            <p:cond delay="0"/>
                                          </p:stCondLst>
                                        </p:cTn>
                                        <p:tgtEl>
                                          <p:spTgt spid="55"/>
                                        </p:tgtEl>
                                        <p:attrNameLst>
                                          <p:attrName>style.visibility</p:attrName>
                                        </p:attrNameLst>
                                      </p:cBhvr>
                                      <p:to>
                                        <p:strVal val="visible"/>
                                      </p:to>
                                    </p:set>
                                    <p:anim calcmode="lin" valueType="num">
                                      <p:cBhvr>
                                        <p:cTn id="56" dur="500" fill="hold"/>
                                        <p:tgtEl>
                                          <p:spTgt spid="55"/>
                                        </p:tgtEl>
                                        <p:attrNameLst>
                                          <p:attrName>ppt_w</p:attrName>
                                        </p:attrNameLst>
                                      </p:cBhvr>
                                      <p:tavLst>
                                        <p:tav tm="0">
                                          <p:val>
                                            <p:fltVal val="0"/>
                                          </p:val>
                                        </p:tav>
                                        <p:tav tm="100000">
                                          <p:val>
                                            <p:strVal val="#ppt_w"/>
                                          </p:val>
                                        </p:tav>
                                      </p:tavLst>
                                    </p:anim>
                                    <p:anim calcmode="lin" valueType="num">
                                      <p:cBhvr>
                                        <p:cTn id="57" dur="500" fill="hold"/>
                                        <p:tgtEl>
                                          <p:spTgt spid="55"/>
                                        </p:tgtEl>
                                        <p:attrNameLst>
                                          <p:attrName>ppt_h</p:attrName>
                                        </p:attrNameLst>
                                      </p:cBhvr>
                                      <p:tavLst>
                                        <p:tav tm="0">
                                          <p:val>
                                            <p:fltVal val="0"/>
                                          </p:val>
                                        </p:tav>
                                        <p:tav tm="100000">
                                          <p:val>
                                            <p:strVal val="#ppt_h"/>
                                          </p:val>
                                        </p:tav>
                                      </p:tavLst>
                                    </p:anim>
                                    <p:animEffect transition="in" filter="fade">
                                      <p:cBhvr>
                                        <p:cTn id="58" dur="500"/>
                                        <p:tgtEl>
                                          <p:spTgt spid="55"/>
                                        </p:tgtEl>
                                      </p:cBhvr>
                                    </p:animEffect>
                                  </p:childTnLst>
                                </p:cTn>
                              </p:par>
                              <p:par>
                                <p:cTn id="59" presetID="53" presetClass="entr" presetSubtype="16"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anim calcmode="lin" valueType="num">
                                      <p:cBhvr>
                                        <p:cTn id="61" dur="500" fill="hold"/>
                                        <p:tgtEl>
                                          <p:spTgt spid="61"/>
                                        </p:tgtEl>
                                        <p:attrNameLst>
                                          <p:attrName>ppt_w</p:attrName>
                                        </p:attrNameLst>
                                      </p:cBhvr>
                                      <p:tavLst>
                                        <p:tav tm="0">
                                          <p:val>
                                            <p:fltVal val="0"/>
                                          </p:val>
                                        </p:tav>
                                        <p:tav tm="100000">
                                          <p:val>
                                            <p:strVal val="#ppt_w"/>
                                          </p:val>
                                        </p:tav>
                                      </p:tavLst>
                                    </p:anim>
                                    <p:anim calcmode="lin" valueType="num">
                                      <p:cBhvr>
                                        <p:cTn id="62" dur="500" fill="hold"/>
                                        <p:tgtEl>
                                          <p:spTgt spid="61"/>
                                        </p:tgtEl>
                                        <p:attrNameLst>
                                          <p:attrName>ppt_h</p:attrName>
                                        </p:attrNameLst>
                                      </p:cBhvr>
                                      <p:tavLst>
                                        <p:tav tm="0">
                                          <p:val>
                                            <p:fltVal val="0"/>
                                          </p:val>
                                        </p:tav>
                                        <p:tav tm="100000">
                                          <p:val>
                                            <p:strVal val="#ppt_h"/>
                                          </p:val>
                                        </p:tav>
                                      </p:tavLst>
                                    </p:anim>
                                    <p:animEffect transition="in" filter="fade">
                                      <p:cBhvr>
                                        <p:cTn id="63" dur="500"/>
                                        <p:tgtEl>
                                          <p:spTgt spid="61"/>
                                        </p:tgtEl>
                                      </p:cBhvr>
                                    </p:animEffect>
                                  </p:childTnLst>
                                </p:cTn>
                              </p:par>
                              <p:par>
                                <p:cTn id="64" presetID="53" presetClass="entr" presetSubtype="16" fill="hold" nodeType="withEffect">
                                  <p:stCondLst>
                                    <p:cond delay="0"/>
                                  </p:stCondLst>
                                  <p:childTnLst>
                                    <p:set>
                                      <p:cBhvr>
                                        <p:cTn id="65" dur="1" fill="hold">
                                          <p:stCondLst>
                                            <p:cond delay="0"/>
                                          </p:stCondLst>
                                        </p:cTn>
                                        <p:tgtEl>
                                          <p:spTgt spid="58"/>
                                        </p:tgtEl>
                                        <p:attrNameLst>
                                          <p:attrName>style.visibility</p:attrName>
                                        </p:attrNameLst>
                                      </p:cBhvr>
                                      <p:to>
                                        <p:strVal val="visible"/>
                                      </p:to>
                                    </p:set>
                                    <p:anim calcmode="lin" valueType="num">
                                      <p:cBhvr>
                                        <p:cTn id="66" dur="500" fill="hold"/>
                                        <p:tgtEl>
                                          <p:spTgt spid="58"/>
                                        </p:tgtEl>
                                        <p:attrNameLst>
                                          <p:attrName>ppt_w</p:attrName>
                                        </p:attrNameLst>
                                      </p:cBhvr>
                                      <p:tavLst>
                                        <p:tav tm="0">
                                          <p:val>
                                            <p:fltVal val="0"/>
                                          </p:val>
                                        </p:tav>
                                        <p:tav tm="100000">
                                          <p:val>
                                            <p:strVal val="#ppt_w"/>
                                          </p:val>
                                        </p:tav>
                                      </p:tavLst>
                                    </p:anim>
                                    <p:anim calcmode="lin" valueType="num">
                                      <p:cBhvr>
                                        <p:cTn id="67" dur="500" fill="hold"/>
                                        <p:tgtEl>
                                          <p:spTgt spid="58"/>
                                        </p:tgtEl>
                                        <p:attrNameLst>
                                          <p:attrName>ppt_h</p:attrName>
                                        </p:attrNameLst>
                                      </p:cBhvr>
                                      <p:tavLst>
                                        <p:tav tm="0">
                                          <p:val>
                                            <p:fltVal val="0"/>
                                          </p:val>
                                        </p:tav>
                                        <p:tav tm="100000">
                                          <p:val>
                                            <p:strVal val="#ppt_h"/>
                                          </p:val>
                                        </p:tav>
                                      </p:tavLst>
                                    </p:anim>
                                    <p:animEffect transition="in" filter="fade">
                                      <p:cBhvr>
                                        <p:cTn id="6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1354806" y="1963501"/>
            <a:ext cx="4669162" cy="674078"/>
            <a:chOff x="5971312" y="1654837"/>
            <a:chExt cx="4669162" cy="674078"/>
          </a:xfrm>
        </p:grpSpPr>
        <p:sp>
          <p:nvSpPr>
            <p:cNvPr id="2" name="椭圆 1"/>
            <p:cNvSpPr/>
            <p:nvPr/>
          </p:nvSpPr>
          <p:spPr>
            <a:xfrm>
              <a:off x="5971312" y="1654837"/>
              <a:ext cx="674078" cy="674078"/>
            </a:xfrm>
            <a:prstGeom prst="ellipse">
              <a:avLst/>
            </a:prstGeom>
            <a:gradFill flip="none" rotWithShape="1">
              <a:gsLst>
                <a:gs pos="53800">
                  <a:schemeClr val="accent1">
                    <a:lumMod val="20000"/>
                    <a:lumOff val="80000"/>
                  </a:schemeClr>
                </a:gs>
                <a:gs pos="0">
                  <a:srgbClr val="EEBE81">
                    <a:alpha val="95000"/>
                  </a:srgbClr>
                </a:gs>
                <a:gs pos="100000">
                  <a:srgbClr val="A36A1E">
                    <a:alpha val="95000"/>
                  </a:srgbClr>
                </a:gs>
              </a:gsLst>
              <a:lin ang="2700000" scaled="1"/>
              <a:tileRect/>
            </a:gradFill>
            <a:ln w="28575">
              <a:solidFill>
                <a:srgbClr val="A36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1"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微软雅黑" panose="020B0503020204020204" pitchFamily="34" charset="-122"/>
                </a:rPr>
                <a:t>1</a:t>
              </a:r>
              <a:endParaRPr kumimoji="0" lang="zh-CN" altLang="en-US" sz="2400" b="0" i="1"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微软雅黑" panose="020B0503020204020204" pitchFamily="34" charset="-122"/>
              </a:endParaRPr>
            </a:p>
          </p:txBody>
        </p:sp>
        <p:grpSp>
          <p:nvGrpSpPr>
            <p:cNvPr id="6" name="组合 5"/>
            <p:cNvGrpSpPr/>
            <p:nvPr/>
          </p:nvGrpSpPr>
          <p:grpSpPr>
            <a:xfrm>
              <a:off x="6832583" y="1672809"/>
              <a:ext cx="3807891" cy="638134"/>
              <a:chOff x="3797607" y="424476"/>
              <a:chExt cx="3807891" cy="638134"/>
            </a:xfrm>
          </p:grpSpPr>
          <p:sp>
            <p:nvSpPr>
              <p:cNvPr id="7" name="文本框 6"/>
              <p:cNvSpPr txBox="1"/>
              <p:nvPr/>
            </p:nvSpPr>
            <p:spPr>
              <a:xfrm>
                <a:off x="3797608" y="424476"/>
                <a:ext cx="2031325" cy="461665"/>
              </a:xfrm>
              <a:prstGeom prst="rect">
                <a:avLst/>
              </a:prstGeom>
              <a:noFill/>
            </p:spPr>
            <p:txBody>
              <a:bodyPr wrap="none" rtlCol="0">
                <a:spAutoFit/>
                <a:scene3d>
                  <a:camera prst="orthographicFront"/>
                  <a:lightRig rig="threePt" dir="t"/>
                </a:scene3d>
                <a:sp3d contourW="12700"/>
              </a:bodyPr>
              <a:lstStyle/>
              <a:p>
                <a:r>
                  <a:rPr lang="zh-CN" altLang="en-US" sz="24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24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8" name="文本框 7"/>
              <p:cNvSpPr txBox="1"/>
              <p:nvPr/>
            </p:nvSpPr>
            <p:spPr>
              <a:xfrm>
                <a:off x="3797607" y="802282"/>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grpSp>
      <p:grpSp>
        <p:nvGrpSpPr>
          <p:cNvPr id="26" name="组合 25"/>
          <p:cNvGrpSpPr/>
          <p:nvPr/>
        </p:nvGrpSpPr>
        <p:grpSpPr>
          <a:xfrm>
            <a:off x="6361007" y="1963501"/>
            <a:ext cx="4669162" cy="674078"/>
            <a:chOff x="5971312" y="2765249"/>
            <a:chExt cx="4669162" cy="674078"/>
          </a:xfrm>
        </p:grpSpPr>
        <p:sp>
          <p:nvSpPr>
            <p:cNvPr id="3" name="椭圆 2"/>
            <p:cNvSpPr/>
            <p:nvPr/>
          </p:nvSpPr>
          <p:spPr>
            <a:xfrm>
              <a:off x="5971312" y="2765249"/>
              <a:ext cx="674078" cy="674078"/>
            </a:xfrm>
            <a:prstGeom prst="ellipse">
              <a:avLst/>
            </a:prstGeom>
            <a:gradFill flip="none" rotWithShape="1">
              <a:gsLst>
                <a:gs pos="58800">
                  <a:schemeClr val="accent1">
                    <a:lumMod val="20000"/>
                    <a:lumOff val="80000"/>
                  </a:schemeClr>
                </a:gs>
                <a:gs pos="0">
                  <a:srgbClr val="EEBE81">
                    <a:alpha val="95000"/>
                  </a:srgbClr>
                </a:gs>
                <a:gs pos="100000">
                  <a:srgbClr val="A36A1E">
                    <a:alpha val="95000"/>
                  </a:srgbClr>
                </a:gs>
              </a:gsLst>
              <a:lin ang="2700000" scaled="1"/>
              <a:tileRect/>
            </a:gradFill>
            <a:ln w="28575">
              <a:solidFill>
                <a:srgbClr val="A36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1"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微软雅黑" panose="020B0503020204020204" pitchFamily="34" charset="-122"/>
                </a:rPr>
                <a:t>2</a:t>
              </a:r>
              <a:endParaRPr kumimoji="0" lang="zh-CN" altLang="en-US" sz="2400" b="0" i="1"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微软雅黑" panose="020B0503020204020204" pitchFamily="34" charset="-122"/>
              </a:endParaRPr>
            </a:p>
          </p:txBody>
        </p:sp>
        <p:grpSp>
          <p:nvGrpSpPr>
            <p:cNvPr id="9" name="组合 8"/>
            <p:cNvGrpSpPr/>
            <p:nvPr/>
          </p:nvGrpSpPr>
          <p:grpSpPr>
            <a:xfrm>
              <a:off x="6832583" y="2783221"/>
              <a:ext cx="3807891" cy="638134"/>
              <a:chOff x="3797607" y="424476"/>
              <a:chExt cx="3807891" cy="638134"/>
            </a:xfrm>
          </p:grpSpPr>
          <p:sp>
            <p:nvSpPr>
              <p:cNvPr id="10" name="文本框 9"/>
              <p:cNvSpPr txBox="1"/>
              <p:nvPr/>
            </p:nvSpPr>
            <p:spPr>
              <a:xfrm>
                <a:off x="3797608" y="424476"/>
                <a:ext cx="2031325" cy="461665"/>
              </a:xfrm>
              <a:prstGeom prst="rect">
                <a:avLst/>
              </a:prstGeom>
              <a:noFill/>
            </p:spPr>
            <p:txBody>
              <a:bodyPr wrap="none" rtlCol="0">
                <a:spAutoFit/>
                <a:scene3d>
                  <a:camera prst="orthographicFront"/>
                  <a:lightRig rig="threePt" dir="t"/>
                </a:scene3d>
                <a:sp3d contourW="12700"/>
              </a:bodyPr>
              <a:lstStyle/>
              <a:p>
                <a:r>
                  <a:rPr lang="zh-CN" altLang="en-US" sz="2400" b="1" dirty="0">
                    <a:gradFill>
                      <a:gsLst>
                        <a:gs pos="477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2400" b="1" dirty="0">
                  <a:gradFill>
                    <a:gsLst>
                      <a:gs pos="477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11" name="文本框 10"/>
              <p:cNvSpPr txBox="1"/>
              <p:nvPr/>
            </p:nvSpPr>
            <p:spPr>
              <a:xfrm>
                <a:off x="3797607" y="802282"/>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477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477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grpSp>
      <p:grpSp>
        <p:nvGrpSpPr>
          <p:cNvPr id="27" name="组合 26"/>
          <p:cNvGrpSpPr/>
          <p:nvPr/>
        </p:nvGrpSpPr>
        <p:grpSpPr>
          <a:xfrm>
            <a:off x="1354806" y="3441944"/>
            <a:ext cx="4669162" cy="674078"/>
            <a:chOff x="5971312" y="3875661"/>
            <a:chExt cx="4669162" cy="674078"/>
          </a:xfrm>
        </p:grpSpPr>
        <p:sp>
          <p:nvSpPr>
            <p:cNvPr id="4" name="椭圆 3"/>
            <p:cNvSpPr/>
            <p:nvPr/>
          </p:nvSpPr>
          <p:spPr>
            <a:xfrm>
              <a:off x="5971312" y="3875661"/>
              <a:ext cx="674078" cy="674078"/>
            </a:xfrm>
            <a:prstGeom prst="ellipse">
              <a:avLst/>
            </a:prstGeom>
            <a:gradFill flip="none" rotWithShape="1">
              <a:gsLst>
                <a:gs pos="52800">
                  <a:schemeClr val="accent1">
                    <a:lumMod val="20000"/>
                    <a:lumOff val="80000"/>
                  </a:schemeClr>
                </a:gs>
                <a:gs pos="0">
                  <a:srgbClr val="EEBE81">
                    <a:alpha val="95000"/>
                  </a:srgbClr>
                </a:gs>
                <a:gs pos="100000">
                  <a:srgbClr val="A36A1E">
                    <a:alpha val="95000"/>
                  </a:srgbClr>
                </a:gs>
              </a:gsLst>
              <a:lin ang="2700000" scaled="1"/>
              <a:tileRect/>
            </a:gradFill>
            <a:ln w="28575">
              <a:solidFill>
                <a:srgbClr val="A36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1"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微软雅黑" panose="020B0503020204020204" pitchFamily="34" charset="-122"/>
                </a:rPr>
                <a:t>3</a:t>
              </a:r>
              <a:endParaRPr kumimoji="0" lang="zh-CN" altLang="en-US" sz="2400" b="0" i="1"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微软雅黑" panose="020B0503020204020204" pitchFamily="34" charset="-122"/>
              </a:endParaRPr>
            </a:p>
          </p:txBody>
        </p:sp>
        <p:grpSp>
          <p:nvGrpSpPr>
            <p:cNvPr id="12" name="组合 11"/>
            <p:cNvGrpSpPr/>
            <p:nvPr/>
          </p:nvGrpSpPr>
          <p:grpSpPr>
            <a:xfrm>
              <a:off x="6832583" y="3899195"/>
              <a:ext cx="3807891" cy="638134"/>
              <a:chOff x="3797607" y="424476"/>
              <a:chExt cx="3807891" cy="638134"/>
            </a:xfrm>
          </p:grpSpPr>
          <p:sp>
            <p:nvSpPr>
              <p:cNvPr id="13" name="文本框 12"/>
              <p:cNvSpPr txBox="1"/>
              <p:nvPr/>
            </p:nvSpPr>
            <p:spPr>
              <a:xfrm>
                <a:off x="3797608" y="424476"/>
                <a:ext cx="2031325" cy="461665"/>
              </a:xfrm>
              <a:prstGeom prst="rect">
                <a:avLst/>
              </a:prstGeom>
              <a:noFill/>
            </p:spPr>
            <p:txBody>
              <a:bodyPr wrap="none" rtlCol="0">
                <a:spAutoFit/>
                <a:scene3d>
                  <a:camera prst="orthographicFront"/>
                  <a:lightRig rig="threePt" dir="t"/>
                </a:scene3d>
                <a:sp3d contourW="12700"/>
              </a:bodyPr>
              <a:lstStyle/>
              <a:p>
                <a:r>
                  <a:rPr lang="zh-CN" altLang="en-US" sz="2400" b="1" dirty="0">
                    <a:gradFill>
                      <a:gsLst>
                        <a:gs pos="457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2400" b="1" dirty="0">
                  <a:gradFill>
                    <a:gsLst>
                      <a:gs pos="457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14" name="文本框 13"/>
              <p:cNvSpPr txBox="1"/>
              <p:nvPr/>
            </p:nvSpPr>
            <p:spPr>
              <a:xfrm>
                <a:off x="3797607" y="802282"/>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457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457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grpSp>
      <p:grpSp>
        <p:nvGrpSpPr>
          <p:cNvPr id="28" name="组合 27"/>
          <p:cNvGrpSpPr/>
          <p:nvPr/>
        </p:nvGrpSpPr>
        <p:grpSpPr>
          <a:xfrm>
            <a:off x="6361007" y="3441944"/>
            <a:ext cx="4669162" cy="674078"/>
            <a:chOff x="5971312" y="4986072"/>
            <a:chExt cx="4669162" cy="674078"/>
          </a:xfrm>
        </p:grpSpPr>
        <p:sp>
          <p:nvSpPr>
            <p:cNvPr id="5" name="椭圆 4"/>
            <p:cNvSpPr/>
            <p:nvPr/>
          </p:nvSpPr>
          <p:spPr>
            <a:xfrm>
              <a:off x="5971312" y="4986072"/>
              <a:ext cx="674078" cy="674078"/>
            </a:xfrm>
            <a:prstGeom prst="ellipse">
              <a:avLst/>
            </a:prstGeom>
            <a:gradFill flip="none" rotWithShape="1">
              <a:gsLst>
                <a:gs pos="45700">
                  <a:schemeClr val="accent1">
                    <a:lumMod val="20000"/>
                    <a:lumOff val="80000"/>
                  </a:schemeClr>
                </a:gs>
                <a:gs pos="0">
                  <a:srgbClr val="EEBE81">
                    <a:alpha val="95000"/>
                  </a:srgbClr>
                </a:gs>
                <a:gs pos="100000">
                  <a:srgbClr val="A36A1E">
                    <a:alpha val="95000"/>
                  </a:srgbClr>
                </a:gs>
              </a:gsLst>
              <a:lin ang="2700000" scaled="1"/>
              <a:tileRect/>
            </a:gradFill>
            <a:ln w="28575">
              <a:solidFill>
                <a:srgbClr val="A36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1"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微软雅黑" panose="020B0503020204020204" pitchFamily="34" charset="-122"/>
                </a:rPr>
                <a:t>4</a:t>
              </a:r>
              <a:endParaRPr kumimoji="0" lang="zh-CN" altLang="en-US" sz="2400" b="0" i="1"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微软雅黑" panose="020B0503020204020204" pitchFamily="34" charset="-122"/>
              </a:endParaRPr>
            </a:p>
          </p:txBody>
        </p:sp>
        <p:grpSp>
          <p:nvGrpSpPr>
            <p:cNvPr id="15" name="组合 14"/>
            <p:cNvGrpSpPr/>
            <p:nvPr/>
          </p:nvGrpSpPr>
          <p:grpSpPr>
            <a:xfrm>
              <a:off x="6832583" y="5009239"/>
              <a:ext cx="3807891" cy="638134"/>
              <a:chOff x="3797607" y="424476"/>
              <a:chExt cx="3807891" cy="638134"/>
            </a:xfrm>
          </p:grpSpPr>
          <p:sp>
            <p:nvSpPr>
              <p:cNvPr id="16" name="文本框 15"/>
              <p:cNvSpPr txBox="1"/>
              <p:nvPr/>
            </p:nvSpPr>
            <p:spPr>
              <a:xfrm>
                <a:off x="3797608" y="424476"/>
                <a:ext cx="2031325" cy="461665"/>
              </a:xfrm>
              <a:prstGeom prst="rect">
                <a:avLst/>
              </a:prstGeom>
              <a:noFill/>
            </p:spPr>
            <p:txBody>
              <a:bodyPr wrap="none" rtlCol="0">
                <a:spAutoFit/>
                <a:scene3d>
                  <a:camera prst="orthographicFront"/>
                  <a:lightRig rig="threePt" dir="t"/>
                </a:scene3d>
                <a:sp3d contourW="12700"/>
              </a:bodyPr>
              <a:lstStyle/>
              <a:p>
                <a:r>
                  <a:rPr lang="zh-CN" altLang="en-US" sz="2400" b="1" dirty="0">
                    <a:gradFill>
                      <a:gsLst>
                        <a:gs pos="497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2400" b="1" dirty="0">
                  <a:gradFill>
                    <a:gsLst>
                      <a:gs pos="497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17" name="文本框 16"/>
              <p:cNvSpPr txBox="1"/>
              <p:nvPr/>
            </p:nvSpPr>
            <p:spPr>
              <a:xfrm>
                <a:off x="3797607" y="802282"/>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497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497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grpSp>
      <p:grpSp>
        <p:nvGrpSpPr>
          <p:cNvPr id="22" name="组合 21"/>
          <p:cNvGrpSpPr/>
          <p:nvPr/>
        </p:nvGrpSpPr>
        <p:grpSpPr>
          <a:xfrm>
            <a:off x="1354806" y="4920388"/>
            <a:ext cx="4669162" cy="674078"/>
            <a:chOff x="5971312" y="3875661"/>
            <a:chExt cx="4669162" cy="674078"/>
          </a:xfrm>
        </p:grpSpPr>
        <p:sp>
          <p:nvSpPr>
            <p:cNvPr id="23" name="椭圆 22"/>
            <p:cNvSpPr/>
            <p:nvPr/>
          </p:nvSpPr>
          <p:spPr>
            <a:xfrm>
              <a:off x="5971312" y="3875661"/>
              <a:ext cx="674078" cy="674078"/>
            </a:xfrm>
            <a:prstGeom prst="ellipse">
              <a:avLst/>
            </a:prstGeom>
            <a:gradFill flip="none" rotWithShape="1">
              <a:gsLst>
                <a:gs pos="50300">
                  <a:schemeClr val="accent1">
                    <a:lumMod val="20000"/>
                    <a:lumOff val="80000"/>
                  </a:schemeClr>
                </a:gs>
                <a:gs pos="0">
                  <a:srgbClr val="EEBE81">
                    <a:alpha val="95000"/>
                  </a:srgbClr>
                </a:gs>
                <a:gs pos="100000">
                  <a:srgbClr val="A36A1E">
                    <a:alpha val="95000"/>
                  </a:srgbClr>
                </a:gs>
              </a:gsLst>
              <a:lin ang="2700000" scaled="1"/>
              <a:tileRect/>
            </a:gradFill>
            <a:ln w="28575">
              <a:solidFill>
                <a:srgbClr val="A36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1"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微软雅黑" panose="020B0503020204020204" pitchFamily="34" charset="-122"/>
                </a:rPr>
                <a:t>5</a:t>
              </a:r>
              <a:endParaRPr kumimoji="0" lang="zh-CN" altLang="en-US" sz="2400" b="0" i="1"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微软雅黑" panose="020B0503020204020204" pitchFamily="34" charset="-122"/>
              </a:endParaRPr>
            </a:p>
          </p:txBody>
        </p:sp>
        <p:grpSp>
          <p:nvGrpSpPr>
            <p:cNvPr id="24" name="组合 23"/>
            <p:cNvGrpSpPr/>
            <p:nvPr/>
          </p:nvGrpSpPr>
          <p:grpSpPr>
            <a:xfrm>
              <a:off x="6832583" y="3899195"/>
              <a:ext cx="3807891" cy="638134"/>
              <a:chOff x="3797607" y="424476"/>
              <a:chExt cx="3807891" cy="638134"/>
            </a:xfrm>
          </p:grpSpPr>
          <p:sp>
            <p:nvSpPr>
              <p:cNvPr id="29" name="文本框 28"/>
              <p:cNvSpPr txBox="1"/>
              <p:nvPr/>
            </p:nvSpPr>
            <p:spPr>
              <a:xfrm>
                <a:off x="3797608" y="424476"/>
                <a:ext cx="2031325" cy="461665"/>
              </a:xfrm>
              <a:prstGeom prst="rect">
                <a:avLst/>
              </a:prstGeom>
              <a:noFill/>
            </p:spPr>
            <p:txBody>
              <a:bodyPr wrap="none" rtlCol="0">
                <a:spAutoFit/>
                <a:scene3d>
                  <a:camera prst="orthographicFront"/>
                  <a:lightRig rig="threePt" dir="t"/>
                </a:scene3d>
                <a:sp3d contourW="12700"/>
              </a:bodyPr>
              <a:lstStyle/>
              <a:p>
                <a:r>
                  <a:rPr lang="zh-CN" altLang="en-US" sz="2400" b="1" dirty="0">
                    <a:gradFill>
                      <a:gsLst>
                        <a:gs pos="553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2400" b="1" dirty="0">
                  <a:gradFill>
                    <a:gsLst>
                      <a:gs pos="553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30" name="文本框 29"/>
              <p:cNvSpPr txBox="1"/>
              <p:nvPr/>
            </p:nvSpPr>
            <p:spPr>
              <a:xfrm>
                <a:off x="3797607" y="802282"/>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53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53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grpSp>
      <p:grpSp>
        <p:nvGrpSpPr>
          <p:cNvPr id="31" name="组合 30"/>
          <p:cNvGrpSpPr/>
          <p:nvPr/>
        </p:nvGrpSpPr>
        <p:grpSpPr>
          <a:xfrm>
            <a:off x="6361007" y="4920388"/>
            <a:ext cx="4669162" cy="674078"/>
            <a:chOff x="5971312" y="4986072"/>
            <a:chExt cx="4669162" cy="674078"/>
          </a:xfrm>
        </p:grpSpPr>
        <p:sp>
          <p:nvSpPr>
            <p:cNvPr id="32" name="椭圆 31"/>
            <p:cNvSpPr/>
            <p:nvPr/>
          </p:nvSpPr>
          <p:spPr>
            <a:xfrm>
              <a:off x="5971312" y="4986072"/>
              <a:ext cx="674078" cy="674078"/>
            </a:xfrm>
            <a:prstGeom prst="ellipse">
              <a:avLst/>
            </a:prstGeom>
            <a:gradFill flip="none" rotWithShape="1">
              <a:gsLst>
                <a:gs pos="50300">
                  <a:schemeClr val="accent1">
                    <a:lumMod val="20000"/>
                    <a:lumOff val="80000"/>
                  </a:schemeClr>
                </a:gs>
                <a:gs pos="0">
                  <a:srgbClr val="EEBE81">
                    <a:alpha val="95000"/>
                  </a:srgbClr>
                </a:gs>
                <a:gs pos="100000">
                  <a:srgbClr val="A36A1E">
                    <a:alpha val="95000"/>
                  </a:srgbClr>
                </a:gs>
              </a:gsLst>
              <a:lin ang="2700000" scaled="1"/>
              <a:tileRect/>
            </a:gradFill>
            <a:ln w="28575">
              <a:solidFill>
                <a:srgbClr val="A36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1"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微软雅黑" panose="020B0503020204020204" pitchFamily="34" charset="-122"/>
                </a:rPr>
                <a:t>6</a:t>
              </a:r>
              <a:endParaRPr kumimoji="0" lang="zh-CN" altLang="en-US" sz="2400" b="0" i="1"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微软雅黑" panose="020B0503020204020204" pitchFamily="34" charset="-122"/>
              </a:endParaRPr>
            </a:p>
          </p:txBody>
        </p:sp>
        <p:grpSp>
          <p:nvGrpSpPr>
            <p:cNvPr id="33" name="组合 32"/>
            <p:cNvGrpSpPr/>
            <p:nvPr/>
          </p:nvGrpSpPr>
          <p:grpSpPr>
            <a:xfrm>
              <a:off x="6832583" y="5009239"/>
              <a:ext cx="3807891" cy="638134"/>
              <a:chOff x="3797607" y="424476"/>
              <a:chExt cx="3807891" cy="638134"/>
            </a:xfrm>
          </p:grpSpPr>
          <p:sp>
            <p:nvSpPr>
              <p:cNvPr id="34" name="文本框 33"/>
              <p:cNvSpPr txBox="1"/>
              <p:nvPr/>
            </p:nvSpPr>
            <p:spPr>
              <a:xfrm>
                <a:off x="3797608" y="424476"/>
                <a:ext cx="2031325" cy="461665"/>
              </a:xfrm>
              <a:prstGeom prst="rect">
                <a:avLst/>
              </a:prstGeom>
              <a:noFill/>
            </p:spPr>
            <p:txBody>
              <a:bodyPr wrap="none" rtlCol="0">
                <a:spAutoFit/>
                <a:scene3d>
                  <a:camera prst="orthographicFront"/>
                  <a:lightRig rig="threePt" dir="t"/>
                </a:scene3d>
                <a:sp3d contourW="12700"/>
              </a:bodyPr>
              <a:lstStyle/>
              <a:p>
                <a:r>
                  <a:rPr lang="zh-CN" altLang="en-US" sz="2400" b="1" dirty="0">
                    <a:gradFill>
                      <a:gsLst>
                        <a:gs pos="533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2400" b="1" dirty="0">
                  <a:gradFill>
                    <a:gsLst>
                      <a:gs pos="533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35" name="文本框 34"/>
              <p:cNvSpPr txBox="1"/>
              <p:nvPr/>
            </p:nvSpPr>
            <p:spPr>
              <a:xfrm>
                <a:off x="3797607" y="802282"/>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33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33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grpSp>
      <p:grpSp>
        <p:nvGrpSpPr>
          <p:cNvPr id="36" name="组合 35"/>
          <p:cNvGrpSpPr/>
          <p:nvPr/>
        </p:nvGrpSpPr>
        <p:grpSpPr>
          <a:xfrm>
            <a:off x="874713" y="291823"/>
            <a:ext cx="3807891" cy="717646"/>
            <a:chOff x="874713" y="291823"/>
            <a:chExt cx="3807891" cy="717646"/>
          </a:xfrm>
        </p:grpSpPr>
        <p:sp>
          <p:nvSpPr>
            <p:cNvPr id="37" name="文本框 36"/>
            <p:cNvSpPr txBox="1"/>
            <p:nvPr/>
          </p:nvSpPr>
          <p:spPr>
            <a:xfrm>
              <a:off x="874714" y="291823"/>
              <a:ext cx="2646878" cy="584775"/>
            </a:xfrm>
            <a:prstGeom prst="rect">
              <a:avLst/>
            </a:prstGeom>
            <a:noFill/>
          </p:spPr>
          <p:txBody>
            <a:bodyPr wrap="none" rtlCol="0">
              <a:spAutoFit/>
              <a:scene3d>
                <a:camera prst="orthographicFront"/>
                <a:lightRig rig="threePt" dir="t"/>
              </a:scene3d>
              <a:sp3d contourW="12700"/>
            </a:bodyPr>
            <a:lstStyle/>
            <a:p>
              <a:r>
                <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38" name="文本框 37"/>
            <p:cNvSpPr txBox="1"/>
            <p:nvPr/>
          </p:nvSpPr>
          <p:spPr>
            <a:xfrm>
              <a:off x="874713" y="749141"/>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p:tgtEl>
                                          <p:spTgt spid="26"/>
                                        </p:tgtEl>
                                        <p:attrNameLst>
                                          <p:attrName>ppt_x</p:attrName>
                                        </p:attrNameLst>
                                      </p:cBhvr>
                                      <p:tavLst>
                                        <p:tav tm="0">
                                          <p:val>
                                            <p:strVal val="#ppt_x-#ppt_w*1.125000"/>
                                          </p:val>
                                        </p:tav>
                                        <p:tav tm="100000">
                                          <p:val>
                                            <p:strVal val="#ppt_x"/>
                                          </p:val>
                                        </p:tav>
                                      </p:tavLst>
                                    </p:anim>
                                    <p:animEffect transition="in" filter="wipe(right)">
                                      <p:cBhvr>
                                        <p:cTn id="13" dur="500"/>
                                        <p:tgtEl>
                                          <p:spTgt spid="26"/>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p:tgtEl>
                                          <p:spTgt spid="27"/>
                                        </p:tgtEl>
                                        <p:attrNameLst>
                                          <p:attrName>ppt_x</p:attrName>
                                        </p:attrNameLst>
                                      </p:cBhvr>
                                      <p:tavLst>
                                        <p:tav tm="0">
                                          <p:val>
                                            <p:strVal val="#ppt_x-#ppt_w*1.125000"/>
                                          </p:val>
                                        </p:tav>
                                        <p:tav tm="100000">
                                          <p:val>
                                            <p:strVal val="#ppt_x"/>
                                          </p:val>
                                        </p:tav>
                                      </p:tavLst>
                                    </p:anim>
                                    <p:animEffect transition="in" filter="wipe(right)">
                                      <p:cBhvr>
                                        <p:cTn id="18" dur="500"/>
                                        <p:tgtEl>
                                          <p:spTgt spid="27"/>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p:tgtEl>
                                          <p:spTgt spid="28"/>
                                        </p:tgtEl>
                                        <p:attrNameLst>
                                          <p:attrName>ppt_x</p:attrName>
                                        </p:attrNameLst>
                                      </p:cBhvr>
                                      <p:tavLst>
                                        <p:tav tm="0">
                                          <p:val>
                                            <p:strVal val="#ppt_x-#ppt_w*1.125000"/>
                                          </p:val>
                                        </p:tav>
                                        <p:tav tm="100000">
                                          <p:val>
                                            <p:strVal val="#ppt_x"/>
                                          </p:val>
                                        </p:tav>
                                      </p:tavLst>
                                    </p:anim>
                                    <p:animEffect transition="in" filter="wipe(right)">
                                      <p:cBhvr>
                                        <p:cTn id="23" dur="500"/>
                                        <p:tgtEl>
                                          <p:spTgt spid="28"/>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p:tgtEl>
                                          <p:spTgt spid="22"/>
                                        </p:tgtEl>
                                        <p:attrNameLst>
                                          <p:attrName>ppt_x</p:attrName>
                                        </p:attrNameLst>
                                      </p:cBhvr>
                                      <p:tavLst>
                                        <p:tav tm="0">
                                          <p:val>
                                            <p:strVal val="#ppt_x-#ppt_w*1.125000"/>
                                          </p:val>
                                        </p:tav>
                                        <p:tav tm="100000">
                                          <p:val>
                                            <p:strVal val="#ppt_x"/>
                                          </p:val>
                                        </p:tav>
                                      </p:tavLst>
                                    </p:anim>
                                    <p:animEffect transition="in" filter="wipe(right)">
                                      <p:cBhvr>
                                        <p:cTn id="28" dur="500"/>
                                        <p:tgtEl>
                                          <p:spTgt spid="22"/>
                                        </p:tgtEl>
                                      </p:cBhvr>
                                    </p:animEffect>
                                  </p:childTnLst>
                                </p:cTn>
                              </p:par>
                            </p:childTnLst>
                          </p:cTn>
                        </p:par>
                        <p:par>
                          <p:cTn id="29" fill="hold">
                            <p:stCondLst>
                              <p:cond delay="2500"/>
                            </p:stCondLst>
                            <p:childTnLst>
                              <p:par>
                                <p:cTn id="30" presetID="12" presetClass="entr" presetSubtype="8"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p:tgtEl>
                                          <p:spTgt spid="31"/>
                                        </p:tgtEl>
                                        <p:attrNameLst>
                                          <p:attrName>ppt_x</p:attrName>
                                        </p:attrNameLst>
                                      </p:cBhvr>
                                      <p:tavLst>
                                        <p:tav tm="0">
                                          <p:val>
                                            <p:strVal val="#ppt_x-#ppt_w*1.125000"/>
                                          </p:val>
                                        </p:tav>
                                        <p:tav tm="100000">
                                          <p:val>
                                            <p:strVal val="#ppt_x"/>
                                          </p:val>
                                        </p:tav>
                                      </p:tavLst>
                                    </p:anim>
                                    <p:animEffect transition="in" filter="wipe(right)">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383296" y="2266369"/>
            <a:ext cx="3425390" cy="3045988"/>
            <a:chOff x="4842951" y="3075449"/>
            <a:chExt cx="2506085" cy="2228508"/>
          </a:xfrm>
        </p:grpSpPr>
        <p:grpSp>
          <p:nvGrpSpPr>
            <p:cNvPr id="14" name="组合 13"/>
            <p:cNvGrpSpPr/>
            <p:nvPr/>
          </p:nvGrpSpPr>
          <p:grpSpPr>
            <a:xfrm>
              <a:off x="4842951" y="3075449"/>
              <a:ext cx="2506085" cy="2228508"/>
              <a:chOff x="3949950" y="1935228"/>
              <a:chExt cx="4292100" cy="3816694"/>
            </a:xfrm>
          </p:grpSpPr>
          <p:sp>
            <p:nvSpPr>
              <p:cNvPr id="22" name="íṡľíḍè-Freeform 45"/>
              <p:cNvSpPr/>
              <p:nvPr/>
            </p:nvSpPr>
            <p:spPr bwMode="auto">
              <a:xfrm>
                <a:off x="6856115" y="2914246"/>
                <a:ext cx="639249" cy="929328"/>
              </a:xfrm>
              <a:custGeom>
                <a:avLst/>
                <a:gdLst>
                  <a:gd name="T0" fmla="*/ 476 w 476"/>
                  <a:gd name="T1" fmla="*/ 0 h 692"/>
                  <a:gd name="T2" fmla="*/ 0 w 476"/>
                  <a:gd name="T3" fmla="*/ 559 h 692"/>
                  <a:gd name="T4" fmla="*/ 78 w 476"/>
                  <a:gd name="T5" fmla="*/ 692 h 692"/>
                  <a:gd name="T6" fmla="*/ 476 w 476"/>
                  <a:gd name="T7" fmla="*/ 0 h 692"/>
                </a:gdLst>
                <a:ahLst/>
                <a:cxnLst>
                  <a:cxn ang="0">
                    <a:pos x="T0" y="T1"/>
                  </a:cxn>
                  <a:cxn ang="0">
                    <a:pos x="T2" y="T3"/>
                  </a:cxn>
                  <a:cxn ang="0">
                    <a:pos x="T4" y="T5"/>
                  </a:cxn>
                  <a:cxn ang="0">
                    <a:pos x="T6" y="T7"/>
                  </a:cxn>
                </a:cxnLst>
                <a:rect l="0" t="0" r="r" b="b"/>
                <a:pathLst>
                  <a:path w="476" h="692">
                    <a:moveTo>
                      <a:pt x="476" y="0"/>
                    </a:moveTo>
                    <a:lnTo>
                      <a:pt x="0" y="559"/>
                    </a:lnTo>
                    <a:lnTo>
                      <a:pt x="78" y="692"/>
                    </a:lnTo>
                    <a:lnTo>
                      <a:pt x="476" y="0"/>
                    </a:lnTo>
                  </a:path>
                </a:pathLst>
              </a:custGeom>
              <a:noFill/>
              <a:ln>
                <a:no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23" name="íṡľíḍè-Freeform 46"/>
              <p:cNvSpPr/>
              <p:nvPr/>
            </p:nvSpPr>
            <p:spPr bwMode="auto">
              <a:xfrm>
                <a:off x="6528433" y="4412990"/>
                <a:ext cx="102065" cy="181300"/>
              </a:xfrm>
              <a:custGeom>
                <a:avLst/>
                <a:gdLst>
                  <a:gd name="T0" fmla="*/ 76 w 76"/>
                  <a:gd name="T1" fmla="*/ 0 h 135"/>
                  <a:gd name="T2" fmla="*/ 0 w 76"/>
                  <a:gd name="T3" fmla="*/ 135 h 135"/>
                  <a:gd name="T4" fmla="*/ 76 w 76"/>
                  <a:gd name="T5" fmla="*/ 0 h 135"/>
                  <a:gd name="T6" fmla="*/ 76 w 76"/>
                  <a:gd name="T7" fmla="*/ 0 h 135"/>
                </a:gdLst>
                <a:ahLst/>
                <a:cxnLst>
                  <a:cxn ang="0">
                    <a:pos x="T0" y="T1"/>
                  </a:cxn>
                  <a:cxn ang="0">
                    <a:pos x="T2" y="T3"/>
                  </a:cxn>
                  <a:cxn ang="0">
                    <a:pos x="T4" y="T5"/>
                  </a:cxn>
                  <a:cxn ang="0">
                    <a:pos x="T6" y="T7"/>
                  </a:cxn>
                </a:cxnLst>
                <a:rect l="0" t="0" r="r" b="b"/>
                <a:pathLst>
                  <a:path w="76" h="135">
                    <a:moveTo>
                      <a:pt x="76" y="0"/>
                    </a:moveTo>
                    <a:lnTo>
                      <a:pt x="0" y="135"/>
                    </a:lnTo>
                    <a:lnTo>
                      <a:pt x="76" y="0"/>
                    </a:lnTo>
                    <a:lnTo>
                      <a:pt x="76" y="0"/>
                    </a:lnTo>
                    <a:close/>
                  </a:path>
                </a:pathLst>
              </a:custGeom>
              <a:solidFill>
                <a:srgbClr val="D9D9D9"/>
              </a:solidFill>
              <a:ln>
                <a:no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24" name="íṡľíḍè-Freeform 47"/>
              <p:cNvSpPr/>
              <p:nvPr/>
            </p:nvSpPr>
            <p:spPr bwMode="auto">
              <a:xfrm>
                <a:off x="6528433" y="4412990"/>
                <a:ext cx="102065" cy="181300"/>
              </a:xfrm>
              <a:custGeom>
                <a:avLst/>
                <a:gdLst>
                  <a:gd name="T0" fmla="*/ 76 w 76"/>
                  <a:gd name="T1" fmla="*/ 0 h 135"/>
                  <a:gd name="T2" fmla="*/ 0 w 76"/>
                  <a:gd name="T3" fmla="*/ 135 h 135"/>
                  <a:gd name="T4" fmla="*/ 76 w 76"/>
                  <a:gd name="T5" fmla="*/ 0 h 135"/>
                  <a:gd name="T6" fmla="*/ 76 w 76"/>
                  <a:gd name="T7" fmla="*/ 0 h 135"/>
                </a:gdLst>
                <a:ahLst/>
                <a:cxnLst>
                  <a:cxn ang="0">
                    <a:pos x="T0" y="T1"/>
                  </a:cxn>
                  <a:cxn ang="0">
                    <a:pos x="T2" y="T3"/>
                  </a:cxn>
                  <a:cxn ang="0">
                    <a:pos x="T4" y="T5"/>
                  </a:cxn>
                  <a:cxn ang="0">
                    <a:pos x="T6" y="T7"/>
                  </a:cxn>
                </a:cxnLst>
                <a:rect l="0" t="0" r="r" b="b"/>
                <a:pathLst>
                  <a:path w="76" h="135">
                    <a:moveTo>
                      <a:pt x="76" y="0"/>
                    </a:moveTo>
                    <a:lnTo>
                      <a:pt x="0" y="135"/>
                    </a:lnTo>
                    <a:lnTo>
                      <a:pt x="76" y="0"/>
                    </a:lnTo>
                    <a:lnTo>
                      <a:pt x="76" y="0"/>
                    </a:lnTo>
                  </a:path>
                </a:pathLst>
              </a:custGeom>
              <a:noFill/>
              <a:ln>
                <a:no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25" name="íṡľíḍè-Freeform 48"/>
              <p:cNvSpPr/>
              <p:nvPr/>
            </p:nvSpPr>
            <p:spPr bwMode="auto">
              <a:xfrm>
                <a:off x="6528433" y="4412990"/>
                <a:ext cx="1071682" cy="181300"/>
              </a:xfrm>
              <a:custGeom>
                <a:avLst/>
                <a:gdLst>
                  <a:gd name="T0" fmla="*/ 76 w 798"/>
                  <a:gd name="T1" fmla="*/ 0 h 135"/>
                  <a:gd name="T2" fmla="*/ 0 w 798"/>
                  <a:gd name="T3" fmla="*/ 135 h 135"/>
                  <a:gd name="T4" fmla="*/ 798 w 798"/>
                  <a:gd name="T5" fmla="*/ 135 h 135"/>
                  <a:gd name="T6" fmla="*/ 76 w 798"/>
                  <a:gd name="T7" fmla="*/ 0 h 135"/>
                </a:gdLst>
                <a:ahLst/>
                <a:cxnLst>
                  <a:cxn ang="0">
                    <a:pos x="T0" y="T1"/>
                  </a:cxn>
                  <a:cxn ang="0">
                    <a:pos x="T2" y="T3"/>
                  </a:cxn>
                  <a:cxn ang="0">
                    <a:pos x="T4" y="T5"/>
                  </a:cxn>
                  <a:cxn ang="0">
                    <a:pos x="T6" y="T7"/>
                  </a:cxn>
                </a:cxnLst>
                <a:rect l="0" t="0" r="r" b="b"/>
                <a:pathLst>
                  <a:path w="798" h="135">
                    <a:moveTo>
                      <a:pt x="76" y="0"/>
                    </a:moveTo>
                    <a:lnTo>
                      <a:pt x="0" y="135"/>
                    </a:lnTo>
                    <a:lnTo>
                      <a:pt x="798" y="135"/>
                    </a:lnTo>
                    <a:lnTo>
                      <a:pt x="76" y="0"/>
                    </a:lnTo>
                  </a:path>
                </a:pathLst>
              </a:custGeom>
              <a:noFill/>
              <a:ln>
                <a:no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26" name="íṡľíḍè-Freeform 49"/>
              <p:cNvSpPr/>
              <p:nvPr/>
            </p:nvSpPr>
            <p:spPr bwMode="auto">
              <a:xfrm>
                <a:off x="5663567" y="4594289"/>
                <a:ext cx="206816" cy="0"/>
              </a:xfrm>
              <a:custGeom>
                <a:avLst/>
                <a:gdLst>
                  <a:gd name="T0" fmla="*/ 154 w 154"/>
                  <a:gd name="T1" fmla="*/ 0 w 154"/>
                  <a:gd name="T2" fmla="*/ 154 w 154"/>
                  <a:gd name="T3" fmla="*/ 154 w 154"/>
                </a:gdLst>
                <a:ahLst/>
                <a:cxnLst>
                  <a:cxn ang="0">
                    <a:pos x="T0" y="0"/>
                  </a:cxn>
                  <a:cxn ang="0">
                    <a:pos x="T1" y="0"/>
                  </a:cxn>
                  <a:cxn ang="0">
                    <a:pos x="T2" y="0"/>
                  </a:cxn>
                  <a:cxn ang="0">
                    <a:pos x="T3" y="0"/>
                  </a:cxn>
                </a:cxnLst>
                <a:rect l="0" t="0" r="r" b="b"/>
                <a:pathLst>
                  <a:path w="154">
                    <a:moveTo>
                      <a:pt x="154" y="0"/>
                    </a:moveTo>
                    <a:lnTo>
                      <a:pt x="0" y="0"/>
                    </a:lnTo>
                    <a:lnTo>
                      <a:pt x="154" y="0"/>
                    </a:lnTo>
                    <a:lnTo>
                      <a:pt x="154" y="0"/>
                    </a:lnTo>
                    <a:close/>
                  </a:path>
                </a:pathLst>
              </a:custGeom>
              <a:solidFill>
                <a:srgbClr val="D9D9D9"/>
              </a:solidFill>
              <a:ln>
                <a:no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27" name="íṡľíḍè-Freeform 50"/>
              <p:cNvSpPr/>
              <p:nvPr/>
            </p:nvSpPr>
            <p:spPr bwMode="auto">
              <a:xfrm>
                <a:off x="5663567" y="4594289"/>
                <a:ext cx="206816" cy="0"/>
              </a:xfrm>
              <a:custGeom>
                <a:avLst/>
                <a:gdLst>
                  <a:gd name="T0" fmla="*/ 154 w 154"/>
                  <a:gd name="T1" fmla="*/ 0 w 154"/>
                  <a:gd name="T2" fmla="*/ 154 w 154"/>
                  <a:gd name="T3" fmla="*/ 154 w 154"/>
                </a:gdLst>
                <a:ahLst/>
                <a:cxnLst>
                  <a:cxn ang="0">
                    <a:pos x="T0" y="0"/>
                  </a:cxn>
                  <a:cxn ang="0">
                    <a:pos x="T1" y="0"/>
                  </a:cxn>
                  <a:cxn ang="0">
                    <a:pos x="T2" y="0"/>
                  </a:cxn>
                  <a:cxn ang="0">
                    <a:pos x="T3" y="0"/>
                  </a:cxn>
                </a:cxnLst>
                <a:rect l="0" t="0" r="r" b="b"/>
                <a:pathLst>
                  <a:path w="154">
                    <a:moveTo>
                      <a:pt x="154" y="0"/>
                    </a:moveTo>
                    <a:lnTo>
                      <a:pt x="0" y="0"/>
                    </a:lnTo>
                    <a:lnTo>
                      <a:pt x="154" y="0"/>
                    </a:lnTo>
                    <a:lnTo>
                      <a:pt x="154" y="0"/>
                    </a:lnTo>
                  </a:path>
                </a:pathLst>
              </a:custGeom>
              <a:noFill/>
              <a:ln>
                <a:no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28" name="íṡľíḍè-Freeform 51"/>
              <p:cNvSpPr/>
              <p:nvPr/>
            </p:nvSpPr>
            <p:spPr bwMode="auto">
              <a:xfrm>
                <a:off x="5663567" y="4594289"/>
                <a:ext cx="534498" cy="927986"/>
              </a:xfrm>
              <a:custGeom>
                <a:avLst/>
                <a:gdLst>
                  <a:gd name="T0" fmla="*/ 0 w 398"/>
                  <a:gd name="T1" fmla="*/ 0 h 691"/>
                  <a:gd name="T2" fmla="*/ 5 w 398"/>
                  <a:gd name="T3" fmla="*/ 7 h 691"/>
                  <a:gd name="T4" fmla="*/ 398 w 398"/>
                  <a:gd name="T5" fmla="*/ 691 h 691"/>
                  <a:gd name="T6" fmla="*/ 154 w 398"/>
                  <a:gd name="T7" fmla="*/ 0 h 691"/>
                  <a:gd name="T8" fmla="*/ 0 w 398"/>
                  <a:gd name="T9" fmla="*/ 0 h 691"/>
                </a:gdLst>
                <a:ahLst/>
                <a:cxnLst>
                  <a:cxn ang="0">
                    <a:pos x="T0" y="T1"/>
                  </a:cxn>
                  <a:cxn ang="0">
                    <a:pos x="T2" y="T3"/>
                  </a:cxn>
                  <a:cxn ang="0">
                    <a:pos x="T4" y="T5"/>
                  </a:cxn>
                  <a:cxn ang="0">
                    <a:pos x="T6" y="T7"/>
                  </a:cxn>
                  <a:cxn ang="0">
                    <a:pos x="T8" y="T9"/>
                  </a:cxn>
                </a:cxnLst>
                <a:rect l="0" t="0" r="r" b="b"/>
                <a:pathLst>
                  <a:path w="398" h="691">
                    <a:moveTo>
                      <a:pt x="0" y="0"/>
                    </a:moveTo>
                    <a:lnTo>
                      <a:pt x="5" y="7"/>
                    </a:lnTo>
                    <a:lnTo>
                      <a:pt x="398" y="691"/>
                    </a:lnTo>
                    <a:lnTo>
                      <a:pt x="154" y="0"/>
                    </a:lnTo>
                    <a:lnTo>
                      <a:pt x="0" y="0"/>
                    </a:lnTo>
                  </a:path>
                </a:pathLst>
              </a:custGeom>
              <a:noFill/>
              <a:ln>
                <a:no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29" name="íṡľíḍè-Freeform 52"/>
              <p:cNvSpPr/>
              <p:nvPr/>
            </p:nvSpPr>
            <p:spPr bwMode="auto">
              <a:xfrm>
                <a:off x="4693950" y="3843574"/>
                <a:ext cx="639249" cy="927986"/>
              </a:xfrm>
              <a:custGeom>
                <a:avLst/>
                <a:gdLst>
                  <a:gd name="T0" fmla="*/ 400 w 476"/>
                  <a:gd name="T1" fmla="*/ 0 h 691"/>
                  <a:gd name="T2" fmla="*/ 0 w 476"/>
                  <a:gd name="T3" fmla="*/ 691 h 691"/>
                  <a:gd name="T4" fmla="*/ 400 w 476"/>
                  <a:gd name="T5" fmla="*/ 0 h 691"/>
                  <a:gd name="T6" fmla="*/ 476 w 476"/>
                  <a:gd name="T7" fmla="*/ 132 h 691"/>
                  <a:gd name="T8" fmla="*/ 476 w 476"/>
                  <a:gd name="T9" fmla="*/ 132 h 691"/>
                  <a:gd name="T10" fmla="*/ 400 w 476"/>
                  <a:gd name="T11" fmla="*/ 0 h 691"/>
                </a:gdLst>
                <a:ahLst/>
                <a:cxnLst>
                  <a:cxn ang="0">
                    <a:pos x="T0" y="T1"/>
                  </a:cxn>
                  <a:cxn ang="0">
                    <a:pos x="T2" y="T3"/>
                  </a:cxn>
                  <a:cxn ang="0">
                    <a:pos x="T4" y="T5"/>
                  </a:cxn>
                  <a:cxn ang="0">
                    <a:pos x="T6" y="T7"/>
                  </a:cxn>
                  <a:cxn ang="0">
                    <a:pos x="T8" y="T9"/>
                  </a:cxn>
                  <a:cxn ang="0">
                    <a:pos x="T10" y="T11"/>
                  </a:cxn>
                </a:cxnLst>
                <a:rect l="0" t="0" r="r" b="b"/>
                <a:pathLst>
                  <a:path w="476" h="691">
                    <a:moveTo>
                      <a:pt x="400" y="0"/>
                    </a:moveTo>
                    <a:lnTo>
                      <a:pt x="0" y="691"/>
                    </a:lnTo>
                    <a:lnTo>
                      <a:pt x="400" y="0"/>
                    </a:lnTo>
                    <a:lnTo>
                      <a:pt x="476" y="132"/>
                    </a:lnTo>
                    <a:lnTo>
                      <a:pt x="476" y="132"/>
                    </a:lnTo>
                    <a:lnTo>
                      <a:pt x="400" y="0"/>
                    </a:lnTo>
                    <a:close/>
                  </a:path>
                </a:pathLst>
              </a:custGeom>
              <a:solidFill>
                <a:srgbClr val="D9D9D9"/>
              </a:solidFill>
              <a:ln>
                <a:no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30" name="íṡľíḍè-Freeform 53"/>
              <p:cNvSpPr/>
              <p:nvPr/>
            </p:nvSpPr>
            <p:spPr bwMode="auto">
              <a:xfrm>
                <a:off x="4693950" y="3843574"/>
                <a:ext cx="639249" cy="927986"/>
              </a:xfrm>
              <a:custGeom>
                <a:avLst/>
                <a:gdLst>
                  <a:gd name="T0" fmla="*/ 400 w 476"/>
                  <a:gd name="T1" fmla="*/ 0 h 691"/>
                  <a:gd name="T2" fmla="*/ 0 w 476"/>
                  <a:gd name="T3" fmla="*/ 691 h 691"/>
                  <a:gd name="T4" fmla="*/ 400 w 476"/>
                  <a:gd name="T5" fmla="*/ 0 h 691"/>
                  <a:gd name="T6" fmla="*/ 476 w 476"/>
                  <a:gd name="T7" fmla="*/ 132 h 691"/>
                  <a:gd name="T8" fmla="*/ 476 w 476"/>
                  <a:gd name="T9" fmla="*/ 132 h 691"/>
                  <a:gd name="T10" fmla="*/ 400 w 476"/>
                  <a:gd name="T11" fmla="*/ 0 h 691"/>
                </a:gdLst>
                <a:ahLst/>
                <a:cxnLst>
                  <a:cxn ang="0">
                    <a:pos x="T0" y="T1"/>
                  </a:cxn>
                  <a:cxn ang="0">
                    <a:pos x="T2" y="T3"/>
                  </a:cxn>
                  <a:cxn ang="0">
                    <a:pos x="T4" y="T5"/>
                  </a:cxn>
                  <a:cxn ang="0">
                    <a:pos x="T6" y="T7"/>
                  </a:cxn>
                  <a:cxn ang="0">
                    <a:pos x="T8" y="T9"/>
                  </a:cxn>
                  <a:cxn ang="0">
                    <a:pos x="T10" y="T11"/>
                  </a:cxn>
                </a:cxnLst>
                <a:rect l="0" t="0" r="r" b="b"/>
                <a:pathLst>
                  <a:path w="476" h="691">
                    <a:moveTo>
                      <a:pt x="400" y="0"/>
                    </a:moveTo>
                    <a:lnTo>
                      <a:pt x="0" y="691"/>
                    </a:lnTo>
                    <a:lnTo>
                      <a:pt x="400" y="0"/>
                    </a:lnTo>
                    <a:lnTo>
                      <a:pt x="476" y="132"/>
                    </a:lnTo>
                    <a:lnTo>
                      <a:pt x="476" y="132"/>
                    </a:lnTo>
                    <a:lnTo>
                      <a:pt x="400" y="0"/>
                    </a:lnTo>
                  </a:path>
                </a:pathLst>
              </a:custGeom>
              <a:noFill/>
              <a:ln>
                <a:no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31" name="íṡľíḍè-Freeform 54"/>
              <p:cNvSpPr/>
              <p:nvPr/>
            </p:nvSpPr>
            <p:spPr bwMode="auto">
              <a:xfrm>
                <a:off x="4693950" y="3843574"/>
                <a:ext cx="639249" cy="927986"/>
              </a:xfrm>
              <a:custGeom>
                <a:avLst/>
                <a:gdLst>
                  <a:gd name="T0" fmla="*/ 400 w 476"/>
                  <a:gd name="T1" fmla="*/ 0 h 691"/>
                  <a:gd name="T2" fmla="*/ 0 w 476"/>
                  <a:gd name="T3" fmla="*/ 691 h 691"/>
                  <a:gd name="T4" fmla="*/ 476 w 476"/>
                  <a:gd name="T5" fmla="*/ 132 h 691"/>
                  <a:gd name="T6" fmla="*/ 400 w 476"/>
                  <a:gd name="T7" fmla="*/ 0 h 691"/>
                </a:gdLst>
                <a:ahLst/>
                <a:cxnLst>
                  <a:cxn ang="0">
                    <a:pos x="T0" y="T1"/>
                  </a:cxn>
                  <a:cxn ang="0">
                    <a:pos x="T2" y="T3"/>
                  </a:cxn>
                  <a:cxn ang="0">
                    <a:pos x="T4" y="T5"/>
                  </a:cxn>
                  <a:cxn ang="0">
                    <a:pos x="T6" y="T7"/>
                  </a:cxn>
                </a:cxnLst>
                <a:rect l="0" t="0" r="r" b="b"/>
                <a:pathLst>
                  <a:path w="476" h="691">
                    <a:moveTo>
                      <a:pt x="400" y="0"/>
                    </a:moveTo>
                    <a:lnTo>
                      <a:pt x="0" y="691"/>
                    </a:lnTo>
                    <a:lnTo>
                      <a:pt x="476" y="132"/>
                    </a:lnTo>
                    <a:lnTo>
                      <a:pt x="400" y="0"/>
                    </a:lnTo>
                  </a:path>
                </a:pathLst>
              </a:custGeom>
              <a:noFill/>
              <a:ln>
                <a:no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32" name="íṡľíḍè-Freeform 55"/>
              <p:cNvSpPr/>
              <p:nvPr/>
            </p:nvSpPr>
            <p:spPr bwMode="auto">
              <a:xfrm>
                <a:off x="5558816" y="3095545"/>
                <a:ext cx="104751" cy="178614"/>
              </a:xfrm>
              <a:custGeom>
                <a:avLst/>
                <a:gdLst>
                  <a:gd name="T0" fmla="*/ 78 w 78"/>
                  <a:gd name="T1" fmla="*/ 0 h 133"/>
                  <a:gd name="T2" fmla="*/ 0 w 78"/>
                  <a:gd name="T3" fmla="*/ 133 h 133"/>
                  <a:gd name="T4" fmla="*/ 0 w 78"/>
                  <a:gd name="T5" fmla="*/ 133 h 133"/>
                  <a:gd name="T6" fmla="*/ 78 w 78"/>
                  <a:gd name="T7" fmla="*/ 0 h 133"/>
                </a:gdLst>
                <a:ahLst/>
                <a:cxnLst>
                  <a:cxn ang="0">
                    <a:pos x="T0" y="T1"/>
                  </a:cxn>
                  <a:cxn ang="0">
                    <a:pos x="T2" y="T3"/>
                  </a:cxn>
                  <a:cxn ang="0">
                    <a:pos x="T4" y="T5"/>
                  </a:cxn>
                  <a:cxn ang="0">
                    <a:pos x="T6" y="T7"/>
                  </a:cxn>
                </a:cxnLst>
                <a:rect l="0" t="0" r="r" b="b"/>
                <a:pathLst>
                  <a:path w="78" h="133">
                    <a:moveTo>
                      <a:pt x="78" y="0"/>
                    </a:moveTo>
                    <a:lnTo>
                      <a:pt x="0" y="133"/>
                    </a:lnTo>
                    <a:lnTo>
                      <a:pt x="0" y="133"/>
                    </a:lnTo>
                    <a:lnTo>
                      <a:pt x="78" y="0"/>
                    </a:lnTo>
                    <a:close/>
                  </a:path>
                </a:pathLst>
              </a:custGeom>
              <a:solidFill>
                <a:srgbClr val="D9D9D9"/>
              </a:solidFill>
              <a:ln>
                <a:no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33" name="íṡľíḍè-Freeform 56"/>
              <p:cNvSpPr/>
              <p:nvPr/>
            </p:nvSpPr>
            <p:spPr bwMode="auto">
              <a:xfrm>
                <a:off x="5558816" y="3095545"/>
                <a:ext cx="104751" cy="178614"/>
              </a:xfrm>
              <a:custGeom>
                <a:avLst/>
                <a:gdLst>
                  <a:gd name="T0" fmla="*/ 78 w 78"/>
                  <a:gd name="T1" fmla="*/ 0 h 133"/>
                  <a:gd name="T2" fmla="*/ 0 w 78"/>
                  <a:gd name="T3" fmla="*/ 133 h 133"/>
                  <a:gd name="T4" fmla="*/ 0 w 78"/>
                  <a:gd name="T5" fmla="*/ 133 h 133"/>
                  <a:gd name="T6" fmla="*/ 78 w 78"/>
                  <a:gd name="T7" fmla="*/ 0 h 133"/>
                </a:gdLst>
                <a:ahLst/>
                <a:cxnLst>
                  <a:cxn ang="0">
                    <a:pos x="T0" y="T1"/>
                  </a:cxn>
                  <a:cxn ang="0">
                    <a:pos x="T2" y="T3"/>
                  </a:cxn>
                  <a:cxn ang="0">
                    <a:pos x="T4" y="T5"/>
                  </a:cxn>
                  <a:cxn ang="0">
                    <a:pos x="T6" y="T7"/>
                  </a:cxn>
                </a:cxnLst>
                <a:rect l="0" t="0" r="r" b="b"/>
                <a:pathLst>
                  <a:path w="78" h="133">
                    <a:moveTo>
                      <a:pt x="78" y="0"/>
                    </a:moveTo>
                    <a:lnTo>
                      <a:pt x="0" y="133"/>
                    </a:lnTo>
                    <a:lnTo>
                      <a:pt x="0" y="133"/>
                    </a:lnTo>
                    <a:lnTo>
                      <a:pt x="78" y="0"/>
                    </a:lnTo>
                  </a:path>
                </a:pathLst>
              </a:custGeom>
              <a:noFill/>
              <a:ln>
                <a:no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34" name="îŝḷîḓé-Freeform 57"/>
              <p:cNvSpPr/>
              <p:nvPr/>
            </p:nvSpPr>
            <p:spPr bwMode="auto">
              <a:xfrm>
                <a:off x="4589199" y="3095545"/>
                <a:ext cx="1074368" cy="178614"/>
              </a:xfrm>
              <a:custGeom>
                <a:avLst/>
                <a:gdLst>
                  <a:gd name="T0" fmla="*/ 800 w 800"/>
                  <a:gd name="T1" fmla="*/ 0 h 133"/>
                  <a:gd name="T2" fmla="*/ 0 w 800"/>
                  <a:gd name="T3" fmla="*/ 0 h 133"/>
                  <a:gd name="T4" fmla="*/ 722 w 800"/>
                  <a:gd name="T5" fmla="*/ 133 h 133"/>
                  <a:gd name="T6" fmla="*/ 800 w 800"/>
                  <a:gd name="T7" fmla="*/ 0 h 133"/>
                </a:gdLst>
                <a:ahLst/>
                <a:cxnLst>
                  <a:cxn ang="0">
                    <a:pos x="T0" y="T1"/>
                  </a:cxn>
                  <a:cxn ang="0">
                    <a:pos x="T2" y="T3"/>
                  </a:cxn>
                  <a:cxn ang="0">
                    <a:pos x="T4" y="T5"/>
                  </a:cxn>
                  <a:cxn ang="0">
                    <a:pos x="T6" y="T7"/>
                  </a:cxn>
                </a:cxnLst>
                <a:rect l="0" t="0" r="r" b="b"/>
                <a:pathLst>
                  <a:path w="800" h="133">
                    <a:moveTo>
                      <a:pt x="800" y="0"/>
                    </a:moveTo>
                    <a:lnTo>
                      <a:pt x="0" y="0"/>
                    </a:lnTo>
                    <a:lnTo>
                      <a:pt x="722" y="133"/>
                    </a:lnTo>
                    <a:lnTo>
                      <a:pt x="800" y="0"/>
                    </a:lnTo>
                  </a:path>
                </a:pathLst>
              </a:custGeom>
              <a:noFill/>
              <a:ln>
                <a:no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35" name="îŝḷîḓé-Freeform 58"/>
              <p:cNvSpPr/>
              <p:nvPr/>
            </p:nvSpPr>
            <p:spPr bwMode="auto">
              <a:xfrm>
                <a:off x="6321617" y="3095545"/>
                <a:ext cx="206816" cy="0"/>
              </a:xfrm>
              <a:custGeom>
                <a:avLst/>
                <a:gdLst>
                  <a:gd name="T0" fmla="*/ 0 w 154"/>
                  <a:gd name="T1" fmla="*/ 0 w 154"/>
                  <a:gd name="T2" fmla="*/ 154 w 154"/>
                  <a:gd name="T3" fmla="*/ 0 w 154"/>
                </a:gdLst>
                <a:ahLst/>
                <a:cxnLst>
                  <a:cxn ang="0">
                    <a:pos x="T0" y="0"/>
                  </a:cxn>
                  <a:cxn ang="0">
                    <a:pos x="T1" y="0"/>
                  </a:cxn>
                  <a:cxn ang="0">
                    <a:pos x="T2" y="0"/>
                  </a:cxn>
                  <a:cxn ang="0">
                    <a:pos x="T3" y="0"/>
                  </a:cxn>
                </a:cxnLst>
                <a:rect l="0" t="0" r="r" b="b"/>
                <a:pathLst>
                  <a:path w="154">
                    <a:moveTo>
                      <a:pt x="0" y="0"/>
                    </a:moveTo>
                    <a:lnTo>
                      <a:pt x="0" y="0"/>
                    </a:lnTo>
                    <a:lnTo>
                      <a:pt x="154" y="0"/>
                    </a:lnTo>
                    <a:lnTo>
                      <a:pt x="0" y="0"/>
                    </a:lnTo>
                    <a:close/>
                  </a:path>
                </a:pathLst>
              </a:custGeom>
              <a:solidFill>
                <a:srgbClr val="D9D9D9"/>
              </a:solidFill>
              <a:ln>
                <a:no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36" name="îŝḷîḓé-Freeform 59"/>
              <p:cNvSpPr/>
              <p:nvPr/>
            </p:nvSpPr>
            <p:spPr bwMode="auto">
              <a:xfrm>
                <a:off x="6321617" y="3095545"/>
                <a:ext cx="206816" cy="0"/>
              </a:xfrm>
              <a:custGeom>
                <a:avLst/>
                <a:gdLst>
                  <a:gd name="T0" fmla="*/ 0 w 154"/>
                  <a:gd name="T1" fmla="*/ 0 w 154"/>
                  <a:gd name="T2" fmla="*/ 154 w 154"/>
                  <a:gd name="T3" fmla="*/ 0 w 154"/>
                </a:gdLst>
                <a:ahLst/>
                <a:cxnLst>
                  <a:cxn ang="0">
                    <a:pos x="T0" y="0"/>
                  </a:cxn>
                  <a:cxn ang="0">
                    <a:pos x="T1" y="0"/>
                  </a:cxn>
                  <a:cxn ang="0">
                    <a:pos x="T2" y="0"/>
                  </a:cxn>
                  <a:cxn ang="0">
                    <a:pos x="T3" y="0"/>
                  </a:cxn>
                </a:cxnLst>
                <a:rect l="0" t="0" r="r" b="b"/>
                <a:pathLst>
                  <a:path w="154">
                    <a:moveTo>
                      <a:pt x="0" y="0"/>
                    </a:moveTo>
                    <a:lnTo>
                      <a:pt x="0" y="0"/>
                    </a:lnTo>
                    <a:lnTo>
                      <a:pt x="154" y="0"/>
                    </a:lnTo>
                    <a:lnTo>
                      <a:pt x="0" y="0"/>
                    </a:lnTo>
                  </a:path>
                </a:pathLst>
              </a:custGeom>
              <a:noFill/>
              <a:ln>
                <a:no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37" name="îŝḷîḓé-Freeform 60"/>
              <p:cNvSpPr/>
              <p:nvPr/>
            </p:nvSpPr>
            <p:spPr bwMode="auto">
              <a:xfrm>
                <a:off x="5991249" y="2167560"/>
                <a:ext cx="537184" cy="927986"/>
              </a:xfrm>
              <a:custGeom>
                <a:avLst/>
                <a:gdLst>
                  <a:gd name="T0" fmla="*/ 0 w 400"/>
                  <a:gd name="T1" fmla="*/ 0 h 691"/>
                  <a:gd name="T2" fmla="*/ 246 w 400"/>
                  <a:gd name="T3" fmla="*/ 691 h 691"/>
                  <a:gd name="T4" fmla="*/ 400 w 400"/>
                  <a:gd name="T5" fmla="*/ 691 h 691"/>
                  <a:gd name="T6" fmla="*/ 182 w 400"/>
                  <a:gd name="T7" fmla="*/ 315 h 691"/>
                  <a:gd name="T8" fmla="*/ 0 w 400"/>
                  <a:gd name="T9" fmla="*/ 0 h 691"/>
                </a:gdLst>
                <a:ahLst/>
                <a:cxnLst>
                  <a:cxn ang="0">
                    <a:pos x="T0" y="T1"/>
                  </a:cxn>
                  <a:cxn ang="0">
                    <a:pos x="T2" y="T3"/>
                  </a:cxn>
                  <a:cxn ang="0">
                    <a:pos x="T4" y="T5"/>
                  </a:cxn>
                  <a:cxn ang="0">
                    <a:pos x="T6" y="T7"/>
                  </a:cxn>
                  <a:cxn ang="0">
                    <a:pos x="T8" y="T9"/>
                  </a:cxn>
                </a:cxnLst>
                <a:rect l="0" t="0" r="r" b="b"/>
                <a:pathLst>
                  <a:path w="400" h="691">
                    <a:moveTo>
                      <a:pt x="0" y="0"/>
                    </a:moveTo>
                    <a:lnTo>
                      <a:pt x="246" y="691"/>
                    </a:lnTo>
                    <a:lnTo>
                      <a:pt x="400" y="691"/>
                    </a:lnTo>
                    <a:lnTo>
                      <a:pt x="182" y="315"/>
                    </a:lnTo>
                    <a:lnTo>
                      <a:pt x="0" y="0"/>
                    </a:lnTo>
                  </a:path>
                </a:pathLst>
              </a:custGeom>
              <a:noFill/>
              <a:ln>
                <a:no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38" name="îŝḷîḓé-Freeform 61"/>
              <p:cNvSpPr/>
              <p:nvPr/>
            </p:nvSpPr>
            <p:spPr bwMode="auto">
              <a:xfrm>
                <a:off x="4182282" y="1935228"/>
                <a:ext cx="2346151" cy="1404736"/>
              </a:xfrm>
              <a:custGeom>
                <a:avLst/>
                <a:gdLst>
                  <a:gd name="T0" fmla="*/ 569 w 738"/>
                  <a:gd name="T1" fmla="*/ 73 h 442"/>
                  <a:gd name="T2" fmla="*/ 438 w 738"/>
                  <a:gd name="T3" fmla="*/ 0 h 442"/>
                  <a:gd name="T4" fmla="*/ 335 w 738"/>
                  <a:gd name="T5" fmla="*/ 0 h 442"/>
                  <a:gd name="T6" fmla="*/ 215 w 738"/>
                  <a:gd name="T7" fmla="*/ 69 h 442"/>
                  <a:gd name="T8" fmla="*/ 0 w 738"/>
                  <a:gd name="T9" fmla="*/ 442 h 442"/>
                  <a:gd name="T10" fmla="*/ 128 w 738"/>
                  <a:gd name="T11" fmla="*/ 365 h 442"/>
                  <a:gd name="T12" fmla="*/ 738 w 738"/>
                  <a:gd name="T13" fmla="*/ 365 h 442"/>
                  <a:gd name="T14" fmla="*/ 569 w 738"/>
                  <a:gd name="T15" fmla="*/ 73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442">
                    <a:moveTo>
                      <a:pt x="569" y="73"/>
                    </a:moveTo>
                    <a:cubicBezTo>
                      <a:pt x="542" y="29"/>
                      <a:pt x="493" y="0"/>
                      <a:pt x="438" y="0"/>
                    </a:cubicBezTo>
                    <a:cubicBezTo>
                      <a:pt x="335" y="0"/>
                      <a:pt x="335" y="0"/>
                      <a:pt x="335" y="0"/>
                    </a:cubicBezTo>
                    <a:cubicBezTo>
                      <a:pt x="291" y="0"/>
                      <a:pt x="237" y="31"/>
                      <a:pt x="215" y="69"/>
                    </a:cubicBezTo>
                    <a:cubicBezTo>
                      <a:pt x="0" y="442"/>
                      <a:pt x="0" y="442"/>
                      <a:pt x="0" y="442"/>
                    </a:cubicBezTo>
                    <a:cubicBezTo>
                      <a:pt x="28" y="394"/>
                      <a:pt x="77" y="367"/>
                      <a:pt x="128" y="365"/>
                    </a:cubicBezTo>
                    <a:cubicBezTo>
                      <a:pt x="738" y="365"/>
                      <a:pt x="738" y="365"/>
                      <a:pt x="738" y="365"/>
                    </a:cubicBezTo>
                    <a:cubicBezTo>
                      <a:pt x="569" y="73"/>
                      <a:pt x="569" y="73"/>
                      <a:pt x="569" y="73"/>
                    </a:cubicBezTo>
                  </a:path>
                </a:pathLst>
              </a:custGeom>
              <a:gradFill>
                <a:gsLst>
                  <a:gs pos="0">
                    <a:srgbClr val="EAD074"/>
                  </a:gs>
                  <a:gs pos="100000">
                    <a:srgbClr val="9D611F"/>
                  </a:gs>
                </a:gsLst>
                <a:lin ang="2700000" scaled="1"/>
              </a:gradFill>
              <a:ln w="31750">
                <a:solidFill>
                  <a:srgbClr val="1B1B1B"/>
                </a:solid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40" name="îŝḷîḓé-Freeform 64"/>
              <p:cNvSpPr/>
              <p:nvPr/>
            </p:nvSpPr>
            <p:spPr bwMode="auto">
              <a:xfrm>
                <a:off x="5574932" y="1935228"/>
                <a:ext cx="1999668" cy="1908347"/>
              </a:xfrm>
              <a:custGeom>
                <a:avLst/>
                <a:gdLst>
                  <a:gd name="T0" fmla="*/ 604 w 629"/>
                  <a:gd name="T1" fmla="*/ 308 h 600"/>
                  <a:gd name="T2" fmla="*/ 602 w 629"/>
                  <a:gd name="T3" fmla="*/ 158 h 600"/>
                  <a:gd name="T4" fmla="*/ 550 w 629"/>
                  <a:gd name="T5" fmla="*/ 69 h 600"/>
                  <a:gd name="T6" fmla="*/ 430 w 629"/>
                  <a:gd name="T7" fmla="*/ 0 h 600"/>
                  <a:gd name="T8" fmla="*/ 0 w 629"/>
                  <a:gd name="T9" fmla="*/ 0 h 600"/>
                  <a:gd name="T10" fmla="*/ 131 w 629"/>
                  <a:gd name="T11" fmla="*/ 73 h 600"/>
                  <a:gd name="T12" fmla="*/ 436 w 629"/>
                  <a:gd name="T13" fmla="*/ 600 h 600"/>
                  <a:gd name="T14" fmla="*/ 604 w 629"/>
                  <a:gd name="T15" fmla="*/ 308 h 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9" h="600">
                    <a:moveTo>
                      <a:pt x="604" y="308"/>
                    </a:moveTo>
                    <a:cubicBezTo>
                      <a:pt x="628" y="262"/>
                      <a:pt x="629" y="206"/>
                      <a:pt x="602" y="158"/>
                    </a:cubicBezTo>
                    <a:cubicBezTo>
                      <a:pt x="550" y="69"/>
                      <a:pt x="550" y="69"/>
                      <a:pt x="550" y="69"/>
                    </a:cubicBezTo>
                    <a:cubicBezTo>
                      <a:pt x="528" y="31"/>
                      <a:pt x="474" y="0"/>
                      <a:pt x="430" y="0"/>
                    </a:cubicBezTo>
                    <a:cubicBezTo>
                      <a:pt x="0" y="0"/>
                      <a:pt x="0" y="0"/>
                      <a:pt x="0" y="0"/>
                    </a:cubicBezTo>
                    <a:cubicBezTo>
                      <a:pt x="55" y="0"/>
                      <a:pt x="104" y="29"/>
                      <a:pt x="131" y="73"/>
                    </a:cubicBezTo>
                    <a:cubicBezTo>
                      <a:pt x="436" y="600"/>
                      <a:pt x="436" y="600"/>
                      <a:pt x="436" y="600"/>
                    </a:cubicBezTo>
                    <a:cubicBezTo>
                      <a:pt x="604" y="308"/>
                      <a:pt x="604" y="308"/>
                      <a:pt x="604" y="308"/>
                    </a:cubicBezTo>
                  </a:path>
                </a:pathLst>
              </a:custGeom>
              <a:gradFill>
                <a:gsLst>
                  <a:gs pos="0">
                    <a:srgbClr val="EAD074"/>
                  </a:gs>
                  <a:gs pos="100000">
                    <a:srgbClr val="9D611F"/>
                  </a:gs>
                </a:gsLst>
                <a:lin ang="2700000" scaled="1"/>
              </a:gradFill>
              <a:ln w="31750">
                <a:solidFill>
                  <a:srgbClr val="1B1B1B"/>
                </a:solid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42" name="îŝḷîḓé-Freeform 67"/>
              <p:cNvSpPr/>
              <p:nvPr/>
            </p:nvSpPr>
            <p:spPr bwMode="auto">
              <a:xfrm>
                <a:off x="6528433" y="2437495"/>
                <a:ext cx="1713617" cy="2156794"/>
              </a:xfrm>
              <a:custGeom>
                <a:avLst/>
                <a:gdLst>
                  <a:gd name="T0" fmla="*/ 337 w 539"/>
                  <a:gd name="T1" fmla="*/ 678 h 678"/>
                  <a:gd name="T2" fmla="*/ 466 w 539"/>
                  <a:gd name="T3" fmla="*/ 600 h 678"/>
                  <a:gd name="T4" fmla="*/ 517 w 539"/>
                  <a:gd name="T5" fmla="*/ 511 h 678"/>
                  <a:gd name="T6" fmla="*/ 517 w 539"/>
                  <a:gd name="T7" fmla="*/ 373 h 678"/>
                  <a:gd name="T8" fmla="*/ 302 w 539"/>
                  <a:gd name="T9" fmla="*/ 0 h 678"/>
                  <a:gd name="T10" fmla="*/ 304 w 539"/>
                  <a:gd name="T11" fmla="*/ 150 h 678"/>
                  <a:gd name="T12" fmla="*/ 0 w 539"/>
                  <a:gd name="T13" fmla="*/ 678 h 678"/>
                  <a:gd name="T14" fmla="*/ 337 w 539"/>
                  <a:gd name="T15" fmla="*/ 678 h 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9" h="678">
                    <a:moveTo>
                      <a:pt x="337" y="678"/>
                    </a:moveTo>
                    <a:cubicBezTo>
                      <a:pt x="389" y="676"/>
                      <a:pt x="438" y="648"/>
                      <a:pt x="466" y="600"/>
                    </a:cubicBezTo>
                    <a:cubicBezTo>
                      <a:pt x="517" y="511"/>
                      <a:pt x="517" y="511"/>
                      <a:pt x="517" y="511"/>
                    </a:cubicBezTo>
                    <a:cubicBezTo>
                      <a:pt x="539" y="473"/>
                      <a:pt x="539" y="411"/>
                      <a:pt x="517" y="373"/>
                    </a:cubicBezTo>
                    <a:cubicBezTo>
                      <a:pt x="302" y="0"/>
                      <a:pt x="302" y="0"/>
                      <a:pt x="302" y="0"/>
                    </a:cubicBezTo>
                    <a:cubicBezTo>
                      <a:pt x="329" y="48"/>
                      <a:pt x="328" y="104"/>
                      <a:pt x="304" y="150"/>
                    </a:cubicBezTo>
                    <a:cubicBezTo>
                      <a:pt x="0" y="678"/>
                      <a:pt x="0" y="678"/>
                      <a:pt x="0" y="678"/>
                    </a:cubicBezTo>
                    <a:cubicBezTo>
                      <a:pt x="337" y="678"/>
                      <a:pt x="337" y="678"/>
                      <a:pt x="337" y="678"/>
                    </a:cubicBezTo>
                  </a:path>
                </a:pathLst>
              </a:custGeom>
              <a:gradFill>
                <a:gsLst>
                  <a:gs pos="0">
                    <a:srgbClr val="EAD074"/>
                  </a:gs>
                  <a:gs pos="100000">
                    <a:srgbClr val="9D611F"/>
                  </a:gs>
                </a:gsLst>
                <a:lin ang="2700000" scaled="1"/>
              </a:gradFill>
              <a:ln w="31750">
                <a:solidFill>
                  <a:srgbClr val="1B1B1B"/>
                </a:solid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44" name="îŝḷîḓé-Freeform 70"/>
              <p:cNvSpPr/>
              <p:nvPr/>
            </p:nvSpPr>
            <p:spPr bwMode="auto">
              <a:xfrm>
                <a:off x="5663567" y="4345842"/>
                <a:ext cx="2346151" cy="1406079"/>
              </a:xfrm>
              <a:custGeom>
                <a:avLst/>
                <a:gdLst>
                  <a:gd name="T0" fmla="*/ 168 w 738"/>
                  <a:gd name="T1" fmla="*/ 370 h 442"/>
                  <a:gd name="T2" fmla="*/ 300 w 738"/>
                  <a:gd name="T3" fmla="*/ 442 h 442"/>
                  <a:gd name="T4" fmla="*/ 402 w 738"/>
                  <a:gd name="T5" fmla="*/ 442 h 442"/>
                  <a:gd name="T6" fmla="*/ 522 w 738"/>
                  <a:gd name="T7" fmla="*/ 373 h 442"/>
                  <a:gd name="T8" fmla="*/ 738 w 738"/>
                  <a:gd name="T9" fmla="*/ 0 h 442"/>
                  <a:gd name="T10" fmla="*/ 609 w 738"/>
                  <a:gd name="T11" fmla="*/ 78 h 442"/>
                  <a:gd name="T12" fmla="*/ 0 w 738"/>
                  <a:gd name="T13" fmla="*/ 78 h 442"/>
                  <a:gd name="T14" fmla="*/ 168 w 738"/>
                  <a:gd name="T15" fmla="*/ 370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442">
                    <a:moveTo>
                      <a:pt x="168" y="370"/>
                    </a:moveTo>
                    <a:cubicBezTo>
                      <a:pt x="196" y="413"/>
                      <a:pt x="244" y="442"/>
                      <a:pt x="300" y="442"/>
                    </a:cubicBezTo>
                    <a:cubicBezTo>
                      <a:pt x="402" y="442"/>
                      <a:pt x="402" y="442"/>
                      <a:pt x="402" y="442"/>
                    </a:cubicBezTo>
                    <a:cubicBezTo>
                      <a:pt x="446" y="442"/>
                      <a:pt x="500" y="411"/>
                      <a:pt x="522" y="373"/>
                    </a:cubicBezTo>
                    <a:cubicBezTo>
                      <a:pt x="738" y="0"/>
                      <a:pt x="738" y="0"/>
                      <a:pt x="738" y="0"/>
                    </a:cubicBezTo>
                    <a:cubicBezTo>
                      <a:pt x="710" y="48"/>
                      <a:pt x="661" y="76"/>
                      <a:pt x="609" y="78"/>
                    </a:cubicBezTo>
                    <a:cubicBezTo>
                      <a:pt x="0" y="78"/>
                      <a:pt x="0" y="78"/>
                      <a:pt x="0" y="78"/>
                    </a:cubicBezTo>
                    <a:cubicBezTo>
                      <a:pt x="168" y="370"/>
                      <a:pt x="168" y="370"/>
                      <a:pt x="168" y="370"/>
                    </a:cubicBezTo>
                  </a:path>
                </a:pathLst>
              </a:custGeom>
              <a:gradFill>
                <a:gsLst>
                  <a:gs pos="0">
                    <a:srgbClr val="EAD074"/>
                  </a:gs>
                  <a:gs pos="100000">
                    <a:srgbClr val="9D611F"/>
                  </a:gs>
                </a:gsLst>
                <a:lin ang="2700000" scaled="1"/>
              </a:gradFill>
              <a:ln w="31750">
                <a:solidFill>
                  <a:srgbClr val="1B1B1B"/>
                </a:solid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46" name="îŝḷîḓé-Freeform 73"/>
              <p:cNvSpPr/>
              <p:nvPr/>
            </p:nvSpPr>
            <p:spPr bwMode="auto">
              <a:xfrm>
                <a:off x="4614716" y="3843575"/>
                <a:ext cx="2002354" cy="1908347"/>
              </a:xfrm>
              <a:custGeom>
                <a:avLst/>
                <a:gdLst>
                  <a:gd name="T0" fmla="*/ 25 w 630"/>
                  <a:gd name="T1" fmla="*/ 292 h 600"/>
                  <a:gd name="T2" fmla="*/ 28 w 630"/>
                  <a:gd name="T3" fmla="*/ 442 h 600"/>
                  <a:gd name="T4" fmla="*/ 79 w 630"/>
                  <a:gd name="T5" fmla="*/ 531 h 600"/>
                  <a:gd name="T6" fmla="*/ 199 w 630"/>
                  <a:gd name="T7" fmla="*/ 600 h 600"/>
                  <a:gd name="T8" fmla="*/ 630 w 630"/>
                  <a:gd name="T9" fmla="*/ 600 h 600"/>
                  <a:gd name="T10" fmla="*/ 498 w 630"/>
                  <a:gd name="T11" fmla="*/ 528 h 600"/>
                  <a:gd name="T12" fmla="*/ 194 w 630"/>
                  <a:gd name="T13" fmla="*/ 0 h 600"/>
                  <a:gd name="T14" fmla="*/ 25 w 630"/>
                  <a:gd name="T15" fmla="*/ 292 h 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0" h="600">
                    <a:moveTo>
                      <a:pt x="25" y="292"/>
                    </a:moveTo>
                    <a:cubicBezTo>
                      <a:pt x="1" y="338"/>
                      <a:pt x="0" y="394"/>
                      <a:pt x="28" y="442"/>
                    </a:cubicBezTo>
                    <a:cubicBezTo>
                      <a:pt x="79" y="531"/>
                      <a:pt x="79" y="531"/>
                      <a:pt x="79" y="531"/>
                    </a:cubicBezTo>
                    <a:cubicBezTo>
                      <a:pt x="101" y="569"/>
                      <a:pt x="155" y="600"/>
                      <a:pt x="199" y="600"/>
                    </a:cubicBezTo>
                    <a:cubicBezTo>
                      <a:pt x="630" y="600"/>
                      <a:pt x="630" y="600"/>
                      <a:pt x="630" y="600"/>
                    </a:cubicBezTo>
                    <a:cubicBezTo>
                      <a:pt x="574" y="600"/>
                      <a:pt x="526" y="571"/>
                      <a:pt x="498" y="528"/>
                    </a:cubicBezTo>
                    <a:cubicBezTo>
                      <a:pt x="194" y="0"/>
                      <a:pt x="194" y="0"/>
                      <a:pt x="194" y="0"/>
                    </a:cubicBezTo>
                    <a:cubicBezTo>
                      <a:pt x="25" y="292"/>
                      <a:pt x="25" y="292"/>
                      <a:pt x="25" y="292"/>
                    </a:cubicBezTo>
                  </a:path>
                </a:pathLst>
              </a:custGeom>
              <a:gradFill>
                <a:gsLst>
                  <a:gs pos="0">
                    <a:srgbClr val="EAD074"/>
                  </a:gs>
                  <a:gs pos="100000">
                    <a:srgbClr val="9D611F"/>
                  </a:gs>
                </a:gsLst>
                <a:lin ang="2700000" scaled="1"/>
              </a:gradFill>
              <a:ln w="31750">
                <a:solidFill>
                  <a:srgbClr val="1B1B1B"/>
                </a:solid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sp>
            <p:nvSpPr>
              <p:cNvPr id="48" name="îŝḷîḓé-Freeform 76"/>
              <p:cNvSpPr/>
              <p:nvPr/>
            </p:nvSpPr>
            <p:spPr bwMode="auto">
              <a:xfrm>
                <a:off x="3949950" y="3095545"/>
                <a:ext cx="1713617" cy="2152765"/>
              </a:xfrm>
              <a:custGeom>
                <a:avLst/>
                <a:gdLst>
                  <a:gd name="T0" fmla="*/ 201 w 539"/>
                  <a:gd name="T1" fmla="*/ 0 h 677"/>
                  <a:gd name="T2" fmla="*/ 73 w 539"/>
                  <a:gd name="T3" fmla="*/ 77 h 677"/>
                  <a:gd name="T4" fmla="*/ 22 w 539"/>
                  <a:gd name="T5" fmla="*/ 166 h 677"/>
                  <a:gd name="T6" fmla="*/ 22 w 539"/>
                  <a:gd name="T7" fmla="*/ 304 h 677"/>
                  <a:gd name="T8" fmla="*/ 237 w 539"/>
                  <a:gd name="T9" fmla="*/ 677 h 677"/>
                  <a:gd name="T10" fmla="*/ 234 w 539"/>
                  <a:gd name="T11" fmla="*/ 527 h 677"/>
                  <a:gd name="T12" fmla="*/ 539 w 539"/>
                  <a:gd name="T13" fmla="*/ 0 h 677"/>
                  <a:gd name="T14" fmla="*/ 201 w 539"/>
                  <a:gd name="T15" fmla="*/ 0 h 6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9" h="677">
                    <a:moveTo>
                      <a:pt x="201" y="0"/>
                    </a:moveTo>
                    <a:cubicBezTo>
                      <a:pt x="150" y="2"/>
                      <a:pt x="101" y="29"/>
                      <a:pt x="73" y="77"/>
                    </a:cubicBezTo>
                    <a:cubicBezTo>
                      <a:pt x="22" y="166"/>
                      <a:pt x="22" y="166"/>
                      <a:pt x="22" y="166"/>
                    </a:cubicBezTo>
                    <a:cubicBezTo>
                      <a:pt x="0" y="204"/>
                      <a:pt x="0" y="266"/>
                      <a:pt x="22" y="304"/>
                    </a:cubicBezTo>
                    <a:cubicBezTo>
                      <a:pt x="237" y="677"/>
                      <a:pt x="237" y="677"/>
                      <a:pt x="237" y="677"/>
                    </a:cubicBezTo>
                    <a:cubicBezTo>
                      <a:pt x="209" y="629"/>
                      <a:pt x="210" y="573"/>
                      <a:pt x="234" y="527"/>
                    </a:cubicBezTo>
                    <a:cubicBezTo>
                      <a:pt x="539" y="0"/>
                      <a:pt x="539" y="0"/>
                      <a:pt x="539" y="0"/>
                    </a:cubicBezTo>
                    <a:cubicBezTo>
                      <a:pt x="201" y="0"/>
                      <a:pt x="201" y="0"/>
                      <a:pt x="201" y="0"/>
                    </a:cubicBezTo>
                  </a:path>
                </a:pathLst>
              </a:custGeom>
              <a:gradFill>
                <a:gsLst>
                  <a:gs pos="0">
                    <a:srgbClr val="EAD074"/>
                  </a:gs>
                  <a:gs pos="100000">
                    <a:srgbClr val="9D611F"/>
                  </a:gs>
                </a:gsLst>
                <a:lin ang="2700000" scaled="1"/>
              </a:gradFill>
              <a:ln w="31750">
                <a:solidFill>
                  <a:srgbClr val="1B1B1B"/>
                </a:solidFill>
              </a:ln>
            </p:spPr>
            <p:txBody>
              <a:bodyPr vert="horz" wrap="square" lIns="91440" tIns="45720" rIns="91440" bIns="45720" numCol="1" anchor="t" anchorCtr="0" compatLnSpc="1"/>
              <a:lstStyle/>
              <a:p>
                <a:endParaRPr lang="en-US">
                  <a:gradFill>
                    <a:gsLst>
                      <a:gs pos="0">
                        <a:srgbClr val="EAD074"/>
                      </a:gs>
                      <a:gs pos="100000">
                        <a:srgbClr val="9D611F"/>
                      </a:gs>
                    </a:gsLst>
                    <a:lin ang="2700000" scaled="1"/>
                  </a:gradFill>
                </a:endParaRPr>
              </a:p>
            </p:txBody>
          </p:sp>
        </p:grpSp>
        <p:sp>
          <p:nvSpPr>
            <p:cNvPr id="15" name="îŝḷîḓé-Freeform 428"/>
            <p:cNvSpPr/>
            <p:nvPr/>
          </p:nvSpPr>
          <p:spPr bwMode="auto">
            <a:xfrm>
              <a:off x="6401802" y="3335059"/>
              <a:ext cx="222047" cy="213872"/>
            </a:xfrm>
            <a:custGeom>
              <a:avLst/>
              <a:gdLst>
                <a:gd name="connsiteX0" fmla="*/ 297615 w 597921"/>
                <a:gd name="connsiteY0" fmla="*/ 96957 h 598324"/>
                <a:gd name="connsiteX1" fmla="*/ 323434 w 597921"/>
                <a:gd name="connsiteY1" fmla="*/ 122740 h 598324"/>
                <a:gd name="connsiteX2" fmla="*/ 323434 w 597921"/>
                <a:gd name="connsiteY2" fmla="*/ 289852 h 598324"/>
                <a:gd name="connsiteX3" fmla="*/ 462572 w 597921"/>
                <a:gd name="connsiteY3" fmla="*/ 289852 h 598324"/>
                <a:gd name="connsiteX4" fmla="*/ 487913 w 597921"/>
                <a:gd name="connsiteY4" fmla="*/ 315157 h 598324"/>
                <a:gd name="connsiteX5" fmla="*/ 462572 w 597921"/>
                <a:gd name="connsiteY5" fmla="*/ 340463 h 598324"/>
                <a:gd name="connsiteX6" fmla="*/ 297615 w 597921"/>
                <a:gd name="connsiteY6" fmla="*/ 340463 h 598324"/>
                <a:gd name="connsiteX7" fmla="*/ 272274 w 597921"/>
                <a:gd name="connsiteY7" fmla="*/ 315157 h 598324"/>
                <a:gd name="connsiteX8" fmla="*/ 272274 w 597921"/>
                <a:gd name="connsiteY8" fmla="*/ 122740 h 598324"/>
                <a:gd name="connsiteX9" fmla="*/ 297615 w 597921"/>
                <a:gd name="connsiteY9" fmla="*/ 96957 h 598324"/>
                <a:gd name="connsiteX10" fmla="*/ 298127 w 597921"/>
                <a:gd name="connsiteY10" fmla="*/ 0 h 598324"/>
                <a:gd name="connsiteX11" fmla="*/ 597921 w 597921"/>
                <a:gd name="connsiteY11" fmla="*/ 299401 h 598324"/>
                <a:gd name="connsiteX12" fmla="*/ 298127 w 597921"/>
                <a:gd name="connsiteY12" fmla="*/ 598324 h 598324"/>
                <a:gd name="connsiteX13" fmla="*/ 35150 w 597921"/>
                <a:gd name="connsiteY13" fmla="*/ 442177 h 598324"/>
                <a:gd name="connsiteX14" fmla="*/ 34194 w 597921"/>
                <a:gd name="connsiteY14" fmla="*/ 432149 h 598324"/>
                <a:gd name="connsiteX15" fmla="*/ 40410 w 597921"/>
                <a:gd name="connsiteY15" fmla="*/ 424509 h 598324"/>
                <a:gd name="connsiteX16" fmla="*/ 74836 w 597921"/>
                <a:gd name="connsiteY16" fmla="*/ 407796 h 598324"/>
                <a:gd name="connsiteX17" fmla="*/ 91571 w 597921"/>
                <a:gd name="connsiteY17" fmla="*/ 413049 h 598324"/>
                <a:gd name="connsiteX18" fmla="*/ 298127 w 597921"/>
                <a:gd name="connsiteY18" fmla="*/ 534815 h 598324"/>
                <a:gd name="connsiteX19" fmla="*/ 534328 w 597921"/>
                <a:gd name="connsiteY19" fmla="*/ 299401 h 598324"/>
                <a:gd name="connsiteX20" fmla="*/ 298127 w 597921"/>
                <a:gd name="connsiteY20" fmla="*/ 63509 h 598324"/>
                <a:gd name="connsiteX21" fmla="*/ 145123 w 597921"/>
                <a:gd name="connsiteY21" fmla="*/ 120333 h 598324"/>
                <a:gd name="connsiteX22" fmla="*/ 200587 w 597921"/>
                <a:gd name="connsiteY22" fmla="*/ 142299 h 598324"/>
                <a:gd name="connsiteX23" fmla="*/ 208237 w 597921"/>
                <a:gd name="connsiteY23" fmla="*/ 152327 h 598324"/>
                <a:gd name="connsiteX24" fmla="*/ 203456 w 597921"/>
                <a:gd name="connsiteY24" fmla="*/ 164265 h 598324"/>
                <a:gd name="connsiteX25" fmla="*/ 48060 w 597921"/>
                <a:gd name="connsiteY25" fmla="*/ 285553 h 598324"/>
                <a:gd name="connsiteX26" fmla="*/ 35150 w 597921"/>
                <a:gd name="connsiteY26" fmla="*/ 287463 h 598324"/>
                <a:gd name="connsiteX27" fmla="*/ 27500 w 597921"/>
                <a:gd name="connsiteY27" fmla="*/ 277435 h 598324"/>
                <a:gd name="connsiteX28" fmla="*/ 246 w 597921"/>
                <a:gd name="connsiteY28" fmla="*/ 82132 h 598324"/>
                <a:gd name="connsiteX29" fmla="*/ 4550 w 597921"/>
                <a:gd name="connsiteY29" fmla="*/ 70194 h 598324"/>
                <a:gd name="connsiteX30" fmla="*/ 17459 w 597921"/>
                <a:gd name="connsiteY30" fmla="*/ 68762 h 598324"/>
                <a:gd name="connsiteX31" fmla="*/ 80574 w 597921"/>
                <a:gd name="connsiteY31" fmla="*/ 94070 h 598324"/>
                <a:gd name="connsiteX32" fmla="*/ 298127 w 597921"/>
                <a:gd name="connsiteY32"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921" h="598324">
                  <a:moveTo>
                    <a:pt x="297615" y="96957"/>
                  </a:moveTo>
                  <a:cubicBezTo>
                    <a:pt x="311959" y="96957"/>
                    <a:pt x="323434" y="108416"/>
                    <a:pt x="323434" y="122740"/>
                  </a:cubicBezTo>
                  <a:lnTo>
                    <a:pt x="323434" y="289852"/>
                  </a:lnTo>
                  <a:lnTo>
                    <a:pt x="462572" y="289852"/>
                  </a:lnTo>
                  <a:cubicBezTo>
                    <a:pt x="476438" y="289852"/>
                    <a:pt x="487913" y="301311"/>
                    <a:pt x="487913" y="315157"/>
                  </a:cubicBezTo>
                  <a:cubicBezTo>
                    <a:pt x="487913" y="329004"/>
                    <a:pt x="476438" y="340463"/>
                    <a:pt x="462572" y="340463"/>
                  </a:cubicBezTo>
                  <a:lnTo>
                    <a:pt x="297615" y="340463"/>
                  </a:lnTo>
                  <a:cubicBezTo>
                    <a:pt x="283749" y="340463"/>
                    <a:pt x="272274" y="329004"/>
                    <a:pt x="272274" y="315157"/>
                  </a:cubicBezTo>
                  <a:lnTo>
                    <a:pt x="272274" y="122740"/>
                  </a:lnTo>
                  <a:cubicBezTo>
                    <a:pt x="272274" y="108416"/>
                    <a:pt x="283749" y="96957"/>
                    <a:pt x="297615" y="96957"/>
                  </a:cubicBezTo>
                  <a:close/>
                  <a:moveTo>
                    <a:pt x="298127" y="0"/>
                  </a:moveTo>
                  <a:cubicBezTo>
                    <a:pt x="463564" y="0"/>
                    <a:pt x="597921" y="134181"/>
                    <a:pt x="597921" y="299401"/>
                  </a:cubicBezTo>
                  <a:cubicBezTo>
                    <a:pt x="597921" y="464143"/>
                    <a:pt x="463564" y="598324"/>
                    <a:pt x="298127" y="598324"/>
                  </a:cubicBezTo>
                  <a:cubicBezTo>
                    <a:pt x="188155" y="598324"/>
                    <a:pt x="87268" y="538635"/>
                    <a:pt x="35150" y="442177"/>
                  </a:cubicBezTo>
                  <a:cubicBezTo>
                    <a:pt x="33238" y="438835"/>
                    <a:pt x="32760" y="435492"/>
                    <a:pt x="34194" y="432149"/>
                  </a:cubicBezTo>
                  <a:cubicBezTo>
                    <a:pt x="35150" y="428807"/>
                    <a:pt x="37541" y="425942"/>
                    <a:pt x="40410" y="424509"/>
                  </a:cubicBezTo>
                  <a:lnTo>
                    <a:pt x="74836" y="407796"/>
                  </a:lnTo>
                  <a:cubicBezTo>
                    <a:pt x="81052" y="404931"/>
                    <a:pt x="88702" y="407319"/>
                    <a:pt x="91571" y="413049"/>
                  </a:cubicBezTo>
                  <a:cubicBezTo>
                    <a:pt x="133169" y="488018"/>
                    <a:pt x="212540" y="534815"/>
                    <a:pt x="298127" y="534815"/>
                  </a:cubicBezTo>
                  <a:cubicBezTo>
                    <a:pt x="428181" y="534815"/>
                    <a:pt x="534328" y="429284"/>
                    <a:pt x="534328" y="299401"/>
                  </a:cubicBezTo>
                  <a:cubicBezTo>
                    <a:pt x="534328" y="169517"/>
                    <a:pt x="428181" y="63509"/>
                    <a:pt x="298127" y="63509"/>
                  </a:cubicBezTo>
                  <a:cubicBezTo>
                    <a:pt x="242185" y="63509"/>
                    <a:pt x="187677" y="83565"/>
                    <a:pt x="145123" y="120333"/>
                  </a:cubicBezTo>
                  <a:lnTo>
                    <a:pt x="200587" y="142299"/>
                  </a:lnTo>
                  <a:cubicBezTo>
                    <a:pt x="204890" y="144209"/>
                    <a:pt x="207759" y="148029"/>
                    <a:pt x="208237" y="152327"/>
                  </a:cubicBezTo>
                  <a:cubicBezTo>
                    <a:pt x="208715" y="157102"/>
                    <a:pt x="207281" y="161399"/>
                    <a:pt x="203456" y="164265"/>
                  </a:cubicBezTo>
                  <a:lnTo>
                    <a:pt x="48060" y="285553"/>
                  </a:lnTo>
                  <a:cubicBezTo>
                    <a:pt x="44235" y="288418"/>
                    <a:pt x="39454" y="289373"/>
                    <a:pt x="35150" y="287463"/>
                  </a:cubicBezTo>
                  <a:cubicBezTo>
                    <a:pt x="31325" y="285553"/>
                    <a:pt x="27978" y="281733"/>
                    <a:pt x="27500" y="277435"/>
                  </a:cubicBezTo>
                  <a:lnTo>
                    <a:pt x="246" y="82132"/>
                  </a:lnTo>
                  <a:cubicBezTo>
                    <a:pt x="-710" y="77835"/>
                    <a:pt x="1203" y="73060"/>
                    <a:pt x="4550" y="70194"/>
                  </a:cubicBezTo>
                  <a:cubicBezTo>
                    <a:pt x="8375" y="67807"/>
                    <a:pt x="13156" y="66852"/>
                    <a:pt x="17459" y="68762"/>
                  </a:cubicBezTo>
                  <a:lnTo>
                    <a:pt x="80574" y="94070"/>
                  </a:lnTo>
                  <a:cubicBezTo>
                    <a:pt x="137472" y="33426"/>
                    <a:pt x="214931" y="0"/>
                    <a:pt x="298127" y="0"/>
                  </a:cubicBezTo>
                  <a:close/>
                </a:path>
              </a:pathLst>
            </a:custGeom>
            <a:solidFill>
              <a:srgbClr val="1B1B1B"/>
            </a:solidFill>
            <a:ln>
              <a:noFill/>
            </a:ln>
          </p:spPr>
          <p:txBody>
            <a:bodyPr vert="horz" wrap="square" lIns="182832" tIns="91416" rIns="182832" bIns="91416"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US" sz="7200">
                <a:gradFill>
                  <a:gsLst>
                    <a:gs pos="0">
                      <a:srgbClr val="EAD074"/>
                    </a:gs>
                    <a:gs pos="100000">
                      <a:srgbClr val="9D611F"/>
                    </a:gs>
                  </a:gsLst>
                  <a:lin ang="2700000" scaled="1"/>
                </a:gradFill>
              </a:endParaRPr>
            </a:p>
          </p:txBody>
        </p:sp>
        <p:sp>
          <p:nvSpPr>
            <p:cNvPr id="16" name="îŝḷîḓé-Freeform 396"/>
            <p:cNvSpPr>
              <a:spLocks noEditPoints="1"/>
            </p:cNvSpPr>
            <p:nvPr/>
          </p:nvSpPr>
          <p:spPr bwMode="auto">
            <a:xfrm>
              <a:off x="6417426" y="4859059"/>
              <a:ext cx="222047" cy="213872"/>
            </a:xfrm>
            <a:custGeom>
              <a:avLst/>
              <a:gdLst>
                <a:gd name="connsiteX0" fmla="*/ 304701 w 609473"/>
                <a:gd name="connsiteY0" fmla="*/ 381618 h 587034"/>
                <a:gd name="connsiteX1" fmla="*/ 325879 w 609473"/>
                <a:gd name="connsiteY1" fmla="*/ 394101 h 587034"/>
                <a:gd name="connsiteX2" fmla="*/ 309542 w 609473"/>
                <a:gd name="connsiteY2" fmla="*/ 410914 h 587034"/>
                <a:gd name="connsiteX3" fmla="*/ 331022 w 609473"/>
                <a:gd name="connsiteY3" fmla="*/ 433867 h 587034"/>
                <a:gd name="connsiteX4" fmla="*/ 312466 w 609473"/>
                <a:gd name="connsiteY4" fmla="*/ 468800 h 587034"/>
                <a:gd name="connsiteX5" fmla="*/ 294112 w 609473"/>
                <a:gd name="connsiteY5" fmla="*/ 468096 h 587034"/>
                <a:gd name="connsiteX6" fmla="*/ 278380 w 609473"/>
                <a:gd name="connsiteY6" fmla="*/ 432055 h 587034"/>
                <a:gd name="connsiteX7" fmla="*/ 299861 w 609473"/>
                <a:gd name="connsiteY7" fmla="*/ 410612 h 587034"/>
                <a:gd name="connsiteX8" fmla="*/ 284028 w 609473"/>
                <a:gd name="connsiteY8" fmla="*/ 393397 h 587034"/>
                <a:gd name="connsiteX9" fmla="*/ 224835 w 609473"/>
                <a:gd name="connsiteY9" fmla="*/ 380559 h 587034"/>
                <a:gd name="connsiteX10" fmla="*/ 283211 w 609473"/>
                <a:gd name="connsiteY10" fmla="*/ 483344 h 587034"/>
                <a:gd name="connsiteX11" fmla="*/ 305190 w 609473"/>
                <a:gd name="connsiteY11" fmla="*/ 499753 h 587034"/>
                <a:gd name="connsiteX12" fmla="*/ 327069 w 609473"/>
                <a:gd name="connsiteY12" fmla="*/ 483646 h 587034"/>
                <a:gd name="connsiteX13" fmla="*/ 387865 w 609473"/>
                <a:gd name="connsiteY13" fmla="*/ 380861 h 587034"/>
                <a:gd name="connsiteX14" fmla="*/ 498972 w 609473"/>
                <a:gd name="connsiteY14" fmla="*/ 386700 h 587034"/>
                <a:gd name="connsiteX15" fmla="*/ 581344 w 609473"/>
                <a:gd name="connsiteY15" fmla="*/ 414485 h 587034"/>
                <a:gd name="connsiteX16" fmla="*/ 609473 w 609473"/>
                <a:gd name="connsiteY16" fmla="*/ 494820 h 587034"/>
                <a:gd name="connsiteX17" fmla="*/ 609473 w 609473"/>
                <a:gd name="connsiteY17" fmla="*/ 529048 h 587034"/>
                <a:gd name="connsiteX18" fmla="*/ 551399 w 609473"/>
                <a:gd name="connsiteY18" fmla="*/ 587034 h 587034"/>
                <a:gd name="connsiteX19" fmla="*/ 58074 w 609473"/>
                <a:gd name="connsiteY19" fmla="*/ 587034 h 587034"/>
                <a:gd name="connsiteX20" fmla="*/ 0 w 609473"/>
                <a:gd name="connsiteY20" fmla="*/ 529048 h 587034"/>
                <a:gd name="connsiteX21" fmla="*/ 0 w 609473"/>
                <a:gd name="connsiteY21" fmla="*/ 494820 h 587034"/>
                <a:gd name="connsiteX22" fmla="*/ 28129 w 609473"/>
                <a:gd name="connsiteY22" fmla="*/ 414485 h 587034"/>
                <a:gd name="connsiteX23" fmla="*/ 110501 w 609473"/>
                <a:gd name="connsiteY23" fmla="*/ 386700 h 587034"/>
                <a:gd name="connsiteX24" fmla="*/ 316407 w 609473"/>
                <a:gd name="connsiteY24" fmla="*/ 206077 h 587034"/>
                <a:gd name="connsiteX25" fmla="*/ 316407 w 609473"/>
                <a:gd name="connsiteY25" fmla="*/ 272924 h 587034"/>
                <a:gd name="connsiteX26" fmla="*/ 335965 w 609473"/>
                <a:gd name="connsiteY26" fmla="*/ 266783 h 587034"/>
                <a:gd name="connsiteX27" fmla="*/ 346551 w 609473"/>
                <a:gd name="connsiteY27" fmla="*/ 239602 h 587034"/>
                <a:gd name="connsiteX28" fmla="*/ 336570 w 609473"/>
                <a:gd name="connsiteY28" fmla="*/ 216346 h 587034"/>
                <a:gd name="connsiteX29" fmla="*/ 316407 w 609473"/>
                <a:gd name="connsiteY29" fmla="*/ 206077 h 587034"/>
                <a:gd name="connsiteX30" fmla="*/ 299872 w 609473"/>
                <a:gd name="connsiteY30" fmla="*/ 94230 h 587034"/>
                <a:gd name="connsiteX31" fmla="*/ 277793 w 609473"/>
                <a:gd name="connsiteY31" fmla="*/ 102183 h 587034"/>
                <a:gd name="connsiteX32" fmla="*/ 270534 w 609473"/>
                <a:gd name="connsiteY32" fmla="*/ 122922 h 587034"/>
                <a:gd name="connsiteX33" fmla="*/ 281322 w 609473"/>
                <a:gd name="connsiteY33" fmla="*/ 145674 h 587034"/>
                <a:gd name="connsiteX34" fmla="*/ 299872 w 609473"/>
                <a:gd name="connsiteY34" fmla="*/ 154231 h 587034"/>
                <a:gd name="connsiteX35" fmla="*/ 316407 w 609473"/>
                <a:gd name="connsiteY35" fmla="*/ 42585 h 587034"/>
                <a:gd name="connsiteX36" fmla="*/ 316407 w 609473"/>
                <a:gd name="connsiteY36" fmla="*/ 56478 h 587034"/>
                <a:gd name="connsiteX37" fmla="*/ 360061 w 609473"/>
                <a:gd name="connsiteY37" fmla="*/ 70169 h 587034"/>
                <a:gd name="connsiteX38" fmla="*/ 389904 w 609473"/>
                <a:gd name="connsiteY38" fmla="*/ 129465 h 587034"/>
                <a:gd name="connsiteX39" fmla="*/ 344837 w 609473"/>
                <a:gd name="connsiteY39" fmla="*/ 129465 h 587034"/>
                <a:gd name="connsiteX40" fmla="*/ 339797 w 609473"/>
                <a:gd name="connsiteY40" fmla="*/ 107217 h 587034"/>
                <a:gd name="connsiteX41" fmla="*/ 316407 w 609473"/>
                <a:gd name="connsiteY41" fmla="*/ 93928 h 587034"/>
                <a:gd name="connsiteX42" fmla="*/ 316407 w 609473"/>
                <a:gd name="connsiteY42" fmla="*/ 159063 h 587034"/>
                <a:gd name="connsiteX43" fmla="*/ 371050 w 609473"/>
                <a:gd name="connsiteY43" fmla="*/ 183829 h 587034"/>
                <a:gd name="connsiteX44" fmla="*/ 394037 w 609473"/>
                <a:gd name="connsiteY44" fmla="*/ 234467 h 587034"/>
                <a:gd name="connsiteX45" fmla="*/ 362380 w 609473"/>
                <a:gd name="connsiteY45" fmla="*/ 297086 h 587034"/>
                <a:gd name="connsiteX46" fmla="*/ 316407 w 609473"/>
                <a:gd name="connsiteY46" fmla="*/ 311079 h 587034"/>
                <a:gd name="connsiteX47" fmla="*/ 316407 w 609473"/>
                <a:gd name="connsiteY47" fmla="*/ 318328 h 587034"/>
                <a:gd name="connsiteX48" fmla="*/ 445959 w 609473"/>
                <a:gd name="connsiteY48" fmla="*/ 180507 h 587034"/>
                <a:gd name="connsiteX49" fmla="*/ 316407 w 609473"/>
                <a:gd name="connsiteY49" fmla="*/ 42585 h 587034"/>
                <a:gd name="connsiteX50" fmla="*/ 299872 w 609473"/>
                <a:gd name="connsiteY50" fmla="*/ 42484 h 587034"/>
                <a:gd name="connsiteX51" fmla="*/ 168808 w 609473"/>
                <a:gd name="connsiteY51" fmla="*/ 180507 h 587034"/>
                <a:gd name="connsiteX52" fmla="*/ 299872 w 609473"/>
                <a:gd name="connsiteY52" fmla="*/ 318428 h 587034"/>
                <a:gd name="connsiteX53" fmla="*/ 299872 w 609473"/>
                <a:gd name="connsiteY53" fmla="*/ 311381 h 587034"/>
                <a:gd name="connsiteX54" fmla="*/ 249564 w 609473"/>
                <a:gd name="connsiteY54" fmla="*/ 296683 h 587034"/>
                <a:gd name="connsiteX55" fmla="*/ 220729 w 609473"/>
                <a:gd name="connsiteY55" fmla="*/ 229635 h 587034"/>
                <a:gd name="connsiteX56" fmla="*/ 266904 w 609473"/>
                <a:gd name="connsiteY56" fmla="*/ 229635 h 587034"/>
                <a:gd name="connsiteX57" fmla="*/ 273659 w 609473"/>
                <a:gd name="connsiteY57" fmla="*/ 258528 h 587034"/>
                <a:gd name="connsiteX58" fmla="*/ 299872 w 609473"/>
                <a:gd name="connsiteY58" fmla="*/ 273428 h 587034"/>
                <a:gd name="connsiteX59" fmla="*/ 299872 w 609473"/>
                <a:gd name="connsiteY59" fmla="*/ 200440 h 587034"/>
                <a:gd name="connsiteX60" fmla="*/ 285959 w 609473"/>
                <a:gd name="connsiteY60" fmla="*/ 196312 h 587034"/>
                <a:gd name="connsiteX61" fmla="*/ 239784 w 609473"/>
                <a:gd name="connsiteY61" fmla="*/ 169634 h 587034"/>
                <a:gd name="connsiteX62" fmla="*/ 226375 w 609473"/>
                <a:gd name="connsiteY62" fmla="*/ 128459 h 587034"/>
                <a:gd name="connsiteX63" fmla="*/ 231618 w 609473"/>
                <a:gd name="connsiteY63" fmla="*/ 99566 h 587034"/>
                <a:gd name="connsiteX64" fmla="*/ 246237 w 609473"/>
                <a:gd name="connsiteY64" fmla="*/ 77115 h 587034"/>
                <a:gd name="connsiteX65" fmla="*/ 273256 w 609473"/>
                <a:gd name="connsiteY65" fmla="*/ 60404 h 587034"/>
                <a:gd name="connsiteX66" fmla="*/ 299872 w 609473"/>
                <a:gd name="connsiteY66" fmla="*/ 56075 h 587034"/>
                <a:gd name="connsiteX67" fmla="*/ 307333 w 609473"/>
                <a:gd name="connsiteY67" fmla="*/ 0 h 587034"/>
                <a:gd name="connsiteX68" fmla="*/ 488101 w 609473"/>
                <a:gd name="connsiteY68" fmla="*/ 180507 h 587034"/>
                <a:gd name="connsiteX69" fmla="*/ 307333 w 609473"/>
                <a:gd name="connsiteY69" fmla="*/ 361013 h 587034"/>
                <a:gd name="connsiteX70" fmla="*/ 126665 w 609473"/>
                <a:gd name="connsiteY70" fmla="*/ 180507 h 587034"/>
                <a:gd name="connsiteX71" fmla="*/ 307333 w 609473"/>
                <a:gd name="connsiteY71" fmla="*/ 0 h 58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9473" h="587034">
                  <a:moveTo>
                    <a:pt x="304701" y="381618"/>
                  </a:moveTo>
                  <a:lnTo>
                    <a:pt x="325879" y="394101"/>
                  </a:lnTo>
                  <a:lnTo>
                    <a:pt x="309542" y="410914"/>
                  </a:lnTo>
                  <a:lnTo>
                    <a:pt x="331022" y="433867"/>
                  </a:lnTo>
                  <a:lnTo>
                    <a:pt x="312466" y="468800"/>
                  </a:lnTo>
                  <a:cubicBezTo>
                    <a:pt x="307021" y="479069"/>
                    <a:pt x="298751" y="478767"/>
                    <a:pt x="294112" y="468096"/>
                  </a:cubicBezTo>
                  <a:lnTo>
                    <a:pt x="278380" y="432055"/>
                  </a:lnTo>
                  <a:lnTo>
                    <a:pt x="299861" y="410612"/>
                  </a:lnTo>
                  <a:lnTo>
                    <a:pt x="284028" y="393397"/>
                  </a:lnTo>
                  <a:close/>
                  <a:moveTo>
                    <a:pt x="224835" y="380559"/>
                  </a:moveTo>
                  <a:lnTo>
                    <a:pt x="283211" y="483344"/>
                  </a:lnTo>
                  <a:cubicBezTo>
                    <a:pt x="289260" y="493914"/>
                    <a:pt x="297024" y="499753"/>
                    <a:pt x="305190" y="499753"/>
                  </a:cubicBezTo>
                  <a:cubicBezTo>
                    <a:pt x="313155" y="499753"/>
                    <a:pt x="320919" y="494015"/>
                    <a:pt x="327069" y="483646"/>
                  </a:cubicBezTo>
                  <a:lnTo>
                    <a:pt x="387865" y="380861"/>
                  </a:lnTo>
                  <a:lnTo>
                    <a:pt x="498972" y="386700"/>
                  </a:lnTo>
                  <a:cubicBezTo>
                    <a:pt x="529521" y="388311"/>
                    <a:pt x="565716" y="400492"/>
                    <a:pt x="581344" y="414485"/>
                  </a:cubicBezTo>
                  <a:cubicBezTo>
                    <a:pt x="597072" y="428679"/>
                    <a:pt x="609473" y="464015"/>
                    <a:pt x="609473" y="494820"/>
                  </a:cubicBezTo>
                  <a:lnTo>
                    <a:pt x="609473" y="529048"/>
                  </a:lnTo>
                  <a:cubicBezTo>
                    <a:pt x="609473" y="561061"/>
                    <a:pt x="583360" y="587034"/>
                    <a:pt x="551399" y="587034"/>
                  </a:cubicBezTo>
                  <a:lnTo>
                    <a:pt x="58074" y="587034"/>
                  </a:lnTo>
                  <a:cubicBezTo>
                    <a:pt x="26012" y="587034"/>
                    <a:pt x="0" y="561061"/>
                    <a:pt x="0" y="529048"/>
                  </a:cubicBezTo>
                  <a:lnTo>
                    <a:pt x="0" y="494820"/>
                  </a:lnTo>
                  <a:cubicBezTo>
                    <a:pt x="0" y="464015"/>
                    <a:pt x="12401" y="428679"/>
                    <a:pt x="28129" y="414485"/>
                  </a:cubicBezTo>
                  <a:cubicBezTo>
                    <a:pt x="43757" y="400492"/>
                    <a:pt x="79851" y="388311"/>
                    <a:pt x="110501" y="386700"/>
                  </a:cubicBezTo>
                  <a:close/>
                  <a:moveTo>
                    <a:pt x="316407" y="206077"/>
                  </a:moveTo>
                  <a:lnTo>
                    <a:pt x="316407" y="272924"/>
                  </a:lnTo>
                  <a:cubicBezTo>
                    <a:pt x="325379" y="271817"/>
                    <a:pt x="331832" y="269703"/>
                    <a:pt x="335965" y="266783"/>
                  </a:cubicBezTo>
                  <a:cubicBezTo>
                    <a:pt x="343023" y="261548"/>
                    <a:pt x="346551" y="252488"/>
                    <a:pt x="346551" y="239602"/>
                  </a:cubicBezTo>
                  <a:cubicBezTo>
                    <a:pt x="346551" y="229736"/>
                    <a:pt x="343224" y="222084"/>
                    <a:pt x="336570" y="216346"/>
                  </a:cubicBezTo>
                  <a:cubicBezTo>
                    <a:pt x="332638" y="213024"/>
                    <a:pt x="325884" y="209601"/>
                    <a:pt x="316407" y="206077"/>
                  </a:cubicBezTo>
                  <a:close/>
                  <a:moveTo>
                    <a:pt x="299872" y="94230"/>
                  </a:moveTo>
                  <a:cubicBezTo>
                    <a:pt x="289891" y="94431"/>
                    <a:pt x="282531" y="97149"/>
                    <a:pt x="277793" y="102183"/>
                  </a:cubicBezTo>
                  <a:cubicBezTo>
                    <a:pt x="272954" y="107317"/>
                    <a:pt x="270534" y="114163"/>
                    <a:pt x="270534" y="122922"/>
                  </a:cubicBezTo>
                  <a:cubicBezTo>
                    <a:pt x="270534" y="132586"/>
                    <a:pt x="274163" y="140137"/>
                    <a:pt x="281322" y="145674"/>
                  </a:cubicBezTo>
                  <a:cubicBezTo>
                    <a:pt x="285354" y="148795"/>
                    <a:pt x="291504" y="151613"/>
                    <a:pt x="299872" y="154231"/>
                  </a:cubicBezTo>
                  <a:close/>
                  <a:moveTo>
                    <a:pt x="316407" y="42585"/>
                  </a:moveTo>
                  <a:lnTo>
                    <a:pt x="316407" y="56478"/>
                  </a:lnTo>
                  <a:cubicBezTo>
                    <a:pt x="334957" y="57887"/>
                    <a:pt x="349576" y="62518"/>
                    <a:pt x="360061" y="70169"/>
                  </a:cubicBezTo>
                  <a:cubicBezTo>
                    <a:pt x="379318" y="82350"/>
                    <a:pt x="389198" y="102082"/>
                    <a:pt x="389904" y="129465"/>
                  </a:cubicBezTo>
                  <a:lnTo>
                    <a:pt x="344837" y="129465"/>
                  </a:lnTo>
                  <a:cubicBezTo>
                    <a:pt x="344031" y="119297"/>
                    <a:pt x="342317" y="111948"/>
                    <a:pt x="339797" y="107217"/>
                  </a:cubicBezTo>
                  <a:cubicBezTo>
                    <a:pt x="335562" y="99163"/>
                    <a:pt x="327698" y="94733"/>
                    <a:pt x="316407" y="93928"/>
                  </a:cubicBezTo>
                  <a:lnTo>
                    <a:pt x="316407" y="159063"/>
                  </a:lnTo>
                  <a:cubicBezTo>
                    <a:pt x="343527" y="168426"/>
                    <a:pt x="361674" y="176681"/>
                    <a:pt x="371050" y="183829"/>
                  </a:cubicBezTo>
                  <a:cubicBezTo>
                    <a:pt x="386375" y="195809"/>
                    <a:pt x="394037" y="212722"/>
                    <a:pt x="394037" y="234467"/>
                  </a:cubicBezTo>
                  <a:cubicBezTo>
                    <a:pt x="394037" y="263159"/>
                    <a:pt x="383451" y="284099"/>
                    <a:pt x="362380" y="297086"/>
                  </a:cubicBezTo>
                  <a:cubicBezTo>
                    <a:pt x="349475" y="305039"/>
                    <a:pt x="334151" y="309670"/>
                    <a:pt x="316407" y="311079"/>
                  </a:cubicBezTo>
                  <a:lnTo>
                    <a:pt x="316407" y="318328"/>
                  </a:lnTo>
                  <a:cubicBezTo>
                    <a:pt x="388593" y="313697"/>
                    <a:pt x="445959" y="253696"/>
                    <a:pt x="445959" y="180507"/>
                  </a:cubicBezTo>
                  <a:cubicBezTo>
                    <a:pt x="445959" y="107217"/>
                    <a:pt x="388593" y="47316"/>
                    <a:pt x="316407" y="42585"/>
                  </a:cubicBezTo>
                  <a:close/>
                  <a:moveTo>
                    <a:pt x="299872" y="42484"/>
                  </a:moveTo>
                  <a:cubicBezTo>
                    <a:pt x="226980" y="46410"/>
                    <a:pt x="168808" y="106713"/>
                    <a:pt x="168808" y="180507"/>
                  </a:cubicBezTo>
                  <a:cubicBezTo>
                    <a:pt x="168808" y="254199"/>
                    <a:pt x="226980" y="314502"/>
                    <a:pt x="299872" y="318428"/>
                  </a:cubicBezTo>
                  <a:lnTo>
                    <a:pt x="299872" y="311381"/>
                  </a:lnTo>
                  <a:cubicBezTo>
                    <a:pt x="277390" y="308864"/>
                    <a:pt x="260553" y="303931"/>
                    <a:pt x="249564" y="296683"/>
                  </a:cubicBezTo>
                  <a:cubicBezTo>
                    <a:pt x="230005" y="283596"/>
                    <a:pt x="220427" y="261246"/>
                    <a:pt x="220729" y="229635"/>
                  </a:cubicBezTo>
                  <a:lnTo>
                    <a:pt x="266904" y="229635"/>
                  </a:lnTo>
                  <a:cubicBezTo>
                    <a:pt x="268518" y="244031"/>
                    <a:pt x="270736" y="253696"/>
                    <a:pt x="273659" y="258528"/>
                  </a:cubicBezTo>
                  <a:cubicBezTo>
                    <a:pt x="278095" y="266179"/>
                    <a:pt x="286867" y="271112"/>
                    <a:pt x="299872" y="273428"/>
                  </a:cubicBezTo>
                  <a:lnTo>
                    <a:pt x="299872" y="200440"/>
                  </a:lnTo>
                  <a:lnTo>
                    <a:pt x="285959" y="196312"/>
                  </a:lnTo>
                  <a:cubicBezTo>
                    <a:pt x="264182" y="189970"/>
                    <a:pt x="248757" y="181010"/>
                    <a:pt x="239784" y="169634"/>
                  </a:cubicBezTo>
                  <a:cubicBezTo>
                    <a:pt x="230811" y="158258"/>
                    <a:pt x="226375" y="144466"/>
                    <a:pt x="226375" y="128459"/>
                  </a:cubicBezTo>
                  <a:cubicBezTo>
                    <a:pt x="226375" y="117787"/>
                    <a:pt x="228089" y="108223"/>
                    <a:pt x="231618" y="99566"/>
                  </a:cubicBezTo>
                  <a:cubicBezTo>
                    <a:pt x="235046" y="90908"/>
                    <a:pt x="239986" y="83357"/>
                    <a:pt x="246237" y="77115"/>
                  </a:cubicBezTo>
                  <a:cubicBezTo>
                    <a:pt x="254302" y="69062"/>
                    <a:pt x="263376" y="63424"/>
                    <a:pt x="273256" y="60404"/>
                  </a:cubicBezTo>
                  <a:cubicBezTo>
                    <a:pt x="279406" y="58390"/>
                    <a:pt x="288177" y="56981"/>
                    <a:pt x="299872" y="56075"/>
                  </a:cubicBezTo>
                  <a:close/>
                  <a:moveTo>
                    <a:pt x="307333" y="0"/>
                  </a:moveTo>
                  <a:cubicBezTo>
                    <a:pt x="407043" y="0"/>
                    <a:pt x="488101" y="80941"/>
                    <a:pt x="488101" y="180507"/>
                  </a:cubicBezTo>
                  <a:cubicBezTo>
                    <a:pt x="488101" y="279971"/>
                    <a:pt x="407043" y="361013"/>
                    <a:pt x="307333" y="361013"/>
                  </a:cubicBezTo>
                  <a:cubicBezTo>
                    <a:pt x="207724" y="361013"/>
                    <a:pt x="126665" y="279971"/>
                    <a:pt x="126665" y="180507"/>
                  </a:cubicBezTo>
                  <a:cubicBezTo>
                    <a:pt x="126665" y="80941"/>
                    <a:pt x="207724" y="0"/>
                    <a:pt x="307333" y="0"/>
                  </a:cubicBezTo>
                  <a:close/>
                </a:path>
              </a:pathLst>
            </a:custGeom>
            <a:solidFill>
              <a:srgbClr val="1B1B1B"/>
            </a:solidFill>
            <a:ln>
              <a:noFill/>
            </a:ln>
          </p:spPr>
          <p:txBody>
            <a:bodyPr vert="horz" wrap="square" lIns="182832" tIns="91416" rIns="182832" bIns="91416"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US" sz="7200">
                <a:gradFill>
                  <a:gsLst>
                    <a:gs pos="0">
                      <a:srgbClr val="EAD074"/>
                    </a:gs>
                    <a:gs pos="100000">
                      <a:srgbClr val="9D611F"/>
                    </a:gs>
                  </a:gsLst>
                  <a:lin ang="2700000" scaled="1"/>
                </a:gradFill>
              </a:endParaRPr>
            </a:p>
          </p:txBody>
        </p:sp>
        <p:sp>
          <p:nvSpPr>
            <p:cNvPr id="17" name="îŝḷîḓé-Freeform 70"/>
            <p:cNvSpPr>
              <a:spLocks noEditPoints="1"/>
            </p:cNvSpPr>
            <p:nvPr/>
          </p:nvSpPr>
          <p:spPr bwMode="auto">
            <a:xfrm>
              <a:off x="5580626" y="3332833"/>
              <a:ext cx="222047" cy="213872"/>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rgbClr val="1B1B1B"/>
            </a:solidFill>
            <a:ln>
              <a:noFill/>
            </a:ln>
          </p:spPr>
          <p:txBody>
            <a:bodyPr vert="horz" wrap="square" lIns="288000" tIns="91416" rIns="182832" bIns="91416"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defTabSz="1828165">
                <a:lnSpc>
                  <a:spcPct val="150000"/>
                </a:lnSpc>
              </a:pPr>
              <a:endParaRPr lang="en-GB" sz="3600" kern="0" dirty="0">
                <a:gradFill>
                  <a:gsLst>
                    <a:gs pos="0">
                      <a:srgbClr val="EAD074"/>
                    </a:gs>
                    <a:gs pos="100000">
                      <a:srgbClr val="9D611F"/>
                    </a:gs>
                  </a:gsLst>
                  <a:lin ang="2700000" scaled="1"/>
                </a:gradFill>
                <a:cs typeface="+mn-ea"/>
                <a:sym typeface="+mn-lt"/>
              </a:endParaRPr>
            </a:p>
          </p:txBody>
        </p:sp>
        <p:sp>
          <p:nvSpPr>
            <p:cNvPr id="18" name="îŝḷîḓé-university7"/>
            <p:cNvSpPr/>
            <p:nvPr/>
          </p:nvSpPr>
          <p:spPr bwMode="auto">
            <a:xfrm>
              <a:off x="5121185" y="4053263"/>
              <a:ext cx="222047" cy="213872"/>
            </a:xfrm>
            <a:custGeom>
              <a:avLst/>
              <a:gdLst>
                <a:gd name="T0" fmla="*/ 3413 w 6827"/>
                <a:gd name="T1" fmla="*/ 0 h 5912"/>
                <a:gd name="T2" fmla="*/ 0 w 6827"/>
                <a:gd name="T3" fmla="*/ 5912 h 5912"/>
                <a:gd name="T4" fmla="*/ 6827 w 6827"/>
                <a:gd name="T5" fmla="*/ 5912 h 5912"/>
                <a:gd name="T6" fmla="*/ 3413 w 6827"/>
                <a:gd name="T7" fmla="*/ 0 h 5912"/>
                <a:gd name="T8" fmla="*/ 3413 w 6827"/>
                <a:gd name="T9" fmla="*/ 972 h 5912"/>
                <a:gd name="T10" fmla="*/ 4489 w 6827"/>
                <a:gd name="T11" fmla="*/ 2835 h 5912"/>
                <a:gd name="T12" fmla="*/ 2338 w 6827"/>
                <a:gd name="T13" fmla="*/ 2835 h 5912"/>
                <a:gd name="T14" fmla="*/ 3413 w 6827"/>
                <a:gd name="T15" fmla="*/ 972 h 5912"/>
                <a:gd name="T16" fmla="*/ 842 w 6827"/>
                <a:gd name="T17" fmla="*/ 5426 h 5912"/>
                <a:gd name="T18" fmla="*/ 1917 w 6827"/>
                <a:gd name="T19" fmla="*/ 3564 h 5912"/>
                <a:gd name="T20" fmla="*/ 2993 w 6827"/>
                <a:gd name="T21" fmla="*/ 5426 h 5912"/>
                <a:gd name="T22" fmla="*/ 842 w 6827"/>
                <a:gd name="T23" fmla="*/ 5426 h 5912"/>
                <a:gd name="T24" fmla="*/ 2338 w 6827"/>
                <a:gd name="T25" fmla="*/ 3321 h 5912"/>
                <a:gd name="T26" fmla="*/ 4489 w 6827"/>
                <a:gd name="T27" fmla="*/ 3321 h 5912"/>
                <a:gd name="T28" fmla="*/ 3413 w 6827"/>
                <a:gd name="T29" fmla="*/ 5183 h 5912"/>
                <a:gd name="T30" fmla="*/ 2338 w 6827"/>
                <a:gd name="T31" fmla="*/ 3321 h 5912"/>
                <a:gd name="T32" fmla="*/ 4910 w 6827"/>
                <a:gd name="T33" fmla="*/ 3564 h 5912"/>
                <a:gd name="T34" fmla="*/ 5985 w 6827"/>
                <a:gd name="T35" fmla="*/ 5426 h 5912"/>
                <a:gd name="T36" fmla="*/ 3834 w 6827"/>
                <a:gd name="T37" fmla="*/ 5426 h 5912"/>
                <a:gd name="T38" fmla="*/ 4910 w 6827"/>
                <a:gd name="T39" fmla="*/ 3564 h 5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27" h="5912">
                  <a:moveTo>
                    <a:pt x="3413" y="0"/>
                  </a:moveTo>
                  <a:lnTo>
                    <a:pt x="0" y="5912"/>
                  </a:lnTo>
                  <a:lnTo>
                    <a:pt x="6827" y="5912"/>
                  </a:lnTo>
                  <a:lnTo>
                    <a:pt x="3413" y="0"/>
                  </a:lnTo>
                  <a:close/>
                  <a:moveTo>
                    <a:pt x="3413" y="972"/>
                  </a:moveTo>
                  <a:lnTo>
                    <a:pt x="4489" y="2835"/>
                  </a:lnTo>
                  <a:lnTo>
                    <a:pt x="2338" y="2835"/>
                  </a:lnTo>
                  <a:lnTo>
                    <a:pt x="3413" y="972"/>
                  </a:lnTo>
                  <a:close/>
                  <a:moveTo>
                    <a:pt x="842" y="5426"/>
                  </a:moveTo>
                  <a:lnTo>
                    <a:pt x="1917" y="3564"/>
                  </a:lnTo>
                  <a:lnTo>
                    <a:pt x="2993" y="5426"/>
                  </a:lnTo>
                  <a:lnTo>
                    <a:pt x="842" y="5426"/>
                  </a:lnTo>
                  <a:close/>
                  <a:moveTo>
                    <a:pt x="2338" y="3321"/>
                  </a:moveTo>
                  <a:lnTo>
                    <a:pt x="4489" y="3321"/>
                  </a:lnTo>
                  <a:lnTo>
                    <a:pt x="3413" y="5183"/>
                  </a:lnTo>
                  <a:lnTo>
                    <a:pt x="2338" y="3321"/>
                  </a:lnTo>
                  <a:close/>
                  <a:moveTo>
                    <a:pt x="4910" y="3564"/>
                  </a:moveTo>
                  <a:lnTo>
                    <a:pt x="5985" y="5426"/>
                  </a:lnTo>
                  <a:lnTo>
                    <a:pt x="3834" y="5426"/>
                  </a:lnTo>
                  <a:lnTo>
                    <a:pt x="4910" y="3564"/>
                  </a:lnTo>
                  <a:close/>
                </a:path>
              </a:pathLst>
            </a:custGeom>
            <a:solidFill>
              <a:srgbClr val="1B1B1B"/>
            </a:solidFill>
            <a:ln>
              <a:noFill/>
            </a:ln>
          </p:spPr>
          <p:txBody>
            <a:bodyPr vert="horz" wrap="square" lIns="91440" tIns="45720" rIns="91440" bIns="45720" numCol="1" anchor="t" anchorCtr="0" compatLnSpc="1">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dirty="0">
                <a:gradFill>
                  <a:gsLst>
                    <a:gs pos="0">
                      <a:srgbClr val="EAD074"/>
                    </a:gs>
                    <a:gs pos="100000">
                      <a:srgbClr val="9D611F"/>
                    </a:gs>
                  </a:gsLst>
                  <a:lin ang="2700000" scaled="1"/>
                </a:gradFill>
              </a:endParaRPr>
            </a:p>
          </p:txBody>
        </p:sp>
        <p:sp>
          <p:nvSpPr>
            <p:cNvPr id="19" name="îŝḷîḓé-AutoShape 75"/>
            <p:cNvSpPr/>
            <p:nvPr/>
          </p:nvSpPr>
          <p:spPr bwMode="auto">
            <a:xfrm>
              <a:off x="6813384" y="4053263"/>
              <a:ext cx="222047" cy="213872"/>
            </a:xfrm>
            <a:custGeom>
              <a:avLst/>
              <a:gdLst>
                <a:gd name="connsiteX0" fmla="*/ 0 w 582235"/>
                <a:gd name="connsiteY0" fmla="*/ 404481 h 606722"/>
                <a:gd name="connsiteX1" fmla="*/ 101261 w 582235"/>
                <a:gd name="connsiteY1" fmla="*/ 404481 h 606722"/>
                <a:gd name="connsiteX2" fmla="*/ 101261 w 582235"/>
                <a:gd name="connsiteY2" fmla="*/ 606722 h 606722"/>
                <a:gd name="connsiteX3" fmla="*/ 0 w 582235"/>
                <a:gd name="connsiteY3" fmla="*/ 606722 h 606722"/>
                <a:gd name="connsiteX4" fmla="*/ 151927 w 582235"/>
                <a:gd name="connsiteY4" fmla="*/ 328623 h 606722"/>
                <a:gd name="connsiteX5" fmla="*/ 253188 w 582235"/>
                <a:gd name="connsiteY5" fmla="*/ 328623 h 606722"/>
                <a:gd name="connsiteX6" fmla="*/ 253188 w 582235"/>
                <a:gd name="connsiteY6" fmla="*/ 606722 h 606722"/>
                <a:gd name="connsiteX7" fmla="*/ 151927 w 582235"/>
                <a:gd name="connsiteY7" fmla="*/ 606722 h 606722"/>
                <a:gd name="connsiteX8" fmla="*/ 303855 w 582235"/>
                <a:gd name="connsiteY8" fmla="*/ 252766 h 606722"/>
                <a:gd name="connsiteX9" fmla="*/ 405046 w 582235"/>
                <a:gd name="connsiteY9" fmla="*/ 252766 h 606722"/>
                <a:gd name="connsiteX10" fmla="*/ 405046 w 582235"/>
                <a:gd name="connsiteY10" fmla="*/ 606722 h 606722"/>
                <a:gd name="connsiteX11" fmla="*/ 303855 w 582235"/>
                <a:gd name="connsiteY11" fmla="*/ 606722 h 606722"/>
                <a:gd name="connsiteX12" fmla="*/ 455711 w 582235"/>
                <a:gd name="connsiteY12" fmla="*/ 202241 h 606722"/>
                <a:gd name="connsiteX13" fmla="*/ 556972 w 582235"/>
                <a:gd name="connsiteY13" fmla="*/ 202241 h 606722"/>
                <a:gd name="connsiteX14" fmla="*/ 556972 w 582235"/>
                <a:gd name="connsiteY14" fmla="*/ 606722 h 606722"/>
                <a:gd name="connsiteX15" fmla="*/ 455711 w 582235"/>
                <a:gd name="connsiteY15" fmla="*/ 606722 h 606722"/>
                <a:gd name="connsiteX16" fmla="*/ 455697 w 582235"/>
                <a:gd name="connsiteY16" fmla="*/ 0 h 606722"/>
                <a:gd name="connsiteX17" fmla="*/ 556785 w 582235"/>
                <a:gd name="connsiteY17" fmla="*/ 0 h 606722"/>
                <a:gd name="connsiteX18" fmla="*/ 556874 w 582235"/>
                <a:gd name="connsiteY18" fmla="*/ 0 h 606722"/>
                <a:gd name="connsiteX19" fmla="*/ 556963 w 582235"/>
                <a:gd name="connsiteY19" fmla="*/ 0 h 606722"/>
                <a:gd name="connsiteX20" fmla="*/ 557675 w 582235"/>
                <a:gd name="connsiteY20" fmla="*/ 0 h 606722"/>
                <a:gd name="connsiteX21" fmla="*/ 559366 w 582235"/>
                <a:gd name="connsiteY21" fmla="*/ 89 h 606722"/>
                <a:gd name="connsiteX22" fmla="*/ 560611 w 582235"/>
                <a:gd name="connsiteY22" fmla="*/ 267 h 606722"/>
                <a:gd name="connsiteX23" fmla="*/ 561857 w 582235"/>
                <a:gd name="connsiteY23" fmla="*/ 444 h 606722"/>
                <a:gd name="connsiteX24" fmla="*/ 563192 w 582235"/>
                <a:gd name="connsiteY24" fmla="*/ 800 h 606722"/>
                <a:gd name="connsiteX25" fmla="*/ 564171 w 582235"/>
                <a:gd name="connsiteY25" fmla="*/ 1067 h 606722"/>
                <a:gd name="connsiteX26" fmla="*/ 565506 w 582235"/>
                <a:gd name="connsiteY26" fmla="*/ 1511 h 606722"/>
                <a:gd name="connsiteX27" fmla="*/ 566574 w 582235"/>
                <a:gd name="connsiteY27" fmla="*/ 1867 h 606722"/>
                <a:gd name="connsiteX28" fmla="*/ 567730 w 582235"/>
                <a:gd name="connsiteY28" fmla="*/ 2400 h 606722"/>
                <a:gd name="connsiteX29" fmla="*/ 568798 w 582235"/>
                <a:gd name="connsiteY29" fmla="*/ 2933 h 606722"/>
                <a:gd name="connsiteX30" fmla="*/ 569777 w 582235"/>
                <a:gd name="connsiteY30" fmla="*/ 3467 h 606722"/>
                <a:gd name="connsiteX31" fmla="*/ 570934 w 582235"/>
                <a:gd name="connsiteY31" fmla="*/ 4178 h 606722"/>
                <a:gd name="connsiteX32" fmla="*/ 571824 w 582235"/>
                <a:gd name="connsiteY32" fmla="*/ 4800 h 606722"/>
                <a:gd name="connsiteX33" fmla="*/ 572891 w 582235"/>
                <a:gd name="connsiteY33" fmla="*/ 5689 h 606722"/>
                <a:gd name="connsiteX34" fmla="*/ 573781 w 582235"/>
                <a:gd name="connsiteY34" fmla="*/ 6489 h 606722"/>
                <a:gd name="connsiteX35" fmla="*/ 574760 w 582235"/>
                <a:gd name="connsiteY35" fmla="*/ 7289 h 606722"/>
                <a:gd name="connsiteX36" fmla="*/ 575917 w 582235"/>
                <a:gd name="connsiteY36" fmla="*/ 8533 h 606722"/>
                <a:gd name="connsiteX37" fmla="*/ 576451 w 582235"/>
                <a:gd name="connsiteY37" fmla="*/ 9066 h 606722"/>
                <a:gd name="connsiteX38" fmla="*/ 576451 w 582235"/>
                <a:gd name="connsiteY38" fmla="*/ 9155 h 606722"/>
                <a:gd name="connsiteX39" fmla="*/ 577964 w 582235"/>
                <a:gd name="connsiteY39" fmla="*/ 11200 h 606722"/>
                <a:gd name="connsiteX40" fmla="*/ 578053 w 582235"/>
                <a:gd name="connsiteY40" fmla="*/ 11289 h 606722"/>
                <a:gd name="connsiteX41" fmla="*/ 579209 w 582235"/>
                <a:gd name="connsiteY41" fmla="*/ 13244 h 606722"/>
                <a:gd name="connsiteX42" fmla="*/ 579743 w 582235"/>
                <a:gd name="connsiteY42" fmla="*/ 14222 h 606722"/>
                <a:gd name="connsiteX43" fmla="*/ 580277 w 582235"/>
                <a:gd name="connsiteY43" fmla="*/ 15555 h 606722"/>
                <a:gd name="connsiteX44" fmla="*/ 580722 w 582235"/>
                <a:gd name="connsiteY44" fmla="*/ 16711 h 606722"/>
                <a:gd name="connsiteX45" fmla="*/ 581167 w 582235"/>
                <a:gd name="connsiteY45" fmla="*/ 17866 h 606722"/>
                <a:gd name="connsiteX46" fmla="*/ 581523 w 582235"/>
                <a:gd name="connsiteY46" fmla="*/ 19199 h 606722"/>
                <a:gd name="connsiteX47" fmla="*/ 581790 w 582235"/>
                <a:gd name="connsiteY47" fmla="*/ 20266 h 606722"/>
                <a:gd name="connsiteX48" fmla="*/ 582146 w 582235"/>
                <a:gd name="connsiteY48" fmla="*/ 22488 h 606722"/>
                <a:gd name="connsiteX49" fmla="*/ 582146 w 582235"/>
                <a:gd name="connsiteY49" fmla="*/ 22666 h 606722"/>
                <a:gd name="connsiteX50" fmla="*/ 582235 w 582235"/>
                <a:gd name="connsiteY50" fmla="*/ 25244 h 606722"/>
                <a:gd name="connsiteX51" fmla="*/ 582235 w 582235"/>
                <a:gd name="connsiteY51" fmla="*/ 126396 h 606722"/>
                <a:gd name="connsiteX52" fmla="*/ 556963 w 582235"/>
                <a:gd name="connsiteY52" fmla="*/ 151728 h 606722"/>
                <a:gd name="connsiteX53" fmla="*/ 531691 w 582235"/>
                <a:gd name="connsiteY53" fmla="*/ 126396 h 606722"/>
                <a:gd name="connsiteX54" fmla="*/ 531691 w 582235"/>
                <a:gd name="connsiteY54" fmla="*/ 79286 h 606722"/>
                <a:gd name="connsiteX55" fmla="*/ 421260 w 582235"/>
                <a:gd name="connsiteY55" fmla="*/ 171106 h 606722"/>
                <a:gd name="connsiteX56" fmla="*/ 385666 w 582235"/>
                <a:gd name="connsiteY56" fmla="*/ 167906 h 606722"/>
                <a:gd name="connsiteX57" fmla="*/ 388869 w 582235"/>
                <a:gd name="connsiteY57" fmla="*/ 132262 h 606722"/>
                <a:gd name="connsiteX58" fmla="*/ 487020 w 582235"/>
                <a:gd name="connsiteY58" fmla="*/ 50576 h 606722"/>
                <a:gd name="connsiteX59" fmla="*/ 455697 w 582235"/>
                <a:gd name="connsiteY59" fmla="*/ 50576 h 606722"/>
                <a:gd name="connsiteX60" fmla="*/ 430425 w 582235"/>
                <a:gd name="connsiteY60" fmla="*/ 25244 h 606722"/>
                <a:gd name="connsiteX61" fmla="*/ 455697 w 582235"/>
                <a:gd name="connsiteY6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82235" h="606722">
                  <a:moveTo>
                    <a:pt x="0" y="404481"/>
                  </a:moveTo>
                  <a:lnTo>
                    <a:pt x="101261" y="404481"/>
                  </a:lnTo>
                  <a:lnTo>
                    <a:pt x="101261" y="606722"/>
                  </a:lnTo>
                  <a:lnTo>
                    <a:pt x="0" y="606722"/>
                  </a:lnTo>
                  <a:close/>
                  <a:moveTo>
                    <a:pt x="151927" y="328623"/>
                  </a:moveTo>
                  <a:lnTo>
                    <a:pt x="253188" y="328623"/>
                  </a:lnTo>
                  <a:lnTo>
                    <a:pt x="253188" y="606722"/>
                  </a:lnTo>
                  <a:lnTo>
                    <a:pt x="151927" y="606722"/>
                  </a:lnTo>
                  <a:close/>
                  <a:moveTo>
                    <a:pt x="303855" y="252766"/>
                  </a:moveTo>
                  <a:lnTo>
                    <a:pt x="405046" y="252766"/>
                  </a:lnTo>
                  <a:lnTo>
                    <a:pt x="405046" y="606722"/>
                  </a:lnTo>
                  <a:lnTo>
                    <a:pt x="303855" y="606722"/>
                  </a:lnTo>
                  <a:close/>
                  <a:moveTo>
                    <a:pt x="455711" y="202241"/>
                  </a:moveTo>
                  <a:lnTo>
                    <a:pt x="556972" y="202241"/>
                  </a:lnTo>
                  <a:lnTo>
                    <a:pt x="556972" y="606722"/>
                  </a:lnTo>
                  <a:lnTo>
                    <a:pt x="455711" y="606722"/>
                  </a:lnTo>
                  <a:close/>
                  <a:moveTo>
                    <a:pt x="455697" y="0"/>
                  </a:moveTo>
                  <a:lnTo>
                    <a:pt x="556785" y="0"/>
                  </a:lnTo>
                  <a:lnTo>
                    <a:pt x="556874" y="0"/>
                  </a:lnTo>
                  <a:lnTo>
                    <a:pt x="556963" y="0"/>
                  </a:lnTo>
                  <a:cubicBezTo>
                    <a:pt x="557230" y="0"/>
                    <a:pt x="557408" y="0"/>
                    <a:pt x="557675" y="0"/>
                  </a:cubicBezTo>
                  <a:cubicBezTo>
                    <a:pt x="558298" y="89"/>
                    <a:pt x="558832" y="89"/>
                    <a:pt x="559366" y="89"/>
                  </a:cubicBezTo>
                  <a:cubicBezTo>
                    <a:pt x="559811" y="178"/>
                    <a:pt x="560256" y="267"/>
                    <a:pt x="560611" y="267"/>
                  </a:cubicBezTo>
                  <a:cubicBezTo>
                    <a:pt x="561056" y="356"/>
                    <a:pt x="561412" y="444"/>
                    <a:pt x="561857" y="444"/>
                  </a:cubicBezTo>
                  <a:cubicBezTo>
                    <a:pt x="562302" y="533"/>
                    <a:pt x="562747" y="711"/>
                    <a:pt x="563192" y="800"/>
                  </a:cubicBezTo>
                  <a:cubicBezTo>
                    <a:pt x="563548" y="889"/>
                    <a:pt x="563904" y="978"/>
                    <a:pt x="564171" y="1067"/>
                  </a:cubicBezTo>
                  <a:cubicBezTo>
                    <a:pt x="564616" y="1156"/>
                    <a:pt x="565061" y="1333"/>
                    <a:pt x="565506" y="1511"/>
                  </a:cubicBezTo>
                  <a:cubicBezTo>
                    <a:pt x="565862" y="1600"/>
                    <a:pt x="566218" y="1778"/>
                    <a:pt x="566574" y="1867"/>
                  </a:cubicBezTo>
                  <a:cubicBezTo>
                    <a:pt x="566929" y="2044"/>
                    <a:pt x="567285" y="2222"/>
                    <a:pt x="567730" y="2400"/>
                  </a:cubicBezTo>
                  <a:cubicBezTo>
                    <a:pt x="568086" y="2578"/>
                    <a:pt x="568442" y="2755"/>
                    <a:pt x="568798" y="2933"/>
                  </a:cubicBezTo>
                  <a:cubicBezTo>
                    <a:pt x="569154" y="3111"/>
                    <a:pt x="569421" y="3289"/>
                    <a:pt x="569777" y="3467"/>
                  </a:cubicBezTo>
                  <a:cubicBezTo>
                    <a:pt x="570133" y="3733"/>
                    <a:pt x="570578" y="4000"/>
                    <a:pt x="570934" y="4178"/>
                  </a:cubicBezTo>
                  <a:cubicBezTo>
                    <a:pt x="571201" y="4444"/>
                    <a:pt x="571557" y="4622"/>
                    <a:pt x="571824" y="4800"/>
                  </a:cubicBezTo>
                  <a:cubicBezTo>
                    <a:pt x="572180" y="5155"/>
                    <a:pt x="572536" y="5422"/>
                    <a:pt x="572891" y="5689"/>
                  </a:cubicBezTo>
                  <a:cubicBezTo>
                    <a:pt x="573247" y="5955"/>
                    <a:pt x="573514" y="6222"/>
                    <a:pt x="573781" y="6489"/>
                  </a:cubicBezTo>
                  <a:cubicBezTo>
                    <a:pt x="574137" y="6755"/>
                    <a:pt x="574493" y="7022"/>
                    <a:pt x="574760" y="7289"/>
                  </a:cubicBezTo>
                  <a:cubicBezTo>
                    <a:pt x="575205" y="7733"/>
                    <a:pt x="575561" y="8178"/>
                    <a:pt x="575917" y="8533"/>
                  </a:cubicBezTo>
                  <a:cubicBezTo>
                    <a:pt x="576095" y="8711"/>
                    <a:pt x="576273" y="8889"/>
                    <a:pt x="576451" y="9066"/>
                  </a:cubicBezTo>
                  <a:cubicBezTo>
                    <a:pt x="576451" y="9155"/>
                    <a:pt x="576451" y="9155"/>
                    <a:pt x="576451" y="9155"/>
                  </a:cubicBezTo>
                  <a:cubicBezTo>
                    <a:pt x="576985" y="9777"/>
                    <a:pt x="577519" y="10489"/>
                    <a:pt x="577964" y="11200"/>
                  </a:cubicBezTo>
                  <a:cubicBezTo>
                    <a:pt x="577964" y="11200"/>
                    <a:pt x="578053" y="11289"/>
                    <a:pt x="578053" y="11289"/>
                  </a:cubicBezTo>
                  <a:cubicBezTo>
                    <a:pt x="578498" y="12000"/>
                    <a:pt x="578854" y="12622"/>
                    <a:pt x="579209" y="13244"/>
                  </a:cubicBezTo>
                  <a:cubicBezTo>
                    <a:pt x="579387" y="13600"/>
                    <a:pt x="579565" y="13955"/>
                    <a:pt x="579743" y="14222"/>
                  </a:cubicBezTo>
                  <a:cubicBezTo>
                    <a:pt x="579921" y="14666"/>
                    <a:pt x="580099" y="15111"/>
                    <a:pt x="580277" y="15555"/>
                  </a:cubicBezTo>
                  <a:cubicBezTo>
                    <a:pt x="580455" y="15911"/>
                    <a:pt x="580633" y="16266"/>
                    <a:pt x="580722" y="16711"/>
                  </a:cubicBezTo>
                  <a:cubicBezTo>
                    <a:pt x="580900" y="17066"/>
                    <a:pt x="581078" y="17422"/>
                    <a:pt x="581167" y="17866"/>
                  </a:cubicBezTo>
                  <a:cubicBezTo>
                    <a:pt x="581256" y="18311"/>
                    <a:pt x="581434" y="18755"/>
                    <a:pt x="581523" y="19199"/>
                  </a:cubicBezTo>
                  <a:cubicBezTo>
                    <a:pt x="581612" y="19555"/>
                    <a:pt x="581701" y="19910"/>
                    <a:pt x="581790" y="20266"/>
                  </a:cubicBezTo>
                  <a:cubicBezTo>
                    <a:pt x="581879" y="20977"/>
                    <a:pt x="582057" y="21777"/>
                    <a:pt x="582146" y="22488"/>
                  </a:cubicBezTo>
                  <a:cubicBezTo>
                    <a:pt x="582146" y="22577"/>
                    <a:pt x="582146" y="22666"/>
                    <a:pt x="582146" y="22666"/>
                  </a:cubicBezTo>
                  <a:cubicBezTo>
                    <a:pt x="582235" y="23555"/>
                    <a:pt x="582235" y="24355"/>
                    <a:pt x="582235" y="25244"/>
                  </a:cubicBezTo>
                  <a:lnTo>
                    <a:pt x="582235" y="126396"/>
                  </a:lnTo>
                  <a:cubicBezTo>
                    <a:pt x="582235" y="140351"/>
                    <a:pt x="570934" y="151728"/>
                    <a:pt x="556963" y="151728"/>
                  </a:cubicBezTo>
                  <a:cubicBezTo>
                    <a:pt x="542992" y="151728"/>
                    <a:pt x="531691" y="140351"/>
                    <a:pt x="531691" y="126396"/>
                  </a:cubicBezTo>
                  <a:lnTo>
                    <a:pt x="531691" y="79286"/>
                  </a:lnTo>
                  <a:lnTo>
                    <a:pt x="421260" y="171106"/>
                  </a:lnTo>
                  <a:cubicBezTo>
                    <a:pt x="410582" y="180083"/>
                    <a:pt x="394564" y="178572"/>
                    <a:pt x="385666" y="167906"/>
                  </a:cubicBezTo>
                  <a:cubicBezTo>
                    <a:pt x="376678" y="157150"/>
                    <a:pt x="378191" y="141240"/>
                    <a:pt x="388869" y="132262"/>
                  </a:cubicBezTo>
                  <a:lnTo>
                    <a:pt x="487020" y="50576"/>
                  </a:lnTo>
                  <a:lnTo>
                    <a:pt x="455697" y="50576"/>
                  </a:lnTo>
                  <a:cubicBezTo>
                    <a:pt x="441727" y="50576"/>
                    <a:pt x="430425" y="39288"/>
                    <a:pt x="430425" y="25244"/>
                  </a:cubicBezTo>
                  <a:cubicBezTo>
                    <a:pt x="430425" y="11289"/>
                    <a:pt x="441727" y="0"/>
                    <a:pt x="455697" y="0"/>
                  </a:cubicBezTo>
                  <a:close/>
                </a:path>
              </a:pathLst>
            </a:custGeom>
            <a:solidFill>
              <a:srgbClr val="1B1B1B"/>
            </a:solidFill>
            <a:ln>
              <a:noFill/>
            </a:ln>
            <a:effectLst/>
          </p:spPr>
          <p:txBody>
            <a:bodyPr lIns="121888" tIns="121888" rIns="121888" bIns="121888"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fontAlgn="base" hangingPunct="0">
                <a:spcBef>
                  <a:spcPct val="0"/>
                </a:spcBef>
                <a:spcAft>
                  <a:spcPct val="0"/>
                </a:spcAft>
              </a:pPr>
              <a:endParaRPr lang="zh-CN" altLang="zh-CN" sz="6400">
                <a:gradFill>
                  <a:gsLst>
                    <a:gs pos="0">
                      <a:srgbClr val="EAD074"/>
                    </a:gs>
                    <a:gs pos="100000">
                      <a:srgbClr val="9D611F"/>
                    </a:gs>
                  </a:gsLst>
                  <a:lin ang="2700000" scaled="1"/>
                </a:gradFill>
                <a:latin typeface="Calibri" panose="020F0502020204030204" pitchFamily="34" charset="0"/>
                <a:cs typeface="Calibri" panose="020F0502020204030204" pitchFamily="34" charset="0"/>
                <a:sym typeface="Calibri" panose="020F0502020204030204" pitchFamily="34" charset="0"/>
              </a:endParaRPr>
            </a:p>
          </p:txBody>
        </p:sp>
        <p:sp>
          <p:nvSpPr>
            <p:cNvPr id="20" name="îŝḷîḓé-cloud-computing_117325"/>
            <p:cNvSpPr/>
            <p:nvPr/>
          </p:nvSpPr>
          <p:spPr bwMode="auto">
            <a:xfrm>
              <a:off x="5585346" y="4859059"/>
              <a:ext cx="222047" cy="213872"/>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1459" h="580542">
                  <a:moveTo>
                    <a:pt x="213875" y="146706"/>
                  </a:moveTo>
                  <a:cubicBezTo>
                    <a:pt x="227226" y="146706"/>
                    <a:pt x="238084" y="157547"/>
                    <a:pt x="238084" y="171055"/>
                  </a:cubicBezTo>
                  <a:cubicBezTo>
                    <a:pt x="238084" y="184562"/>
                    <a:pt x="227226" y="195493"/>
                    <a:pt x="213875" y="195493"/>
                  </a:cubicBezTo>
                  <a:cubicBezTo>
                    <a:pt x="161630" y="195493"/>
                    <a:pt x="118998" y="238236"/>
                    <a:pt x="118998" y="290755"/>
                  </a:cubicBezTo>
                  <a:cubicBezTo>
                    <a:pt x="118998" y="300086"/>
                    <a:pt x="120422" y="309328"/>
                    <a:pt x="123092" y="318214"/>
                  </a:cubicBezTo>
                  <a:cubicBezTo>
                    <a:pt x="126741" y="330300"/>
                    <a:pt x="120422" y="343274"/>
                    <a:pt x="108673" y="347895"/>
                  </a:cubicBezTo>
                  <a:cubicBezTo>
                    <a:pt x="72182" y="362291"/>
                    <a:pt x="48507" y="397126"/>
                    <a:pt x="48507" y="436582"/>
                  </a:cubicBezTo>
                  <a:cubicBezTo>
                    <a:pt x="48507" y="489101"/>
                    <a:pt x="91050" y="531844"/>
                    <a:pt x="143384" y="531844"/>
                  </a:cubicBezTo>
                  <a:lnTo>
                    <a:pt x="438164" y="531844"/>
                  </a:lnTo>
                  <a:cubicBezTo>
                    <a:pt x="490320" y="531844"/>
                    <a:pt x="532952" y="489101"/>
                    <a:pt x="532952" y="436582"/>
                  </a:cubicBezTo>
                  <a:cubicBezTo>
                    <a:pt x="532952" y="408678"/>
                    <a:pt x="520759" y="382108"/>
                    <a:pt x="499398" y="363979"/>
                  </a:cubicBezTo>
                  <a:cubicBezTo>
                    <a:pt x="494147" y="359625"/>
                    <a:pt x="491032" y="353049"/>
                    <a:pt x="490854" y="346207"/>
                  </a:cubicBezTo>
                  <a:cubicBezTo>
                    <a:pt x="489252" y="294399"/>
                    <a:pt x="447598" y="253876"/>
                    <a:pt x="395976" y="253876"/>
                  </a:cubicBezTo>
                  <a:cubicBezTo>
                    <a:pt x="382625" y="253876"/>
                    <a:pt x="371767" y="243035"/>
                    <a:pt x="371767" y="229528"/>
                  </a:cubicBezTo>
                  <a:cubicBezTo>
                    <a:pt x="371767" y="216020"/>
                    <a:pt x="382625" y="205090"/>
                    <a:pt x="395976" y="205090"/>
                  </a:cubicBezTo>
                  <a:cubicBezTo>
                    <a:pt x="433535" y="205090"/>
                    <a:pt x="468959" y="219575"/>
                    <a:pt x="495927" y="245879"/>
                  </a:cubicBezTo>
                  <a:cubicBezTo>
                    <a:pt x="520225" y="269517"/>
                    <a:pt x="535177" y="300441"/>
                    <a:pt x="538648" y="334032"/>
                  </a:cubicBezTo>
                  <a:cubicBezTo>
                    <a:pt x="565972" y="361047"/>
                    <a:pt x="581459" y="397748"/>
                    <a:pt x="581459" y="436582"/>
                  </a:cubicBezTo>
                  <a:cubicBezTo>
                    <a:pt x="581459" y="516026"/>
                    <a:pt x="517199" y="580542"/>
                    <a:pt x="438164" y="580542"/>
                  </a:cubicBezTo>
                  <a:lnTo>
                    <a:pt x="143384" y="580542"/>
                  </a:lnTo>
                  <a:cubicBezTo>
                    <a:pt x="64349" y="580542"/>
                    <a:pt x="0" y="516026"/>
                    <a:pt x="0" y="436582"/>
                  </a:cubicBezTo>
                  <a:cubicBezTo>
                    <a:pt x="0" y="407079"/>
                    <a:pt x="8811" y="378820"/>
                    <a:pt x="25544" y="354471"/>
                  </a:cubicBezTo>
                  <a:cubicBezTo>
                    <a:pt x="37737" y="336698"/>
                    <a:pt x="53669" y="322124"/>
                    <a:pt x="72004" y="311638"/>
                  </a:cubicBezTo>
                  <a:cubicBezTo>
                    <a:pt x="70936" y="304618"/>
                    <a:pt x="70491" y="297598"/>
                    <a:pt x="70491" y="290666"/>
                  </a:cubicBezTo>
                  <a:cubicBezTo>
                    <a:pt x="70491" y="211222"/>
                    <a:pt x="134840" y="146706"/>
                    <a:pt x="213875" y="146706"/>
                  </a:cubicBezTo>
                  <a:close/>
                  <a:moveTo>
                    <a:pt x="301555" y="0"/>
                  </a:moveTo>
                  <a:cubicBezTo>
                    <a:pt x="314815" y="0"/>
                    <a:pt x="325673" y="10930"/>
                    <a:pt x="325673" y="24259"/>
                  </a:cubicBezTo>
                  <a:lnTo>
                    <a:pt x="325673" y="369392"/>
                  </a:lnTo>
                  <a:lnTo>
                    <a:pt x="379960" y="313055"/>
                  </a:lnTo>
                  <a:cubicBezTo>
                    <a:pt x="389215" y="303458"/>
                    <a:pt x="404433" y="303191"/>
                    <a:pt x="414045" y="312522"/>
                  </a:cubicBezTo>
                  <a:cubicBezTo>
                    <a:pt x="423567" y="321763"/>
                    <a:pt x="423745" y="337225"/>
                    <a:pt x="414490" y="346822"/>
                  </a:cubicBezTo>
                  <a:lnTo>
                    <a:pt x="318642" y="446079"/>
                  </a:lnTo>
                  <a:cubicBezTo>
                    <a:pt x="314103" y="450788"/>
                    <a:pt x="307874" y="453454"/>
                    <a:pt x="301288" y="453454"/>
                  </a:cubicBezTo>
                  <a:cubicBezTo>
                    <a:pt x="294791" y="453454"/>
                    <a:pt x="288473" y="450788"/>
                    <a:pt x="284023" y="446079"/>
                  </a:cubicBezTo>
                  <a:lnTo>
                    <a:pt x="188086" y="346822"/>
                  </a:lnTo>
                  <a:cubicBezTo>
                    <a:pt x="178742" y="337225"/>
                    <a:pt x="179009" y="321941"/>
                    <a:pt x="188620" y="312522"/>
                  </a:cubicBezTo>
                  <a:cubicBezTo>
                    <a:pt x="198054" y="303191"/>
                    <a:pt x="213361" y="303458"/>
                    <a:pt x="222617" y="313055"/>
                  </a:cubicBezTo>
                  <a:lnTo>
                    <a:pt x="277437" y="369392"/>
                  </a:lnTo>
                  <a:lnTo>
                    <a:pt x="277437" y="24259"/>
                  </a:lnTo>
                  <a:cubicBezTo>
                    <a:pt x="277437" y="10930"/>
                    <a:pt x="288295" y="0"/>
                    <a:pt x="301555" y="0"/>
                  </a:cubicBezTo>
                  <a:close/>
                </a:path>
              </a:pathLst>
            </a:custGeom>
            <a:solidFill>
              <a:srgbClr val="1B1B1B"/>
            </a:solidFill>
            <a:ln>
              <a:noFill/>
            </a:ln>
          </p:spPr>
          <p:txBody>
            <a:bodyPr/>
            <a:lstStyle/>
            <a:p>
              <a:endParaRPr lang="zh-CN" altLang="en-US">
                <a:gradFill>
                  <a:gsLst>
                    <a:gs pos="0">
                      <a:srgbClr val="EAD074"/>
                    </a:gs>
                    <a:gs pos="100000">
                      <a:srgbClr val="9D611F"/>
                    </a:gs>
                  </a:gsLst>
                  <a:lin ang="2700000" scaled="1"/>
                </a:gradFill>
              </a:endParaRPr>
            </a:p>
          </p:txBody>
        </p:sp>
      </p:grpSp>
      <p:grpSp>
        <p:nvGrpSpPr>
          <p:cNvPr id="65" name="组合 64"/>
          <p:cNvGrpSpPr/>
          <p:nvPr/>
        </p:nvGrpSpPr>
        <p:grpSpPr>
          <a:xfrm>
            <a:off x="1226613" y="2504882"/>
            <a:ext cx="2208696" cy="980726"/>
            <a:chOff x="7885240" y="3464575"/>
            <a:chExt cx="2208696" cy="980726"/>
          </a:xfrm>
        </p:grpSpPr>
        <p:sp>
          <p:nvSpPr>
            <p:cNvPr id="66" name="矩形 65"/>
            <p:cNvSpPr/>
            <p:nvPr/>
          </p:nvSpPr>
          <p:spPr>
            <a:xfrm>
              <a:off x="7885240" y="3747033"/>
              <a:ext cx="2208695" cy="698268"/>
            </a:xfrm>
            <a:prstGeom prst="rect">
              <a:avLst/>
            </a:prstGeom>
          </p:spPr>
          <p:txBody>
            <a:bodyPr wrap="square">
              <a:spAutoFit/>
              <a:scene3d>
                <a:camera prst="orthographicFront"/>
                <a:lightRig rig="threePt" dir="t"/>
              </a:scene3d>
              <a:sp3d contourW="12700"/>
            </a:bodyPr>
            <a:lstStyle/>
            <a:p>
              <a:pPr algn="r">
                <a:lnSpc>
                  <a:spcPct val="125000"/>
                </a:lnSpc>
              </a:pPr>
              <a:r>
                <a:rPr lang="zh-CN" altLang="en-US" sz="1050" dirty="0">
                  <a:gradFill>
                    <a:gsLst>
                      <a:gs pos="0">
                        <a:srgbClr val="EAD074"/>
                      </a:gs>
                      <a:gs pos="100000">
                        <a:srgbClr val="9D611F"/>
                      </a:gs>
                    </a:gsLst>
                    <a:lin ang="2700000" scaled="1"/>
                  </a:gradFill>
                  <a:latin typeface="+mn-ea"/>
                </a:rPr>
                <a:t>用户可以在投影仪或者计算机上进行演示也可以将演示文稿打印出来制作成胶片用户可以在投影仪</a:t>
              </a:r>
              <a:endParaRPr lang="zh-CN" altLang="en-US" sz="1050" dirty="0">
                <a:gradFill>
                  <a:gsLst>
                    <a:gs pos="0">
                      <a:srgbClr val="EAD074"/>
                    </a:gs>
                    <a:gs pos="100000">
                      <a:srgbClr val="9D611F"/>
                    </a:gs>
                  </a:gsLst>
                  <a:lin ang="2700000" scaled="1"/>
                </a:gradFill>
                <a:latin typeface="+mn-ea"/>
              </a:endParaRPr>
            </a:p>
          </p:txBody>
        </p:sp>
        <p:sp>
          <p:nvSpPr>
            <p:cNvPr id="67" name="矩形 66"/>
            <p:cNvSpPr/>
            <p:nvPr/>
          </p:nvSpPr>
          <p:spPr>
            <a:xfrm>
              <a:off x="8043384" y="3464575"/>
              <a:ext cx="2050552" cy="362792"/>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600" b="1" dirty="0">
                  <a:gradFill>
                    <a:gsLst>
                      <a:gs pos="0">
                        <a:srgbClr val="EAD074"/>
                      </a:gs>
                      <a:gs pos="100000">
                        <a:srgbClr val="9D611F"/>
                      </a:gs>
                    </a:gsLst>
                    <a:lin ang="2700000" scaled="1"/>
                  </a:gradFill>
                  <a:latin typeface="+mn-ea"/>
                </a:rPr>
                <a:t>项目一</a:t>
              </a:r>
              <a:endParaRPr lang="zh-CN" altLang="en-US" sz="1600" b="1" dirty="0">
                <a:gradFill>
                  <a:gsLst>
                    <a:gs pos="0">
                      <a:srgbClr val="EAD074"/>
                    </a:gs>
                    <a:gs pos="100000">
                      <a:srgbClr val="9D611F"/>
                    </a:gs>
                  </a:gsLst>
                  <a:lin ang="2700000" scaled="1"/>
                </a:gradFill>
                <a:latin typeface="+mn-ea"/>
              </a:endParaRPr>
            </a:p>
          </p:txBody>
        </p:sp>
      </p:grpSp>
      <p:grpSp>
        <p:nvGrpSpPr>
          <p:cNvPr id="68" name="组合 67"/>
          <p:cNvGrpSpPr/>
          <p:nvPr/>
        </p:nvGrpSpPr>
        <p:grpSpPr>
          <a:xfrm>
            <a:off x="1226613" y="4064090"/>
            <a:ext cx="2208696" cy="980726"/>
            <a:chOff x="7885240" y="3464575"/>
            <a:chExt cx="2208696" cy="980726"/>
          </a:xfrm>
        </p:grpSpPr>
        <p:sp>
          <p:nvSpPr>
            <p:cNvPr id="69" name="矩形 68"/>
            <p:cNvSpPr/>
            <p:nvPr/>
          </p:nvSpPr>
          <p:spPr>
            <a:xfrm>
              <a:off x="7885240" y="3747033"/>
              <a:ext cx="2208695" cy="698268"/>
            </a:xfrm>
            <a:prstGeom prst="rect">
              <a:avLst/>
            </a:prstGeom>
          </p:spPr>
          <p:txBody>
            <a:bodyPr wrap="square">
              <a:spAutoFit/>
              <a:scene3d>
                <a:camera prst="orthographicFront"/>
                <a:lightRig rig="threePt" dir="t"/>
              </a:scene3d>
              <a:sp3d contourW="12700"/>
            </a:bodyPr>
            <a:lstStyle/>
            <a:p>
              <a:pPr algn="r">
                <a:lnSpc>
                  <a:spcPct val="125000"/>
                </a:lnSpc>
              </a:pPr>
              <a:r>
                <a:rPr lang="zh-CN" altLang="en-US" sz="1050" dirty="0">
                  <a:gradFill>
                    <a:gsLst>
                      <a:gs pos="0">
                        <a:srgbClr val="EAD074"/>
                      </a:gs>
                      <a:gs pos="100000">
                        <a:srgbClr val="9D611F"/>
                      </a:gs>
                    </a:gsLst>
                    <a:lin ang="2700000" scaled="1"/>
                  </a:gradFill>
                  <a:latin typeface="+mn-ea"/>
                </a:rPr>
                <a:t>用户可以在投影仪或者计算机上进行演示也可以将演示文稿打印出来制作成胶片用户可以在投影仪</a:t>
              </a:r>
              <a:endParaRPr lang="zh-CN" altLang="en-US" sz="1050" dirty="0">
                <a:gradFill>
                  <a:gsLst>
                    <a:gs pos="0">
                      <a:srgbClr val="EAD074"/>
                    </a:gs>
                    <a:gs pos="100000">
                      <a:srgbClr val="9D611F"/>
                    </a:gs>
                  </a:gsLst>
                  <a:lin ang="2700000" scaled="1"/>
                </a:gradFill>
                <a:latin typeface="+mn-ea"/>
              </a:endParaRPr>
            </a:p>
          </p:txBody>
        </p:sp>
        <p:sp>
          <p:nvSpPr>
            <p:cNvPr id="70" name="矩形 69"/>
            <p:cNvSpPr/>
            <p:nvPr/>
          </p:nvSpPr>
          <p:spPr>
            <a:xfrm>
              <a:off x="8043384" y="3464575"/>
              <a:ext cx="2050552" cy="362792"/>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600" b="1" dirty="0">
                  <a:gradFill>
                    <a:gsLst>
                      <a:gs pos="0">
                        <a:srgbClr val="EAD074"/>
                      </a:gs>
                      <a:gs pos="100000">
                        <a:srgbClr val="9D611F"/>
                      </a:gs>
                    </a:gsLst>
                    <a:lin ang="2700000" scaled="1"/>
                  </a:gradFill>
                  <a:latin typeface="+mn-ea"/>
                </a:rPr>
                <a:t>项目二</a:t>
              </a:r>
              <a:endParaRPr lang="zh-CN" altLang="en-US" sz="1600" b="1" dirty="0">
                <a:gradFill>
                  <a:gsLst>
                    <a:gs pos="0">
                      <a:srgbClr val="EAD074"/>
                    </a:gs>
                    <a:gs pos="100000">
                      <a:srgbClr val="9D611F"/>
                    </a:gs>
                  </a:gsLst>
                  <a:lin ang="2700000" scaled="1"/>
                </a:gradFill>
                <a:latin typeface="+mn-ea"/>
              </a:endParaRPr>
            </a:p>
          </p:txBody>
        </p:sp>
      </p:grpSp>
      <p:grpSp>
        <p:nvGrpSpPr>
          <p:cNvPr id="71" name="组合 70"/>
          <p:cNvGrpSpPr/>
          <p:nvPr/>
        </p:nvGrpSpPr>
        <p:grpSpPr>
          <a:xfrm>
            <a:off x="8771205" y="2504882"/>
            <a:ext cx="2208695" cy="980726"/>
            <a:chOff x="7885240" y="3464575"/>
            <a:chExt cx="2208695" cy="980726"/>
          </a:xfrm>
        </p:grpSpPr>
        <p:sp>
          <p:nvSpPr>
            <p:cNvPr id="72" name="矩形 71"/>
            <p:cNvSpPr/>
            <p:nvPr/>
          </p:nvSpPr>
          <p:spPr>
            <a:xfrm>
              <a:off x="7885240" y="3747033"/>
              <a:ext cx="2208695" cy="698268"/>
            </a:xfrm>
            <a:prstGeom prst="rect">
              <a:avLst/>
            </a:prstGeom>
          </p:spPr>
          <p:txBody>
            <a:bodyPr wrap="square">
              <a:spAutoFit/>
              <a:scene3d>
                <a:camera prst="orthographicFront"/>
                <a:lightRig rig="threePt" dir="t"/>
              </a:scene3d>
              <a:sp3d contourW="12700"/>
            </a:bodyPr>
            <a:lstStyle/>
            <a:p>
              <a:pPr>
                <a:lnSpc>
                  <a:spcPct val="125000"/>
                </a:lnSpc>
              </a:pPr>
              <a:r>
                <a:rPr lang="zh-CN" altLang="en-US" sz="1050" dirty="0">
                  <a:gradFill>
                    <a:gsLst>
                      <a:gs pos="0">
                        <a:srgbClr val="EAD074"/>
                      </a:gs>
                      <a:gs pos="100000">
                        <a:srgbClr val="9D611F"/>
                      </a:gs>
                    </a:gsLst>
                    <a:lin ang="2700000" scaled="1"/>
                  </a:gradFill>
                  <a:latin typeface="+mn-ea"/>
                </a:rPr>
                <a:t>用户可以在投影仪或者计算机上进行演示也可以将演示文稿打印出来制作成胶片用户可以在投影仪</a:t>
              </a:r>
              <a:endParaRPr lang="zh-CN" altLang="en-US" sz="1050" dirty="0">
                <a:gradFill>
                  <a:gsLst>
                    <a:gs pos="0">
                      <a:srgbClr val="EAD074"/>
                    </a:gs>
                    <a:gs pos="100000">
                      <a:srgbClr val="9D611F"/>
                    </a:gs>
                  </a:gsLst>
                  <a:lin ang="2700000" scaled="1"/>
                </a:gradFill>
                <a:latin typeface="+mn-ea"/>
              </a:endParaRPr>
            </a:p>
          </p:txBody>
        </p:sp>
        <p:sp>
          <p:nvSpPr>
            <p:cNvPr id="73" name="矩形 72"/>
            <p:cNvSpPr/>
            <p:nvPr/>
          </p:nvSpPr>
          <p:spPr>
            <a:xfrm>
              <a:off x="7885240" y="3464575"/>
              <a:ext cx="2050552" cy="362792"/>
            </a:xfrm>
            <a:prstGeom prst="rect">
              <a:avLst/>
            </a:prstGeom>
          </p:spPr>
          <p:txBody>
            <a:bodyPr wrap="square">
              <a:spAutoFit/>
              <a:scene3d>
                <a:camera prst="orthographicFront"/>
                <a:lightRig rig="threePt" dir="t"/>
              </a:scene3d>
              <a:sp3d contourW="12700"/>
            </a:bodyPr>
            <a:lstStyle/>
            <a:p>
              <a:pPr>
                <a:lnSpc>
                  <a:spcPct val="120000"/>
                </a:lnSpc>
              </a:pPr>
              <a:r>
                <a:rPr lang="zh-CN" altLang="en-US" sz="1600" b="1" dirty="0">
                  <a:gradFill>
                    <a:gsLst>
                      <a:gs pos="0">
                        <a:srgbClr val="EAD074"/>
                      </a:gs>
                      <a:gs pos="100000">
                        <a:srgbClr val="9D611F"/>
                      </a:gs>
                    </a:gsLst>
                    <a:lin ang="2700000" scaled="1"/>
                  </a:gradFill>
                  <a:latin typeface="+mn-ea"/>
                </a:rPr>
                <a:t>项目三</a:t>
              </a:r>
              <a:endParaRPr lang="zh-CN" altLang="en-US" sz="1600" b="1" dirty="0">
                <a:gradFill>
                  <a:gsLst>
                    <a:gs pos="0">
                      <a:srgbClr val="EAD074"/>
                    </a:gs>
                    <a:gs pos="100000">
                      <a:srgbClr val="9D611F"/>
                    </a:gs>
                  </a:gsLst>
                  <a:lin ang="2700000" scaled="1"/>
                </a:gradFill>
                <a:latin typeface="+mn-ea"/>
              </a:endParaRPr>
            </a:p>
          </p:txBody>
        </p:sp>
      </p:grpSp>
      <p:grpSp>
        <p:nvGrpSpPr>
          <p:cNvPr id="74" name="组合 73"/>
          <p:cNvGrpSpPr/>
          <p:nvPr/>
        </p:nvGrpSpPr>
        <p:grpSpPr>
          <a:xfrm>
            <a:off x="8771205" y="4064090"/>
            <a:ext cx="2208695" cy="980726"/>
            <a:chOff x="7885240" y="3464575"/>
            <a:chExt cx="2208695" cy="980726"/>
          </a:xfrm>
        </p:grpSpPr>
        <p:sp>
          <p:nvSpPr>
            <p:cNvPr id="75" name="矩形 74"/>
            <p:cNvSpPr/>
            <p:nvPr/>
          </p:nvSpPr>
          <p:spPr>
            <a:xfrm>
              <a:off x="7885240" y="3747033"/>
              <a:ext cx="2208695" cy="698268"/>
            </a:xfrm>
            <a:prstGeom prst="rect">
              <a:avLst/>
            </a:prstGeom>
          </p:spPr>
          <p:txBody>
            <a:bodyPr wrap="square">
              <a:spAutoFit/>
              <a:scene3d>
                <a:camera prst="orthographicFront"/>
                <a:lightRig rig="threePt" dir="t"/>
              </a:scene3d>
              <a:sp3d contourW="12700"/>
            </a:bodyPr>
            <a:lstStyle/>
            <a:p>
              <a:pPr>
                <a:lnSpc>
                  <a:spcPct val="125000"/>
                </a:lnSpc>
              </a:pPr>
              <a:r>
                <a:rPr lang="zh-CN" altLang="en-US" sz="1050" dirty="0">
                  <a:gradFill>
                    <a:gsLst>
                      <a:gs pos="0">
                        <a:srgbClr val="EAD074"/>
                      </a:gs>
                      <a:gs pos="100000">
                        <a:srgbClr val="9D611F"/>
                      </a:gs>
                    </a:gsLst>
                    <a:lin ang="2700000" scaled="1"/>
                  </a:gradFill>
                  <a:latin typeface="+mn-ea"/>
                </a:rPr>
                <a:t>用户可以在投影仪或者计算机上进行演示也可以将演示文稿打印出来制作成胶片用户可以在投影仪</a:t>
              </a:r>
              <a:endParaRPr lang="zh-CN" altLang="en-US" sz="1050" dirty="0">
                <a:gradFill>
                  <a:gsLst>
                    <a:gs pos="0">
                      <a:srgbClr val="EAD074"/>
                    </a:gs>
                    <a:gs pos="100000">
                      <a:srgbClr val="9D611F"/>
                    </a:gs>
                  </a:gsLst>
                  <a:lin ang="2700000" scaled="1"/>
                </a:gradFill>
                <a:latin typeface="+mn-ea"/>
              </a:endParaRPr>
            </a:p>
          </p:txBody>
        </p:sp>
        <p:sp>
          <p:nvSpPr>
            <p:cNvPr id="76" name="矩形 75"/>
            <p:cNvSpPr/>
            <p:nvPr/>
          </p:nvSpPr>
          <p:spPr>
            <a:xfrm>
              <a:off x="7885240" y="3464575"/>
              <a:ext cx="2050552" cy="362792"/>
            </a:xfrm>
            <a:prstGeom prst="rect">
              <a:avLst/>
            </a:prstGeom>
          </p:spPr>
          <p:txBody>
            <a:bodyPr wrap="square">
              <a:spAutoFit/>
              <a:scene3d>
                <a:camera prst="orthographicFront"/>
                <a:lightRig rig="threePt" dir="t"/>
              </a:scene3d>
              <a:sp3d contourW="12700"/>
            </a:bodyPr>
            <a:lstStyle/>
            <a:p>
              <a:pPr>
                <a:lnSpc>
                  <a:spcPct val="120000"/>
                </a:lnSpc>
              </a:pPr>
              <a:r>
                <a:rPr lang="zh-CN" altLang="en-US" sz="1600" b="1" dirty="0">
                  <a:gradFill>
                    <a:gsLst>
                      <a:gs pos="0">
                        <a:srgbClr val="EAD074"/>
                      </a:gs>
                      <a:gs pos="100000">
                        <a:srgbClr val="9D611F"/>
                      </a:gs>
                    </a:gsLst>
                    <a:lin ang="2700000" scaled="1"/>
                  </a:gradFill>
                  <a:latin typeface="+mn-ea"/>
                </a:rPr>
                <a:t>项目四</a:t>
              </a:r>
              <a:endParaRPr lang="zh-CN" altLang="en-US" sz="1600" b="1" dirty="0">
                <a:gradFill>
                  <a:gsLst>
                    <a:gs pos="0">
                      <a:srgbClr val="EAD074"/>
                    </a:gs>
                    <a:gs pos="100000">
                      <a:srgbClr val="9D611F"/>
                    </a:gs>
                  </a:gsLst>
                  <a:lin ang="2700000" scaled="1"/>
                </a:gradFill>
                <a:latin typeface="+mn-ea"/>
              </a:endParaRPr>
            </a:p>
          </p:txBody>
        </p:sp>
      </p:grpSp>
      <p:grpSp>
        <p:nvGrpSpPr>
          <p:cNvPr id="45" name="组合 44"/>
          <p:cNvGrpSpPr/>
          <p:nvPr/>
        </p:nvGrpSpPr>
        <p:grpSpPr>
          <a:xfrm>
            <a:off x="874713" y="291823"/>
            <a:ext cx="3807891" cy="717646"/>
            <a:chOff x="874713" y="291823"/>
            <a:chExt cx="3807891" cy="717646"/>
          </a:xfrm>
        </p:grpSpPr>
        <p:sp>
          <p:nvSpPr>
            <p:cNvPr id="47" name="文本框 46"/>
            <p:cNvSpPr txBox="1"/>
            <p:nvPr/>
          </p:nvSpPr>
          <p:spPr>
            <a:xfrm>
              <a:off x="874714" y="291823"/>
              <a:ext cx="2646878" cy="584775"/>
            </a:xfrm>
            <a:prstGeom prst="rect">
              <a:avLst/>
            </a:prstGeom>
            <a:noFill/>
          </p:spPr>
          <p:txBody>
            <a:bodyPr wrap="none" rtlCol="0">
              <a:spAutoFit/>
              <a:scene3d>
                <a:camera prst="orthographicFront"/>
                <a:lightRig rig="threePt" dir="t"/>
              </a:scene3d>
              <a:sp3d contourW="12700"/>
            </a:bodyPr>
            <a:lstStyle/>
            <a:p>
              <a:r>
                <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49" name="文本框 48"/>
            <p:cNvSpPr txBox="1"/>
            <p:nvPr/>
          </p:nvSpPr>
          <p:spPr>
            <a:xfrm>
              <a:off x="874713" y="749141"/>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additive="base">
                                        <p:cTn id="14" dur="500" fill="hold"/>
                                        <p:tgtEl>
                                          <p:spTgt spid="65"/>
                                        </p:tgtEl>
                                        <p:attrNameLst>
                                          <p:attrName>ppt_x</p:attrName>
                                        </p:attrNameLst>
                                      </p:cBhvr>
                                      <p:tavLst>
                                        <p:tav tm="0">
                                          <p:val>
                                            <p:strVal val="0-#ppt_w/2"/>
                                          </p:val>
                                        </p:tav>
                                        <p:tav tm="100000">
                                          <p:val>
                                            <p:strVal val="#ppt_x"/>
                                          </p:val>
                                        </p:tav>
                                      </p:tavLst>
                                    </p:anim>
                                    <p:anim calcmode="lin" valueType="num">
                                      <p:cBhvr additive="base">
                                        <p:cTn id="15" dur="500" fill="hold"/>
                                        <p:tgtEl>
                                          <p:spTgt spid="65"/>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68"/>
                                        </p:tgtEl>
                                        <p:attrNameLst>
                                          <p:attrName>style.visibility</p:attrName>
                                        </p:attrNameLst>
                                      </p:cBhvr>
                                      <p:to>
                                        <p:strVal val="visible"/>
                                      </p:to>
                                    </p:set>
                                    <p:anim calcmode="lin" valueType="num">
                                      <p:cBhvr additive="base">
                                        <p:cTn id="18" dur="500" fill="hold"/>
                                        <p:tgtEl>
                                          <p:spTgt spid="68"/>
                                        </p:tgtEl>
                                        <p:attrNameLst>
                                          <p:attrName>ppt_x</p:attrName>
                                        </p:attrNameLst>
                                      </p:cBhvr>
                                      <p:tavLst>
                                        <p:tav tm="0">
                                          <p:val>
                                            <p:strVal val="0-#ppt_w/2"/>
                                          </p:val>
                                        </p:tav>
                                        <p:tav tm="100000">
                                          <p:val>
                                            <p:strVal val="#ppt_x"/>
                                          </p:val>
                                        </p:tav>
                                      </p:tavLst>
                                    </p:anim>
                                    <p:anim calcmode="lin" valueType="num">
                                      <p:cBhvr additive="base">
                                        <p:cTn id="19" dur="500" fill="hold"/>
                                        <p:tgtEl>
                                          <p:spTgt spid="68"/>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71"/>
                                        </p:tgtEl>
                                        <p:attrNameLst>
                                          <p:attrName>style.visibility</p:attrName>
                                        </p:attrNameLst>
                                      </p:cBhvr>
                                      <p:to>
                                        <p:strVal val="visible"/>
                                      </p:to>
                                    </p:set>
                                    <p:anim calcmode="lin" valueType="num">
                                      <p:cBhvr additive="base">
                                        <p:cTn id="22" dur="500" fill="hold"/>
                                        <p:tgtEl>
                                          <p:spTgt spid="71"/>
                                        </p:tgtEl>
                                        <p:attrNameLst>
                                          <p:attrName>ppt_x</p:attrName>
                                        </p:attrNameLst>
                                      </p:cBhvr>
                                      <p:tavLst>
                                        <p:tav tm="0">
                                          <p:val>
                                            <p:strVal val="1+#ppt_w/2"/>
                                          </p:val>
                                        </p:tav>
                                        <p:tav tm="100000">
                                          <p:val>
                                            <p:strVal val="#ppt_x"/>
                                          </p:val>
                                        </p:tav>
                                      </p:tavLst>
                                    </p:anim>
                                    <p:anim calcmode="lin" valueType="num">
                                      <p:cBhvr additive="base">
                                        <p:cTn id="23" dur="500" fill="hold"/>
                                        <p:tgtEl>
                                          <p:spTgt spid="71"/>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74"/>
                                        </p:tgtEl>
                                        <p:attrNameLst>
                                          <p:attrName>style.visibility</p:attrName>
                                        </p:attrNameLst>
                                      </p:cBhvr>
                                      <p:to>
                                        <p:strVal val="visible"/>
                                      </p:to>
                                    </p:set>
                                    <p:anim calcmode="lin" valueType="num">
                                      <p:cBhvr additive="base">
                                        <p:cTn id="26" dur="500" fill="hold"/>
                                        <p:tgtEl>
                                          <p:spTgt spid="74"/>
                                        </p:tgtEl>
                                        <p:attrNameLst>
                                          <p:attrName>ppt_x</p:attrName>
                                        </p:attrNameLst>
                                      </p:cBhvr>
                                      <p:tavLst>
                                        <p:tav tm="0">
                                          <p:val>
                                            <p:strVal val="1+#ppt_w/2"/>
                                          </p:val>
                                        </p:tav>
                                        <p:tav tm="100000">
                                          <p:val>
                                            <p:strVal val="#ppt_x"/>
                                          </p:val>
                                        </p:tav>
                                      </p:tavLst>
                                    </p:anim>
                                    <p:anim calcmode="lin" valueType="num">
                                      <p:cBhvr additive="base">
                                        <p:cTn id="27"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9"/>
          <p:cNvSpPr/>
          <p:nvPr/>
        </p:nvSpPr>
        <p:spPr>
          <a:xfrm rot="18900000">
            <a:off x="6634885" y="3256784"/>
            <a:ext cx="1224268" cy="1224266"/>
          </a:xfrm>
          <a:prstGeom prst="roundRect">
            <a:avLst/>
          </a:prstGeom>
          <a:solidFill>
            <a:srgbClr val="1E1F1E"/>
          </a:solidFill>
          <a:ln w="50800">
            <a:gradFill>
              <a:gsLst>
                <a:gs pos="0">
                  <a:srgbClr val="D59430"/>
                </a:gs>
                <a:gs pos="48000">
                  <a:srgbClr val="F8E79A"/>
                </a:gs>
                <a:gs pos="78000">
                  <a:srgbClr val="E4BB6D"/>
                </a:gs>
                <a:gs pos="100000">
                  <a:srgbClr val="D59430"/>
                </a:gs>
              </a:gsLst>
              <a:lin ang="5400000" scaled="1"/>
            </a:gradFill>
          </a:ln>
          <a:effectLst>
            <a:outerShdw blurRad="723900" dist="2540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gradFill>
                <a:gsLst>
                  <a:gs pos="0">
                    <a:srgbClr val="FFFF00"/>
                  </a:gs>
                  <a:gs pos="72082">
                    <a:srgbClr val="FEF301"/>
                  </a:gs>
                  <a:gs pos="34000">
                    <a:srgbClr val="F8C700"/>
                  </a:gs>
                  <a:gs pos="100000">
                    <a:srgbClr val="F8C700">
                      <a:alpha val="94000"/>
                    </a:srgbClr>
                  </a:gs>
                </a:gsLst>
                <a:lin ang="8100000" scaled="1"/>
              </a:gradFill>
            </a:endParaRPr>
          </a:p>
        </p:txBody>
      </p:sp>
      <p:sp>
        <p:nvSpPr>
          <p:cNvPr id="38" name="Rectangle 38"/>
          <p:cNvSpPr/>
          <p:nvPr/>
        </p:nvSpPr>
        <p:spPr>
          <a:xfrm rot="18900000">
            <a:off x="8804853" y="3256784"/>
            <a:ext cx="1224268" cy="1224266"/>
          </a:xfrm>
          <a:prstGeom prst="roundRect">
            <a:avLst/>
          </a:prstGeom>
          <a:solidFill>
            <a:srgbClr val="1E1F1E"/>
          </a:solidFill>
          <a:ln w="50800">
            <a:gradFill>
              <a:gsLst>
                <a:gs pos="0">
                  <a:srgbClr val="D59430"/>
                </a:gs>
                <a:gs pos="48000">
                  <a:srgbClr val="F8E79A"/>
                </a:gs>
                <a:gs pos="78000">
                  <a:srgbClr val="E4BB6D"/>
                </a:gs>
                <a:gs pos="100000">
                  <a:srgbClr val="D59430"/>
                </a:gs>
              </a:gsLst>
              <a:lin ang="5400000" scaled="1"/>
            </a:gradFill>
          </a:ln>
          <a:effectLst>
            <a:outerShdw blurRad="723900" dist="2540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gradFill>
                <a:gsLst>
                  <a:gs pos="0">
                    <a:srgbClr val="FFFF00"/>
                  </a:gs>
                  <a:gs pos="72082">
                    <a:srgbClr val="FEF301"/>
                  </a:gs>
                  <a:gs pos="34000">
                    <a:srgbClr val="F8C700"/>
                  </a:gs>
                  <a:gs pos="100000">
                    <a:srgbClr val="F8C700">
                      <a:alpha val="94000"/>
                    </a:srgbClr>
                  </a:gs>
                </a:gsLst>
                <a:lin ang="8100000" scaled="1"/>
              </a:gradFill>
            </a:endParaRPr>
          </a:p>
        </p:txBody>
      </p:sp>
      <p:sp>
        <p:nvSpPr>
          <p:cNvPr id="30" name="Rectangle 46"/>
          <p:cNvSpPr/>
          <p:nvPr/>
        </p:nvSpPr>
        <p:spPr>
          <a:xfrm rot="18900000">
            <a:off x="4410997" y="3256784"/>
            <a:ext cx="1224268" cy="1224266"/>
          </a:xfrm>
          <a:prstGeom prst="roundRect">
            <a:avLst/>
          </a:prstGeom>
          <a:solidFill>
            <a:srgbClr val="1E1F1E"/>
          </a:solidFill>
          <a:ln w="50800">
            <a:gradFill>
              <a:gsLst>
                <a:gs pos="0">
                  <a:srgbClr val="D59430"/>
                </a:gs>
                <a:gs pos="48000">
                  <a:srgbClr val="F8E79A"/>
                </a:gs>
                <a:gs pos="78000">
                  <a:srgbClr val="E4BB6D"/>
                </a:gs>
                <a:gs pos="100000">
                  <a:srgbClr val="D59430"/>
                </a:gs>
              </a:gsLst>
              <a:lin ang="5400000" scaled="1"/>
            </a:gradFill>
          </a:ln>
          <a:effectLst>
            <a:outerShdw blurRad="723900" dist="2540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gradFill>
                <a:gsLst>
                  <a:gs pos="0">
                    <a:srgbClr val="FFFF00"/>
                  </a:gs>
                  <a:gs pos="72082">
                    <a:srgbClr val="FEF301"/>
                  </a:gs>
                  <a:gs pos="34000">
                    <a:srgbClr val="F8C700"/>
                  </a:gs>
                  <a:gs pos="100000">
                    <a:srgbClr val="F8C700">
                      <a:alpha val="94000"/>
                    </a:srgbClr>
                  </a:gs>
                </a:gsLst>
                <a:lin ang="8100000" scaled="1"/>
              </a:gradFill>
            </a:endParaRPr>
          </a:p>
        </p:txBody>
      </p:sp>
      <p:sp>
        <p:nvSpPr>
          <p:cNvPr id="44" name="Rectangle 9"/>
          <p:cNvSpPr/>
          <p:nvPr/>
        </p:nvSpPr>
        <p:spPr>
          <a:xfrm rot="18900000">
            <a:off x="2200595" y="3256784"/>
            <a:ext cx="1224268" cy="1224266"/>
          </a:xfrm>
          <a:prstGeom prst="roundRect">
            <a:avLst/>
          </a:prstGeom>
          <a:solidFill>
            <a:srgbClr val="1E1F1E"/>
          </a:solidFill>
          <a:ln w="50800">
            <a:gradFill>
              <a:gsLst>
                <a:gs pos="0">
                  <a:srgbClr val="D59430"/>
                </a:gs>
                <a:gs pos="48000">
                  <a:srgbClr val="F8E79A"/>
                </a:gs>
                <a:gs pos="78000">
                  <a:srgbClr val="E4BB6D"/>
                </a:gs>
                <a:gs pos="100000">
                  <a:srgbClr val="D59430"/>
                </a:gs>
              </a:gsLst>
              <a:lin ang="5400000" scaled="1"/>
            </a:gradFill>
          </a:ln>
          <a:effectLst>
            <a:outerShdw blurRad="723900" dist="2540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gradFill>
                <a:gsLst>
                  <a:gs pos="0">
                    <a:srgbClr val="FFFF00"/>
                  </a:gs>
                  <a:gs pos="72082">
                    <a:srgbClr val="FEF301"/>
                  </a:gs>
                  <a:gs pos="34000">
                    <a:srgbClr val="F8C700"/>
                  </a:gs>
                  <a:gs pos="100000">
                    <a:srgbClr val="F8C700">
                      <a:alpha val="94000"/>
                    </a:srgbClr>
                  </a:gs>
                </a:gsLst>
                <a:lin ang="8100000" scaled="1"/>
              </a:gradFill>
            </a:endParaRPr>
          </a:p>
        </p:txBody>
      </p:sp>
      <p:sp>
        <p:nvSpPr>
          <p:cNvPr id="17" name="Freeform: Shape 4"/>
          <p:cNvSpPr/>
          <p:nvPr/>
        </p:nvSpPr>
        <p:spPr>
          <a:xfrm rot="18889492" flipH="1">
            <a:off x="3487711" y="2745501"/>
            <a:ext cx="930388" cy="911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161" y="606"/>
                  <a:pt x="1961" y="7806"/>
                  <a:pt x="0" y="21600"/>
                </a:cubicBezTo>
              </a:path>
            </a:pathLst>
          </a:custGeom>
          <a:noFill/>
          <a:ln w="31750" cap="rnd">
            <a:gradFill>
              <a:gsLst>
                <a:gs pos="0">
                  <a:srgbClr val="E4BB6D"/>
                </a:gs>
                <a:gs pos="100000">
                  <a:srgbClr val="D59430"/>
                </a:gs>
              </a:gsLst>
              <a:lin ang="5400000" scaled="1"/>
            </a:gradFill>
            <a:round/>
            <a:headEnd type="arrow"/>
            <a:tailEnd type="arrow"/>
          </a:ln>
          <a:effectLst>
            <a:outerShdw blurRad="723900" dist="2540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gradFill>
                <a:gsLst>
                  <a:gs pos="0">
                    <a:srgbClr val="FFFF00"/>
                  </a:gs>
                  <a:gs pos="72082">
                    <a:srgbClr val="FEF301"/>
                  </a:gs>
                  <a:gs pos="34000">
                    <a:srgbClr val="F8C700"/>
                  </a:gs>
                  <a:gs pos="100000">
                    <a:srgbClr val="F8C700">
                      <a:alpha val="94000"/>
                    </a:srgbClr>
                  </a:gs>
                </a:gsLst>
                <a:lin ang="8100000" scaled="1"/>
              </a:gradFill>
            </a:endParaRPr>
          </a:p>
        </p:txBody>
      </p:sp>
      <p:sp>
        <p:nvSpPr>
          <p:cNvPr id="18" name="Freeform: Shape 5"/>
          <p:cNvSpPr/>
          <p:nvPr/>
        </p:nvSpPr>
        <p:spPr>
          <a:xfrm rot="2710508" flipH="1" flipV="1">
            <a:off x="5672874" y="4052626"/>
            <a:ext cx="930388" cy="911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161" y="606"/>
                  <a:pt x="1961" y="7806"/>
                  <a:pt x="0" y="21600"/>
                </a:cubicBezTo>
              </a:path>
            </a:pathLst>
          </a:custGeom>
          <a:noFill/>
          <a:ln w="31750" cap="rnd">
            <a:gradFill>
              <a:gsLst>
                <a:gs pos="0">
                  <a:srgbClr val="E4BB6D"/>
                </a:gs>
                <a:gs pos="100000">
                  <a:srgbClr val="D59430"/>
                </a:gs>
              </a:gsLst>
              <a:lin ang="5400000" scaled="1"/>
            </a:gradFill>
            <a:round/>
            <a:headEnd type="arrow"/>
            <a:tailEnd type="arrow"/>
          </a:ln>
          <a:effectLst>
            <a:outerShdw blurRad="723900" dist="2540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gradFill>
                <a:gsLst>
                  <a:gs pos="0">
                    <a:srgbClr val="FFFF00"/>
                  </a:gs>
                  <a:gs pos="72082">
                    <a:srgbClr val="FEF301"/>
                  </a:gs>
                  <a:gs pos="34000">
                    <a:srgbClr val="F8C700"/>
                  </a:gs>
                  <a:gs pos="100000">
                    <a:srgbClr val="F8C700">
                      <a:alpha val="94000"/>
                    </a:srgbClr>
                  </a:gs>
                </a:gsLst>
                <a:lin ang="8100000" scaled="1"/>
              </a:gradFill>
            </a:endParaRPr>
          </a:p>
        </p:txBody>
      </p:sp>
      <p:sp>
        <p:nvSpPr>
          <p:cNvPr id="19" name="Freeform: Shape 6"/>
          <p:cNvSpPr/>
          <p:nvPr/>
        </p:nvSpPr>
        <p:spPr>
          <a:xfrm rot="18889492" flipH="1">
            <a:off x="7866810" y="2745502"/>
            <a:ext cx="930388" cy="911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161" y="606"/>
                  <a:pt x="1961" y="7806"/>
                  <a:pt x="0" y="21600"/>
                </a:cubicBezTo>
              </a:path>
            </a:pathLst>
          </a:custGeom>
          <a:noFill/>
          <a:ln w="31750" cap="rnd">
            <a:gradFill>
              <a:gsLst>
                <a:gs pos="0">
                  <a:srgbClr val="E4BB6D"/>
                </a:gs>
                <a:gs pos="100000">
                  <a:srgbClr val="D59430"/>
                </a:gs>
              </a:gsLst>
              <a:lin ang="5400000" scaled="1"/>
            </a:gradFill>
            <a:round/>
            <a:headEnd type="arrow"/>
            <a:tailEnd type="arrow"/>
          </a:ln>
          <a:effectLst>
            <a:outerShdw blurRad="723900" dist="2540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gradFill>
                <a:gsLst>
                  <a:gs pos="0">
                    <a:srgbClr val="FFFF00"/>
                  </a:gs>
                  <a:gs pos="72082">
                    <a:srgbClr val="FEF301"/>
                  </a:gs>
                  <a:gs pos="34000">
                    <a:srgbClr val="F8C700"/>
                  </a:gs>
                  <a:gs pos="100000">
                    <a:srgbClr val="F8C700">
                      <a:alpha val="94000"/>
                    </a:srgbClr>
                  </a:gs>
                </a:gsLst>
                <a:lin ang="8100000" scaled="1"/>
              </a:gradFill>
            </a:endParaRPr>
          </a:p>
        </p:txBody>
      </p:sp>
      <p:grpSp>
        <p:nvGrpSpPr>
          <p:cNvPr id="45" name="Group 10"/>
          <p:cNvGrpSpPr/>
          <p:nvPr/>
        </p:nvGrpSpPr>
        <p:grpSpPr>
          <a:xfrm>
            <a:off x="2626243" y="3590879"/>
            <a:ext cx="368315" cy="556075"/>
            <a:chOff x="549275" y="4406901"/>
            <a:chExt cx="161926" cy="244475"/>
          </a:xfrm>
          <a:gradFill>
            <a:gsLst>
              <a:gs pos="0">
                <a:srgbClr val="D59430"/>
              </a:gs>
              <a:gs pos="39000">
                <a:srgbClr val="F8E79A"/>
              </a:gs>
              <a:gs pos="66000">
                <a:srgbClr val="E4BB6D"/>
              </a:gs>
              <a:gs pos="100000">
                <a:srgbClr val="D59430"/>
              </a:gs>
            </a:gsLst>
            <a:lin ang="5400000" scaled="1"/>
          </a:gradFill>
        </p:grpSpPr>
        <p:sp>
          <p:nvSpPr>
            <p:cNvPr id="46" name="Freeform: Shape 11"/>
            <p:cNvSpPr/>
            <p:nvPr/>
          </p:nvSpPr>
          <p:spPr bwMode="auto">
            <a:xfrm>
              <a:off x="549275" y="4406901"/>
              <a:ext cx="138113" cy="244475"/>
            </a:xfrm>
            <a:custGeom>
              <a:avLst/>
              <a:gdLst>
                <a:gd name="T0" fmla="*/ 66 w 73"/>
                <a:gd name="T1" fmla="*/ 105 h 129"/>
                <a:gd name="T2" fmla="*/ 7 w 73"/>
                <a:gd name="T3" fmla="*/ 105 h 129"/>
                <a:gd name="T4" fmla="*/ 7 w 73"/>
                <a:gd name="T5" fmla="*/ 16 h 129"/>
                <a:gd name="T6" fmla="*/ 66 w 73"/>
                <a:gd name="T7" fmla="*/ 16 h 129"/>
                <a:gd name="T8" fmla="*/ 66 w 73"/>
                <a:gd name="T9" fmla="*/ 35 h 129"/>
                <a:gd name="T10" fmla="*/ 73 w 73"/>
                <a:gd name="T11" fmla="*/ 35 h 129"/>
                <a:gd name="T12" fmla="*/ 73 w 73"/>
                <a:gd name="T13" fmla="*/ 10 h 129"/>
                <a:gd name="T14" fmla="*/ 63 w 73"/>
                <a:gd name="T15" fmla="*/ 0 h 129"/>
                <a:gd name="T16" fmla="*/ 9 w 73"/>
                <a:gd name="T17" fmla="*/ 0 h 129"/>
                <a:gd name="T18" fmla="*/ 0 w 73"/>
                <a:gd name="T19" fmla="*/ 10 h 129"/>
                <a:gd name="T20" fmla="*/ 0 w 73"/>
                <a:gd name="T21" fmla="*/ 120 h 129"/>
                <a:gd name="T22" fmla="*/ 9 w 73"/>
                <a:gd name="T23" fmla="*/ 129 h 129"/>
                <a:gd name="T24" fmla="*/ 63 w 73"/>
                <a:gd name="T25" fmla="*/ 129 h 129"/>
                <a:gd name="T26" fmla="*/ 73 w 73"/>
                <a:gd name="T27" fmla="*/ 120 h 129"/>
                <a:gd name="T28" fmla="*/ 73 w 73"/>
                <a:gd name="T29" fmla="*/ 79 h 129"/>
                <a:gd name="T30" fmla="*/ 66 w 73"/>
                <a:gd name="T31" fmla="*/ 79 h 129"/>
                <a:gd name="T32" fmla="*/ 66 w 73"/>
                <a:gd name="T33" fmla="*/ 105 h 129"/>
                <a:gd name="T34" fmla="*/ 57 w 73"/>
                <a:gd name="T35" fmla="*/ 6 h 129"/>
                <a:gd name="T36" fmla="*/ 60 w 73"/>
                <a:gd name="T37" fmla="*/ 9 h 129"/>
                <a:gd name="T38" fmla="*/ 57 w 73"/>
                <a:gd name="T39" fmla="*/ 11 h 129"/>
                <a:gd name="T40" fmla="*/ 55 w 73"/>
                <a:gd name="T41" fmla="*/ 9 h 129"/>
                <a:gd name="T42" fmla="*/ 57 w 73"/>
                <a:gd name="T43" fmla="*/ 6 h 129"/>
                <a:gd name="T44" fmla="*/ 24 w 73"/>
                <a:gd name="T45" fmla="*/ 7 h 129"/>
                <a:gd name="T46" fmla="*/ 49 w 73"/>
                <a:gd name="T47" fmla="*/ 7 h 129"/>
                <a:gd name="T48" fmla="*/ 49 w 73"/>
                <a:gd name="T49" fmla="*/ 10 h 129"/>
                <a:gd name="T50" fmla="*/ 24 w 73"/>
                <a:gd name="T51" fmla="*/ 10 h 129"/>
                <a:gd name="T52" fmla="*/ 24 w 73"/>
                <a:gd name="T53" fmla="*/ 7 h 129"/>
                <a:gd name="T54" fmla="*/ 48 w 73"/>
                <a:gd name="T55" fmla="*/ 119 h 129"/>
                <a:gd name="T56" fmla="*/ 25 w 73"/>
                <a:gd name="T57" fmla="*/ 119 h 129"/>
                <a:gd name="T58" fmla="*/ 25 w 73"/>
                <a:gd name="T59" fmla="*/ 112 h 129"/>
                <a:gd name="T60" fmla="*/ 48 w 73"/>
                <a:gd name="T61" fmla="*/ 112 h 129"/>
                <a:gd name="T62" fmla="*/ 48 w 73"/>
                <a:gd name="T63"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 h="129">
                  <a:moveTo>
                    <a:pt x="66" y="105"/>
                  </a:moveTo>
                  <a:cubicBezTo>
                    <a:pt x="7" y="105"/>
                    <a:pt x="7" y="105"/>
                    <a:pt x="7" y="105"/>
                  </a:cubicBezTo>
                  <a:cubicBezTo>
                    <a:pt x="7" y="16"/>
                    <a:pt x="7" y="16"/>
                    <a:pt x="7" y="16"/>
                  </a:cubicBezTo>
                  <a:cubicBezTo>
                    <a:pt x="66" y="16"/>
                    <a:pt x="66" y="16"/>
                    <a:pt x="66" y="16"/>
                  </a:cubicBezTo>
                  <a:cubicBezTo>
                    <a:pt x="66" y="35"/>
                    <a:pt x="66" y="35"/>
                    <a:pt x="66" y="35"/>
                  </a:cubicBezTo>
                  <a:cubicBezTo>
                    <a:pt x="73" y="35"/>
                    <a:pt x="73" y="35"/>
                    <a:pt x="73" y="35"/>
                  </a:cubicBezTo>
                  <a:cubicBezTo>
                    <a:pt x="73" y="10"/>
                    <a:pt x="73" y="10"/>
                    <a:pt x="73" y="10"/>
                  </a:cubicBezTo>
                  <a:cubicBezTo>
                    <a:pt x="73" y="5"/>
                    <a:pt x="68" y="0"/>
                    <a:pt x="63" y="0"/>
                  </a:cubicBezTo>
                  <a:cubicBezTo>
                    <a:pt x="9" y="0"/>
                    <a:pt x="9" y="0"/>
                    <a:pt x="9" y="0"/>
                  </a:cubicBezTo>
                  <a:cubicBezTo>
                    <a:pt x="4" y="0"/>
                    <a:pt x="0" y="5"/>
                    <a:pt x="0" y="10"/>
                  </a:cubicBezTo>
                  <a:cubicBezTo>
                    <a:pt x="0" y="120"/>
                    <a:pt x="0" y="120"/>
                    <a:pt x="0" y="120"/>
                  </a:cubicBezTo>
                  <a:cubicBezTo>
                    <a:pt x="0" y="125"/>
                    <a:pt x="4" y="129"/>
                    <a:pt x="9" y="129"/>
                  </a:cubicBezTo>
                  <a:cubicBezTo>
                    <a:pt x="63" y="129"/>
                    <a:pt x="63" y="129"/>
                    <a:pt x="63" y="129"/>
                  </a:cubicBezTo>
                  <a:cubicBezTo>
                    <a:pt x="68" y="129"/>
                    <a:pt x="73" y="125"/>
                    <a:pt x="73" y="120"/>
                  </a:cubicBezTo>
                  <a:cubicBezTo>
                    <a:pt x="73" y="79"/>
                    <a:pt x="73" y="79"/>
                    <a:pt x="73" y="79"/>
                  </a:cubicBezTo>
                  <a:cubicBezTo>
                    <a:pt x="66" y="79"/>
                    <a:pt x="66" y="79"/>
                    <a:pt x="66" y="79"/>
                  </a:cubicBezTo>
                  <a:lnTo>
                    <a:pt x="66" y="105"/>
                  </a:lnTo>
                  <a:close/>
                  <a:moveTo>
                    <a:pt x="57" y="6"/>
                  </a:moveTo>
                  <a:cubicBezTo>
                    <a:pt x="58" y="6"/>
                    <a:pt x="60" y="7"/>
                    <a:pt x="60" y="9"/>
                  </a:cubicBezTo>
                  <a:cubicBezTo>
                    <a:pt x="60" y="10"/>
                    <a:pt x="58" y="11"/>
                    <a:pt x="57" y="11"/>
                  </a:cubicBezTo>
                  <a:cubicBezTo>
                    <a:pt x="56" y="11"/>
                    <a:pt x="55" y="10"/>
                    <a:pt x="55" y="9"/>
                  </a:cubicBezTo>
                  <a:cubicBezTo>
                    <a:pt x="55" y="7"/>
                    <a:pt x="56" y="6"/>
                    <a:pt x="57" y="6"/>
                  </a:cubicBezTo>
                  <a:close/>
                  <a:moveTo>
                    <a:pt x="24" y="7"/>
                  </a:moveTo>
                  <a:cubicBezTo>
                    <a:pt x="49" y="7"/>
                    <a:pt x="49" y="7"/>
                    <a:pt x="49" y="7"/>
                  </a:cubicBezTo>
                  <a:cubicBezTo>
                    <a:pt x="49" y="10"/>
                    <a:pt x="49" y="10"/>
                    <a:pt x="49" y="10"/>
                  </a:cubicBezTo>
                  <a:cubicBezTo>
                    <a:pt x="24" y="10"/>
                    <a:pt x="24" y="10"/>
                    <a:pt x="24" y="10"/>
                  </a:cubicBezTo>
                  <a:lnTo>
                    <a:pt x="24" y="7"/>
                  </a:lnTo>
                  <a:close/>
                  <a:moveTo>
                    <a:pt x="48" y="119"/>
                  </a:moveTo>
                  <a:cubicBezTo>
                    <a:pt x="25" y="119"/>
                    <a:pt x="25" y="119"/>
                    <a:pt x="25" y="119"/>
                  </a:cubicBezTo>
                  <a:cubicBezTo>
                    <a:pt x="25" y="112"/>
                    <a:pt x="25" y="112"/>
                    <a:pt x="25" y="112"/>
                  </a:cubicBezTo>
                  <a:cubicBezTo>
                    <a:pt x="48" y="112"/>
                    <a:pt x="48" y="112"/>
                    <a:pt x="48" y="112"/>
                  </a:cubicBezTo>
                  <a:lnTo>
                    <a:pt x="48" y="119"/>
                  </a:lnTo>
                  <a:close/>
                </a:path>
              </a:pathLst>
            </a:custGeom>
            <a:grpFill/>
            <a:ln w="25400">
              <a:noFill/>
            </a:ln>
            <a:effectLst>
              <a:outerShdw blurRad="723900" dist="2540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gradFill>
                  <a:gsLst>
                    <a:gs pos="0">
                      <a:srgbClr val="FFFF00"/>
                    </a:gs>
                    <a:gs pos="72082">
                      <a:srgbClr val="FEF301"/>
                    </a:gs>
                    <a:gs pos="34000">
                      <a:srgbClr val="F8C700"/>
                    </a:gs>
                    <a:gs pos="100000">
                      <a:srgbClr val="F8C700">
                        <a:alpha val="94000"/>
                      </a:srgbClr>
                    </a:gs>
                  </a:gsLst>
                  <a:lin ang="8100000" scaled="1"/>
                </a:gradFill>
              </a:endParaRPr>
            </a:p>
          </p:txBody>
        </p:sp>
        <p:sp>
          <p:nvSpPr>
            <p:cNvPr id="47" name="Freeform: Shape 12"/>
            <p:cNvSpPr/>
            <p:nvPr/>
          </p:nvSpPr>
          <p:spPr bwMode="auto">
            <a:xfrm>
              <a:off x="608013" y="4478338"/>
              <a:ext cx="103188" cy="98425"/>
            </a:xfrm>
            <a:custGeom>
              <a:avLst/>
              <a:gdLst>
                <a:gd name="T0" fmla="*/ 0 w 65"/>
                <a:gd name="T1" fmla="*/ 44 h 62"/>
                <a:gd name="T2" fmla="*/ 8 w 65"/>
                <a:gd name="T3" fmla="*/ 44 h 62"/>
                <a:gd name="T4" fmla="*/ 0 w 65"/>
                <a:gd name="T5" fmla="*/ 62 h 62"/>
                <a:gd name="T6" fmla="*/ 22 w 65"/>
                <a:gd name="T7" fmla="*/ 44 h 62"/>
                <a:gd name="T8" fmla="*/ 65 w 65"/>
                <a:gd name="T9" fmla="*/ 44 h 62"/>
                <a:gd name="T10" fmla="*/ 65 w 65"/>
                <a:gd name="T11" fmla="*/ 0 h 62"/>
                <a:gd name="T12" fmla="*/ 0 w 65"/>
                <a:gd name="T13" fmla="*/ 0 h 62"/>
                <a:gd name="T14" fmla="*/ 0 w 65"/>
                <a:gd name="T15" fmla="*/ 44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62">
                  <a:moveTo>
                    <a:pt x="0" y="44"/>
                  </a:moveTo>
                  <a:lnTo>
                    <a:pt x="8" y="44"/>
                  </a:lnTo>
                  <a:lnTo>
                    <a:pt x="0" y="62"/>
                  </a:lnTo>
                  <a:lnTo>
                    <a:pt x="22" y="44"/>
                  </a:lnTo>
                  <a:lnTo>
                    <a:pt x="65" y="44"/>
                  </a:lnTo>
                  <a:lnTo>
                    <a:pt x="65" y="0"/>
                  </a:lnTo>
                  <a:lnTo>
                    <a:pt x="0" y="0"/>
                  </a:lnTo>
                  <a:lnTo>
                    <a:pt x="0" y="44"/>
                  </a:lnTo>
                  <a:close/>
                </a:path>
              </a:pathLst>
            </a:custGeom>
            <a:grpFill/>
            <a:ln w="25400">
              <a:noFill/>
            </a:ln>
            <a:effectLst>
              <a:outerShdw blurRad="723900" dist="2540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gradFill>
                  <a:gsLst>
                    <a:gs pos="0">
                      <a:srgbClr val="FFFF00"/>
                    </a:gs>
                    <a:gs pos="72082">
                      <a:srgbClr val="FEF301"/>
                    </a:gs>
                    <a:gs pos="34000">
                      <a:srgbClr val="F8C700"/>
                    </a:gs>
                    <a:gs pos="100000">
                      <a:srgbClr val="F8C700">
                        <a:alpha val="94000"/>
                      </a:srgbClr>
                    </a:gs>
                  </a:gsLst>
                  <a:lin ang="8100000" scaled="1"/>
                </a:gradFill>
              </a:endParaRPr>
            </a:p>
          </p:txBody>
        </p:sp>
      </p:grpSp>
      <p:sp>
        <p:nvSpPr>
          <p:cNvPr id="40" name="Freeform: Shape 27"/>
          <p:cNvSpPr/>
          <p:nvPr/>
        </p:nvSpPr>
        <p:spPr bwMode="auto">
          <a:xfrm>
            <a:off x="7028258" y="3655759"/>
            <a:ext cx="477611" cy="430867"/>
          </a:xfrm>
          <a:custGeom>
            <a:avLst/>
            <a:gdLst>
              <a:gd name="T0" fmla="*/ 197644 w 21600"/>
              <a:gd name="T1" fmla="*/ 197644 h 21592"/>
              <a:gd name="T2" fmla="*/ 197644 w 21600"/>
              <a:gd name="T3" fmla="*/ 197644 h 21592"/>
              <a:gd name="T4" fmla="*/ 197644 w 21600"/>
              <a:gd name="T5" fmla="*/ 197644 h 21592"/>
              <a:gd name="T6" fmla="*/ 197644 w 21600"/>
              <a:gd name="T7" fmla="*/ 197644 h 215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92">
                <a:moveTo>
                  <a:pt x="16719" y="11484"/>
                </a:moveTo>
                <a:cubicBezTo>
                  <a:pt x="16972" y="11823"/>
                  <a:pt x="17102" y="12217"/>
                  <a:pt x="17111" y="12666"/>
                </a:cubicBezTo>
                <a:cubicBezTo>
                  <a:pt x="17118" y="13118"/>
                  <a:pt x="16986" y="13503"/>
                  <a:pt x="16719" y="13825"/>
                </a:cubicBezTo>
                <a:lnTo>
                  <a:pt x="10660" y="21039"/>
                </a:lnTo>
                <a:cubicBezTo>
                  <a:pt x="10393" y="21361"/>
                  <a:pt x="10061" y="21530"/>
                  <a:pt x="9664" y="21548"/>
                </a:cubicBezTo>
                <a:cubicBezTo>
                  <a:pt x="9270" y="21568"/>
                  <a:pt x="8950" y="21398"/>
                  <a:pt x="8704" y="21039"/>
                </a:cubicBezTo>
                <a:lnTo>
                  <a:pt x="991" y="10768"/>
                </a:lnTo>
                <a:cubicBezTo>
                  <a:pt x="721" y="10408"/>
                  <a:pt x="488" y="9960"/>
                  <a:pt x="293" y="9416"/>
                </a:cubicBezTo>
                <a:cubicBezTo>
                  <a:pt x="98" y="8878"/>
                  <a:pt x="0" y="8375"/>
                  <a:pt x="0" y="7918"/>
                </a:cubicBezTo>
                <a:lnTo>
                  <a:pt x="0" y="1668"/>
                </a:lnTo>
                <a:cubicBezTo>
                  <a:pt x="0" y="1216"/>
                  <a:pt x="134" y="825"/>
                  <a:pt x="401" y="497"/>
                </a:cubicBezTo>
                <a:cubicBezTo>
                  <a:pt x="671" y="166"/>
                  <a:pt x="1003" y="0"/>
                  <a:pt x="1392" y="0"/>
                </a:cubicBezTo>
                <a:lnTo>
                  <a:pt x="6619" y="0"/>
                </a:lnTo>
                <a:cubicBezTo>
                  <a:pt x="6811" y="0"/>
                  <a:pt x="7016" y="28"/>
                  <a:pt x="7237" y="83"/>
                </a:cubicBezTo>
                <a:cubicBezTo>
                  <a:pt x="7456" y="138"/>
                  <a:pt x="7677" y="224"/>
                  <a:pt x="7899" y="336"/>
                </a:cubicBezTo>
                <a:cubicBezTo>
                  <a:pt x="8120" y="451"/>
                  <a:pt x="8332" y="580"/>
                  <a:pt x="8524" y="724"/>
                </a:cubicBezTo>
                <a:cubicBezTo>
                  <a:pt x="8719" y="865"/>
                  <a:pt x="8880" y="1021"/>
                  <a:pt x="9005" y="1185"/>
                </a:cubicBezTo>
                <a:lnTo>
                  <a:pt x="16719" y="11484"/>
                </a:lnTo>
                <a:close/>
                <a:moveTo>
                  <a:pt x="3603" y="5922"/>
                </a:moveTo>
                <a:cubicBezTo>
                  <a:pt x="3964" y="5922"/>
                  <a:pt x="4279" y="5761"/>
                  <a:pt x="4548" y="5441"/>
                </a:cubicBezTo>
                <a:cubicBezTo>
                  <a:pt x="4815" y="5116"/>
                  <a:pt x="4952" y="4740"/>
                  <a:pt x="4952" y="4311"/>
                </a:cubicBezTo>
                <a:cubicBezTo>
                  <a:pt x="4952" y="3862"/>
                  <a:pt x="4815" y="3477"/>
                  <a:pt x="4548" y="3160"/>
                </a:cubicBezTo>
                <a:cubicBezTo>
                  <a:pt x="4281" y="2844"/>
                  <a:pt x="3966" y="2686"/>
                  <a:pt x="3603" y="2686"/>
                </a:cubicBezTo>
                <a:cubicBezTo>
                  <a:pt x="3227" y="2686"/>
                  <a:pt x="2908" y="2844"/>
                  <a:pt x="2643" y="3160"/>
                </a:cubicBezTo>
                <a:cubicBezTo>
                  <a:pt x="2378" y="3477"/>
                  <a:pt x="2246" y="3862"/>
                  <a:pt x="2246" y="4311"/>
                </a:cubicBezTo>
                <a:cubicBezTo>
                  <a:pt x="2246" y="4739"/>
                  <a:pt x="2378" y="5116"/>
                  <a:pt x="2643" y="5441"/>
                </a:cubicBezTo>
                <a:cubicBezTo>
                  <a:pt x="2905" y="5761"/>
                  <a:pt x="3225" y="5922"/>
                  <a:pt x="3603" y="5922"/>
                </a:cubicBezTo>
                <a:moveTo>
                  <a:pt x="21198" y="11510"/>
                </a:moveTo>
                <a:cubicBezTo>
                  <a:pt x="21465" y="11852"/>
                  <a:pt x="21599" y="12252"/>
                  <a:pt x="21599" y="12709"/>
                </a:cubicBezTo>
                <a:cubicBezTo>
                  <a:pt x="21599" y="13167"/>
                  <a:pt x="21465" y="13558"/>
                  <a:pt x="21198" y="13880"/>
                </a:cubicBezTo>
                <a:lnTo>
                  <a:pt x="15163" y="21093"/>
                </a:lnTo>
                <a:cubicBezTo>
                  <a:pt x="14896" y="21415"/>
                  <a:pt x="14564" y="21582"/>
                  <a:pt x="14174" y="21591"/>
                </a:cubicBezTo>
                <a:cubicBezTo>
                  <a:pt x="13782" y="21600"/>
                  <a:pt x="13450" y="21433"/>
                  <a:pt x="13183" y="21093"/>
                </a:cubicBezTo>
                <a:lnTo>
                  <a:pt x="13044" y="20903"/>
                </a:lnTo>
                <a:lnTo>
                  <a:pt x="18963" y="13825"/>
                </a:lnTo>
                <a:cubicBezTo>
                  <a:pt x="19230" y="13503"/>
                  <a:pt x="19365" y="13118"/>
                  <a:pt x="19360" y="12660"/>
                </a:cubicBezTo>
                <a:cubicBezTo>
                  <a:pt x="19355" y="12206"/>
                  <a:pt x="19223" y="11812"/>
                  <a:pt x="18963" y="11484"/>
                </a:cubicBezTo>
                <a:lnTo>
                  <a:pt x="11247" y="1185"/>
                </a:lnTo>
                <a:cubicBezTo>
                  <a:pt x="11009" y="865"/>
                  <a:pt x="10689" y="604"/>
                  <a:pt x="10282" y="408"/>
                </a:cubicBezTo>
                <a:cubicBezTo>
                  <a:pt x="9873" y="210"/>
                  <a:pt x="9484" y="83"/>
                  <a:pt x="9109" y="28"/>
                </a:cubicBezTo>
                <a:lnTo>
                  <a:pt x="11112" y="28"/>
                </a:lnTo>
                <a:cubicBezTo>
                  <a:pt x="11502" y="28"/>
                  <a:pt x="11935" y="141"/>
                  <a:pt x="12406" y="365"/>
                </a:cubicBezTo>
                <a:cubicBezTo>
                  <a:pt x="12878" y="589"/>
                  <a:pt x="13236" y="874"/>
                  <a:pt x="13481" y="1213"/>
                </a:cubicBezTo>
                <a:lnTo>
                  <a:pt x="21198" y="11510"/>
                </a:lnTo>
                <a:close/>
              </a:path>
            </a:pathLst>
          </a:custGeom>
          <a:gradFill flip="none" rotWithShape="0">
            <a:gsLst>
              <a:gs pos="0">
                <a:srgbClr val="D59430"/>
              </a:gs>
              <a:gs pos="39000">
                <a:srgbClr val="F8E79A"/>
              </a:gs>
              <a:gs pos="66000">
                <a:srgbClr val="E4BB6D"/>
              </a:gs>
              <a:gs pos="100000">
                <a:srgbClr val="D59430"/>
              </a:gs>
            </a:gsLst>
            <a:lin ang="5400000" scaled="1"/>
            <a:tileRect/>
          </a:gradFill>
          <a:ln w="25400">
            <a:noFill/>
          </a:ln>
          <a:effectLst>
            <a:outerShdw blurRad="723900" dist="2540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gradFill>
                <a:gsLst>
                  <a:gs pos="0">
                    <a:srgbClr val="FFFF00"/>
                  </a:gs>
                  <a:gs pos="72082">
                    <a:srgbClr val="FEF301"/>
                  </a:gs>
                  <a:gs pos="34000">
                    <a:srgbClr val="F8C700"/>
                  </a:gs>
                  <a:gs pos="100000">
                    <a:srgbClr val="F8C700">
                      <a:alpha val="94000"/>
                    </a:srgbClr>
                  </a:gs>
                </a:gsLst>
                <a:lin ang="8100000" scaled="1"/>
              </a:gradFill>
            </a:endParaRPr>
          </a:p>
        </p:txBody>
      </p:sp>
      <p:grpSp>
        <p:nvGrpSpPr>
          <p:cNvPr id="32" name="Group 32"/>
          <p:cNvGrpSpPr/>
          <p:nvPr/>
        </p:nvGrpSpPr>
        <p:grpSpPr>
          <a:xfrm>
            <a:off x="9199706" y="3649079"/>
            <a:ext cx="437552" cy="437553"/>
            <a:chOff x="5961059" y="2771462"/>
            <a:chExt cx="454542" cy="454543"/>
          </a:xfrm>
          <a:gradFill>
            <a:gsLst>
              <a:gs pos="0">
                <a:srgbClr val="D59430"/>
              </a:gs>
              <a:gs pos="39000">
                <a:srgbClr val="F8E79A"/>
              </a:gs>
              <a:gs pos="66000">
                <a:srgbClr val="E4BB6D"/>
              </a:gs>
              <a:gs pos="100000">
                <a:srgbClr val="D59430"/>
              </a:gs>
            </a:gsLst>
            <a:lin ang="5400000" scaled="1"/>
          </a:gradFill>
        </p:grpSpPr>
        <p:sp>
          <p:nvSpPr>
            <p:cNvPr id="33" name="Freeform: Shape 33"/>
            <p:cNvSpPr/>
            <p:nvPr/>
          </p:nvSpPr>
          <p:spPr bwMode="auto">
            <a:xfrm>
              <a:off x="5961059" y="3005453"/>
              <a:ext cx="220552" cy="2205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16948" y="3429"/>
                  </a:moveTo>
                  <a:lnTo>
                    <a:pt x="9450" y="10928"/>
                  </a:lnTo>
                  <a:lnTo>
                    <a:pt x="8117" y="9596"/>
                  </a:lnTo>
                  <a:lnTo>
                    <a:pt x="15616" y="2098"/>
                  </a:lnTo>
                  <a:lnTo>
                    <a:pt x="13520" y="0"/>
                  </a:lnTo>
                  <a:lnTo>
                    <a:pt x="3894" y="9626"/>
                  </a:lnTo>
                  <a:lnTo>
                    <a:pt x="3890" y="9626"/>
                  </a:lnTo>
                  <a:lnTo>
                    <a:pt x="3890" y="9630"/>
                  </a:lnTo>
                  <a:lnTo>
                    <a:pt x="3889" y="9630"/>
                  </a:lnTo>
                  <a:lnTo>
                    <a:pt x="3890" y="9630"/>
                  </a:lnTo>
                  <a:lnTo>
                    <a:pt x="0" y="21600"/>
                  </a:lnTo>
                  <a:lnTo>
                    <a:pt x="11971" y="17712"/>
                  </a:lnTo>
                  <a:lnTo>
                    <a:pt x="11972" y="17712"/>
                  </a:lnTo>
                  <a:lnTo>
                    <a:pt x="11975" y="17711"/>
                  </a:lnTo>
                  <a:lnTo>
                    <a:pt x="11975" y="17709"/>
                  </a:lnTo>
                  <a:lnTo>
                    <a:pt x="21600" y="8083"/>
                  </a:lnTo>
                  <a:lnTo>
                    <a:pt x="16948" y="3429"/>
                  </a:lnTo>
                  <a:close/>
                  <a:moveTo>
                    <a:pt x="16948" y="3429"/>
                  </a:moveTo>
                </a:path>
              </a:pathLst>
            </a:custGeom>
            <a:grpFill/>
            <a:ln w="25400">
              <a:noFill/>
            </a:ln>
            <a:effectLst>
              <a:outerShdw blurRad="723900" dist="2540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gradFill>
                  <a:gsLst>
                    <a:gs pos="0">
                      <a:srgbClr val="FFFF00"/>
                    </a:gs>
                    <a:gs pos="72082">
                      <a:srgbClr val="FEF301"/>
                    </a:gs>
                    <a:gs pos="34000">
                      <a:srgbClr val="F8C700"/>
                    </a:gs>
                    <a:gs pos="100000">
                      <a:srgbClr val="F8C700">
                        <a:alpha val="94000"/>
                      </a:srgbClr>
                    </a:gs>
                  </a:gsLst>
                  <a:lin ang="8100000" scaled="1"/>
                </a:gradFill>
              </a:endParaRPr>
            </a:p>
          </p:txBody>
        </p:sp>
        <p:sp>
          <p:nvSpPr>
            <p:cNvPr id="34" name="Freeform: Shape 34"/>
            <p:cNvSpPr/>
            <p:nvPr/>
          </p:nvSpPr>
          <p:spPr bwMode="auto">
            <a:xfrm>
              <a:off x="6195049" y="2853676"/>
              <a:ext cx="139129" cy="13912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3324" y="12115"/>
                  </a:moveTo>
                  <a:lnTo>
                    <a:pt x="8825" y="6614"/>
                  </a:lnTo>
                  <a:lnTo>
                    <a:pt x="10935" y="8723"/>
                  </a:lnTo>
                  <a:lnTo>
                    <a:pt x="5434" y="14225"/>
                  </a:lnTo>
                  <a:lnTo>
                    <a:pt x="12808" y="21600"/>
                  </a:lnTo>
                  <a:lnTo>
                    <a:pt x="21600" y="12807"/>
                  </a:lnTo>
                  <a:lnTo>
                    <a:pt x="8790" y="0"/>
                  </a:lnTo>
                  <a:lnTo>
                    <a:pt x="0" y="8791"/>
                  </a:lnTo>
                  <a:lnTo>
                    <a:pt x="3324" y="12115"/>
                  </a:lnTo>
                  <a:close/>
                  <a:moveTo>
                    <a:pt x="3324" y="12115"/>
                  </a:moveTo>
                </a:path>
              </a:pathLst>
            </a:custGeom>
            <a:grpFill/>
            <a:ln w="25400">
              <a:noFill/>
            </a:ln>
            <a:effectLst>
              <a:outerShdw blurRad="723900" dist="2540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gradFill>
                  <a:gsLst>
                    <a:gs pos="0">
                      <a:srgbClr val="FFFF00"/>
                    </a:gs>
                    <a:gs pos="72082">
                      <a:srgbClr val="FEF301"/>
                    </a:gs>
                    <a:gs pos="34000">
                      <a:srgbClr val="F8C700"/>
                    </a:gs>
                    <a:gs pos="100000">
                      <a:srgbClr val="F8C700">
                        <a:alpha val="94000"/>
                      </a:srgbClr>
                    </a:gs>
                  </a:gsLst>
                  <a:lin ang="8100000" scaled="1"/>
                </a:gradFill>
              </a:endParaRPr>
            </a:p>
          </p:txBody>
        </p:sp>
        <p:sp>
          <p:nvSpPr>
            <p:cNvPr id="35" name="Freeform: Shape 35"/>
            <p:cNvSpPr/>
            <p:nvPr/>
          </p:nvSpPr>
          <p:spPr bwMode="auto">
            <a:xfrm>
              <a:off x="6277262" y="2771462"/>
              <a:ext cx="136758" cy="1367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8576"/>
                  </a:moveTo>
                  <a:lnTo>
                    <a:pt x="8573" y="0"/>
                  </a:lnTo>
                  <a:lnTo>
                    <a:pt x="21600" y="13024"/>
                  </a:lnTo>
                  <a:lnTo>
                    <a:pt x="13027" y="21600"/>
                  </a:lnTo>
                  <a:lnTo>
                    <a:pt x="0" y="8576"/>
                  </a:lnTo>
                  <a:close/>
                  <a:moveTo>
                    <a:pt x="0" y="8576"/>
                  </a:moveTo>
                </a:path>
              </a:pathLst>
            </a:custGeom>
            <a:grpFill/>
            <a:ln w="25400">
              <a:noFill/>
            </a:ln>
            <a:effectLst>
              <a:outerShdw blurRad="723900" dist="2540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gradFill>
                  <a:gsLst>
                    <a:gs pos="0">
                      <a:srgbClr val="FFFF00"/>
                    </a:gs>
                    <a:gs pos="72082">
                      <a:srgbClr val="FEF301"/>
                    </a:gs>
                    <a:gs pos="34000">
                      <a:srgbClr val="F8C700"/>
                    </a:gs>
                    <a:gs pos="100000">
                      <a:srgbClr val="F8C700">
                        <a:alpha val="94000"/>
                      </a:srgbClr>
                    </a:gs>
                  </a:gsLst>
                  <a:lin ang="8100000" scaled="1"/>
                </a:gradFill>
              </a:endParaRPr>
            </a:p>
          </p:txBody>
        </p:sp>
        <p:sp>
          <p:nvSpPr>
            <p:cNvPr id="36" name="Freeform: Shape 36"/>
            <p:cNvSpPr/>
            <p:nvPr/>
          </p:nvSpPr>
          <p:spPr bwMode="auto">
            <a:xfrm>
              <a:off x="5961059" y="2771464"/>
              <a:ext cx="454542" cy="45375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16712" y="12177"/>
                  </a:moveTo>
                  <a:cubicBezTo>
                    <a:pt x="16247" y="12177"/>
                    <a:pt x="15748" y="12329"/>
                    <a:pt x="15257" y="12582"/>
                  </a:cubicBezTo>
                  <a:lnTo>
                    <a:pt x="9013" y="6331"/>
                  </a:lnTo>
                  <a:cubicBezTo>
                    <a:pt x="9263" y="5840"/>
                    <a:pt x="9413" y="5346"/>
                    <a:pt x="9413" y="4893"/>
                  </a:cubicBezTo>
                  <a:cubicBezTo>
                    <a:pt x="9413" y="2407"/>
                    <a:pt x="7052" y="0"/>
                    <a:pt x="4571" y="0"/>
                  </a:cubicBezTo>
                  <a:cubicBezTo>
                    <a:pt x="4555" y="0"/>
                    <a:pt x="4540" y="0"/>
                    <a:pt x="4525" y="0"/>
                  </a:cubicBezTo>
                  <a:cubicBezTo>
                    <a:pt x="4515" y="0"/>
                    <a:pt x="4233" y="287"/>
                    <a:pt x="4079" y="441"/>
                  </a:cubicBezTo>
                  <a:cubicBezTo>
                    <a:pt x="6081" y="2445"/>
                    <a:pt x="5916" y="2120"/>
                    <a:pt x="5916" y="3349"/>
                  </a:cubicBezTo>
                  <a:cubicBezTo>
                    <a:pt x="5916" y="4347"/>
                    <a:pt x="4320" y="5922"/>
                    <a:pt x="3346" y="5922"/>
                  </a:cubicBezTo>
                  <a:cubicBezTo>
                    <a:pt x="3132" y="5922"/>
                    <a:pt x="2966" y="5928"/>
                    <a:pt x="2828" y="5928"/>
                  </a:cubicBezTo>
                  <a:cubicBezTo>
                    <a:pt x="2150" y="5928"/>
                    <a:pt x="2140" y="5784"/>
                    <a:pt x="441" y="4083"/>
                  </a:cubicBezTo>
                  <a:cubicBezTo>
                    <a:pt x="282" y="4242"/>
                    <a:pt x="0" y="4520"/>
                    <a:pt x="0" y="4529"/>
                  </a:cubicBezTo>
                  <a:cubicBezTo>
                    <a:pt x="31" y="7031"/>
                    <a:pt x="2390" y="9422"/>
                    <a:pt x="4888" y="9422"/>
                  </a:cubicBezTo>
                  <a:cubicBezTo>
                    <a:pt x="5341" y="9422"/>
                    <a:pt x="5824" y="9278"/>
                    <a:pt x="6302" y="9038"/>
                  </a:cubicBezTo>
                  <a:lnTo>
                    <a:pt x="12567" y="15310"/>
                  </a:lnTo>
                  <a:cubicBezTo>
                    <a:pt x="12329" y="15787"/>
                    <a:pt x="12187" y="16267"/>
                    <a:pt x="12187" y="16706"/>
                  </a:cubicBezTo>
                  <a:cubicBezTo>
                    <a:pt x="12187" y="19193"/>
                    <a:pt x="14548" y="21600"/>
                    <a:pt x="17030" y="21600"/>
                  </a:cubicBezTo>
                  <a:cubicBezTo>
                    <a:pt x="17045" y="21600"/>
                    <a:pt x="17060" y="21600"/>
                    <a:pt x="17075" y="21600"/>
                  </a:cubicBezTo>
                  <a:cubicBezTo>
                    <a:pt x="17085" y="21600"/>
                    <a:pt x="17367" y="21313"/>
                    <a:pt x="17521" y="21159"/>
                  </a:cubicBezTo>
                  <a:cubicBezTo>
                    <a:pt x="15519" y="19155"/>
                    <a:pt x="15684" y="19480"/>
                    <a:pt x="15684" y="18251"/>
                  </a:cubicBezTo>
                  <a:cubicBezTo>
                    <a:pt x="15684" y="17253"/>
                    <a:pt x="17280" y="15678"/>
                    <a:pt x="18254" y="15678"/>
                  </a:cubicBezTo>
                  <a:cubicBezTo>
                    <a:pt x="18467" y="15678"/>
                    <a:pt x="18633" y="15672"/>
                    <a:pt x="18771" y="15672"/>
                  </a:cubicBezTo>
                  <a:cubicBezTo>
                    <a:pt x="19449" y="15672"/>
                    <a:pt x="19460" y="15816"/>
                    <a:pt x="21159" y="17517"/>
                  </a:cubicBezTo>
                  <a:cubicBezTo>
                    <a:pt x="21318" y="17358"/>
                    <a:pt x="21599" y="17080"/>
                    <a:pt x="21600" y="17071"/>
                  </a:cubicBezTo>
                  <a:cubicBezTo>
                    <a:pt x="21570" y="14569"/>
                    <a:pt x="19210" y="12177"/>
                    <a:pt x="16712" y="12177"/>
                  </a:cubicBezTo>
                  <a:close/>
                  <a:moveTo>
                    <a:pt x="16712" y="12177"/>
                  </a:moveTo>
                </a:path>
              </a:pathLst>
            </a:custGeom>
            <a:grpFill/>
            <a:ln w="25400">
              <a:noFill/>
            </a:ln>
            <a:effectLst>
              <a:outerShdw blurRad="723900" dist="2540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gradFill>
                  <a:gsLst>
                    <a:gs pos="0">
                      <a:srgbClr val="FFFF00"/>
                    </a:gs>
                    <a:gs pos="72082">
                      <a:srgbClr val="FEF301"/>
                    </a:gs>
                    <a:gs pos="34000">
                      <a:srgbClr val="F8C700"/>
                    </a:gs>
                    <a:gs pos="100000">
                      <a:srgbClr val="F8C700">
                        <a:alpha val="94000"/>
                      </a:srgbClr>
                    </a:gs>
                  </a:gsLst>
                  <a:lin ang="8100000" scaled="1"/>
                </a:gradFill>
              </a:endParaRPr>
            </a:p>
          </p:txBody>
        </p:sp>
      </p:grpSp>
      <p:grpSp>
        <p:nvGrpSpPr>
          <p:cNvPr id="25" name="Group 41"/>
          <p:cNvGrpSpPr/>
          <p:nvPr/>
        </p:nvGrpSpPr>
        <p:grpSpPr>
          <a:xfrm>
            <a:off x="4731132" y="3602584"/>
            <a:ext cx="580802" cy="580802"/>
            <a:chOff x="998489" y="706129"/>
            <a:chExt cx="256404" cy="256404"/>
          </a:xfrm>
          <a:gradFill>
            <a:gsLst>
              <a:gs pos="0">
                <a:srgbClr val="D59430"/>
              </a:gs>
              <a:gs pos="39000">
                <a:srgbClr val="F8E79A"/>
              </a:gs>
              <a:gs pos="66000">
                <a:srgbClr val="E4BB6D"/>
              </a:gs>
              <a:gs pos="100000">
                <a:srgbClr val="D59430"/>
              </a:gs>
            </a:gsLst>
            <a:lin ang="5400000" scaled="1"/>
          </a:gradFill>
        </p:grpSpPr>
        <p:sp>
          <p:nvSpPr>
            <p:cNvPr id="26" name="Freeform: Shape 42"/>
            <p:cNvSpPr/>
            <p:nvPr/>
          </p:nvSpPr>
          <p:spPr bwMode="auto">
            <a:xfrm>
              <a:off x="998489" y="706129"/>
              <a:ext cx="256404" cy="256404"/>
            </a:xfrm>
            <a:custGeom>
              <a:avLst/>
              <a:gdLst>
                <a:gd name="T0" fmla="*/ 200 w 234"/>
                <a:gd name="T1" fmla="*/ 88 h 234"/>
                <a:gd name="T2" fmla="*/ 209 w 234"/>
                <a:gd name="T3" fmla="*/ 60 h 234"/>
                <a:gd name="T4" fmla="*/ 193 w 234"/>
                <a:gd name="T5" fmla="*/ 27 h 234"/>
                <a:gd name="T6" fmla="*/ 174 w 234"/>
                <a:gd name="T7" fmla="*/ 25 h 234"/>
                <a:gd name="T8" fmla="*/ 146 w 234"/>
                <a:gd name="T9" fmla="*/ 34 h 234"/>
                <a:gd name="T10" fmla="*/ 127 w 234"/>
                <a:gd name="T11" fmla="*/ 0 h 234"/>
                <a:gd name="T12" fmla="*/ 93 w 234"/>
                <a:gd name="T13" fmla="*/ 12 h 234"/>
                <a:gd name="T14" fmla="*/ 79 w 234"/>
                <a:gd name="T15" fmla="*/ 38 h 234"/>
                <a:gd name="T16" fmla="*/ 52 w 234"/>
                <a:gd name="T17" fmla="*/ 23 h 234"/>
                <a:gd name="T18" fmla="*/ 28 w 234"/>
                <a:gd name="T19" fmla="*/ 41 h 234"/>
                <a:gd name="T20" fmla="*/ 38 w 234"/>
                <a:gd name="T21" fmla="*/ 79 h 234"/>
                <a:gd name="T22" fmla="*/ 12 w 234"/>
                <a:gd name="T23" fmla="*/ 93 h 234"/>
                <a:gd name="T24" fmla="*/ 0 w 234"/>
                <a:gd name="T25" fmla="*/ 127 h 234"/>
                <a:gd name="T26" fmla="*/ 35 w 234"/>
                <a:gd name="T27" fmla="*/ 146 h 234"/>
                <a:gd name="T28" fmla="*/ 26 w 234"/>
                <a:gd name="T29" fmla="*/ 174 h 234"/>
                <a:gd name="T30" fmla="*/ 42 w 234"/>
                <a:gd name="T31" fmla="*/ 207 h 234"/>
                <a:gd name="T32" fmla="*/ 60 w 234"/>
                <a:gd name="T33" fmla="*/ 208 h 234"/>
                <a:gd name="T34" fmla="*/ 89 w 234"/>
                <a:gd name="T35" fmla="*/ 200 h 234"/>
                <a:gd name="T36" fmla="*/ 107 w 234"/>
                <a:gd name="T37" fmla="*/ 234 h 234"/>
                <a:gd name="T38" fmla="*/ 142 w 234"/>
                <a:gd name="T39" fmla="*/ 222 h 234"/>
                <a:gd name="T40" fmla="*/ 155 w 234"/>
                <a:gd name="T41" fmla="*/ 196 h 234"/>
                <a:gd name="T42" fmla="*/ 183 w 234"/>
                <a:gd name="T43" fmla="*/ 211 h 234"/>
                <a:gd name="T44" fmla="*/ 207 w 234"/>
                <a:gd name="T45" fmla="*/ 192 h 234"/>
                <a:gd name="T46" fmla="*/ 196 w 234"/>
                <a:gd name="T47" fmla="*/ 155 h 234"/>
                <a:gd name="T48" fmla="*/ 222 w 234"/>
                <a:gd name="T49" fmla="*/ 141 h 234"/>
                <a:gd name="T50" fmla="*/ 234 w 234"/>
                <a:gd name="T51" fmla="*/ 107 h 234"/>
                <a:gd name="T52" fmla="*/ 197 w 234"/>
                <a:gd name="T53" fmla="*/ 131 h 234"/>
                <a:gd name="T54" fmla="*/ 183 w 234"/>
                <a:gd name="T55" fmla="*/ 149 h 234"/>
                <a:gd name="T56" fmla="*/ 197 w 234"/>
                <a:gd name="T57" fmla="*/ 182 h 234"/>
                <a:gd name="T58" fmla="*/ 164 w 234"/>
                <a:gd name="T59" fmla="*/ 184 h 234"/>
                <a:gd name="T60" fmla="*/ 149 w 234"/>
                <a:gd name="T61" fmla="*/ 183 h 234"/>
                <a:gd name="T62" fmla="*/ 132 w 234"/>
                <a:gd name="T63" fmla="*/ 197 h 234"/>
                <a:gd name="T64" fmla="*/ 107 w 234"/>
                <a:gd name="T65" fmla="*/ 219 h 234"/>
                <a:gd name="T66" fmla="*/ 93 w 234"/>
                <a:gd name="T67" fmla="*/ 186 h 234"/>
                <a:gd name="T68" fmla="*/ 79 w 234"/>
                <a:gd name="T69" fmla="*/ 181 h 234"/>
                <a:gd name="T70" fmla="*/ 52 w 234"/>
                <a:gd name="T71" fmla="*/ 196 h 234"/>
                <a:gd name="T72" fmla="*/ 51 w 234"/>
                <a:gd name="T73" fmla="*/ 163 h 234"/>
                <a:gd name="T74" fmla="*/ 48 w 234"/>
                <a:gd name="T75" fmla="*/ 141 h 234"/>
                <a:gd name="T76" fmla="*/ 15 w 234"/>
                <a:gd name="T77" fmla="*/ 127 h 234"/>
                <a:gd name="T78" fmla="*/ 37 w 234"/>
                <a:gd name="T79" fmla="*/ 102 h 234"/>
                <a:gd name="T80" fmla="*/ 52 w 234"/>
                <a:gd name="T81" fmla="*/ 85 h 234"/>
                <a:gd name="T82" fmla="*/ 38 w 234"/>
                <a:gd name="T83" fmla="*/ 52 h 234"/>
                <a:gd name="T84" fmla="*/ 71 w 234"/>
                <a:gd name="T85" fmla="*/ 50 h 234"/>
                <a:gd name="T86" fmla="*/ 85 w 234"/>
                <a:gd name="T87" fmla="*/ 51 h 234"/>
                <a:gd name="T88" fmla="*/ 103 w 234"/>
                <a:gd name="T89" fmla="*/ 37 h 234"/>
                <a:gd name="T90" fmla="*/ 127 w 234"/>
                <a:gd name="T91" fmla="*/ 15 h 234"/>
                <a:gd name="T92" fmla="*/ 141 w 234"/>
                <a:gd name="T93" fmla="*/ 48 h 234"/>
                <a:gd name="T94" fmla="*/ 155 w 234"/>
                <a:gd name="T95" fmla="*/ 53 h 234"/>
                <a:gd name="T96" fmla="*/ 183 w 234"/>
                <a:gd name="T97" fmla="*/ 38 h 234"/>
                <a:gd name="T98" fmla="*/ 184 w 234"/>
                <a:gd name="T99" fmla="*/ 71 h 234"/>
                <a:gd name="T100" fmla="*/ 186 w 234"/>
                <a:gd name="T101" fmla="*/ 93 h 234"/>
                <a:gd name="T102" fmla="*/ 220 w 234"/>
                <a:gd name="T103" fmla="*/ 107 h 234"/>
                <a:gd name="T104" fmla="*/ 197 w 234"/>
                <a:gd name="T105" fmla="*/ 13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 h="234">
                  <a:moveTo>
                    <a:pt x="222" y="93"/>
                  </a:moveTo>
                  <a:cubicBezTo>
                    <a:pt x="200" y="88"/>
                    <a:pt x="200" y="88"/>
                    <a:pt x="200" y="88"/>
                  </a:cubicBezTo>
                  <a:cubicBezTo>
                    <a:pt x="199" y="85"/>
                    <a:pt x="198" y="82"/>
                    <a:pt x="196" y="79"/>
                  </a:cubicBezTo>
                  <a:cubicBezTo>
                    <a:pt x="209" y="60"/>
                    <a:pt x="209" y="60"/>
                    <a:pt x="209" y="60"/>
                  </a:cubicBezTo>
                  <a:cubicBezTo>
                    <a:pt x="213" y="54"/>
                    <a:pt x="212" y="46"/>
                    <a:pt x="207" y="41"/>
                  </a:cubicBezTo>
                  <a:cubicBezTo>
                    <a:pt x="193" y="27"/>
                    <a:pt x="193" y="27"/>
                    <a:pt x="193" y="27"/>
                  </a:cubicBezTo>
                  <a:cubicBezTo>
                    <a:pt x="190" y="24"/>
                    <a:pt x="186" y="23"/>
                    <a:pt x="183" y="23"/>
                  </a:cubicBezTo>
                  <a:cubicBezTo>
                    <a:pt x="180" y="23"/>
                    <a:pt x="177" y="24"/>
                    <a:pt x="174" y="25"/>
                  </a:cubicBezTo>
                  <a:cubicBezTo>
                    <a:pt x="155" y="38"/>
                    <a:pt x="155" y="38"/>
                    <a:pt x="155" y="38"/>
                  </a:cubicBezTo>
                  <a:cubicBezTo>
                    <a:pt x="152" y="37"/>
                    <a:pt x="149" y="35"/>
                    <a:pt x="146" y="34"/>
                  </a:cubicBezTo>
                  <a:cubicBezTo>
                    <a:pt x="142" y="12"/>
                    <a:pt x="142" y="12"/>
                    <a:pt x="142" y="12"/>
                  </a:cubicBezTo>
                  <a:cubicBezTo>
                    <a:pt x="140" y="5"/>
                    <a:pt x="134" y="0"/>
                    <a:pt x="127" y="0"/>
                  </a:cubicBezTo>
                  <a:cubicBezTo>
                    <a:pt x="107" y="0"/>
                    <a:pt x="107" y="0"/>
                    <a:pt x="107" y="0"/>
                  </a:cubicBezTo>
                  <a:cubicBezTo>
                    <a:pt x="100" y="0"/>
                    <a:pt x="94" y="5"/>
                    <a:pt x="93" y="12"/>
                  </a:cubicBezTo>
                  <a:cubicBezTo>
                    <a:pt x="89" y="34"/>
                    <a:pt x="89" y="34"/>
                    <a:pt x="89" y="34"/>
                  </a:cubicBezTo>
                  <a:cubicBezTo>
                    <a:pt x="85" y="35"/>
                    <a:pt x="82" y="37"/>
                    <a:pt x="79" y="38"/>
                  </a:cubicBezTo>
                  <a:cubicBezTo>
                    <a:pt x="60" y="25"/>
                    <a:pt x="60" y="25"/>
                    <a:pt x="60" y="25"/>
                  </a:cubicBezTo>
                  <a:cubicBezTo>
                    <a:pt x="58" y="24"/>
                    <a:pt x="55" y="23"/>
                    <a:pt x="52" y="23"/>
                  </a:cubicBezTo>
                  <a:cubicBezTo>
                    <a:pt x="48" y="23"/>
                    <a:pt x="45" y="24"/>
                    <a:pt x="42" y="27"/>
                  </a:cubicBezTo>
                  <a:cubicBezTo>
                    <a:pt x="28" y="41"/>
                    <a:pt x="28" y="41"/>
                    <a:pt x="28" y="41"/>
                  </a:cubicBezTo>
                  <a:cubicBezTo>
                    <a:pt x="23" y="46"/>
                    <a:pt x="22" y="54"/>
                    <a:pt x="26" y="60"/>
                  </a:cubicBezTo>
                  <a:cubicBezTo>
                    <a:pt x="38" y="79"/>
                    <a:pt x="38" y="79"/>
                    <a:pt x="38" y="79"/>
                  </a:cubicBezTo>
                  <a:cubicBezTo>
                    <a:pt x="37" y="82"/>
                    <a:pt x="36" y="85"/>
                    <a:pt x="35" y="88"/>
                  </a:cubicBezTo>
                  <a:cubicBezTo>
                    <a:pt x="12" y="93"/>
                    <a:pt x="12" y="93"/>
                    <a:pt x="12" y="93"/>
                  </a:cubicBezTo>
                  <a:cubicBezTo>
                    <a:pt x="5" y="94"/>
                    <a:pt x="0" y="100"/>
                    <a:pt x="0" y="107"/>
                  </a:cubicBezTo>
                  <a:cubicBezTo>
                    <a:pt x="0" y="127"/>
                    <a:pt x="0" y="127"/>
                    <a:pt x="0" y="127"/>
                  </a:cubicBezTo>
                  <a:cubicBezTo>
                    <a:pt x="0" y="134"/>
                    <a:pt x="5" y="140"/>
                    <a:pt x="12" y="141"/>
                  </a:cubicBezTo>
                  <a:cubicBezTo>
                    <a:pt x="35" y="146"/>
                    <a:pt x="35" y="146"/>
                    <a:pt x="35" y="146"/>
                  </a:cubicBezTo>
                  <a:cubicBezTo>
                    <a:pt x="36" y="149"/>
                    <a:pt x="37" y="152"/>
                    <a:pt x="38" y="155"/>
                  </a:cubicBezTo>
                  <a:cubicBezTo>
                    <a:pt x="26" y="174"/>
                    <a:pt x="26" y="174"/>
                    <a:pt x="26" y="174"/>
                  </a:cubicBezTo>
                  <a:cubicBezTo>
                    <a:pt x="22" y="180"/>
                    <a:pt x="23" y="188"/>
                    <a:pt x="28" y="192"/>
                  </a:cubicBezTo>
                  <a:cubicBezTo>
                    <a:pt x="42" y="207"/>
                    <a:pt x="42" y="207"/>
                    <a:pt x="42" y="207"/>
                  </a:cubicBezTo>
                  <a:cubicBezTo>
                    <a:pt x="45" y="209"/>
                    <a:pt x="48" y="211"/>
                    <a:pt x="52" y="211"/>
                  </a:cubicBezTo>
                  <a:cubicBezTo>
                    <a:pt x="55" y="211"/>
                    <a:pt x="58" y="210"/>
                    <a:pt x="60" y="208"/>
                  </a:cubicBezTo>
                  <a:cubicBezTo>
                    <a:pt x="79" y="196"/>
                    <a:pt x="79" y="196"/>
                    <a:pt x="79" y="196"/>
                  </a:cubicBezTo>
                  <a:cubicBezTo>
                    <a:pt x="82" y="197"/>
                    <a:pt x="85" y="198"/>
                    <a:pt x="89" y="200"/>
                  </a:cubicBezTo>
                  <a:cubicBezTo>
                    <a:pt x="93" y="222"/>
                    <a:pt x="93" y="222"/>
                    <a:pt x="93" y="222"/>
                  </a:cubicBezTo>
                  <a:cubicBezTo>
                    <a:pt x="94" y="229"/>
                    <a:pt x="100" y="234"/>
                    <a:pt x="107" y="234"/>
                  </a:cubicBezTo>
                  <a:cubicBezTo>
                    <a:pt x="127" y="234"/>
                    <a:pt x="127" y="234"/>
                    <a:pt x="127" y="234"/>
                  </a:cubicBezTo>
                  <a:cubicBezTo>
                    <a:pt x="134" y="234"/>
                    <a:pt x="140" y="229"/>
                    <a:pt x="142" y="222"/>
                  </a:cubicBezTo>
                  <a:cubicBezTo>
                    <a:pt x="146" y="200"/>
                    <a:pt x="146" y="200"/>
                    <a:pt x="146" y="200"/>
                  </a:cubicBezTo>
                  <a:cubicBezTo>
                    <a:pt x="149" y="198"/>
                    <a:pt x="152" y="197"/>
                    <a:pt x="155" y="196"/>
                  </a:cubicBezTo>
                  <a:cubicBezTo>
                    <a:pt x="174" y="208"/>
                    <a:pt x="174" y="208"/>
                    <a:pt x="174" y="208"/>
                  </a:cubicBezTo>
                  <a:cubicBezTo>
                    <a:pt x="177" y="210"/>
                    <a:pt x="180" y="211"/>
                    <a:pt x="183" y="211"/>
                  </a:cubicBezTo>
                  <a:cubicBezTo>
                    <a:pt x="186" y="211"/>
                    <a:pt x="190" y="209"/>
                    <a:pt x="193" y="207"/>
                  </a:cubicBezTo>
                  <a:cubicBezTo>
                    <a:pt x="207" y="192"/>
                    <a:pt x="207" y="192"/>
                    <a:pt x="207" y="192"/>
                  </a:cubicBezTo>
                  <a:cubicBezTo>
                    <a:pt x="212" y="188"/>
                    <a:pt x="213" y="180"/>
                    <a:pt x="209" y="174"/>
                  </a:cubicBezTo>
                  <a:cubicBezTo>
                    <a:pt x="196" y="155"/>
                    <a:pt x="196" y="155"/>
                    <a:pt x="196" y="155"/>
                  </a:cubicBezTo>
                  <a:cubicBezTo>
                    <a:pt x="198" y="152"/>
                    <a:pt x="199" y="149"/>
                    <a:pt x="200" y="146"/>
                  </a:cubicBezTo>
                  <a:cubicBezTo>
                    <a:pt x="222" y="141"/>
                    <a:pt x="222" y="141"/>
                    <a:pt x="222" y="141"/>
                  </a:cubicBezTo>
                  <a:cubicBezTo>
                    <a:pt x="229" y="140"/>
                    <a:pt x="234" y="134"/>
                    <a:pt x="234" y="127"/>
                  </a:cubicBezTo>
                  <a:cubicBezTo>
                    <a:pt x="234" y="107"/>
                    <a:pt x="234" y="107"/>
                    <a:pt x="234" y="107"/>
                  </a:cubicBezTo>
                  <a:cubicBezTo>
                    <a:pt x="234" y="100"/>
                    <a:pt x="229" y="94"/>
                    <a:pt x="222" y="93"/>
                  </a:cubicBezTo>
                  <a:close/>
                  <a:moveTo>
                    <a:pt x="197" y="131"/>
                  </a:moveTo>
                  <a:cubicBezTo>
                    <a:pt x="192" y="132"/>
                    <a:pt x="188" y="136"/>
                    <a:pt x="186" y="141"/>
                  </a:cubicBezTo>
                  <a:cubicBezTo>
                    <a:pt x="185" y="143"/>
                    <a:pt x="184" y="146"/>
                    <a:pt x="183" y="149"/>
                  </a:cubicBezTo>
                  <a:cubicBezTo>
                    <a:pt x="181" y="153"/>
                    <a:pt x="181" y="159"/>
                    <a:pt x="184" y="163"/>
                  </a:cubicBezTo>
                  <a:cubicBezTo>
                    <a:pt x="197" y="182"/>
                    <a:pt x="197" y="182"/>
                    <a:pt x="197" y="182"/>
                  </a:cubicBezTo>
                  <a:cubicBezTo>
                    <a:pt x="183" y="196"/>
                    <a:pt x="183" y="196"/>
                    <a:pt x="183" y="196"/>
                  </a:cubicBezTo>
                  <a:cubicBezTo>
                    <a:pt x="164" y="184"/>
                    <a:pt x="164" y="184"/>
                    <a:pt x="164" y="184"/>
                  </a:cubicBezTo>
                  <a:cubicBezTo>
                    <a:pt x="161" y="182"/>
                    <a:pt x="158" y="181"/>
                    <a:pt x="155" y="181"/>
                  </a:cubicBezTo>
                  <a:cubicBezTo>
                    <a:pt x="153" y="181"/>
                    <a:pt x="151" y="182"/>
                    <a:pt x="149" y="183"/>
                  </a:cubicBezTo>
                  <a:cubicBezTo>
                    <a:pt x="147" y="184"/>
                    <a:pt x="144" y="185"/>
                    <a:pt x="141" y="186"/>
                  </a:cubicBezTo>
                  <a:cubicBezTo>
                    <a:pt x="136" y="187"/>
                    <a:pt x="133" y="192"/>
                    <a:pt x="132" y="197"/>
                  </a:cubicBezTo>
                  <a:cubicBezTo>
                    <a:pt x="127" y="219"/>
                    <a:pt x="127" y="219"/>
                    <a:pt x="127" y="219"/>
                  </a:cubicBezTo>
                  <a:cubicBezTo>
                    <a:pt x="107" y="219"/>
                    <a:pt x="107" y="219"/>
                    <a:pt x="107" y="219"/>
                  </a:cubicBezTo>
                  <a:cubicBezTo>
                    <a:pt x="103" y="197"/>
                    <a:pt x="103" y="197"/>
                    <a:pt x="103" y="197"/>
                  </a:cubicBezTo>
                  <a:cubicBezTo>
                    <a:pt x="102" y="192"/>
                    <a:pt x="98" y="187"/>
                    <a:pt x="93" y="186"/>
                  </a:cubicBezTo>
                  <a:cubicBezTo>
                    <a:pt x="91" y="185"/>
                    <a:pt x="88" y="184"/>
                    <a:pt x="85" y="183"/>
                  </a:cubicBezTo>
                  <a:cubicBezTo>
                    <a:pt x="83" y="182"/>
                    <a:pt x="81" y="181"/>
                    <a:pt x="79" y="181"/>
                  </a:cubicBezTo>
                  <a:cubicBezTo>
                    <a:pt x="76" y="181"/>
                    <a:pt x="73" y="182"/>
                    <a:pt x="71" y="184"/>
                  </a:cubicBezTo>
                  <a:cubicBezTo>
                    <a:pt x="52" y="196"/>
                    <a:pt x="52" y="196"/>
                    <a:pt x="52" y="196"/>
                  </a:cubicBezTo>
                  <a:cubicBezTo>
                    <a:pt x="38" y="182"/>
                    <a:pt x="38" y="182"/>
                    <a:pt x="38" y="182"/>
                  </a:cubicBezTo>
                  <a:cubicBezTo>
                    <a:pt x="51" y="163"/>
                    <a:pt x="51" y="163"/>
                    <a:pt x="51" y="163"/>
                  </a:cubicBezTo>
                  <a:cubicBezTo>
                    <a:pt x="54" y="159"/>
                    <a:pt x="54" y="153"/>
                    <a:pt x="52" y="149"/>
                  </a:cubicBezTo>
                  <a:cubicBezTo>
                    <a:pt x="50" y="146"/>
                    <a:pt x="49" y="144"/>
                    <a:pt x="48" y="141"/>
                  </a:cubicBezTo>
                  <a:cubicBezTo>
                    <a:pt x="47" y="136"/>
                    <a:pt x="43" y="132"/>
                    <a:pt x="37" y="131"/>
                  </a:cubicBezTo>
                  <a:cubicBezTo>
                    <a:pt x="15" y="127"/>
                    <a:pt x="15" y="127"/>
                    <a:pt x="15" y="127"/>
                  </a:cubicBezTo>
                  <a:cubicBezTo>
                    <a:pt x="15" y="107"/>
                    <a:pt x="15" y="107"/>
                    <a:pt x="15" y="107"/>
                  </a:cubicBezTo>
                  <a:cubicBezTo>
                    <a:pt x="37" y="102"/>
                    <a:pt x="37" y="102"/>
                    <a:pt x="37" y="102"/>
                  </a:cubicBezTo>
                  <a:cubicBezTo>
                    <a:pt x="43" y="101"/>
                    <a:pt x="47" y="98"/>
                    <a:pt x="48" y="93"/>
                  </a:cubicBezTo>
                  <a:cubicBezTo>
                    <a:pt x="49" y="90"/>
                    <a:pt x="50" y="88"/>
                    <a:pt x="52" y="85"/>
                  </a:cubicBezTo>
                  <a:cubicBezTo>
                    <a:pt x="54" y="80"/>
                    <a:pt x="54" y="75"/>
                    <a:pt x="51" y="71"/>
                  </a:cubicBezTo>
                  <a:cubicBezTo>
                    <a:pt x="38" y="52"/>
                    <a:pt x="38" y="52"/>
                    <a:pt x="38" y="52"/>
                  </a:cubicBezTo>
                  <a:cubicBezTo>
                    <a:pt x="52" y="38"/>
                    <a:pt x="52" y="38"/>
                    <a:pt x="52" y="38"/>
                  </a:cubicBezTo>
                  <a:cubicBezTo>
                    <a:pt x="71" y="50"/>
                    <a:pt x="71" y="50"/>
                    <a:pt x="71" y="50"/>
                  </a:cubicBezTo>
                  <a:cubicBezTo>
                    <a:pt x="73" y="52"/>
                    <a:pt x="76" y="53"/>
                    <a:pt x="79" y="53"/>
                  </a:cubicBezTo>
                  <a:cubicBezTo>
                    <a:pt x="81" y="53"/>
                    <a:pt x="83" y="52"/>
                    <a:pt x="85" y="51"/>
                  </a:cubicBezTo>
                  <a:cubicBezTo>
                    <a:pt x="88" y="50"/>
                    <a:pt x="91" y="49"/>
                    <a:pt x="93" y="48"/>
                  </a:cubicBezTo>
                  <a:cubicBezTo>
                    <a:pt x="98" y="46"/>
                    <a:pt x="102" y="42"/>
                    <a:pt x="103" y="37"/>
                  </a:cubicBezTo>
                  <a:cubicBezTo>
                    <a:pt x="107" y="15"/>
                    <a:pt x="107" y="15"/>
                    <a:pt x="107" y="15"/>
                  </a:cubicBezTo>
                  <a:cubicBezTo>
                    <a:pt x="127" y="15"/>
                    <a:pt x="127" y="15"/>
                    <a:pt x="127" y="15"/>
                  </a:cubicBezTo>
                  <a:cubicBezTo>
                    <a:pt x="132" y="37"/>
                    <a:pt x="132" y="37"/>
                    <a:pt x="132" y="37"/>
                  </a:cubicBezTo>
                  <a:cubicBezTo>
                    <a:pt x="133" y="42"/>
                    <a:pt x="136" y="46"/>
                    <a:pt x="141" y="48"/>
                  </a:cubicBezTo>
                  <a:cubicBezTo>
                    <a:pt x="144" y="49"/>
                    <a:pt x="147" y="50"/>
                    <a:pt x="149" y="51"/>
                  </a:cubicBezTo>
                  <a:cubicBezTo>
                    <a:pt x="151" y="52"/>
                    <a:pt x="153" y="53"/>
                    <a:pt x="155" y="53"/>
                  </a:cubicBezTo>
                  <a:cubicBezTo>
                    <a:pt x="158" y="53"/>
                    <a:pt x="161" y="52"/>
                    <a:pt x="164" y="50"/>
                  </a:cubicBezTo>
                  <a:cubicBezTo>
                    <a:pt x="183" y="38"/>
                    <a:pt x="183" y="38"/>
                    <a:pt x="183" y="38"/>
                  </a:cubicBezTo>
                  <a:cubicBezTo>
                    <a:pt x="197" y="52"/>
                    <a:pt x="197" y="52"/>
                    <a:pt x="197" y="52"/>
                  </a:cubicBezTo>
                  <a:cubicBezTo>
                    <a:pt x="184" y="71"/>
                    <a:pt x="184" y="71"/>
                    <a:pt x="184" y="71"/>
                  </a:cubicBezTo>
                  <a:cubicBezTo>
                    <a:pt x="181" y="75"/>
                    <a:pt x="181" y="80"/>
                    <a:pt x="183" y="85"/>
                  </a:cubicBezTo>
                  <a:cubicBezTo>
                    <a:pt x="184" y="88"/>
                    <a:pt x="185" y="90"/>
                    <a:pt x="186" y="93"/>
                  </a:cubicBezTo>
                  <a:cubicBezTo>
                    <a:pt x="188" y="98"/>
                    <a:pt x="192" y="101"/>
                    <a:pt x="197" y="102"/>
                  </a:cubicBezTo>
                  <a:cubicBezTo>
                    <a:pt x="220" y="107"/>
                    <a:pt x="220" y="107"/>
                    <a:pt x="220" y="107"/>
                  </a:cubicBezTo>
                  <a:cubicBezTo>
                    <a:pt x="220" y="127"/>
                    <a:pt x="220" y="127"/>
                    <a:pt x="220" y="127"/>
                  </a:cubicBezTo>
                  <a:lnTo>
                    <a:pt x="197" y="131"/>
                  </a:lnTo>
                  <a:close/>
                </a:path>
              </a:pathLst>
            </a:custGeom>
            <a:grpFill/>
            <a:ln w="25400">
              <a:noFill/>
            </a:ln>
            <a:effectLst>
              <a:outerShdw blurRad="723900" dist="2540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gradFill>
                  <a:gsLst>
                    <a:gs pos="0">
                      <a:srgbClr val="FFFF00"/>
                    </a:gs>
                    <a:gs pos="72082">
                      <a:srgbClr val="FEF301"/>
                    </a:gs>
                    <a:gs pos="34000">
                      <a:srgbClr val="F8C700"/>
                    </a:gs>
                    <a:gs pos="100000">
                      <a:srgbClr val="F8C700">
                        <a:alpha val="94000"/>
                      </a:srgbClr>
                    </a:gs>
                  </a:gsLst>
                  <a:lin ang="8100000" scaled="1"/>
                </a:gradFill>
              </a:endParaRPr>
            </a:p>
          </p:txBody>
        </p:sp>
        <p:sp>
          <p:nvSpPr>
            <p:cNvPr id="27" name="Freeform: Shape 43"/>
            <p:cNvSpPr/>
            <p:nvPr/>
          </p:nvSpPr>
          <p:spPr bwMode="auto">
            <a:xfrm>
              <a:off x="1070689" y="778792"/>
              <a:ext cx="112003" cy="111540"/>
            </a:xfrm>
            <a:custGeom>
              <a:avLst/>
              <a:gdLst>
                <a:gd name="T0" fmla="*/ 51 w 102"/>
                <a:gd name="T1" fmla="*/ 0 h 102"/>
                <a:gd name="T2" fmla="*/ 0 w 102"/>
                <a:gd name="T3" fmla="*/ 51 h 102"/>
                <a:gd name="T4" fmla="*/ 51 w 102"/>
                <a:gd name="T5" fmla="*/ 102 h 102"/>
                <a:gd name="T6" fmla="*/ 102 w 102"/>
                <a:gd name="T7" fmla="*/ 51 h 102"/>
                <a:gd name="T8" fmla="*/ 51 w 102"/>
                <a:gd name="T9" fmla="*/ 0 h 102"/>
                <a:gd name="T10" fmla="*/ 51 w 102"/>
                <a:gd name="T11" fmla="*/ 96 h 102"/>
                <a:gd name="T12" fmla="*/ 7 w 102"/>
                <a:gd name="T13" fmla="*/ 51 h 102"/>
                <a:gd name="T14" fmla="*/ 51 w 102"/>
                <a:gd name="T15" fmla="*/ 6 h 102"/>
                <a:gd name="T16" fmla="*/ 96 w 102"/>
                <a:gd name="T17" fmla="*/ 51 h 102"/>
                <a:gd name="T18" fmla="*/ 51 w 102"/>
                <a:gd name="T19"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02">
                  <a:moveTo>
                    <a:pt x="51" y="0"/>
                  </a:moveTo>
                  <a:cubicBezTo>
                    <a:pt x="23" y="0"/>
                    <a:pt x="0" y="23"/>
                    <a:pt x="0" y="51"/>
                  </a:cubicBezTo>
                  <a:cubicBezTo>
                    <a:pt x="0" y="79"/>
                    <a:pt x="23" y="102"/>
                    <a:pt x="51" y="102"/>
                  </a:cubicBezTo>
                  <a:cubicBezTo>
                    <a:pt x="80" y="102"/>
                    <a:pt x="102" y="79"/>
                    <a:pt x="102" y="51"/>
                  </a:cubicBezTo>
                  <a:cubicBezTo>
                    <a:pt x="102" y="23"/>
                    <a:pt x="80" y="0"/>
                    <a:pt x="51" y="0"/>
                  </a:cubicBezTo>
                  <a:close/>
                  <a:moveTo>
                    <a:pt x="51" y="96"/>
                  </a:moveTo>
                  <a:cubicBezTo>
                    <a:pt x="27" y="96"/>
                    <a:pt x="7" y="76"/>
                    <a:pt x="7" y="51"/>
                  </a:cubicBezTo>
                  <a:cubicBezTo>
                    <a:pt x="7" y="26"/>
                    <a:pt x="27" y="6"/>
                    <a:pt x="51" y="6"/>
                  </a:cubicBezTo>
                  <a:cubicBezTo>
                    <a:pt x="76" y="6"/>
                    <a:pt x="96" y="26"/>
                    <a:pt x="96" y="51"/>
                  </a:cubicBezTo>
                  <a:cubicBezTo>
                    <a:pt x="96" y="76"/>
                    <a:pt x="76" y="96"/>
                    <a:pt x="51" y="96"/>
                  </a:cubicBezTo>
                  <a:close/>
                </a:path>
              </a:pathLst>
            </a:custGeom>
            <a:grpFill/>
            <a:ln w="25400">
              <a:noFill/>
            </a:ln>
            <a:effectLst>
              <a:outerShdw blurRad="723900" dist="2540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gradFill>
                  <a:gsLst>
                    <a:gs pos="0">
                      <a:srgbClr val="FFFF00"/>
                    </a:gs>
                    <a:gs pos="72082">
                      <a:srgbClr val="FEF301"/>
                    </a:gs>
                    <a:gs pos="34000">
                      <a:srgbClr val="F8C700"/>
                    </a:gs>
                    <a:gs pos="100000">
                      <a:srgbClr val="F8C700">
                        <a:alpha val="94000"/>
                      </a:srgbClr>
                    </a:gs>
                  </a:gsLst>
                  <a:lin ang="8100000" scaled="1"/>
                </a:gradFill>
              </a:endParaRPr>
            </a:p>
          </p:txBody>
        </p:sp>
        <p:sp>
          <p:nvSpPr>
            <p:cNvPr id="28" name="Freeform: Shape 44"/>
            <p:cNvSpPr/>
            <p:nvPr/>
          </p:nvSpPr>
          <p:spPr bwMode="auto">
            <a:xfrm>
              <a:off x="1094756" y="802859"/>
              <a:ext cx="64795" cy="63407"/>
            </a:xfrm>
            <a:custGeom>
              <a:avLst/>
              <a:gdLst>
                <a:gd name="T0" fmla="*/ 29 w 59"/>
                <a:gd name="T1" fmla="*/ 0 h 58"/>
                <a:gd name="T2" fmla="*/ 0 w 59"/>
                <a:gd name="T3" fmla="*/ 29 h 58"/>
                <a:gd name="T4" fmla="*/ 29 w 59"/>
                <a:gd name="T5" fmla="*/ 58 h 58"/>
                <a:gd name="T6" fmla="*/ 59 w 59"/>
                <a:gd name="T7" fmla="*/ 29 h 58"/>
                <a:gd name="T8" fmla="*/ 29 w 59"/>
                <a:gd name="T9" fmla="*/ 0 h 58"/>
                <a:gd name="T10" fmla="*/ 29 w 59"/>
                <a:gd name="T11" fmla="*/ 51 h 58"/>
                <a:gd name="T12" fmla="*/ 7 w 59"/>
                <a:gd name="T13" fmla="*/ 29 h 58"/>
                <a:gd name="T14" fmla="*/ 29 w 59"/>
                <a:gd name="T15" fmla="*/ 7 h 58"/>
                <a:gd name="T16" fmla="*/ 51 w 59"/>
                <a:gd name="T17" fmla="*/ 29 h 58"/>
                <a:gd name="T18" fmla="*/ 29 w 59"/>
                <a:gd name="T19" fmla="*/ 5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8">
                  <a:moveTo>
                    <a:pt x="29" y="0"/>
                  </a:moveTo>
                  <a:cubicBezTo>
                    <a:pt x="13" y="0"/>
                    <a:pt x="0" y="13"/>
                    <a:pt x="0" y="29"/>
                  </a:cubicBezTo>
                  <a:cubicBezTo>
                    <a:pt x="0" y="45"/>
                    <a:pt x="13" y="58"/>
                    <a:pt x="29" y="58"/>
                  </a:cubicBezTo>
                  <a:cubicBezTo>
                    <a:pt x="45" y="58"/>
                    <a:pt x="59" y="45"/>
                    <a:pt x="59" y="29"/>
                  </a:cubicBezTo>
                  <a:cubicBezTo>
                    <a:pt x="59" y="13"/>
                    <a:pt x="45" y="0"/>
                    <a:pt x="29" y="0"/>
                  </a:cubicBezTo>
                  <a:close/>
                  <a:moveTo>
                    <a:pt x="29" y="51"/>
                  </a:moveTo>
                  <a:cubicBezTo>
                    <a:pt x="17" y="51"/>
                    <a:pt x="7" y="41"/>
                    <a:pt x="7" y="29"/>
                  </a:cubicBezTo>
                  <a:cubicBezTo>
                    <a:pt x="7" y="17"/>
                    <a:pt x="17" y="7"/>
                    <a:pt x="29" y="7"/>
                  </a:cubicBezTo>
                  <a:cubicBezTo>
                    <a:pt x="41" y="7"/>
                    <a:pt x="51" y="17"/>
                    <a:pt x="51" y="29"/>
                  </a:cubicBezTo>
                  <a:cubicBezTo>
                    <a:pt x="51" y="41"/>
                    <a:pt x="41" y="51"/>
                    <a:pt x="29" y="51"/>
                  </a:cubicBezTo>
                  <a:close/>
                </a:path>
              </a:pathLst>
            </a:custGeom>
            <a:grpFill/>
            <a:ln w="25400">
              <a:noFill/>
            </a:ln>
            <a:effectLst>
              <a:outerShdw blurRad="723900" dist="2540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gradFill>
                  <a:gsLst>
                    <a:gs pos="0">
                      <a:srgbClr val="FFFF00"/>
                    </a:gs>
                    <a:gs pos="72082">
                      <a:srgbClr val="FEF301"/>
                    </a:gs>
                    <a:gs pos="34000">
                      <a:srgbClr val="F8C700"/>
                    </a:gs>
                    <a:gs pos="100000">
                      <a:srgbClr val="F8C700">
                        <a:alpha val="94000"/>
                      </a:srgbClr>
                    </a:gs>
                  </a:gsLst>
                  <a:lin ang="8100000" scaled="1"/>
                </a:gradFill>
              </a:endParaRPr>
            </a:p>
          </p:txBody>
        </p:sp>
      </p:grpSp>
      <p:grpSp>
        <p:nvGrpSpPr>
          <p:cNvPr id="50" name="组合 49"/>
          <p:cNvGrpSpPr/>
          <p:nvPr/>
        </p:nvGrpSpPr>
        <p:grpSpPr>
          <a:xfrm>
            <a:off x="1956304" y="4843973"/>
            <a:ext cx="1712850" cy="956563"/>
            <a:chOff x="1344742" y="4041638"/>
            <a:chExt cx="1712850" cy="956563"/>
          </a:xfrm>
        </p:grpSpPr>
        <p:sp>
          <p:nvSpPr>
            <p:cNvPr id="51" name="矩形 50"/>
            <p:cNvSpPr/>
            <p:nvPr/>
          </p:nvSpPr>
          <p:spPr>
            <a:xfrm>
              <a:off x="1344742" y="4041638"/>
              <a:ext cx="1712850" cy="32855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0">
                        <a:srgbClr val="D59430"/>
                      </a:gs>
                      <a:gs pos="33000">
                        <a:srgbClr val="F8E79A"/>
                      </a:gs>
                      <a:gs pos="69000">
                        <a:srgbClr val="E4BB6D"/>
                      </a:gs>
                      <a:gs pos="100000">
                        <a:srgbClr val="D59430"/>
                      </a:gs>
                    </a:gsLst>
                    <a:lin ang="2700000" scaled="1"/>
                  </a:gradFill>
                </a:rPr>
                <a:t>标题文字添加</a:t>
              </a:r>
              <a:endParaRPr lang="zh-CN" altLang="en-US" sz="1400" dirty="0">
                <a:gradFill>
                  <a:gsLst>
                    <a:gs pos="0">
                      <a:srgbClr val="D59430"/>
                    </a:gs>
                    <a:gs pos="33000">
                      <a:srgbClr val="F8E79A"/>
                    </a:gs>
                    <a:gs pos="69000">
                      <a:srgbClr val="E4BB6D"/>
                    </a:gs>
                    <a:gs pos="100000">
                      <a:srgbClr val="D59430"/>
                    </a:gs>
                  </a:gsLst>
                  <a:lin ang="2700000" scaled="1"/>
                </a:gradFill>
              </a:endParaRPr>
            </a:p>
          </p:txBody>
        </p:sp>
        <p:sp>
          <p:nvSpPr>
            <p:cNvPr id="52" name="矩形 51"/>
            <p:cNvSpPr/>
            <p:nvPr/>
          </p:nvSpPr>
          <p:spPr>
            <a:xfrm>
              <a:off x="1344742" y="4344487"/>
              <a:ext cx="1712850" cy="35086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0">
                        <a:srgbClr val="D59430"/>
                      </a:gs>
                      <a:gs pos="33000">
                        <a:srgbClr val="F8E79A"/>
                      </a:gs>
                      <a:gs pos="69000">
                        <a:srgbClr val="E4BB6D"/>
                      </a:gs>
                      <a:gs pos="100000">
                        <a:srgbClr val="D59430"/>
                      </a:gs>
                    </a:gsLst>
                    <a:lin ang="2700000" scaled="1"/>
                  </a:gradFill>
                </a:rPr>
                <a:t>标题文字添加</a:t>
              </a:r>
              <a:endParaRPr lang="zh-CN" altLang="en-US" sz="1400" dirty="0">
                <a:gradFill>
                  <a:gsLst>
                    <a:gs pos="0">
                      <a:srgbClr val="D59430"/>
                    </a:gs>
                    <a:gs pos="33000">
                      <a:srgbClr val="F8E79A"/>
                    </a:gs>
                    <a:gs pos="69000">
                      <a:srgbClr val="E4BB6D"/>
                    </a:gs>
                    <a:gs pos="100000">
                      <a:srgbClr val="D59430"/>
                    </a:gs>
                  </a:gsLst>
                  <a:lin ang="2700000" scaled="1"/>
                </a:gradFill>
              </a:endParaRPr>
            </a:p>
          </p:txBody>
        </p:sp>
        <p:sp>
          <p:nvSpPr>
            <p:cNvPr id="53" name="矩形 52"/>
            <p:cNvSpPr/>
            <p:nvPr/>
          </p:nvSpPr>
          <p:spPr>
            <a:xfrm>
              <a:off x="1344742" y="4647336"/>
              <a:ext cx="1712850" cy="35086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0">
                        <a:srgbClr val="D59430"/>
                      </a:gs>
                      <a:gs pos="33000">
                        <a:srgbClr val="F8E79A"/>
                      </a:gs>
                      <a:gs pos="69000">
                        <a:srgbClr val="E4BB6D"/>
                      </a:gs>
                      <a:gs pos="100000">
                        <a:srgbClr val="D59430"/>
                      </a:gs>
                    </a:gsLst>
                    <a:lin ang="2700000" scaled="1"/>
                  </a:gradFill>
                </a:rPr>
                <a:t>标题文字添加</a:t>
              </a:r>
              <a:endParaRPr lang="zh-CN" altLang="en-US" sz="1400" dirty="0">
                <a:gradFill>
                  <a:gsLst>
                    <a:gs pos="0">
                      <a:srgbClr val="D59430"/>
                    </a:gs>
                    <a:gs pos="33000">
                      <a:srgbClr val="F8E79A"/>
                    </a:gs>
                    <a:gs pos="69000">
                      <a:srgbClr val="E4BB6D"/>
                    </a:gs>
                    <a:gs pos="100000">
                      <a:srgbClr val="D59430"/>
                    </a:gs>
                  </a:gsLst>
                  <a:lin ang="2700000" scaled="1"/>
                </a:gradFill>
              </a:endParaRPr>
            </a:p>
          </p:txBody>
        </p:sp>
      </p:grpSp>
      <p:grpSp>
        <p:nvGrpSpPr>
          <p:cNvPr id="54" name="组合 53"/>
          <p:cNvGrpSpPr/>
          <p:nvPr/>
        </p:nvGrpSpPr>
        <p:grpSpPr>
          <a:xfrm>
            <a:off x="4157443" y="4843973"/>
            <a:ext cx="1712850" cy="956563"/>
            <a:chOff x="1344742" y="4041638"/>
            <a:chExt cx="1712850" cy="956563"/>
          </a:xfrm>
        </p:grpSpPr>
        <p:sp>
          <p:nvSpPr>
            <p:cNvPr id="55" name="矩形 54"/>
            <p:cNvSpPr/>
            <p:nvPr/>
          </p:nvSpPr>
          <p:spPr>
            <a:xfrm>
              <a:off x="1344742" y="4041638"/>
              <a:ext cx="1712850" cy="35086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0">
                        <a:srgbClr val="D59430"/>
                      </a:gs>
                      <a:gs pos="33000">
                        <a:srgbClr val="F8E79A"/>
                      </a:gs>
                      <a:gs pos="69000">
                        <a:srgbClr val="E4BB6D"/>
                      </a:gs>
                      <a:gs pos="100000">
                        <a:srgbClr val="D59430"/>
                      </a:gs>
                    </a:gsLst>
                    <a:lin ang="2700000" scaled="1"/>
                  </a:gradFill>
                </a:rPr>
                <a:t>标题文字添加</a:t>
              </a:r>
              <a:endParaRPr lang="zh-CN" altLang="en-US" sz="1400" dirty="0">
                <a:gradFill>
                  <a:gsLst>
                    <a:gs pos="0">
                      <a:srgbClr val="D59430"/>
                    </a:gs>
                    <a:gs pos="33000">
                      <a:srgbClr val="F8E79A"/>
                    </a:gs>
                    <a:gs pos="69000">
                      <a:srgbClr val="E4BB6D"/>
                    </a:gs>
                    <a:gs pos="100000">
                      <a:srgbClr val="D59430"/>
                    </a:gs>
                  </a:gsLst>
                  <a:lin ang="2700000" scaled="1"/>
                </a:gradFill>
              </a:endParaRPr>
            </a:p>
          </p:txBody>
        </p:sp>
        <p:sp>
          <p:nvSpPr>
            <p:cNvPr id="56" name="矩形 55"/>
            <p:cNvSpPr/>
            <p:nvPr/>
          </p:nvSpPr>
          <p:spPr>
            <a:xfrm>
              <a:off x="1344742" y="4344487"/>
              <a:ext cx="1712850" cy="35086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0">
                        <a:srgbClr val="D59430"/>
                      </a:gs>
                      <a:gs pos="33000">
                        <a:srgbClr val="F8E79A"/>
                      </a:gs>
                      <a:gs pos="69000">
                        <a:srgbClr val="E4BB6D"/>
                      </a:gs>
                      <a:gs pos="100000">
                        <a:srgbClr val="D59430"/>
                      </a:gs>
                    </a:gsLst>
                    <a:lin ang="2700000" scaled="1"/>
                  </a:gradFill>
                </a:rPr>
                <a:t>标题文字添加</a:t>
              </a:r>
              <a:endParaRPr lang="zh-CN" altLang="en-US" sz="1400" dirty="0">
                <a:gradFill>
                  <a:gsLst>
                    <a:gs pos="0">
                      <a:srgbClr val="D59430"/>
                    </a:gs>
                    <a:gs pos="33000">
                      <a:srgbClr val="F8E79A"/>
                    </a:gs>
                    <a:gs pos="69000">
                      <a:srgbClr val="E4BB6D"/>
                    </a:gs>
                    <a:gs pos="100000">
                      <a:srgbClr val="D59430"/>
                    </a:gs>
                  </a:gsLst>
                  <a:lin ang="2700000" scaled="1"/>
                </a:gradFill>
              </a:endParaRPr>
            </a:p>
          </p:txBody>
        </p:sp>
        <p:sp>
          <p:nvSpPr>
            <p:cNvPr id="57" name="矩形 56"/>
            <p:cNvSpPr/>
            <p:nvPr/>
          </p:nvSpPr>
          <p:spPr>
            <a:xfrm>
              <a:off x="1344742" y="4647336"/>
              <a:ext cx="1712850" cy="35086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0">
                        <a:srgbClr val="D59430"/>
                      </a:gs>
                      <a:gs pos="33000">
                        <a:srgbClr val="F8E79A"/>
                      </a:gs>
                      <a:gs pos="69000">
                        <a:srgbClr val="E4BB6D"/>
                      </a:gs>
                      <a:gs pos="100000">
                        <a:srgbClr val="D59430"/>
                      </a:gs>
                    </a:gsLst>
                    <a:lin ang="2700000" scaled="1"/>
                  </a:gradFill>
                </a:rPr>
                <a:t>标题文字添加</a:t>
              </a:r>
              <a:endParaRPr lang="zh-CN" altLang="en-US" sz="1400" dirty="0">
                <a:gradFill>
                  <a:gsLst>
                    <a:gs pos="0">
                      <a:srgbClr val="D59430"/>
                    </a:gs>
                    <a:gs pos="33000">
                      <a:srgbClr val="F8E79A"/>
                    </a:gs>
                    <a:gs pos="69000">
                      <a:srgbClr val="E4BB6D"/>
                    </a:gs>
                    <a:gs pos="100000">
                      <a:srgbClr val="D59430"/>
                    </a:gs>
                  </a:gsLst>
                  <a:lin ang="2700000" scaled="1"/>
                </a:gradFill>
              </a:endParaRPr>
            </a:p>
          </p:txBody>
        </p:sp>
      </p:grpSp>
      <p:grpSp>
        <p:nvGrpSpPr>
          <p:cNvPr id="58" name="组合 57"/>
          <p:cNvGrpSpPr/>
          <p:nvPr/>
        </p:nvGrpSpPr>
        <p:grpSpPr>
          <a:xfrm>
            <a:off x="6410638" y="4843973"/>
            <a:ext cx="1712850" cy="956563"/>
            <a:chOff x="1344742" y="4041638"/>
            <a:chExt cx="1712850" cy="956563"/>
          </a:xfrm>
        </p:grpSpPr>
        <p:sp>
          <p:nvSpPr>
            <p:cNvPr id="59" name="矩形 58"/>
            <p:cNvSpPr/>
            <p:nvPr/>
          </p:nvSpPr>
          <p:spPr>
            <a:xfrm>
              <a:off x="1344742" y="4041638"/>
              <a:ext cx="1712850" cy="35086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0">
                        <a:srgbClr val="D59430"/>
                      </a:gs>
                      <a:gs pos="33000">
                        <a:srgbClr val="F8E79A"/>
                      </a:gs>
                      <a:gs pos="69000">
                        <a:srgbClr val="E4BB6D"/>
                      </a:gs>
                      <a:gs pos="100000">
                        <a:srgbClr val="D59430"/>
                      </a:gs>
                    </a:gsLst>
                    <a:lin ang="2700000" scaled="1"/>
                  </a:gradFill>
                </a:rPr>
                <a:t>标题文字添加</a:t>
              </a:r>
              <a:endParaRPr lang="zh-CN" altLang="en-US" sz="1400" dirty="0">
                <a:gradFill>
                  <a:gsLst>
                    <a:gs pos="0">
                      <a:srgbClr val="D59430"/>
                    </a:gs>
                    <a:gs pos="33000">
                      <a:srgbClr val="F8E79A"/>
                    </a:gs>
                    <a:gs pos="69000">
                      <a:srgbClr val="E4BB6D"/>
                    </a:gs>
                    <a:gs pos="100000">
                      <a:srgbClr val="D59430"/>
                    </a:gs>
                  </a:gsLst>
                  <a:lin ang="2700000" scaled="1"/>
                </a:gradFill>
              </a:endParaRPr>
            </a:p>
          </p:txBody>
        </p:sp>
        <p:sp>
          <p:nvSpPr>
            <p:cNvPr id="60" name="矩形 59"/>
            <p:cNvSpPr/>
            <p:nvPr/>
          </p:nvSpPr>
          <p:spPr>
            <a:xfrm>
              <a:off x="1344742" y="4344487"/>
              <a:ext cx="1712850" cy="35086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0">
                        <a:srgbClr val="D59430"/>
                      </a:gs>
                      <a:gs pos="33000">
                        <a:srgbClr val="F8E79A"/>
                      </a:gs>
                      <a:gs pos="69000">
                        <a:srgbClr val="E4BB6D"/>
                      </a:gs>
                      <a:gs pos="100000">
                        <a:srgbClr val="D59430"/>
                      </a:gs>
                    </a:gsLst>
                    <a:lin ang="2700000" scaled="1"/>
                  </a:gradFill>
                </a:rPr>
                <a:t>标题文字添加</a:t>
              </a:r>
              <a:endParaRPr lang="zh-CN" altLang="en-US" sz="1400" dirty="0">
                <a:gradFill>
                  <a:gsLst>
                    <a:gs pos="0">
                      <a:srgbClr val="D59430"/>
                    </a:gs>
                    <a:gs pos="33000">
                      <a:srgbClr val="F8E79A"/>
                    </a:gs>
                    <a:gs pos="69000">
                      <a:srgbClr val="E4BB6D"/>
                    </a:gs>
                    <a:gs pos="100000">
                      <a:srgbClr val="D59430"/>
                    </a:gs>
                  </a:gsLst>
                  <a:lin ang="2700000" scaled="1"/>
                </a:gradFill>
              </a:endParaRPr>
            </a:p>
          </p:txBody>
        </p:sp>
        <p:sp>
          <p:nvSpPr>
            <p:cNvPr id="61" name="矩形 60"/>
            <p:cNvSpPr/>
            <p:nvPr/>
          </p:nvSpPr>
          <p:spPr>
            <a:xfrm>
              <a:off x="1344742" y="4647336"/>
              <a:ext cx="1712850" cy="35086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0">
                        <a:srgbClr val="D59430"/>
                      </a:gs>
                      <a:gs pos="33000">
                        <a:srgbClr val="F8E79A"/>
                      </a:gs>
                      <a:gs pos="69000">
                        <a:srgbClr val="E4BB6D"/>
                      </a:gs>
                      <a:gs pos="100000">
                        <a:srgbClr val="D59430"/>
                      </a:gs>
                    </a:gsLst>
                    <a:lin ang="2700000" scaled="1"/>
                  </a:gradFill>
                </a:rPr>
                <a:t>标题文字添加</a:t>
              </a:r>
              <a:endParaRPr lang="zh-CN" altLang="en-US" sz="1400" dirty="0">
                <a:gradFill>
                  <a:gsLst>
                    <a:gs pos="0">
                      <a:srgbClr val="D59430"/>
                    </a:gs>
                    <a:gs pos="33000">
                      <a:srgbClr val="F8E79A"/>
                    </a:gs>
                    <a:gs pos="69000">
                      <a:srgbClr val="E4BB6D"/>
                    </a:gs>
                    <a:gs pos="100000">
                      <a:srgbClr val="D59430"/>
                    </a:gs>
                  </a:gsLst>
                  <a:lin ang="2700000" scaled="1"/>
                </a:gradFill>
              </a:endParaRPr>
            </a:p>
          </p:txBody>
        </p:sp>
      </p:grpSp>
      <p:grpSp>
        <p:nvGrpSpPr>
          <p:cNvPr id="62" name="组合 61"/>
          <p:cNvGrpSpPr/>
          <p:nvPr/>
        </p:nvGrpSpPr>
        <p:grpSpPr>
          <a:xfrm>
            <a:off x="8562057" y="4843973"/>
            <a:ext cx="1712850" cy="956563"/>
            <a:chOff x="1344742" y="4041638"/>
            <a:chExt cx="1712850" cy="956563"/>
          </a:xfrm>
        </p:grpSpPr>
        <p:sp>
          <p:nvSpPr>
            <p:cNvPr id="63" name="矩形 62"/>
            <p:cNvSpPr/>
            <p:nvPr/>
          </p:nvSpPr>
          <p:spPr>
            <a:xfrm>
              <a:off x="1344742" y="4041638"/>
              <a:ext cx="1712850" cy="35086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0">
                        <a:srgbClr val="D59430"/>
                      </a:gs>
                      <a:gs pos="33000">
                        <a:srgbClr val="F8E79A"/>
                      </a:gs>
                      <a:gs pos="69000">
                        <a:srgbClr val="E4BB6D"/>
                      </a:gs>
                      <a:gs pos="100000">
                        <a:srgbClr val="D59430"/>
                      </a:gs>
                    </a:gsLst>
                    <a:lin ang="2700000" scaled="1"/>
                  </a:gradFill>
                </a:rPr>
                <a:t>标题文字添加</a:t>
              </a:r>
              <a:endParaRPr lang="zh-CN" altLang="en-US" sz="1400" dirty="0">
                <a:gradFill>
                  <a:gsLst>
                    <a:gs pos="0">
                      <a:srgbClr val="D59430"/>
                    </a:gs>
                    <a:gs pos="33000">
                      <a:srgbClr val="F8E79A"/>
                    </a:gs>
                    <a:gs pos="69000">
                      <a:srgbClr val="E4BB6D"/>
                    </a:gs>
                    <a:gs pos="100000">
                      <a:srgbClr val="D59430"/>
                    </a:gs>
                  </a:gsLst>
                  <a:lin ang="2700000" scaled="1"/>
                </a:gradFill>
              </a:endParaRPr>
            </a:p>
          </p:txBody>
        </p:sp>
        <p:sp>
          <p:nvSpPr>
            <p:cNvPr id="64" name="矩形 63"/>
            <p:cNvSpPr/>
            <p:nvPr/>
          </p:nvSpPr>
          <p:spPr>
            <a:xfrm>
              <a:off x="1344742" y="4344487"/>
              <a:ext cx="1712850" cy="35086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0">
                        <a:srgbClr val="D59430"/>
                      </a:gs>
                      <a:gs pos="33000">
                        <a:srgbClr val="F8E79A"/>
                      </a:gs>
                      <a:gs pos="69000">
                        <a:srgbClr val="E4BB6D"/>
                      </a:gs>
                      <a:gs pos="100000">
                        <a:srgbClr val="D59430"/>
                      </a:gs>
                    </a:gsLst>
                    <a:lin ang="2700000" scaled="1"/>
                  </a:gradFill>
                </a:rPr>
                <a:t>标题文字添加</a:t>
              </a:r>
              <a:endParaRPr lang="zh-CN" altLang="en-US" sz="1400" dirty="0">
                <a:gradFill>
                  <a:gsLst>
                    <a:gs pos="0">
                      <a:srgbClr val="D59430"/>
                    </a:gs>
                    <a:gs pos="33000">
                      <a:srgbClr val="F8E79A"/>
                    </a:gs>
                    <a:gs pos="69000">
                      <a:srgbClr val="E4BB6D"/>
                    </a:gs>
                    <a:gs pos="100000">
                      <a:srgbClr val="D59430"/>
                    </a:gs>
                  </a:gsLst>
                  <a:lin ang="2700000" scaled="1"/>
                </a:gradFill>
              </a:endParaRPr>
            </a:p>
          </p:txBody>
        </p:sp>
        <p:sp>
          <p:nvSpPr>
            <p:cNvPr id="65" name="矩形 64"/>
            <p:cNvSpPr/>
            <p:nvPr/>
          </p:nvSpPr>
          <p:spPr>
            <a:xfrm>
              <a:off x="1344742" y="4647336"/>
              <a:ext cx="1712850" cy="35086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0">
                        <a:srgbClr val="D59430"/>
                      </a:gs>
                      <a:gs pos="33000">
                        <a:srgbClr val="F8E79A"/>
                      </a:gs>
                      <a:gs pos="69000">
                        <a:srgbClr val="E4BB6D"/>
                      </a:gs>
                      <a:gs pos="100000">
                        <a:srgbClr val="D59430"/>
                      </a:gs>
                    </a:gsLst>
                    <a:lin ang="2700000" scaled="1"/>
                  </a:gradFill>
                </a:rPr>
                <a:t>标题文字添加</a:t>
              </a:r>
              <a:endParaRPr lang="zh-CN" altLang="en-US" sz="1400" dirty="0">
                <a:gradFill>
                  <a:gsLst>
                    <a:gs pos="0">
                      <a:srgbClr val="D59430"/>
                    </a:gs>
                    <a:gs pos="33000">
                      <a:srgbClr val="F8E79A"/>
                    </a:gs>
                    <a:gs pos="69000">
                      <a:srgbClr val="E4BB6D"/>
                    </a:gs>
                    <a:gs pos="100000">
                      <a:srgbClr val="D59430"/>
                    </a:gs>
                  </a:gsLst>
                  <a:lin ang="2700000" scaled="1"/>
                </a:gradFill>
              </a:endParaRPr>
            </a:p>
          </p:txBody>
        </p:sp>
      </p:grpSp>
      <p:grpSp>
        <p:nvGrpSpPr>
          <p:cNvPr id="66" name="组合 65"/>
          <p:cNvGrpSpPr/>
          <p:nvPr/>
        </p:nvGrpSpPr>
        <p:grpSpPr>
          <a:xfrm>
            <a:off x="1392014" y="1648548"/>
            <a:ext cx="9339486" cy="959647"/>
            <a:chOff x="874712" y="3331538"/>
            <a:chExt cx="9339486" cy="959647"/>
          </a:xfrm>
        </p:grpSpPr>
        <p:sp>
          <p:nvSpPr>
            <p:cNvPr id="67" name="矩形 66"/>
            <p:cNvSpPr/>
            <p:nvPr/>
          </p:nvSpPr>
          <p:spPr>
            <a:xfrm>
              <a:off x="874712" y="3677812"/>
              <a:ext cx="9339486" cy="613373"/>
            </a:xfrm>
            <a:prstGeom prst="rect">
              <a:avLst/>
            </a:prstGeom>
          </p:spPr>
          <p:txBody>
            <a:bodyPr wrap="square">
              <a:spAutoFit/>
              <a:scene3d>
                <a:camera prst="orthographicFront"/>
                <a:lightRig rig="threePt" dir="t"/>
              </a:scene3d>
              <a:sp3d contourW="12700"/>
            </a:bodyPr>
            <a:lstStyle/>
            <a:p>
              <a:pPr>
                <a:lnSpc>
                  <a:spcPct val="150000"/>
                </a:lnSpc>
              </a:pPr>
              <a:r>
                <a:rPr lang="zh-CN" altLang="en-US" sz="1200" dirty="0">
                  <a:gradFill>
                    <a:gsLst>
                      <a:gs pos="0">
                        <a:srgbClr val="D59430"/>
                      </a:gs>
                      <a:gs pos="33000">
                        <a:srgbClr val="F8E79A"/>
                      </a:gs>
                      <a:gs pos="69000">
                        <a:srgbClr val="E4BB6D"/>
                      </a:gs>
                      <a:gs pos="100000">
                        <a:srgbClr val="D59430"/>
                      </a:gs>
                    </a:gsLst>
                    <a:lin ang="2700000" scaled="1"/>
                  </a:gradFill>
                </a:rPr>
                <a:t>用户可以在投影仪或者计算机上进行演示也可以将演示文稿打印出来制作成胶片以便应用到更广泛的领域中用户可以在投影仪或者计算机上进行演示也可以将演示文稿打印出来制作成胶片以便应用到更广泛的领域中</a:t>
              </a:r>
              <a:endParaRPr lang="zh-CN" altLang="en-US" sz="1200" dirty="0">
                <a:gradFill>
                  <a:gsLst>
                    <a:gs pos="0">
                      <a:srgbClr val="D59430"/>
                    </a:gs>
                    <a:gs pos="33000">
                      <a:srgbClr val="F8E79A"/>
                    </a:gs>
                    <a:gs pos="69000">
                      <a:srgbClr val="E4BB6D"/>
                    </a:gs>
                    <a:gs pos="100000">
                      <a:srgbClr val="D59430"/>
                    </a:gs>
                  </a:gsLst>
                  <a:lin ang="2700000" scaled="1"/>
                </a:gradFill>
              </a:endParaRPr>
            </a:p>
          </p:txBody>
        </p:sp>
        <p:sp>
          <p:nvSpPr>
            <p:cNvPr id="68" name="矩形 67"/>
            <p:cNvSpPr/>
            <p:nvPr/>
          </p:nvSpPr>
          <p:spPr>
            <a:xfrm>
              <a:off x="874712" y="3331538"/>
              <a:ext cx="2241974" cy="39613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gradFill>
                    <a:gsLst>
                      <a:gs pos="0">
                        <a:srgbClr val="D59430"/>
                      </a:gs>
                      <a:gs pos="33000">
                        <a:srgbClr val="F8E79A"/>
                      </a:gs>
                      <a:gs pos="69000">
                        <a:srgbClr val="E4BB6D"/>
                      </a:gs>
                      <a:gs pos="100000">
                        <a:srgbClr val="D59430"/>
                      </a:gs>
                    </a:gsLst>
                    <a:lin ang="2700000" scaled="1"/>
                  </a:gradFill>
                </a:rPr>
                <a:t>线下门店运营</a:t>
              </a:r>
              <a:endParaRPr lang="zh-CN" altLang="en-US" b="1" dirty="0">
                <a:gradFill>
                  <a:gsLst>
                    <a:gs pos="0">
                      <a:srgbClr val="D59430"/>
                    </a:gs>
                    <a:gs pos="33000">
                      <a:srgbClr val="F8E79A"/>
                    </a:gs>
                    <a:gs pos="69000">
                      <a:srgbClr val="E4BB6D"/>
                    </a:gs>
                    <a:gs pos="100000">
                      <a:srgbClr val="D59430"/>
                    </a:gs>
                  </a:gsLst>
                  <a:lin ang="2700000" scaled="1"/>
                </a:gradFill>
              </a:endParaRPr>
            </a:p>
          </p:txBody>
        </p:sp>
      </p:grpSp>
      <p:grpSp>
        <p:nvGrpSpPr>
          <p:cNvPr id="41" name="组合 40"/>
          <p:cNvGrpSpPr/>
          <p:nvPr/>
        </p:nvGrpSpPr>
        <p:grpSpPr>
          <a:xfrm>
            <a:off x="874713" y="291823"/>
            <a:ext cx="3807891" cy="717646"/>
            <a:chOff x="874713" y="291823"/>
            <a:chExt cx="3807891" cy="717646"/>
          </a:xfrm>
        </p:grpSpPr>
        <p:sp>
          <p:nvSpPr>
            <p:cNvPr id="43" name="文本框 42"/>
            <p:cNvSpPr txBox="1"/>
            <p:nvPr/>
          </p:nvSpPr>
          <p:spPr>
            <a:xfrm>
              <a:off x="874714" y="291823"/>
              <a:ext cx="2646878" cy="584775"/>
            </a:xfrm>
            <a:prstGeom prst="rect">
              <a:avLst/>
            </a:prstGeom>
            <a:noFill/>
          </p:spPr>
          <p:txBody>
            <a:bodyPr wrap="none" rtlCol="0">
              <a:spAutoFit/>
              <a:scene3d>
                <a:camera prst="orthographicFront"/>
                <a:lightRig rig="threePt" dir="t"/>
              </a:scene3d>
              <a:sp3d contourW="12700"/>
            </a:bodyPr>
            <a:lstStyle/>
            <a:p>
              <a:r>
                <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48" name="文本框 47"/>
            <p:cNvSpPr txBox="1"/>
            <p:nvPr/>
          </p:nvSpPr>
          <p:spPr>
            <a:xfrm>
              <a:off x="874713" y="749141"/>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1000" fill="hold"/>
                                        <p:tgtEl>
                                          <p:spTgt spid="66"/>
                                        </p:tgtEl>
                                        <p:attrNameLst>
                                          <p:attrName>ppt_x</p:attrName>
                                        </p:attrNameLst>
                                      </p:cBhvr>
                                      <p:tavLst>
                                        <p:tav tm="0">
                                          <p:val>
                                            <p:strVal val="1+#ppt_w/2"/>
                                          </p:val>
                                        </p:tav>
                                        <p:tav tm="100000">
                                          <p:val>
                                            <p:strVal val="#ppt_x"/>
                                          </p:val>
                                        </p:tav>
                                      </p:tavLst>
                                    </p:anim>
                                    <p:anim calcmode="lin" valueType="num">
                                      <p:cBhvr additive="base">
                                        <p:cTn id="8" dur="1000" fill="hold"/>
                                        <p:tgtEl>
                                          <p:spTgt spid="6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fltVal val="0"/>
                                          </p:val>
                                        </p:tav>
                                        <p:tav tm="100000">
                                          <p:val>
                                            <p:strVal val="#ppt_h"/>
                                          </p:val>
                                        </p:tav>
                                      </p:tavLst>
                                    </p:anim>
                                    <p:animEffect transition="in" filter="fade">
                                      <p:cBhvr>
                                        <p:cTn id="29" dur="500"/>
                                        <p:tgtEl>
                                          <p:spTgt spid="44"/>
                                        </p:tgtEl>
                                      </p:cBhvr>
                                    </p:animEffect>
                                  </p:childTnLst>
                                </p:cTn>
                              </p:par>
                              <p:par>
                                <p:cTn id="30" presetID="53" presetClass="entr" presetSubtype="16"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500" fill="hold"/>
                                        <p:tgtEl>
                                          <p:spTgt spid="45"/>
                                        </p:tgtEl>
                                        <p:attrNameLst>
                                          <p:attrName>ppt_w</p:attrName>
                                        </p:attrNameLst>
                                      </p:cBhvr>
                                      <p:tavLst>
                                        <p:tav tm="0">
                                          <p:val>
                                            <p:fltVal val="0"/>
                                          </p:val>
                                        </p:tav>
                                        <p:tav tm="100000">
                                          <p:val>
                                            <p:strVal val="#ppt_w"/>
                                          </p:val>
                                        </p:tav>
                                      </p:tavLst>
                                    </p:anim>
                                    <p:anim calcmode="lin" valueType="num">
                                      <p:cBhvr>
                                        <p:cTn id="33" dur="500" fill="hold"/>
                                        <p:tgtEl>
                                          <p:spTgt spid="45"/>
                                        </p:tgtEl>
                                        <p:attrNameLst>
                                          <p:attrName>ppt_h</p:attrName>
                                        </p:attrNameLst>
                                      </p:cBhvr>
                                      <p:tavLst>
                                        <p:tav tm="0">
                                          <p:val>
                                            <p:fltVal val="0"/>
                                          </p:val>
                                        </p:tav>
                                        <p:tav tm="100000">
                                          <p:val>
                                            <p:strVal val="#ppt_h"/>
                                          </p:val>
                                        </p:tav>
                                      </p:tavLst>
                                    </p:anim>
                                    <p:animEffect transition="in" filter="fade">
                                      <p:cBhvr>
                                        <p:cTn id="34" dur="500"/>
                                        <p:tgtEl>
                                          <p:spTgt spid="4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fltVal val="0"/>
                                          </p:val>
                                        </p:tav>
                                        <p:tav tm="100000">
                                          <p:val>
                                            <p:strVal val="#ppt_w"/>
                                          </p:val>
                                        </p:tav>
                                      </p:tavLst>
                                    </p:anim>
                                    <p:anim calcmode="lin" valueType="num">
                                      <p:cBhvr>
                                        <p:cTn id="38" dur="500" fill="hold"/>
                                        <p:tgtEl>
                                          <p:spTgt spid="40"/>
                                        </p:tgtEl>
                                        <p:attrNameLst>
                                          <p:attrName>ppt_h</p:attrName>
                                        </p:attrNameLst>
                                      </p:cBhvr>
                                      <p:tavLst>
                                        <p:tav tm="0">
                                          <p:val>
                                            <p:fltVal val="0"/>
                                          </p:val>
                                        </p:tav>
                                        <p:tav tm="100000">
                                          <p:val>
                                            <p:strVal val="#ppt_h"/>
                                          </p:val>
                                        </p:tav>
                                      </p:tavLst>
                                    </p:anim>
                                    <p:animEffect transition="in" filter="fade">
                                      <p:cBhvr>
                                        <p:cTn id="39" dur="500"/>
                                        <p:tgtEl>
                                          <p:spTgt spid="40"/>
                                        </p:tgtEl>
                                      </p:cBhvr>
                                    </p:animEffect>
                                  </p:childTnLst>
                                </p:cTn>
                              </p:par>
                              <p:par>
                                <p:cTn id="40" presetID="53"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53" presetClass="entr" presetSubtype="16"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childTnLst>
                          </p:cTn>
                        </p:par>
                        <p:par>
                          <p:cTn id="50" fill="hold">
                            <p:stCondLst>
                              <p:cond delay="1500"/>
                            </p:stCondLst>
                            <p:childTnLst>
                              <p:par>
                                <p:cTn id="51" presetID="16" presetClass="entr" presetSubtype="37"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outVertical)">
                                      <p:cBhvr>
                                        <p:cTn id="53" dur="500"/>
                                        <p:tgtEl>
                                          <p:spTgt spid="17"/>
                                        </p:tgtEl>
                                      </p:cBhvr>
                                    </p:animEffect>
                                  </p:childTnLst>
                                </p:cTn>
                              </p:par>
                              <p:par>
                                <p:cTn id="54" presetID="16" presetClass="entr" presetSubtype="37"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outVertical)">
                                      <p:cBhvr>
                                        <p:cTn id="56" dur="500"/>
                                        <p:tgtEl>
                                          <p:spTgt spid="18"/>
                                        </p:tgtEl>
                                      </p:cBhvr>
                                    </p:animEffect>
                                  </p:childTnLst>
                                </p:cTn>
                              </p:par>
                              <p:par>
                                <p:cTn id="57" presetID="16" presetClass="entr" presetSubtype="37"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barn(outVertical)">
                                      <p:cBhvr>
                                        <p:cTn id="59" dur="500"/>
                                        <p:tgtEl>
                                          <p:spTgt spid="19"/>
                                        </p:tgtEl>
                                      </p:cBhvr>
                                    </p:animEffect>
                                  </p:childTnLst>
                                </p:cTn>
                              </p:par>
                            </p:childTnLst>
                          </p:cTn>
                        </p:par>
                        <p:par>
                          <p:cTn id="60" fill="hold">
                            <p:stCondLst>
                              <p:cond delay="2000"/>
                            </p:stCondLst>
                            <p:childTnLst>
                              <p:par>
                                <p:cTn id="61" presetID="53" presetClass="entr" presetSubtype="16" fill="hold" nodeType="afterEffect">
                                  <p:stCondLst>
                                    <p:cond delay="0"/>
                                  </p:stCondLst>
                                  <p:childTnLst>
                                    <p:set>
                                      <p:cBhvr>
                                        <p:cTn id="62" dur="1" fill="hold">
                                          <p:stCondLst>
                                            <p:cond delay="0"/>
                                          </p:stCondLst>
                                        </p:cTn>
                                        <p:tgtEl>
                                          <p:spTgt spid="50"/>
                                        </p:tgtEl>
                                        <p:attrNameLst>
                                          <p:attrName>style.visibility</p:attrName>
                                        </p:attrNameLst>
                                      </p:cBhvr>
                                      <p:to>
                                        <p:strVal val="visible"/>
                                      </p:to>
                                    </p:set>
                                    <p:anim calcmode="lin" valueType="num">
                                      <p:cBhvr>
                                        <p:cTn id="63" dur="500" fill="hold"/>
                                        <p:tgtEl>
                                          <p:spTgt spid="50"/>
                                        </p:tgtEl>
                                        <p:attrNameLst>
                                          <p:attrName>ppt_w</p:attrName>
                                        </p:attrNameLst>
                                      </p:cBhvr>
                                      <p:tavLst>
                                        <p:tav tm="0">
                                          <p:val>
                                            <p:fltVal val="0"/>
                                          </p:val>
                                        </p:tav>
                                        <p:tav tm="100000">
                                          <p:val>
                                            <p:strVal val="#ppt_w"/>
                                          </p:val>
                                        </p:tav>
                                      </p:tavLst>
                                    </p:anim>
                                    <p:anim calcmode="lin" valueType="num">
                                      <p:cBhvr>
                                        <p:cTn id="64" dur="500" fill="hold"/>
                                        <p:tgtEl>
                                          <p:spTgt spid="50"/>
                                        </p:tgtEl>
                                        <p:attrNameLst>
                                          <p:attrName>ppt_h</p:attrName>
                                        </p:attrNameLst>
                                      </p:cBhvr>
                                      <p:tavLst>
                                        <p:tav tm="0">
                                          <p:val>
                                            <p:fltVal val="0"/>
                                          </p:val>
                                        </p:tav>
                                        <p:tav tm="100000">
                                          <p:val>
                                            <p:strVal val="#ppt_h"/>
                                          </p:val>
                                        </p:tav>
                                      </p:tavLst>
                                    </p:anim>
                                    <p:animEffect transition="in" filter="fade">
                                      <p:cBhvr>
                                        <p:cTn id="65" dur="500"/>
                                        <p:tgtEl>
                                          <p:spTgt spid="50"/>
                                        </p:tgtEl>
                                      </p:cBhvr>
                                    </p:animEffect>
                                  </p:childTnLst>
                                </p:cTn>
                              </p:par>
                            </p:childTnLst>
                          </p:cTn>
                        </p:par>
                        <p:par>
                          <p:cTn id="66" fill="hold">
                            <p:stCondLst>
                              <p:cond delay="2500"/>
                            </p:stCondLst>
                            <p:childTnLst>
                              <p:par>
                                <p:cTn id="67" presetID="53" presetClass="entr" presetSubtype="16" fill="hold" nodeType="afterEffect">
                                  <p:stCondLst>
                                    <p:cond delay="0"/>
                                  </p:stCondLst>
                                  <p:childTnLst>
                                    <p:set>
                                      <p:cBhvr>
                                        <p:cTn id="68" dur="1" fill="hold">
                                          <p:stCondLst>
                                            <p:cond delay="0"/>
                                          </p:stCondLst>
                                        </p:cTn>
                                        <p:tgtEl>
                                          <p:spTgt spid="54"/>
                                        </p:tgtEl>
                                        <p:attrNameLst>
                                          <p:attrName>style.visibility</p:attrName>
                                        </p:attrNameLst>
                                      </p:cBhvr>
                                      <p:to>
                                        <p:strVal val="visible"/>
                                      </p:to>
                                    </p:set>
                                    <p:anim calcmode="lin" valueType="num">
                                      <p:cBhvr>
                                        <p:cTn id="69" dur="500" fill="hold"/>
                                        <p:tgtEl>
                                          <p:spTgt spid="54"/>
                                        </p:tgtEl>
                                        <p:attrNameLst>
                                          <p:attrName>ppt_w</p:attrName>
                                        </p:attrNameLst>
                                      </p:cBhvr>
                                      <p:tavLst>
                                        <p:tav tm="0">
                                          <p:val>
                                            <p:fltVal val="0"/>
                                          </p:val>
                                        </p:tav>
                                        <p:tav tm="100000">
                                          <p:val>
                                            <p:strVal val="#ppt_w"/>
                                          </p:val>
                                        </p:tav>
                                      </p:tavLst>
                                    </p:anim>
                                    <p:anim calcmode="lin" valueType="num">
                                      <p:cBhvr>
                                        <p:cTn id="70" dur="500" fill="hold"/>
                                        <p:tgtEl>
                                          <p:spTgt spid="54"/>
                                        </p:tgtEl>
                                        <p:attrNameLst>
                                          <p:attrName>ppt_h</p:attrName>
                                        </p:attrNameLst>
                                      </p:cBhvr>
                                      <p:tavLst>
                                        <p:tav tm="0">
                                          <p:val>
                                            <p:fltVal val="0"/>
                                          </p:val>
                                        </p:tav>
                                        <p:tav tm="100000">
                                          <p:val>
                                            <p:strVal val="#ppt_h"/>
                                          </p:val>
                                        </p:tav>
                                      </p:tavLst>
                                    </p:anim>
                                    <p:animEffect transition="in" filter="fade">
                                      <p:cBhvr>
                                        <p:cTn id="71" dur="500"/>
                                        <p:tgtEl>
                                          <p:spTgt spid="54"/>
                                        </p:tgtEl>
                                      </p:cBhvr>
                                    </p:animEffect>
                                  </p:childTnLst>
                                </p:cTn>
                              </p:par>
                            </p:childTnLst>
                          </p:cTn>
                        </p:par>
                        <p:par>
                          <p:cTn id="72" fill="hold">
                            <p:stCondLst>
                              <p:cond delay="3000"/>
                            </p:stCondLst>
                            <p:childTnLst>
                              <p:par>
                                <p:cTn id="73" presetID="53" presetClass="entr" presetSubtype="16" fill="hold" nodeType="afterEffect">
                                  <p:stCondLst>
                                    <p:cond delay="0"/>
                                  </p:stCondLst>
                                  <p:childTnLst>
                                    <p:set>
                                      <p:cBhvr>
                                        <p:cTn id="74" dur="1" fill="hold">
                                          <p:stCondLst>
                                            <p:cond delay="0"/>
                                          </p:stCondLst>
                                        </p:cTn>
                                        <p:tgtEl>
                                          <p:spTgt spid="58"/>
                                        </p:tgtEl>
                                        <p:attrNameLst>
                                          <p:attrName>style.visibility</p:attrName>
                                        </p:attrNameLst>
                                      </p:cBhvr>
                                      <p:to>
                                        <p:strVal val="visible"/>
                                      </p:to>
                                    </p:set>
                                    <p:anim calcmode="lin" valueType="num">
                                      <p:cBhvr>
                                        <p:cTn id="75" dur="500" fill="hold"/>
                                        <p:tgtEl>
                                          <p:spTgt spid="58"/>
                                        </p:tgtEl>
                                        <p:attrNameLst>
                                          <p:attrName>ppt_w</p:attrName>
                                        </p:attrNameLst>
                                      </p:cBhvr>
                                      <p:tavLst>
                                        <p:tav tm="0">
                                          <p:val>
                                            <p:fltVal val="0"/>
                                          </p:val>
                                        </p:tav>
                                        <p:tav tm="100000">
                                          <p:val>
                                            <p:strVal val="#ppt_w"/>
                                          </p:val>
                                        </p:tav>
                                      </p:tavLst>
                                    </p:anim>
                                    <p:anim calcmode="lin" valueType="num">
                                      <p:cBhvr>
                                        <p:cTn id="76" dur="500" fill="hold"/>
                                        <p:tgtEl>
                                          <p:spTgt spid="58"/>
                                        </p:tgtEl>
                                        <p:attrNameLst>
                                          <p:attrName>ppt_h</p:attrName>
                                        </p:attrNameLst>
                                      </p:cBhvr>
                                      <p:tavLst>
                                        <p:tav tm="0">
                                          <p:val>
                                            <p:fltVal val="0"/>
                                          </p:val>
                                        </p:tav>
                                        <p:tav tm="100000">
                                          <p:val>
                                            <p:strVal val="#ppt_h"/>
                                          </p:val>
                                        </p:tav>
                                      </p:tavLst>
                                    </p:anim>
                                    <p:animEffect transition="in" filter="fade">
                                      <p:cBhvr>
                                        <p:cTn id="77" dur="500"/>
                                        <p:tgtEl>
                                          <p:spTgt spid="58"/>
                                        </p:tgtEl>
                                      </p:cBhvr>
                                    </p:animEffect>
                                  </p:childTnLst>
                                </p:cTn>
                              </p:par>
                            </p:childTnLst>
                          </p:cTn>
                        </p:par>
                        <p:par>
                          <p:cTn id="78" fill="hold">
                            <p:stCondLst>
                              <p:cond delay="3500"/>
                            </p:stCondLst>
                            <p:childTnLst>
                              <p:par>
                                <p:cTn id="79" presetID="53" presetClass="entr" presetSubtype="16" fill="hold" nodeType="afterEffect">
                                  <p:stCondLst>
                                    <p:cond delay="0"/>
                                  </p:stCondLst>
                                  <p:childTnLst>
                                    <p:set>
                                      <p:cBhvr>
                                        <p:cTn id="80" dur="1" fill="hold">
                                          <p:stCondLst>
                                            <p:cond delay="0"/>
                                          </p:stCondLst>
                                        </p:cTn>
                                        <p:tgtEl>
                                          <p:spTgt spid="62"/>
                                        </p:tgtEl>
                                        <p:attrNameLst>
                                          <p:attrName>style.visibility</p:attrName>
                                        </p:attrNameLst>
                                      </p:cBhvr>
                                      <p:to>
                                        <p:strVal val="visible"/>
                                      </p:to>
                                    </p:set>
                                    <p:anim calcmode="lin" valueType="num">
                                      <p:cBhvr>
                                        <p:cTn id="81" dur="500" fill="hold"/>
                                        <p:tgtEl>
                                          <p:spTgt spid="62"/>
                                        </p:tgtEl>
                                        <p:attrNameLst>
                                          <p:attrName>ppt_w</p:attrName>
                                        </p:attrNameLst>
                                      </p:cBhvr>
                                      <p:tavLst>
                                        <p:tav tm="0">
                                          <p:val>
                                            <p:fltVal val="0"/>
                                          </p:val>
                                        </p:tav>
                                        <p:tav tm="100000">
                                          <p:val>
                                            <p:strVal val="#ppt_w"/>
                                          </p:val>
                                        </p:tav>
                                      </p:tavLst>
                                    </p:anim>
                                    <p:anim calcmode="lin" valueType="num">
                                      <p:cBhvr>
                                        <p:cTn id="82" dur="500" fill="hold"/>
                                        <p:tgtEl>
                                          <p:spTgt spid="62"/>
                                        </p:tgtEl>
                                        <p:attrNameLst>
                                          <p:attrName>ppt_h</p:attrName>
                                        </p:attrNameLst>
                                      </p:cBhvr>
                                      <p:tavLst>
                                        <p:tav tm="0">
                                          <p:val>
                                            <p:fltVal val="0"/>
                                          </p:val>
                                        </p:tav>
                                        <p:tav tm="100000">
                                          <p:val>
                                            <p:strVal val="#ppt_h"/>
                                          </p:val>
                                        </p:tav>
                                      </p:tavLst>
                                    </p:anim>
                                    <p:animEffect transition="in" filter="fade">
                                      <p:cBhvr>
                                        <p:cTn id="8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8" grpId="0" animBg="1"/>
      <p:bldP spid="30" grpId="0" animBg="1"/>
      <p:bldP spid="44" grpId="0" animBg="1"/>
      <p:bldP spid="17" grpId="0" animBg="1"/>
      <p:bldP spid="18" grpId="0" animBg="1"/>
      <p:bldP spid="19"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3911142" y="865430"/>
            <a:ext cx="4240633" cy="4240633"/>
          </a:xfrm>
          <a:prstGeom prst="ellipse">
            <a:avLst/>
          </a:prstGeom>
          <a:noFill/>
          <a:ln w="76200">
            <a:gradFill>
              <a:gsLst>
                <a:gs pos="35000">
                  <a:schemeClr val="accent1">
                    <a:lumMod val="20000"/>
                    <a:lumOff val="80000"/>
                  </a:schemeClr>
                </a:gs>
                <a:gs pos="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7560000">
            <a:off x="3858584" y="1072610"/>
            <a:ext cx="382478" cy="329723"/>
          </a:xfrm>
          <a:prstGeom prst="triangle">
            <a:avLst/>
          </a:prstGeom>
          <a:gradFill>
            <a:gsLst>
              <a:gs pos="57300">
                <a:schemeClr val="accent1">
                  <a:lumMod val="20000"/>
                  <a:lumOff val="80000"/>
                </a:schemeClr>
              </a:gs>
              <a:gs pos="0">
                <a:srgbClr val="EEB948"/>
              </a:gs>
              <a:gs pos="100000">
                <a:srgbClr val="B16F27"/>
              </a:gs>
            </a:gsLst>
            <a:lin ang="5400000" scaled="1"/>
          </a:gra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080202" y="1042318"/>
            <a:ext cx="3886855" cy="3886855"/>
          </a:xfrm>
          <a:prstGeom prst="ellipse">
            <a:avLst/>
          </a:prstGeom>
          <a:noFill/>
          <a:ln w="28575">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366649" y="5550656"/>
            <a:ext cx="9458621" cy="523220"/>
          </a:xfrm>
          <a:prstGeom prst="rect">
            <a:avLst/>
          </a:prstGeom>
          <a:noFill/>
        </p:spPr>
        <p:txBody>
          <a:bodyPr wrap="square" rtlCol="0">
            <a:spAutoFit/>
          </a:bodyPr>
          <a:lstStyle/>
          <a:p>
            <a:pPr algn="ctr"/>
            <a:r>
              <a:rPr lang="en-US" altLang="zh-CN" sz="1400"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Century Gothic" panose="020B0502020202020204" pitchFamily="34" charset="0"/>
                <a:cs typeface="Segoe UI Semilight" panose="020B0402040204020203" pitchFamily="34" charset="0"/>
              </a:rPr>
              <a:t>Energy and persistence conquer all things. Never underestimate your power to change yourself. You have to believe in yourself. That's the secret of success. Energy and persistence conquer all things</a:t>
            </a:r>
            <a:endParaRPr lang="zh-CN" altLang="en-US" sz="1400"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Century Gothic" panose="020B0502020202020204" pitchFamily="34" charset="0"/>
              <a:cs typeface="Segoe UI Semilight" panose="020B0402040204020203" pitchFamily="34" charset="0"/>
            </a:endParaRPr>
          </a:p>
        </p:txBody>
      </p:sp>
      <p:sp>
        <p:nvSpPr>
          <p:cNvPr id="9" name="文本框 8"/>
          <p:cNvSpPr txBox="1"/>
          <p:nvPr/>
        </p:nvSpPr>
        <p:spPr>
          <a:xfrm>
            <a:off x="4100399" y="2132246"/>
            <a:ext cx="3991201" cy="1538883"/>
          </a:xfrm>
          <a:prstGeom prst="rect">
            <a:avLst/>
          </a:prstGeom>
          <a:noFill/>
          <a:effectLst>
            <a:outerShdw blurRad="50800" dist="63500" dir="2700000" algn="tl" rotWithShape="0">
              <a:prstClr val="black">
                <a:alpha val="40000"/>
              </a:prstClr>
            </a:outerShdw>
          </a:effectLst>
        </p:spPr>
        <p:txBody>
          <a:bodyPr wrap="square" rtlCol="0">
            <a:spAutoFit/>
          </a:bodyPr>
          <a:lstStyle/>
          <a:p>
            <a:pPr algn="ctr"/>
            <a:r>
              <a:rPr lang="en-US" altLang="zh-CN" sz="54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cs typeface="Segoe UI Semilight" panose="020B0402040204020203" pitchFamily="34" charset="0"/>
              </a:rPr>
              <a:t>PART 06</a:t>
            </a:r>
            <a:endParaRPr lang="en-US" altLang="zh-CN" sz="54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cs typeface="Segoe UI Semilight" panose="020B0402040204020203" pitchFamily="34" charset="0"/>
            </a:endParaRPr>
          </a:p>
          <a:p>
            <a:pPr algn="ctr"/>
            <a:r>
              <a:rPr lang="zh-CN" altLang="en-US" sz="40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Segoe UI Semilight" panose="020B0402040204020203" pitchFamily="34" charset="0"/>
                <a:cs typeface="Segoe UI Semilight" panose="020B0402040204020203" pitchFamily="34" charset="0"/>
              </a:rPr>
              <a:t>标题文字添加</a:t>
            </a:r>
            <a:endParaRPr lang="zh-CN" altLang="en-US" sz="40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Segoe UI Semilight" panose="020B0402040204020203" pitchFamily="34" charset="0"/>
              <a:cs typeface="Segoe UI Semilight" panose="020B0402040204020203" pitchFamily="34" charset="0"/>
            </a:endParaRPr>
          </a:p>
        </p:txBody>
      </p:sp>
      <p:sp>
        <p:nvSpPr>
          <p:cNvPr id="10" name="等腰三角形 9"/>
          <p:cNvSpPr/>
          <p:nvPr/>
        </p:nvSpPr>
        <p:spPr>
          <a:xfrm rot="11160000">
            <a:off x="7914793" y="4516184"/>
            <a:ext cx="433912" cy="374063"/>
          </a:xfrm>
          <a:prstGeom prst="triangle">
            <a:avLst/>
          </a:prstGeom>
          <a:gradFill>
            <a:gsLst>
              <a:gs pos="57300">
                <a:schemeClr val="accent1">
                  <a:lumMod val="20000"/>
                  <a:lumOff val="80000"/>
                </a:schemeClr>
              </a:gs>
              <a:gs pos="0">
                <a:srgbClr val="EEB948"/>
              </a:gs>
              <a:gs pos="100000">
                <a:srgbClr val="B16F27"/>
              </a:gs>
            </a:gsLst>
            <a:lin ang="5400000" scaled="1"/>
          </a:gra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flipH="1">
            <a:off x="8156831" y="1173340"/>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1908166" y="3935882"/>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8048597" y="885973"/>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2027386" y="4176010"/>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 calcmode="lin" valueType="num">
                                      <p:cBhvr>
                                        <p:cTn id="9" dur="1250" fill="hold"/>
                                        <p:tgtEl>
                                          <p:spTgt spid="3"/>
                                        </p:tgtEl>
                                        <p:attrNameLst>
                                          <p:attrName>style.rotation</p:attrName>
                                        </p:attrNameLst>
                                      </p:cBhvr>
                                      <p:tavLst>
                                        <p:tav tm="0">
                                          <p:val>
                                            <p:fltVal val="360"/>
                                          </p:val>
                                        </p:tav>
                                        <p:tav tm="100000">
                                          <p:val>
                                            <p:fltVal val="0"/>
                                          </p:val>
                                        </p:tav>
                                      </p:tavLst>
                                    </p:anim>
                                    <p:animEffect transition="in" filter="fade">
                                      <p:cBhvr>
                                        <p:cTn id="10" dur="1250"/>
                                        <p:tgtEl>
                                          <p:spTgt spid="3"/>
                                        </p:tgtEl>
                                      </p:cBhvr>
                                    </p:animEffect>
                                  </p:childTnLst>
                                </p:cTn>
                              </p:par>
                              <p:par>
                                <p:cTn id="11" presetID="49" presetClass="entr" presetSubtype="0" decel="100000" fill="hold" grpId="0" nodeType="withEffect">
                                  <p:stCondLst>
                                    <p:cond delay="6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250" fill="hold"/>
                                        <p:tgtEl>
                                          <p:spTgt spid="5"/>
                                        </p:tgtEl>
                                        <p:attrNameLst>
                                          <p:attrName>ppt_w</p:attrName>
                                        </p:attrNameLst>
                                      </p:cBhvr>
                                      <p:tavLst>
                                        <p:tav tm="0">
                                          <p:val>
                                            <p:fltVal val="0"/>
                                          </p:val>
                                        </p:tav>
                                        <p:tav tm="100000">
                                          <p:val>
                                            <p:strVal val="#ppt_w"/>
                                          </p:val>
                                        </p:tav>
                                      </p:tavLst>
                                    </p:anim>
                                    <p:anim calcmode="lin" valueType="num">
                                      <p:cBhvr>
                                        <p:cTn id="14" dur="1250" fill="hold"/>
                                        <p:tgtEl>
                                          <p:spTgt spid="5"/>
                                        </p:tgtEl>
                                        <p:attrNameLst>
                                          <p:attrName>ppt_h</p:attrName>
                                        </p:attrNameLst>
                                      </p:cBhvr>
                                      <p:tavLst>
                                        <p:tav tm="0">
                                          <p:val>
                                            <p:fltVal val="0"/>
                                          </p:val>
                                        </p:tav>
                                        <p:tav tm="100000">
                                          <p:val>
                                            <p:strVal val="#ppt_h"/>
                                          </p:val>
                                        </p:tav>
                                      </p:tavLst>
                                    </p:anim>
                                    <p:anim calcmode="lin" valueType="num">
                                      <p:cBhvr>
                                        <p:cTn id="15" dur="1250" fill="hold"/>
                                        <p:tgtEl>
                                          <p:spTgt spid="5"/>
                                        </p:tgtEl>
                                        <p:attrNameLst>
                                          <p:attrName>style.rotation</p:attrName>
                                        </p:attrNameLst>
                                      </p:cBhvr>
                                      <p:tavLst>
                                        <p:tav tm="0">
                                          <p:val>
                                            <p:fltVal val="360"/>
                                          </p:val>
                                        </p:tav>
                                        <p:tav tm="100000">
                                          <p:val>
                                            <p:fltVal val="0"/>
                                          </p:val>
                                        </p:tav>
                                      </p:tavLst>
                                    </p:anim>
                                    <p:animEffect transition="in" filter="fade">
                                      <p:cBhvr>
                                        <p:cTn id="16" dur="1250"/>
                                        <p:tgtEl>
                                          <p:spTgt spid="5"/>
                                        </p:tgtEl>
                                      </p:cBhvr>
                                    </p:animEffect>
                                  </p:childTnLst>
                                </p:cTn>
                              </p:par>
                              <p:par>
                                <p:cTn id="17" presetID="23" presetClass="entr" presetSubtype="16"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 calcmode="lin" valueType="num">
                                      <p:cBhvr>
                                        <p:cTn id="19" dur="1500" fill="hold"/>
                                        <p:tgtEl>
                                          <p:spTgt spid="9"/>
                                        </p:tgtEl>
                                        <p:attrNameLst>
                                          <p:attrName>ppt_w</p:attrName>
                                        </p:attrNameLst>
                                      </p:cBhvr>
                                      <p:tavLst>
                                        <p:tav tm="0">
                                          <p:val>
                                            <p:fltVal val="0"/>
                                          </p:val>
                                        </p:tav>
                                        <p:tav tm="100000">
                                          <p:val>
                                            <p:strVal val="#ppt_w"/>
                                          </p:val>
                                        </p:tav>
                                      </p:tavLst>
                                    </p:anim>
                                    <p:anim calcmode="lin" valueType="num">
                                      <p:cBhvr>
                                        <p:cTn id="20" dur="1500" fill="hold"/>
                                        <p:tgtEl>
                                          <p:spTgt spid="9"/>
                                        </p:tgtEl>
                                        <p:attrNameLst>
                                          <p:attrName>ppt_h</p:attrName>
                                        </p:attrNameLst>
                                      </p:cBhvr>
                                      <p:tavLst>
                                        <p:tav tm="0">
                                          <p:val>
                                            <p:fltVal val="0"/>
                                          </p:val>
                                        </p:tav>
                                        <p:tav tm="100000">
                                          <p:val>
                                            <p:strVal val="#ppt_h"/>
                                          </p:val>
                                        </p:tav>
                                      </p:tavLst>
                                    </p:anim>
                                  </p:childTnLst>
                                </p:cTn>
                              </p:par>
                              <p:par>
                                <p:cTn id="21" presetID="53" presetClass="entr" presetSubtype="16" fill="hold" grpId="1" nodeType="withEffect">
                                  <p:stCondLst>
                                    <p:cond delay="1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par>
                                <p:cTn id="26" presetID="53" presetClass="entr" presetSubtype="16" fill="hold" grpId="1" nodeType="withEffect">
                                  <p:stCondLst>
                                    <p:cond delay="150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1" presetClass="path" presetSubtype="0" accel="50000" decel="50000" fill="hold" grpId="0" nodeType="withEffect">
                                  <p:stCondLst>
                                    <p:cond delay="1750"/>
                                  </p:stCondLst>
                                  <p:childTnLst>
                                    <p:animMotion origin="layout" path="M 0.01094 -0.00162 C 0.0875 -0.14745 0.21537 -0.15717 0.29583 -0.02407 C 0.37695 0.11112 0.3806 0.33866 0.30391 0.48426 C 0.22761 0.62963 0.09961 0.63727 0.01914 0.50371 C -0.06172 0.37037 -0.06549 0.14422 0.01094 -0.00162 Z " pathEditMode="relative" rAng="18780000" ptsTypes="AAAAA">
                                      <p:cBhvr>
                                        <p:cTn id="32" dur="3000" fill="hold"/>
                                        <p:tgtEl>
                                          <p:spTgt spid="4"/>
                                        </p:tgtEl>
                                        <p:attrNameLst>
                                          <p:attrName>ppt_x</p:attrName>
                                          <p:attrName>ppt_y</p:attrName>
                                        </p:attrNameLst>
                                      </p:cBhvr>
                                      <p:rCtr x="14687" y="24213"/>
                                    </p:animMotion>
                                  </p:childTnLst>
                                </p:cTn>
                              </p:par>
                              <p:par>
                                <p:cTn id="33" presetID="1" presetClass="path" presetSubtype="0" accel="50000" decel="50000" fill="hold" grpId="0" nodeType="withEffect">
                                  <p:stCondLst>
                                    <p:cond delay="1750"/>
                                  </p:stCondLst>
                                  <p:childTnLst>
                                    <p:animMotion origin="layout" path="M -0.00573 -0.00509 C 0.06875 -0.16551 0.05846 -0.40139 -0.02943 -0.5331 C -0.11823 -0.66366 -0.25026 -0.64144 -0.32565 -0.48241 C -0.40039 -0.32315 -0.38894 -0.08773 -0.3013 0.04305 C -0.21354 0.17546 -0.08164 0.15301 -0.00573 -0.00509 Z " pathEditMode="relative" rAng="18600000" ptsTypes="AAAAA">
                                      <p:cBhvr>
                                        <p:cTn id="34" dur="3000" fill="hold"/>
                                        <p:tgtEl>
                                          <p:spTgt spid="10"/>
                                        </p:tgtEl>
                                        <p:attrNameLst>
                                          <p:attrName>ppt_x</p:attrName>
                                          <p:attrName>ppt_y</p:attrName>
                                        </p:attrNameLst>
                                      </p:cBhvr>
                                      <p:rCtr x="-15951" y="-23958"/>
                                    </p:animMotion>
                                  </p:childTnLst>
                                </p:cTn>
                              </p:par>
                              <p:par>
                                <p:cTn id="35" presetID="23" presetClass="entr" presetSubtype="16" fill="hold" grpId="0" nodeType="withEffect">
                                  <p:stCondLst>
                                    <p:cond delay="1750"/>
                                  </p:stCondLst>
                                  <p:iterate type="lt">
                                    <p:tmPct val="7321"/>
                                  </p:iterate>
                                  <p:childTnLst>
                                    <p:set>
                                      <p:cBhvr>
                                        <p:cTn id="36" dur="1" fill="hold">
                                          <p:stCondLst>
                                            <p:cond delay="0"/>
                                          </p:stCondLst>
                                        </p:cTn>
                                        <p:tgtEl>
                                          <p:spTgt spid="7"/>
                                        </p:tgtEl>
                                        <p:attrNameLst>
                                          <p:attrName>style.visibility</p:attrName>
                                        </p:attrNameLst>
                                      </p:cBhvr>
                                      <p:to>
                                        <p:strVal val="visible"/>
                                      </p:to>
                                    </p:set>
                                    <p:anim calcmode="lin" valueType="num">
                                      <p:cBhvr>
                                        <p:cTn id="37" dur="250" fill="hold"/>
                                        <p:tgtEl>
                                          <p:spTgt spid="7"/>
                                        </p:tgtEl>
                                        <p:attrNameLst>
                                          <p:attrName>ppt_w</p:attrName>
                                        </p:attrNameLst>
                                      </p:cBhvr>
                                      <p:tavLst>
                                        <p:tav tm="0">
                                          <p:val>
                                            <p:fltVal val="0"/>
                                          </p:val>
                                        </p:tav>
                                        <p:tav tm="100000">
                                          <p:val>
                                            <p:strVal val="#ppt_w"/>
                                          </p:val>
                                        </p:tav>
                                      </p:tavLst>
                                    </p:anim>
                                    <p:anim calcmode="lin" valueType="num">
                                      <p:cBhvr>
                                        <p:cTn id="38" dur="250" fill="hold"/>
                                        <p:tgtEl>
                                          <p:spTgt spid="7"/>
                                        </p:tgtEl>
                                        <p:attrNameLst>
                                          <p:attrName>ppt_h</p:attrName>
                                        </p:attrNameLst>
                                      </p:cBhvr>
                                      <p:tavLst>
                                        <p:tav tm="0">
                                          <p:val>
                                            <p:fltVal val="0"/>
                                          </p:val>
                                        </p:tav>
                                        <p:tav tm="100000">
                                          <p:val>
                                            <p:strVal val="#ppt_h"/>
                                          </p:val>
                                        </p:tav>
                                      </p:tavLst>
                                    </p:anim>
                                  </p:childTnLst>
                                </p:cTn>
                              </p:par>
                              <p:par>
                                <p:cTn id="39" presetID="22" presetClass="entr" presetSubtype="4" fill="hold" nodeType="withEffect">
                                  <p:stCondLst>
                                    <p:cond delay="225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1250"/>
                                        <p:tgtEl>
                                          <p:spTgt spid="19"/>
                                        </p:tgtEl>
                                      </p:cBhvr>
                                    </p:animEffect>
                                  </p:childTnLst>
                                </p:cTn>
                              </p:par>
                              <p:par>
                                <p:cTn id="42" presetID="22" presetClass="entr" presetSubtype="4" fill="hold" nodeType="withEffect">
                                  <p:stCondLst>
                                    <p:cond delay="250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1250"/>
                                        <p:tgtEl>
                                          <p:spTgt spid="21"/>
                                        </p:tgtEl>
                                      </p:cBhvr>
                                    </p:animEffect>
                                  </p:childTnLst>
                                </p:cTn>
                              </p:par>
                              <p:par>
                                <p:cTn id="45" presetID="22" presetClass="entr" presetSubtype="4" fill="hold" nodeType="withEffect">
                                  <p:stCondLst>
                                    <p:cond delay="280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1250"/>
                                        <p:tgtEl>
                                          <p:spTgt spid="20"/>
                                        </p:tgtEl>
                                      </p:cBhvr>
                                    </p:animEffect>
                                  </p:childTnLst>
                                </p:cTn>
                              </p:par>
                              <p:par>
                                <p:cTn id="48" presetID="22" presetClass="entr" presetSubtype="4" fill="hold" nodeType="withEffect">
                                  <p:stCondLst>
                                    <p:cond delay="300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7" grpId="0"/>
      <p:bldP spid="9" grpId="0"/>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2375419" y="3176013"/>
            <a:ext cx="2834652" cy="78483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200" dirty="0">
                <a:gradFill>
                  <a:gsLst>
                    <a:gs pos="0">
                      <a:srgbClr val="E5B77C"/>
                    </a:gs>
                    <a:gs pos="100000">
                      <a:srgbClr val="955C12"/>
                    </a:gs>
                  </a:gsLst>
                  <a:lin ang="5400000" scaled="1"/>
                </a:gradFill>
                <a:latin typeface="+mn-ea"/>
              </a:rPr>
              <a:t>用户可以在投影仪或者计算机上进行演示也可以将演示文稿打印出来制作成胶片用户以在投影仪</a:t>
            </a:r>
            <a:endParaRPr lang="zh-CN" altLang="en-US" sz="1200" dirty="0">
              <a:gradFill>
                <a:gsLst>
                  <a:gs pos="0">
                    <a:srgbClr val="E5B77C"/>
                  </a:gs>
                  <a:gs pos="100000">
                    <a:srgbClr val="955C12"/>
                  </a:gs>
                </a:gsLst>
                <a:lin ang="5400000" scaled="1"/>
              </a:gradFill>
              <a:latin typeface="+mn-ea"/>
            </a:endParaRPr>
          </a:p>
        </p:txBody>
      </p:sp>
      <p:grpSp>
        <p:nvGrpSpPr>
          <p:cNvPr id="53" name="组合 52"/>
          <p:cNvGrpSpPr/>
          <p:nvPr/>
        </p:nvGrpSpPr>
        <p:grpSpPr>
          <a:xfrm>
            <a:off x="2014803" y="2249629"/>
            <a:ext cx="3555885" cy="712047"/>
            <a:chOff x="2014803" y="2249629"/>
            <a:chExt cx="3555885" cy="712047"/>
          </a:xfrm>
        </p:grpSpPr>
        <p:sp>
          <p:nvSpPr>
            <p:cNvPr id="3" name="íṩľíḍè-Rectangle: Rounded Corners 1"/>
            <p:cNvSpPr/>
            <p:nvPr/>
          </p:nvSpPr>
          <p:spPr>
            <a:xfrm>
              <a:off x="2014803" y="2249629"/>
              <a:ext cx="3555885" cy="712047"/>
            </a:xfrm>
            <a:prstGeom prst="roundRect">
              <a:avLst>
                <a:gd name="adj" fmla="val 50000"/>
              </a:avLst>
            </a:prstGeom>
            <a:gradFill>
              <a:gsLst>
                <a:gs pos="52800">
                  <a:schemeClr val="accent1">
                    <a:lumMod val="20000"/>
                    <a:lumOff val="80000"/>
                  </a:schemeClr>
                </a:gs>
                <a:gs pos="0">
                  <a:srgbClr val="E5B77C"/>
                </a:gs>
                <a:gs pos="100000">
                  <a:srgbClr val="955C12"/>
                </a:gs>
              </a:gsLst>
              <a:lin ang="5400000" scaled="1"/>
            </a:gradFill>
            <a:ln w="12700" cap="flat">
              <a:noFill/>
              <a:miter lim="400000"/>
            </a:ln>
            <a:effectLst/>
          </p:spPr>
          <p:txBody>
            <a:bodyPr wrap="none" lIns="25400" tIns="25400" rIns="25400" bIns="25400" anchor="ctr">
              <a:normAutofit/>
            </a:bodyPr>
            <a:lstStyle/>
            <a:p>
              <a:pPr lvl="0" algn="ctr"/>
              <a:endParaRPr lang="zh-CN" altLang="en-US" sz="2000" dirty="0">
                <a:solidFill>
                  <a:schemeClr val="tx1">
                    <a:lumMod val="75000"/>
                    <a:lumOff val="25000"/>
                  </a:schemeClr>
                </a:solidFill>
              </a:endParaRPr>
            </a:p>
          </p:txBody>
        </p:sp>
        <p:sp>
          <p:nvSpPr>
            <p:cNvPr id="38" name="矩形 37"/>
            <p:cNvSpPr/>
            <p:nvPr/>
          </p:nvSpPr>
          <p:spPr>
            <a:xfrm>
              <a:off x="2849615" y="2345906"/>
              <a:ext cx="2050552" cy="49795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400" b="1" dirty="0">
                  <a:solidFill>
                    <a:schemeClr val="tx1">
                      <a:lumMod val="75000"/>
                      <a:lumOff val="25000"/>
                    </a:schemeClr>
                  </a:solidFill>
                  <a:latin typeface="+mn-ea"/>
                </a:rPr>
                <a:t>标题文字添加</a:t>
              </a:r>
              <a:endParaRPr lang="zh-CN" altLang="en-US" sz="2400" b="1" dirty="0">
                <a:solidFill>
                  <a:schemeClr val="tx1">
                    <a:lumMod val="75000"/>
                    <a:lumOff val="25000"/>
                  </a:schemeClr>
                </a:solidFill>
                <a:latin typeface="+mn-ea"/>
              </a:endParaRPr>
            </a:p>
          </p:txBody>
        </p:sp>
      </p:grpSp>
      <p:grpSp>
        <p:nvGrpSpPr>
          <p:cNvPr id="54" name="组合 53"/>
          <p:cNvGrpSpPr/>
          <p:nvPr/>
        </p:nvGrpSpPr>
        <p:grpSpPr>
          <a:xfrm>
            <a:off x="6630554" y="2249629"/>
            <a:ext cx="3555884" cy="712046"/>
            <a:chOff x="6630554" y="2249629"/>
            <a:chExt cx="3555884" cy="712046"/>
          </a:xfrm>
        </p:grpSpPr>
        <p:sp>
          <p:nvSpPr>
            <p:cNvPr id="18" name="íṩľíḍè-Rectangle: Rounded Corners 28"/>
            <p:cNvSpPr/>
            <p:nvPr/>
          </p:nvSpPr>
          <p:spPr>
            <a:xfrm>
              <a:off x="6630554" y="2249629"/>
              <a:ext cx="3555884" cy="712046"/>
            </a:xfrm>
            <a:prstGeom prst="roundRect">
              <a:avLst>
                <a:gd name="adj" fmla="val 50000"/>
              </a:avLst>
            </a:prstGeom>
            <a:gradFill>
              <a:gsLst>
                <a:gs pos="52300">
                  <a:schemeClr val="accent1">
                    <a:lumMod val="20000"/>
                    <a:lumOff val="80000"/>
                  </a:schemeClr>
                </a:gs>
                <a:gs pos="0">
                  <a:srgbClr val="E5B77C"/>
                </a:gs>
                <a:gs pos="100000">
                  <a:srgbClr val="955C12"/>
                </a:gs>
              </a:gsLst>
              <a:lin ang="5400000" scaled="1"/>
            </a:gradFill>
            <a:ln w="12700" cap="flat">
              <a:noFill/>
              <a:miter lim="400000"/>
            </a:ln>
            <a:effectLst/>
          </p:spPr>
          <p:txBody>
            <a:bodyPr wrap="none" lIns="25400" tIns="25400" rIns="25400" bIns="25400" anchor="ctr">
              <a:normAutofit/>
            </a:bodyPr>
            <a:lstStyle/>
            <a:p>
              <a:pPr lvl="0" algn="ctr"/>
              <a:endParaRPr lang="zh-CN" altLang="en-US" sz="2000" dirty="0">
                <a:solidFill>
                  <a:schemeClr val="tx1">
                    <a:lumMod val="75000"/>
                    <a:lumOff val="25000"/>
                  </a:schemeClr>
                </a:solidFill>
              </a:endParaRPr>
            </a:p>
          </p:txBody>
        </p:sp>
        <p:sp>
          <p:nvSpPr>
            <p:cNvPr id="39" name="矩形 38"/>
            <p:cNvSpPr/>
            <p:nvPr/>
          </p:nvSpPr>
          <p:spPr>
            <a:xfrm>
              <a:off x="7383220" y="2345906"/>
              <a:ext cx="2050552" cy="49795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400" b="1" dirty="0">
                  <a:solidFill>
                    <a:schemeClr val="tx1">
                      <a:lumMod val="75000"/>
                      <a:lumOff val="25000"/>
                    </a:schemeClr>
                  </a:solidFill>
                  <a:latin typeface="+mn-ea"/>
                </a:rPr>
                <a:t>标题文字添加</a:t>
              </a:r>
              <a:endParaRPr lang="zh-CN" altLang="en-US" sz="2400" b="1" dirty="0">
                <a:solidFill>
                  <a:schemeClr val="tx1">
                    <a:lumMod val="75000"/>
                    <a:lumOff val="25000"/>
                  </a:schemeClr>
                </a:solidFill>
                <a:latin typeface="+mn-ea"/>
              </a:endParaRPr>
            </a:p>
          </p:txBody>
        </p:sp>
      </p:grpSp>
      <p:sp>
        <p:nvSpPr>
          <p:cNvPr id="40" name="矩形 39"/>
          <p:cNvSpPr/>
          <p:nvPr/>
        </p:nvSpPr>
        <p:spPr>
          <a:xfrm>
            <a:off x="6991170" y="3176013"/>
            <a:ext cx="2834652" cy="78483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200" dirty="0">
                <a:gradFill>
                  <a:gsLst>
                    <a:gs pos="0">
                      <a:srgbClr val="E5B77C"/>
                    </a:gs>
                    <a:gs pos="100000">
                      <a:srgbClr val="955C12"/>
                    </a:gs>
                  </a:gsLst>
                  <a:lin ang="5400000" scaled="1"/>
                </a:gradFill>
                <a:latin typeface="+mn-ea"/>
              </a:rPr>
              <a:t>用户可以在投影仪或者计算机上进行演示也可以将演示文稿打印出来制作成胶片用户以在投影仪</a:t>
            </a:r>
            <a:endParaRPr lang="zh-CN" altLang="en-US" sz="1200" dirty="0">
              <a:gradFill>
                <a:gsLst>
                  <a:gs pos="0">
                    <a:srgbClr val="E5B77C"/>
                  </a:gs>
                  <a:gs pos="100000">
                    <a:srgbClr val="955C12"/>
                  </a:gs>
                </a:gsLst>
                <a:lin ang="5400000" scaled="1"/>
              </a:gradFill>
              <a:latin typeface="+mn-ea"/>
            </a:endParaRPr>
          </a:p>
        </p:txBody>
      </p:sp>
      <p:grpSp>
        <p:nvGrpSpPr>
          <p:cNvPr id="55" name="组合 54"/>
          <p:cNvGrpSpPr/>
          <p:nvPr/>
        </p:nvGrpSpPr>
        <p:grpSpPr>
          <a:xfrm>
            <a:off x="1907898" y="4574468"/>
            <a:ext cx="8365487" cy="999167"/>
            <a:chOff x="1907898" y="4574468"/>
            <a:chExt cx="8365487" cy="999167"/>
          </a:xfrm>
        </p:grpSpPr>
        <p:sp>
          <p:nvSpPr>
            <p:cNvPr id="34" name="íṩľíḍè-Freeform: Shape 4"/>
            <p:cNvSpPr/>
            <p:nvPr/>
          </p:nvSpPr>
          <p:spPr>
            <a:xfrm>
              <a:off x="7924891" y="4574468"/>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EEBE81"/>
                </a:gs>
                <a:gs pos="100000">
                  <a:srgbClr val="A36A1E"/>
                </a:gs>
              </a:gsLst>
              <a:lin ang="5400000" scaled="1"/>
            </a:gradFill>
            <a:ln w="12700">
              <a:miter lim="400000"/>
            </a:ln>
          </p:spPr>
          <p:txBody>
            <a:bodyPr anchor="ctr"/>
            <a:lstStyle/>
            <a:p>
              <a:pPr algn="ctr"/>
            </a:p>
          </p:txBody>
        </p:sp>
        <p:sp>
          <p:nvSpPr>
            <p:cNvPr id="35" name="íṩľíḍè-Freeform: Shape 5"/>
            <p:cNvSpPr/>
            <p:nvPr/>
          </p:nvSpPr>
          <p:spPr>
            <a:xfrm>
              <a:off x="8082466" y="4736694"/>
              <a:ext cx="207486" cy="218273"/>
            </a:xfrm>
            <a:custGeom>
              <a:avLst/>
              <a:gdLst/>
              <a:ahLst/>
              <a:cxnLst>
                <a:cxn ang="0">
                  <a:pos x="wd2" y="hd2"/>
                </a:cxn>
                <a:cxn ang="5400000">
                  <a:pos x="wd2" y="hd2"/>
                </a:cxn>
                <a:cxn ang="10800000">
                  <a:pos x="wd2" y="hd2"/>
                </a:cxn>
                <a:cxn ang="16200000">
                  <a:pos x="wd2" y="hd2"/>
                </a:cxn>
              </a:cxnLst>
              <a:rect l="0" t="0" r="r" b="b"/>
              <a:pathLst>
                <a:path w="20689" h="21367" extrusionOk="0">
                  <a:moveTo>
                    <a:pt x="5399" y="21367"/>
                  </a:moveTo>
                  <a:cubicBezTo>
                    <a:pt x="3945" y="21367"/>
                    <a:pt x="2583" y="20761"/>
                    <a:pt x="1600" y="19796"/>
                  </a:cubicBezTo>
                  <a:cubicBezTo>
                    <a:pt x="-305" y="17926"/>
                    <a:pt x="-835" y="14661"/>
                    <a:pt x="1835" y="12040"/>
                  </a:cubicBezTo>
                  <a:cubicBezTo>
                    <a:pt x="3400" y="10503"/>
                    <a:pt x="9667" y="4351"/>
                    <a:pt x="12796" y="1279"/>
                  </a:cubicBezTo>
                  <a:cubicBezTo>
                    <a:pt x="13906" y="188"/>
                    <a:pt x="15321" y="-233"/>
                    <a:pt x="16674" y="123"/>
                  </a:cubicBezTo>
                  <a:cubicBezTo>
                    <a:pt x="18004" y="473"/>
                    <a:pt x="19093" y="1542"/>
                    <a:pt x="19449" y="2847"/>
                  </a:cubicBezTo>
                  <a:cubicBezTo>
                    <a:pt x="19811" y="4176"/>
                    <a:pt x="19382" y="5564"/>
                    <a:pt x="18273" y="6654"/>
                  </a:cubicBezTo>
                  <a:lnTo>
                    <a:pt x="7790" y="16945"/>
                  </a:lnTo>
                  <a:cubicBezTo>
                    <a:pt x="7191" y="17533"/>
                    <a:pt x="6516" y="17880"/>
                    <a:pt x="5836" y="17951"/>
                  </a:cubicBezTo>
                  <a:cubicBezTo>
                    <a:pt x="5163" y="18020"/>
                    <a:pt x="4520" y="17808"/>
                    <a:pt x="4071" y="17366"/>
                  </a:cubicBezTo>
                  <a:cubicBezTo>
                    <a:pt x="3256" y="16566"/>
                    <a:pt x="3140" y="15060"/>
                    <a:pt x="4495" y="13730"/>
                  </a:cubicBezTo>
                  <a:lnTo>
                    <a:pt x="11857" y="6501"/>
                  </a:lnTo>
                  <a:cubicBezTo>
                    <a:pt x="12160" y="6204"/>
                    <a:pt x="12650" y="6204"/>
                    <a:pt x="12952" y="6501"/>
                  </a:cubicBezTo>
                  <a:cubicBezTo>
                    <a:pt x="13255" y="6798"/>
                    <a:pt x="13255" y="7279"/>
                    <a:pt x="12952" y="7576"/>
                  </a:cubicBezTo>
                  <a:lnTo>
                    <a:pt x="5590" y="14805"/>
                  </a:lnTo>
                  <a:cubicBezTo>
                    <a:pt x="4953" y="15429"/>
                    <a:pt x="4896" y="16025"/>
                    <a:pt x="5166" y="16291"/>
                  </a:cubicBezTo>
                  <a:cubicBezTo>
                    <a:pt x="5285" y="16409"/>
                    <a:pt x="5464" y="16461"/>
                    <a:pt x="5672" y="16439"/>
                  </a:cubicBezTo>
                  <a:cubicBezTo>
                    <a:pt x="5992" y="16406"/>
                    <a:pt x="6354" y="16204"/>
                    <a:pt x="6695" y="15870"/>
                  </a:cubicBezTo>
                  <a:lnTo>
                    <a:pt x="17178" y="5579"/>
                  </a:lnTo>
                  <a:cubicBezTo>
                    <a:pt x="17896" y="4873"/>
                    <a:pt x="18171" y="4043"/>
                    <a:pt x="17953" y="3240"/>
                  </a:cubicBezTo>
                  <a:cubicBezTo>
                    <a:pt x="17737" y="2451"/>
                    <a:pt x="17078" y="1804"/>
                    <a:pt x="16273" y="1592"/>
                  </a:cubicBezTo>
                  <a:cubicBezTo>
                    <a:pt x="15457" y="1377"/>
                    <a:pt x="14611" y="1648"/>
                    <a:pt x="13891" y="2354"/>
                  </a:cubicBezTo>
                  <a:cubicBezTo>
                    <a:pt x="10762" y="5426"/>
                    <a:pt x="4495" y="11579"/>
                    <a:pt x="2930" y="13115"/>
                  </a:cubicBezTo>
                  <a:cubicBezTo>
                    <a:pt x="887" y="15120"/>
                    <a:pt x="1378" y="17427"/>
                    <a:pt x="2695" y="18721"/>
                  </a:cubicBezTo>
                  <a:cubicBezTo>
                    <a:pt x="4014" y="20015"/>
                    <a:pt x="6364" y="20495"/>
                    <a:pt x="8406" y="18491"/>
                  </a:cubicBezTo>
                  <a:lnTo>
                    <a:pt x="19368" y="7729"/>
                  </a:lnTo>
                  <a:cubicBezTo>
                    <a:pt x="19670" y="7433"/>
                    <a:pt x="20160" y="7433"/>
                    <a:pt x="20463" y="7729"/>
                  </a:cubicBezTo>
                  <a:cubicBezTo>
                    <a:pt x="20765" y="8026"/>
                    <a:pt x="20765" y="8508"/>
                    <a:pt x="20463" y="8804"/>
                  </a:cubicBezTo>
                  <a:lnTo>
                    <a:pt x="9501" y="19566"/>
                  </a:lnTo>
                  <a:cubicBezTo>
                    <a:pt x="8209" y="20835"/>
                    <a:pt x="6763" y="21367"/>
                    <a:pt x="5399" y="21367"/>
                  </a:cubicBezTo>
                  <a:close/>
                </a:path>
              </a:pathLst>
            </a:custGeom>
            <a:solidFill>
              <a:schemeClr val="tx1">
                <a:lumMod val="75000"/>
                <a:lumOff val="25000"/>
              </a:schemeClr>
            </a:solidFill>
            <a:ln w="12700">
              <a:miter lim="400000"/>
            </a:ln>
          </p:spPr>
          <p:txBody>
            <a:bodyPr anchor="ctr"/>
            <a:lstStyle/>
            <a:p>
              <a:pPr algn="ctr"/>
            </a:p>
          </p:txBody>
        </p:sp>
        <p:sp>
          <p:nvSpPr>
            <p:cNvPr id="32" name="íṩľíḍè-Freeform: Shape 8"/>
            <p:cNvSpPr/>
            <p:nvPr/>
          </p:nvSpPr>
          <p:spPr>
            <a:xfrm>
              <a:off x="3721867" y="4574468"/>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EEBE81"/>
                </a:gs>
                <a:gs pos="100000">
                  <a:srgbClr val="A36A1E"/>
                </a:gs>
              </a:gsLst>
              <a:lin ang="5400000" scaled="1"/>
            </a:gradFill>
            <a:ln w="12700">
              <a:miter lim="400000"/>
            </a:ln>
          </p:spPr>
          <p:txBody>
            <a:bodyPr anchor="ctr"/>
            <a:lstStyle/>
            <a:p>
              <a:pPr algn="ctr"/>
            </a:p>
          </p:txBody>
        </p:sp>
        <p:sp>
          <p:nvSpPr>
            <p:cNvPr id="33" name="íṩľíḍè-Freeform: Shape 9"/>
            <p:cNvSpPr/>
            <p:nvPr/>
          </p:nvSpPr>
          <p:spPr>
            <a:xfrm>
              <a:off x="3874891" y="4743709"/>
              <a:ext cx="233430" cy="204242"/>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16" y="0"/>
                    <a:pt x="0" y="1389"/>
                    <a:pt x="0" y="3086"/>
                  </a:cubicBezTo>
                  <a:lnTo>
                    <a:pt x="0" y="13885"/>
                  </a:lnTo>
                  <a:cubicBezTo>
                    <a:pt x="0" y="15583"/>
                    <a:pt x="1216" y="16971"/>
                    <a:pt x="2700" y="16971"/>
                  </a:cubicBezTo>
                  <a:lnTo>
                    <a:pt x="8100" y="16971"/>
                  </a:lnTo>
                  <a:lnTo>
                    <a:pt x="13500" y="21600"/>
                  </a:lnTo>
                  <a:lnTo>
                    <a:pt x="13500" y="16971"/>
                  </a:lnTo>
                  <a:lnTo>
                    <a:pt x="18900" y="16971"/>
                  </a:lnTo>
                  <a:cubicBezTo>
                    <a:pt x="20384" y="16971"/>
                    <a:pt x="21600" y="15583"/>
                    <a:pt x="21600" y="13885"/>
                  </a:cubicBezTo>
                  <a:lnTo>
                    <a:pt x="21600" y="3086"/>
                  </a:lnTo>
                  <a:cubicBezTo>
                    <a:pt x="21600" y="1389"/>
                    <a:pt x="20384" y="0"/>
                    <a:pt x="18900" y="0"/>
                  </a:cubicBezTo>
                  <a:close/>
                </a:path>
              </a:pathLst>
            </a:custGeom>
            <a:solidFill>
              <a:schemeClr val="tx1">
                <a:lumMod val="75000"/>
                <a:lumOff val="25000"/>
              </a:schemeClr>
            </a:solidFill>
            <a:ln w="12700">
              <a:miter lim="400000"/>
            </a:ln>
          </p:spPr>
          <p:txBody>
            <a:bodyPr anchor="ctr"/>
            <a:lstStyle/>
            <a:p>
              <a:pPr algn="ctr"/>
            </a:p>
          </p:txBody>
        </p:sp>
        <p:sp>
          <p:nvSpPr>
            <p:cNvPr id="30" name="íṩľíḍè-Freeform: Shape 13"/>
            <p:cNvSpPr/>
            <p:nvPr/>
          </p:nvSpPr>
          <p:spPr>
            <a:xfrm>
              <a:off x="5121224" y="4574468"/>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EEBE81"/>
                </a:gs>
                <a:gs pos="100000">
                  <a:srgbClr val="A36A1E"/>
                </a:gs>
              </a:gsLst>
              <a:lin ang="5400000" scaled="1"/>
            </a:gradFill>
            <a:ln w="12700">
              <a:miter lim="400000"/>
            </a:ln>
          </p:spPr>
          <p:txBody>
            <a:bodyPr anchor="ctr"/>
            <a:lstStyle/>
            <a:p>
              <a:pPr algn="ctr"/>
            </a:p>
          </p:txBody>
        </p:sp>
        <p:sp>
          <p:nvSpPr>
            <p:cNvPr id="31" name="íṩľíḍè-Freeform: Shape 14"/>
            <p:cNvSpPr/>
            <p:nvPr/>
          </p:nvSpPr>
          <p:spPr>
            <a:xfrm>
              <a:off x="5292217" y="4735046"/>
              <a:ext cx="208280" cy="221569"/>
            </a:xfrm>
            <a:custGeom>
              <a:avLst/>
              <a:gdLst/>
              <a:ahLst/>
              <a:cxnLst>
                <a:cxn ang="0">
                  <a:pos x="wd2" y="hd2"/>
                </a:cxn>
                <a:cxn ang="5400000">
                  <a:pos x="wd2" y="hd2"/>
                </a:cxn>
                <a:cxn ang="10800000">
                  <a:pos x="wd2" y="hd2"/>
                </a:cxn>
                <a:cxn ang="16200000">
                  <a:pos x="wd2" y="hd2"/>
                </a:cxn>
              </a:cxnLst>
              <a:rect l="0" t="0" r="r" b="b"/>
              <a:pathLst>
                <a:path w="21600" h="21567" extrusionOk="0">
                  <a:moveTo>
                    <a:pt x="10665" y="9681"/>
                  </a:moveTo>
                  <a:cubicBezTo>
                    <a:pt x="10079" y="14119"/>
                    <a:pt x="7081" y="15033"/>
                    <a:pt x="7081" y="18117"/>
                  </a:cubicBezTo>
                  <a:cubicBezTo>
                    <a:pt x="7081" y="20023"/>
                    <a:pt x="8782" y="21567"/>
                    <a:pt x="10799" y="21567"/>
                  </a:cubicBezTo>
                  <a:cubicBezTo>
                    <a:pt x="12818" y="21567"/>
                    <a:pt x="14519" y="20023"/>
                    <a:pt x="14519" y="18117"/>
                  </a:cubicBezTo>
                  <a:cubicBezTo>
                    <a:pt x="14519" y="15033"/>
                    <a:pt x="11521" y="14119"/>
                    <a:pt x="10935" y="9681"/>
                  </a:cubicBezTo>
                  <a:cubicBezTo>
                    <a:pt x="10917" y="9547"/>
                    <a:pt x="10683" y="9547"/>
                    <a:pt x="10665" y="9681"/>
                  </a:cubicBezTo>
                  <a:close/>
                  <a:moveTo>
                    <a:pt x="18015" y="101"/>
                  </a:moveTo>
                  <a:cubicBezTo>
                    <a:pt x="17997" y="-33"/>
                    <a:pt x="17762" y="-33"/>
                    <a:pt x="17744" y="101"/>
                  </a:cubicBezTo>
                  <a:cubicBezTo>
                    <a:pt x="17159" y="4539"/>
                    <a:pt x="14160" y="5453"/>
                    <a:pt x="14160" y="8537"/>
                  </a:cubicBezTo>
                  <a:cubicBezTo>
                    <a:pt x="14160" y="10442"/>
                    <a:pt x="15863" y="11987"/>
                    <a:pt x="17880" y="11987"/>
                  </a:cubicBezTo>
                  <a:cubicBezTo>
                    <a:pt x="19897" y="11987"/>
                    <a:pt x="21600" y="10442"/>
                    <a:pt x="21600" y="8537"/>
                  </a:cubicBezTo>
                  <a:cubicBezTo>
                    <a:pt x="21600" y="5453"/>
                    <a:pt x="18602" y="4539"/>
                    <a:pt x="18015" y="101"/>
                  </a:cubicBezTo>
                  <a:close/>
                  <a:moveTo>
                    <a:pt x="3856" y="101"/>
                  </a:moveTo>
                  <a:cubicBezTo>
                    <a:pt x="3838" y="-33"/>
                    <a:pt x="3603" y="-33"/>
                    <a:pt x="3586" y="101"/>
                  </a:cubicBezTo>
                  <a:cubicBezTo>
                    <a:pt x="2999" y="4539"/>
                    <a:pt x="0" y="5453"/>
                    <a:pt x="0" y="8537"/>
                  </a:cubicBezTo>
                  <a:cubicBezTo>
                    <a:pt x="0" y="10442"/>
                    <a:pt x="1703" y="11987"/>
                    <a:pt x="3720" y="11987"/>
                  </a:cubicBezTo>
                  <a:cubicBezTo>
                    <a:pt x="5739" y="11987"/>
                    <a:pt x="7440" y="10442"/>
                    <a:pt x="7440" y="8537"/>
                  </a:cubicBezTo>
                  <a:cubicBezTo>
                    <a:pt x="7440" y="5453"/>
                    <a:pt x="4442" y="4539"/>
                    <a:pt x="3856" y="101"/>
                  </a:cubicBezTo>
                  <a:close/>
                </a:path>
              </a:pathLst>
            </a:custGeom>
            <a:solidFill>
              <a:schemeClr val="tx1">
                <a:lumMod val="75000"/>
                <a:lumOff val="25000"/>
              </a:schemeClr>
            </a:solidFill>
            <a:ln w="12700">
              <a:miter lim="400000"/>
            </a:ln>
          </p:spPr>
          <p:txBody>
            <a:bodyPr anchor="ctr"/>
            <a:lstStyle/>
            <a:p>
              <a:pPr algn="ctr"/>
            </a:p>
          </p:txBody>
        </p:sp>
        <p:sp>
          <p:nvSpPr>
            <p:cNvPr id="28" name="íṩľíḍè-Freeform: Shape 16"/>
            <p:cNvSpPr/>
            <p:nvPr/>
          </p:nvSpPr>
          <p:spPr>
            <a:xfrm>
              <a:off x="6523058" y="4574468"/>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EEBE81"/>
                </a:gs>
                <a:gs pos="100000">
                  <a:srgbClr val="A36A1E"/>
                </a:gs>
              </a:gsLst>
              <a:lin ang="5400000" scaled="1"/>
            </a:gradFill>
            <a:ln w="12700">
              <a:miter lim="400000"/>
            </a:ln>
          </p:spPr>
          <p:txBody>
            <a:bodyPr anchor="ctr"/>
            <a:lstStyle/>
            <a:p>
              <a:pPr algn="ctr"/>
            </a:p>
          </p:txBody>
        </p:sp>
        <p:sp>
          <p:nvSpPr>
            <p:cNvPr id="29" name="íṩľíḍè-Freeform: Shape 17"/>
            <p:cNvSpPr/>
            <p:nvPr/>
          </p:nvSpPr>
          <p:spPr>
            <a:xfrm>
              <a:off x="6732712" y="4728122"/>
              <a:ext cx="129250" cy="221569"/>
            </a:xfrm>
            <a:custGeom>
              <a:avLst/>
              <a:gdLst/>
              <a:ahLst/>
              <a:cxnLst>
                <a:cxn ang="0">
                  <a:pos x="wd2" y="hd2"/>
                </a:cxn>
                <a:cxn ang="5400000">
                  <a:pos x="wd2" y="hd2"/>
                </a:cxn>
                <a:cxn ang="10800000">
                  <a:pos x="wd2" y="hd2"/>
                </a:cxn>
                <a:cxn ang="16200000">
                  <a:pos x="wd2" y="hd2"/>
                </a:cxn>
              </a:cxnLst>
              <a:rect l="0" t="0" r="r" b="b"/>
              <a:pathLst>
                <a:path w="21600" h="21540" extrusionOk="0">
                  <a:moveTo>
                    <a:pt x="9547" y="8995"/>
                  </a:moveTo>
                  <a:cubicBezTo>
                    <a:pt x="9431" y="9241"/>
                    <a:pt x="9310" y="9495"/>
                    <a:pt x="9182" y="9756"/>
                  </a:cubicBezTo>
                  <a:cubicBezTo>
                    <a:pt x="8409" y="11354"/>
                    <a:pt x="7531" y="13164"/>
                    <a:pt x="7531" y="15261"/>
                  </a:cubicBezTo>
                  <a:cubicBezTo>
                    <a:pt x="7531" y="16396"/>
                    <a:pt x="6379" y="16800"/>
                    <a:pt x="5302" y="16800"/>
                  </a:cubicBezTo>
                  <a:cubicBezTo>
                    <a:pt x="4071" y="16800"/>
                    <a:pt x="3070" y="16212"/>
                    <a:pt x="3070" y="15491"/>
                  </a:cubicBezTo>
                  <a:cubicBezTo>
                    <a:pt x="3070" y="13016"/>
                    <a:pt x="5121" y="11397"/>
                    <a:pt x="6930" y="9971"/>
                  </a:cubicBezTo>
                  <a:cubicBezTo>
                    <a:pt x="7496" y="9523"/>
                    <a:pt x="8031" y="9101"/>
                    <a:pt x="8465" y="8681"/>
                  </a:cubicBezTo>
                  <a:cubicBezTo>
                    <a:pt x="8665" y="8489"/>
                    <a:pt x="9201" y="8497"/>
                    <a:pt x="9443" y="8687"/>
                  </a:cubicBezTo>
                  <a:cubicBezTo>
                    <a:pt x="9559" y="8776"/>
                    <a:pt x="9596" y="8890"/>
                    <a:pt x="9547" y="8995"/>
                  </a:cubicBezTo>
                  <a:close/>
                  <a:moveTo>
                    <a:pt x="11191" y="180"/>
                  </a:moveTo>
                  <a:cubicBezTo>
                    <a:pt x="11140" y="-60"/>
                    <a:pt x="10460" y="-60"/>
                    <a:pt x="10409" y="180"/>
                  </a:cubicBezTo>
                  <a:cubicBezTo>
                    <a:pt x="8706" y="8155"/>
                    <a:pt x="0" y="9798"/>
                    <a:pt x="0" y="15341"/>
                  </a:cubicBezTo>
                  <a:cubicBezTo>
                    <a:pt x="0" y="18765"/>
                    <a:pt x="4944" y="21540"/>
                    <a:pt x="10801" y="21540"/>
                  </a:cubicBezTo>
                  <a:cubicBezTo>
                    <a:pt x="16656" y="21540"/>
                    <a:pt x="21600" y="18765"/>
                    <a:pt x="21600" y="15341"/>
                  </a:cubicBezTo>
                  <a:cubicBezTo>
                    <a:pt x="21600" y="9798"/>
                    <a:pt x="12894" y="8155"/>
                    <a:pt x="11191" y="180"/>
                  </a:cubicBezTo>
                  <a:close/>
                </a:path>
              </a:pathLst>
            </a:custGeom>
            <a:solidFill>
              <a:schemeClr val="tx1">
                <a:lumMod val="75000"/>
                <a:lumOff val="25000"/>
              </a:schemeClr>
            </a:solidFill>
            <a:ln w="12700">
              <a:miter lim="400000"/>
            </a:ln>
          </p:spPr>
          <p:txBody>
            <a:bodyPr anchor="ctr"/>
            <a:lstStyle/>
            <a:p>
              <a:pPr algn="ctr"/>
            </a:p>
          </p:txBody>
        </p:sp>
        <p:sp>
          <p:nvSpPr>
            <p:cNvPr id="26" name="íṩľíḍè-Freeform: Shape 20"/>
            <p:cNvSpPr/>
            <p:nvPr/>
          </p:nvSpPr>
          <p:spPr>
            <a:xfrm>
              <a:off x="2320887" y="4574468"/>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EEBE81"/>
                </a:gs>
                <a:gs pos="100000">
                  <a:srgbClr val="A36A1E"/>
                </a:gs>
              </a:gsLst>
              <a:lin ang="5400000" scaled="1"/>
            </a:gradFill>
            <a:ln w="12700">
              <a:miter lim="400000"/>
            </a:ln>
          </p:spPr>
          <p:txBody>
            <a:bodyPr anchor="ctr"/>
            <a:lstStyle/>
            <a:p>
              <a:pPr algn="ctr"/>
            </a:p>
          </p:txBody>
        </p:sp>
        <p:sp>
          <p:nvSpPr>
            <p:cNvPr id="27" name="íṩľíḍè-Freeform: Shape 21"/>
            <p:cNvSpPr/>
            <p:nvPr/>
          </p:nvSpPr>
          <p:spPr>
            <a:xfrm>
              <a:off x="2475534" y="4714408"/>
              <a:ext cx="233430" cy="248997"/>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chemeClr val="tx1">
                <a:lumMod val="75000"/>
                <a:lumOff val="25000"/>
              </a:schemeClr>
            </a:solidFill>
            <a:ln w="12700">
              <a:miter lim="400000"/>
            </a:ln>
          </p:spPr>
          <p:txBody>
            <a:bodyPr anchor="ctr"/>
            <a:lstStyle/>
            <a:p>
              <a:pPr algn="ctr"/>
            </a:p>
          </p:txBody>
        </p:sp>
        <p:sp>
          <p:nvSpPr>
            <p:cNvPr id="24" name="íṩľíḍè-Freeform: Shape 24"/>
            <p:cNvSpPr/>
            <p:nvPr/>
          </p:nvSpPr>
          <p:spPr>
            <a:xfrm>
              <a:off x="9322335" y="4574468"/>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EEBE81"/>
                </a:gs>
                <a:gs pos="100000">
                  <a:srgbClr val="A36A1E"/>
                </a:gs>
              </a:gsLst>
              <a:lin ang="5400000" scaled="1"/>
            </a:gradFill>
            <a:ln w="12700">
              <a:miter lim="400000"/>
            </a:ln>
          </p:spPr>
          <p:txBody>
            <a:bodyPr anchor="ctr"/>
            <a:lstStyle/>
            <a:p>
              <a:pPr algn="ctr"/>
            </a:p>
          </p:txBody>
        </p:sp>
        <p:sp>
          <p:nvSpPr>
            <p:cNvPr id="25" name="íṩľíḍè-Freeform: Shape 25"/>
            <p:cNvSpPr/>
            <p:nvPr/>
          </p:nvSpPr>
          <p:spPr>
            <a:xfrm>
              <a:off x="9510609" y="4714306"/>
              <a:ext cx="166177" cy="24926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464" y="0"/>
                    <a:pt x="8150" y="146"/>
                    <a:pt x="6863" y="450"/>
                  </a:cubicBezTo>
                  <a:cubicBezTo>
                    <a:pt x="5576" y="755"/>
                    <a:pt x="4422" y="1177"/>
                    <a:pt x="3403" y="1706"/>
                  </a:cubicBezTo>
                  <a:cubicBezTo>
                    <a:pt x="2383" y="2236"/>
                    <a:pt x="1554" y="2892"/>
                    <a:pt x="928" y="3694"/>
                  </a:cubicBezTo>
                  <a:cubicBezTo>
                    <a:pt x="302" y="4496"/>
                    <a:pt x="0" y="5372"/>
                    <a:pt x="0" y="6300"/>
                  </a:cubicBezTo>
                  <a:cubicBezTo>
                    <a:pt x="0" y="7753"/>
                    <a:pt x="717" y="9009"/>
                    <a:pt x="2166" y="10069"/>
                  </a:cubicBezTo>
                  <a:cubicBezTo>
                    <a:pt x="2798" y="10528"/>
                    <a:pt x="3326" y="10932"/>
                    <a:pt x="3741" y="11288"/>
                  </a:cubicBezTo>
                  <a:cubicBezTo>
                    <a:pt x="4155" y="11644"/>
                    <a:pt x="4556" y="12098"/>
                    <a:pt x="4978" y="12638"/>
                  </a:cubicBezTo>
                  <a:cubicBezTo>
                    <a:pt x="5399" y="13176"/>
                    <a:pt x="5654" y="13668"/>
                    <a:pt x="5709" y="14138"/>
                  </a:cubicBezTo>
                  <a:cubicBezTo>
                    <a:pt x="5048" y="14400"/>
                    <a:pt x="4725" y="14794"/>
                    <a:pt x="4725" y="15300"/>
                  </a:cubicBezTo>
                  <a:cubicBezTo>
                    <a:pt x="4725" y="15647"/>
                    <a:pt x="4880" y="15947"/>
                    <a:pt x="5231" y="16200"/>
                  </a:cubicBezTo>
                  <a:cubicBezTo>
                    <a:pt x="4880" y="16453"/>
                    <a:pt x="4725" y="16753"/>
                    <a:pt x="4725" y="17100"/>
                  </a:cubicBezTo>
                  <a:cubicBezTo>
                    <a:pt x="4725" y="17588"/>
                    <a:pt x="5020" y="17972"/>
                    <a:pt x="5653" y="18244"/>
                  </a:cubicBezTo>
                  <a:cubicBezTo>
                    <a:pt x="5470" y="18459"/>
                    <a:pt x="5400" y="18675"/>
                    <a:pt x="5400" y="18900"/>
                  </a:cubicBezTo>
                  <a:cubicBezTo>
                    <a:pt x="5400" y="19331"/>
                    <a:pt x="5605" y="19660"/>
                    <a:pt x="6047" y="19894"/>
                  </a:cubicBezTo>
                  <a:cubicBezTo>
                    <a:pt x="6489" y="20128"/>
                    <a:pt x="7032" y="20250"/>
                    <a:pt x="7678" y="20250"/>
                  </a:cubicBezTo>
                  <a:cubicBezTo>
                    <a:pt x="7960" y="20662"/>
                    <a:pt x="8382" y="20981"/>
                    <a:pt x="8944" y="21225"/>
                  </a:cubicBezTo>
                  <a:cubicBezTo>
                    <a:pt x="9506" y="21469"/>
                    <a:pt x="10139" y="21600"/>
                    <a:pt x="10800" y="21600"/>
                  </a:cubicBezTo>
                  <a:cubicBezTo>
                    <a:pt x="11461" y="21600"/>
                    <a:pt x="12065" y="21469"/>
                    <a:pt x="12628" y="21225"/>
                  </a:cubicBezTo>
                  <a:cubicBezTo>
                    <a:pt x="13191" y="20981"/>
                    <a:pt x="13613" y="20662"/>
                    <a:pt x="13894" y="20250"/>
                  </a:cubicBezTo>
                  <a:cubicBezTo>
                    <a:pt x="14541" y="20250"/>
                    <a:pt x="15083" y="20128"/>
                    <a:pt x="15525" y="19894"/>
                  </a:cubicBezTo>
                  <a:cubicBezTo>
                    <a:pt x="15967" y="19660"/>
                    <a:pt x="16200" y="19331"/>
                    <a:pt x="16200" y="18900"/>
                  </a:cubicBezTo>
                  <a:cubicBezTo>
                    <a:pt x="16200" y="18675"/>
                    <a:pt x="16102" y="18459"/>
                    <a:pt x="15919" y="18244"/>
                  </a:cubicBezTo>
                  <a:cubicBezTo>
                    <a:pt x="16552" y="17972"/>
                    <a:pt x="16875" y="17588"/>
                    <a:pt x="16875" y="17100"/>
                  </a:cubicBezTo>
                  <a:cubicBezTo>
                    <a:pt x="16875" y="16753"/>
                    <a:pt x="16692" y="16453"/>
                    <a:pt x="16341" y="16200"/>
                  </a:cubicBezTo>
                  <a:cubicBezTo>
                    <a:pt x="16692" y="15947"/>
                    <a:pt x="16875" y="15647"/>
                    <a:pt x="16875" y="15300"/>
                  </a:cubicBezTo>
                  <a:cubicBezTo>
                    <a:pt x="16875" y="14793"/>
                    <a:pt x="16524" y="14400"/>
                    <a:pt x="15863" y="14138"/>
                  </a:cubicBezTo>
                  <a:cubicBezTo>
                    <a:pt x="15919" y="13668"/>
                    <a:pt x="16173" y="13176"/>
                    <a:pt x="16594" y="12638"/>
                  </a:cubicBezTo>
                  <a:cubicBezTo>
                    <a:pt x="17016" y="12098"/>
                    <a:pt x="17417" y="11644"/>
                    <a:pt x="17831" y="11288"/>
                  </a:cubicBezTo>
                  <a:cubicBezTo>
                    <a:pt x="18247" y="10932"/>
                    <a:pt x="18774" y="10528"/>
                    <a:pt x="19406" y="10069"/>
                  </a:cubicBezTo>
                  <a:cubicBezTo>
                    <a:pt x="20855" y="9009"/>
                    <a:pt x="21600" y="7753"/>
                    <a:pt x="21600" y="6300"/>
                  </a:cubicBezTo>
                  <a:cubicBezTo>
                    <a:pt x="21600" y="5372"/>
                    <a:pt x="21271" y="4496"/>
                    <a:pt x="20644" y="3694"/>
                  </a:cubicBezTo>
                  <a:cubicBezTo>
                    <a:pt x="20018" y="2893"/>
                    <a:pt x="19188" y="2236"/>
                    <a:pt x="18169" y="1706"/>
                  </a:cubicBezTo>
                  <a:cubicBezTo>
                    <a:pt x="17149" y="1177"/>
                    <a:pt x="15996" y="755"/>
                    <a:pt x="14709" y="450"/>
                  </a:cubicBezTo>
                  <a:cubicBezTo>
                    <a:pt x="13422" y="146"/>
                    <a:pt x="12136" y="0"/>
                    <a:pt x="10800" y="0"/>
                  </a:cubicBezTo>
                  <a:close/>
                  <a:moveTo>
                    <a:pt x="10800" y="1800"/>
                  </a:moveTo>
                  <a:cubicBezTo>
                    <a:pt x="11771" y="1800"/>
                    <a:pt x="12719" y="1907"/>
                    <a:pt x="13669" y="2119"/>
                  </a:cubicBezTo>
                  <a:cubicBezTo>
                    <a:pt x="14617" y="2329"/>
                    <a:pt x="15475" y="2611"/>
                    <a:pt x="16256" y="2981"/>
                  </a:cubicBezTo>
                  <a:cubicBezTo>
                    <a:pt x="17036" y="3352"/>
                    <a:pt x="17683" y="3825"/>
                    <a:pt x="18169" y="4406"/>
                  </a:cubicBezTo>
                  <a:cubicBezTo>
                    <a:pt x="18653" y="4988"/>
                    <a:pt x="18900" y="5625"/>
                    <a:pt x="18900" y="6300"/>
                  </a:cubicBezTo>
                  <a:cubicBezTo>
                    <a:pt x="18900" y="7246"/>
                    <a:pt x="18421" y="8091"/>
                    <a:pt x="17466" y="8831"/>
                  </a:cubicBezTo>
                  <a:cubicBezTo>
                    <a:pt x="17324" y="8935"/>
                    <a:pt x="17107" y="9094"/>
                    <a:pt x="16819" y="9300"/>
                  </a:cubicBezTo>
                  <a:cubicBezTo>
                    <a:pt x="16531" y="9507"/>
                    <a:pt x="16312" y="9647"/>
                    <a:pt x="16172" y="9750"/>
                  </a:cubicBezTo>
                  <a:cubicBezTo>
                    <a:pt x="14372" y="11184"/>
                    <a:pt x="13374" y="12591"/>
                    <a:pt x="13191" y="13950"/>
                  </a:cubicBezTo>
                  <a:lnTo>
                    <a:pt x="8381" y="13950"/>
                  </a:lnTo>
                  <a:cubicBezTo>
                    <a:pt x="8198" y="12591"/>
                    <a:pt x="7200" y="11185"/>
                    <a:pt x="5400" y="9750"/>
                  </a:cubicBezTo>
                  <a:cubicBezTo>
                    <a:pt x="5260" y="9647"/>
                    <a:pt x="5041" y="9507"/>
                    <a:pt x="4753" y="9300"/>
                  </a:cubicBezTo>
                  <a:cubicBezTo>
                    <a:pt x="4465" y="9094"/>
                    <a:pt x="4275" y="8935"/>
                    <a:pt x="4134" y="8831"/>
                  </a:cubicBezTo>
                  <a:cubicBezTo>
                    <a:pt x="3179" y="8091"/>
                    <a:pt x="2700" y="7247"/>
                    <a:pt x="2700" y="6300"/>
                  </a:cubicBezTo>
                  <a:cubicBezTo>
                    <a:pt x="2700" y="5625"/>
                    <a:pt x="2919" y="4988"/>
                    <a:pt x="3403" y="4406"/>
                  </a:cubicBezTo>
                  <a:cubicBezTo>
                    <a:pt x="3889" y="3825"/>
                    <a:pt x="4536" y="3352"/>
                    <a:pt x="5316" y="2981"/>
                  </a:cubicBezTo>
                  <a:cubicBezTo>
                    <a:pt x="6096" y="2611"/>
                    <a:pt x="6954" y="2329"/>
                    <a:pt x="7903" y="2119"/>
                  </a:cubicBezTo>
                  <a:cubicBezTo>
                    <a:pt x="8853" y="1907"/>
                    <a:pt x="9829" y="1800"/>
                    <a:pt x="10800" y="1800"/>
                  </a:cubicBezTo>
                  <a:close/>
                  <a:moveTo>
                    <a:pt x="10688" y="3881"/>
                  </a:moveTo>
                  <a:cubicBezTo>
                    <a:pt x="10506" y="3881"/>
                    <a:pt x="10343" y="3923"/>
                    <a:pt x="10209" y="4013"/>
                  </a:cubicBezTo>
                  <a:cubicBezTo>
                    <a:pt x="10075" y="4102"/>
                    <a:pt x="10013" y="4210"/>
                    <a:pt x="10013" y="4331"/>
                  </a:cubicBezTo>
                  <a:cubicBezTo>
                    <a:pt x="10013" y="4453"/>
                    <a:pt x="10075" y="4561"/>
                    <a:pt x="10209" y="4650"/>
                  </a:cubicBezTo>
                  <a:cubicBezTo>
                    <a:pt x="10343" y="4739"/>
                    <a:pt x="10506" y="4781"/>
                    <a:pt x="10688" y="4781"/>
                  </a:cubicBezTo>
                  <a:cubicBezTo>
                    <a:pt x="11420" y="4781"/>
                    <a:pt x="12178" y="4903"/>
                    <a:pt x="12938" y="5138"/>
                  </a:cubicBezTo>
                  <a:cubicBezTo>
                    <a:pt x="13697" y="5372"/>
                    <a:pt x="14063" y="5700"/>
                    <a:pt x="14063" y="6131"/>
                  </a:cubicBezTo>
                  <a:cubicBezTo>
                    <a:pt x="14063" y="6253"/>
                    <a:pt x="14126" y="6362"/>
                    <a:pt x="14259" y="6450"/>
                  </a:cubicBezTo>
                  <a:cubicBezTo>
                    <a:pt x="14393" y="6539"/>
                    <a:pt x="14554" y="6581"/>
                    <a:pt x="14738" y="6581"/>
                  </a:cubicBezTo>
                  <a:cubicBezTo>
                    <a:pt x="14920" y="6581"/>
                    <a:pt x="15082" y="6539"/>
                    <a:pt x="15216" y="6450"/>
                  </a:cubicBezTo>
                  <a:cubicBezTo>
                    <a:pt x="15350" y="6362"/>
                    <a:pt x="15413" y="6253"/>
                    <a:pt x="15413" y="6131"/>
                  </a:cubicBezTo>
                  <a:cubicBezTo>
                    <a:pt x="15413" y="5643"/>
                    <a:pt x="15152" y="5213"/>
                    <a:pt x="14625" y="4856"/>
                  </a:cubicBezTo>
                  <a:cubicBezTo>
                    <a:pt x="14098" y="4501"/>
                    <a:pt x="13494" y="4256"/>
                    <a:pt x="12797" y="4106"/>
                  </a:cubicBezTo>
                  <a:cubicBezTo>
                    <a:pt x="12102" y="3957"/>
                    <a:pt x="11391" y="3881"/>
                    <a:pt x="10688" y="3881"/>
                  </a:cubicBezTo>
                  <a:close/>
                </a:path>
              </a:pathLst>
            </a:custGeom>
            <a:solidFill>
              <a:schemeClr val="tx1">
                <a:lumMod val="75000"/>
                <a:lumOff val="25000"/>
              </a:schemeClr>
            </a:solidFill>
            <a:ln w="12700">
              <a:miter lim="400000"/>
            </a:ln>
          </p:spPr>
          <p:txBody>
            <a:bodyPr anchor="ctr"/>
            <a:lstStyle/>
            <a:p>
              <a:pPr algn="ctr"/>
            </a:p>
          </p:txBody>
        </p:sp>
        <p:sp>
          <p:nvSpPr>
            <p:cNvPr id="19" name="íṩľíḍè-Straight Connector 29"/>
            <p:cNvSpPr/>
            <p:nvPr/>
          </p:nvSpPr>
          <p:spPr>
            <a:xfrm>
              <a:off x="3021804" y="4838906"/>
              <a:ext cx="541059" cy="1"/>
            </a:xfrm>
            <a:prstGeom prst="line">
              <a:avLst/>
            </a:prstGeom>
            <a:ln w="3175">
              <a:gradFill>
                <a:gsLst>
                  <a:gs pos="0">
                    <a:srgbClr val="EEBE81"/>
                  </a:gs>
                  <a:gs pos="100000">
                    <a:srgbClr val="A36A1E"/>
                  </a:gs>
                </a:gsLst>
                <a:lin ang="5400000" scaled="1"/>
              </a:gradFill>
              <a:miter lim="400000"/>
              <a:tailEnd type="triangle"/>
            </a:ln>
          </p:spPr>
          <p:txBody>
            <a:bodyPr anchor="ctr"/>
            <a:lstStyle/>
            <a:p>
              <a:pPr algn="ctr"/>
            </a:p>
          </p:txBody>
        </p:sp>
        <p:sp>
          <p:nvSpPr>
            <p:cNvPr id="20" name="íṩľíḍè-Straight Connector 30"/>
            <p:cNvSpPr/>
            <p:nvPr/>
          </p:nvSpPr>
          <p:spPr>
            <a:xfrm>
              <a:off x="4429740" y="4838906"/>
              <a:ext cx="541059" cy="1"/>
            </a:xfrm>
            <a:prstGeom prst="line">
              <a:avLst/>
            </a:prstGeom>
            <a:ln w="3175">
              <a:gradFill>
                <a:gsLst>
                  <a:gs pos="0">
                    <a:srgbClr val="EEBE81"/>
                  </a:gs>
                  <a:gs pos="100000">
                    <a:srgbClr val="A36A1E"/>
                  </a:gs>
                </a:gsLst>
                <a:lin ang="5400000" scaled="1"/>
              </a:gradFill>
              <a:miter lim="400000"/>
              <a:tailEnd type="triangle"/>
            </a:ln>
          </p:spPr>
          <p:txBody>
            <a:bodyPr anchor="ctr"/>
            <a:lstStyle/>
            <a:p>
              <a:pPr algn="ctr"/>
            </a:p>
          </p:txBody>
        </p:sp>
        <p:sp>
          <p:nvSpPr>
            <p:cNvPr id="21" name="íṩľíḍè-Straight Connector 31"/>
            <p:cNvSpPr/>
            <p:nvPr/>
          </p:nvSpPr>
          <p:spPr>
            <a:xfrm>
              <a:off x="5824212" y="4838906"/>
              <a:ext cx="541059" cy="1"/>
            </a:xfrm>
            <a:prstGeom prst="line">
              <a:avLst/>
            </a:prstGeom>
            <a:ln w="3175">
              <a:gradFill>
                <a:gsLst>
                  <a:gs pos="0">
                    <a:srgbClr val="EEBE81"/>
                  </a:gs>
                  <a:gs pos="100000">
                    <a:srgbClr val="A36A1E"/>
                  </a:gs>
                </a:gsLst>
                <a:lin ang="5400000" scaled="1"/>
              </a:gradFill>
              <a:miter lim="400000"/>
              <a:tailEnd type="triangle"/>
            </a:ln>
          </p:spPr>
          <p:txBody>
            <a:bodyPr anchor="ctr"/>
            <a:lstStyle/>
            <a:p>
              <a:pPr algn="ctr"/>
            </a:p>
          </p:txBody>
        </p:sp>
        <p:sp>
          <p:nvSpPr>
            <p:cNvPr id="22" name="íṩľíḍè-Straight Connector 32"/>
            <p:cNvSpPr/>
            <p:nvPr/>
          </p:nvSpPr>
          <p:spPr>
            <a:xfrm>
              <a:off x="7223868" y="4838906"/>
              <a:ext cx="541059" cy="1"/>
            </a:xfrm>
            <a:prstGeom prst="line">
              <a:avLst/>
            </a:prstGeom>
            <a:ln w="3175">
              <a:gradFill>
                <a:gsLst>
                  <a:gs pos="0">
                    <a:srgbClr val="EEBE81"/>
                  </a:gs>
                  <a:gs pos="100000">
                    <a:srgbClr val="A36A1E"/>
                  </a:gs>
                </a:gsLst>
                <a:lin ang="5400000" scaled="1"/>
              </a:gradFill>
              <a:miter lim="400000"/>
              <a:tailEnd type="triangle"/>
            </a:ln>
          </p:spPr>
          <p:txBody>
            <a:bodyPr anchor="ctr"/>
            <a:lstStyle/>
            <a:p>
              <a:pPr algn="ctr"/>
            </a:p>
          </p:txBody>
        </p:sp>
        <p:sp>
          <p:nvSpPr>
            <p:cNvPr id="23" name="íṩľíḍè-Straight Connector 33"/>
            <p:cNvSpPr/>
            <p:nvPr/>
          </p:nvSpPr>
          <p:spPr>
            <a:xfrm>
              <a:off x="8607492" y="4838906"/>
              <a:ext cx="541059" cy="1"/>
            </a:xfrm>
            <a:prstGeom prst="line">
              <a:avLst/>
            </a:prstGeom>
            <a:ln w="3175">
              <a:gradFill>
                <a:gsLst>
                  <a:gs pos="0">
                    <a:srgbClr val="EEBE81"/>
                  </a:gs>
                  <a:gs pos="100000">
                    <a:srgbClr val="A36A1E"/>
                  </a:gs>
                </a:gsLst>
                <a:lin ang="5400000" scaled="1"/>
              </a:gradFill>
              <a:miter lim="400000"/>
              <a:tailEnd type="triangle"/>
            </a:ln>
          </p:spPr>
          <p:txBody>
            <a:bodyPr anchor="ctr"/>
            <a:lstStyle/>
            <a:p>
              <a:pPr algn="ctr"/>
            </a:p>
          </p:txBody>
        </p:sp>
        <p:sp>
          <p:nvSpPr>
            <p:cNvPr id="41" name="矩形 40"/>
            <p:cNvSpPr/>
            <p:nvPr/>
          </p:nvSpPr>
          <p:spPr>
            <a:xfrm>
              <a:off x="1907898" y="5185837"/>
              <a:ext cx="1368702" cy="38779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gradFill>
                    <a:gsLst>
                      <a:gs pos="0">
                        <a:srgbClr val="E5B77C"/>
                      </a:gs>
                      <a:gs pos="100000">
                        <a:srgbClr val="955C12"/>
                      </a:gs>
                    </a:gsLst>
                    <a:lin ang="5400000" scaled="1"/>
                  </a:gradFill>
                  <a:latin typeface="+mn-ea"/>
                </a:rPr>
                <a:t>文字添加</a:t>
              </a:r>
              <a:endParaRPr lang="zh-CN" altLang="en-US" sz="1600" b="1" dirty="0">
                <a:gradFill>
                  <a:gsLst>
                    <a:gs pos="0">
                      <a:srgbClr val="E5B77C"/>
                    </a:gs>
                    <a:gs pos="100000">
                      <a:srgbClr val="955C12"/>
                    </a:gs>
                  </a:gsLst>
                  <a:lin ang="5400000" scaled="1"/>
                </a:gradFill>
                <a:latin typeface="+mn-ea"/>
              </a:endParaRPr>
            </a:p>
          </p:txBody>
        </p:sp>
        <p:sp>
          <p:nvSpPr>
            <p:cNvPr id="42" name="矩形 41"/>
            <p:cNvSpPr/>
            <p:nvPr/>
          </p:nvSpPr>
          <p:spPr>
            <a:xfrm>
              <a:off x="3307255" y="5185837"/>
              <a:ext cx="1368702" cy="38779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gradFill>
                    <a:gsLst>
                      <a:gs pos="0">
                        <a:srgbClr val="E5B77C"/>
                      </a:gs>
                      <a:gs pos="100000">
                        <a:srgbClr val="955C12"/>
                      </a:gs>
                    </a:gsLst>
                    <a:lin ang="5400000" scaled="1"/>
                  </a:gradFill>
                  <a:latin typeface="+mn-ea"/>
                </a:rPr>
                <a:t>文字添加</a:t>
              </a:r>
              <a:endParaRPr lang="zh-CN" altLang="en-US" sz="1600" b="1" dirty="0">
                <a:gradFill>
                  <a:gsLst>
                    <a:gs pos="0">
                      <a:srgbClr val="E5B77C"/>
                    </a:gs>
                    <a:gs pos="100000">
                      <a:srgbClr val="955C12"/>
                    </a:gs>
                  </a:gsLst>
                  <a:lin ang="5400000" scaled="1"/>
                </a:gradFill>
                <a:latin typeface="+mn-ea"/>
              </a:endParaRPr>
            </a:p>
          </p:txBody>
        </p:sp>
        <p:sp>
          <p:nvSpPr>
            <p:cNvPr id="43" name="矩形 42"/>
            <p:cNvSpPr/>
            <p:nvPr/>
          </p:nvSpPr>
          <p:spPr>
            <a:xfrm>
              <a:off x="4706612" y="5185837"/>
              <a:ext cx="1368702" cy="38779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gradFill>
                    <a:gsLst>
                      <a:gs pos="0">
                        <a:srgbClr val="E5B77C"/>
                      </a:gs>
                      <a:gs pos="100000">
                        <a:srgbClr val="955C12"/>
                      </a:gs>
                    </a:gsLst>
                    <a:lin ang="5400000" scaled="1"/>
                  </a:gradFill>
                  <a:latin typeface="+mn-ea"/>
                </a:rPr>
                <a:t>文字添加</a:t>
              </a:r>
              <a:endParaRPr lang="zh-CN" altLang="en-US" sz="1600" b="1" dirty="0">
                <a:gradFill>
                  <a:gsLst>
                    <a:gs pos="0">
                      <a:srgbClr val="E5B77C"/>
                    </a:gs>
                    <a:gs pos="100000">
                      <a:srgbClr val="955C12"/>
                    </a:gs>
                  </a:gsLst>
                  <a:lin ang="5400000" scaled="1"/>
                </a:gradFill>
                <a:latin typeface="+mn-ea"/>
              </a:endParaRPr>
            </a:p>
          </p:txBody>
        </p:sp>
        <p:sp>
          <p:nvSpPr>
            <p:cNvPr id="44" name="矩形 43"/>
            <p:cNvSpPr/>
            <p:nvPr/>
          </p:nvSpPr>
          <p:spPr>
            <a:xfrm>
              <a:off x="6105969" y="5185837"/>
              <a:ext cx="1368702" cy="38779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gradFill>
                    <a:gsLst>
                      <a:gs pos="0">
                        <a:srgbClr val="E5B77C"/>
                      </a:gs>
                      <a:gs pos="100000">
                        <a:srgbClr val="955C12"/>
                      </a:gs>
                    </a:gsLst>
                    <a:lin ang="5400000" scaled="1"/>
                  </a:gradFill>
                  <a:latin typeface="+mn-ea"/>
                </a:rPr>
                <a:t>文字添加</a:t>
              </a:r>
              <a:endParaRPr lang="zh-CN" altLang="en-US" sz="1600" b="1" dirty="0">
                <a:gradFill>
                  <a:gsLst>
                    <a:gs pos="0">
                      <a:srgbClr val="E5B77C"/>
                    </a:gs>
                    <a:gs pos="100000">
                      <a:srgbClr val="955C12"/>
                    </a:gs>
                  </a:gsLst>
                  <a:lin ang="5400000" scaled="1"/>
                </a:gradFill>
                <a:latin typeface="+mn-ea"/>
              </a:endParaRPr>
            </a:p>
          </p:txBody>
        </p:sp>
        <p:sp>
          <p:nvSpPr>
            <p:cNvPr id="45" name="矩形 44"/>
            <p:cNvSpPr/>
            <p:nvPr/>
          </p:nvSpPr>
          <p:spPr>
            <a:xfrm>
              <a:off x="7505326" y="5185837"/>
              <a:ext cx="1368702" cy="38779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gradFill>
                    <a:gsLst>
                      <a:gs pos="0">
                        <a:srgbClr val="E5B77C"/>
                      </a:gs>
                      <a:gs pos="100000">
                        <a:srgbClr val="955C12"/>
                      </a:gs>
                    </a:gsLst>
                    <a:lin ang="5400000" scaled="1"/>
                  </a:gradFill>
                  <a:latin typeface="+mn-ea"/>
                </a:rPr>
                <a:t>文字添加</a:t>
              </a:r>
              <a:endParaRPr lang="zh-CN" altLang="en-US" sz="1600" b="1" dirty="0">
                <a:gradFill>
                  <a:gsLst>
                    <a:gs pos="0">
                      <a:srgbClr val="E5B77C"/>
                    </a:gs>
                    <a:gs pos="100000">
                      <a:srgbClr val="955C12"/>
                    </a:gs>
                  </a:gsLst>
                  <a:lin ang="5400000" scaled="1"/>
                </a:gradFill>
                <a:latin typeface="+mn-ea"/>
              </a:endParaRPr>
            </a:p>
          </p:txBody>
        </p:sp>
        <p:sp>
          <p:nvSpPr>
            <p:cNvPr id="46" name="矩形 45"/>
            <p:cNvSpPr/>
            <p:nvPr/>
          </p:nvSpPr>
          <p:spPr>
            <a:xfrm>
              <a:off x="8904683" y="5185837"/>
              <a:ext cx="1368702" cy="38779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gradFill>
                    <a:gsLst>
                      <a:gs pos="0">
                        <a:srgbClr val="E5B77C"/>
                      </a:gs>
                      <a:gs pos="100000">
                        <a:srgbClr val="955C12"/>
                      </a:gs>
                    </a:gsLst>
                    <a:lin ang="5400000" scaled="1"/>
                  </a:gradFill>
                  <a:latin typeface="+mn-ea"/>
                </a:rPr>
                <a:t>文字添加</a:t>
              </a:r>
              <a:endParaRPr lang="zh-CN" altLang="en-US" sz="1600" b="1" dirty="0">
                <a:gradFill>
                  <a:gsLst>
                    <a:gs pos="0">
                      <a:srgbClr val="E5B77C"/>
                    </a:gs>
                    <a:gs pos="100000">
                      <a:srgbClr val="955C12"/>
                    </a:gs>
                  </a:gsLst>
                  <a:lin ang="5400000" scaled="1"/>
                </a:gradFill>
                <a:latin typeface="+mn-ea"/>
              </a:endParaRPr>
            </a:p>
          </p:txBody>
        </p:sp>
      </p:grpSp>
      <p:grpSp>
        <p:nvGrpSpPr>
          <p:cNvPr id="36" name="组合 35"/>
          <p:cNvGrpSpPr/>
          <p:nvPr/>
        </p:nvGrpSpPr>
        <p:grpSpPr>
          <a:xfrm>
            <a:off x="874713" y="291823"/>
            <a:ext cx="3807891" cy="717646"/>
            <a:chOff x="874713" y="291823"/>
            <a:chExt cx="3807891" cy="717646"/>
          </a:xfrm>
        </p:grpSpPr>
        <p:sp>
          <p:nvSpPr>
            <p:cNvPr id="47" name="文本框 46"/>
            <p:cNvSpPr txBox="1"/>
            <p:nvPr/>
          </p:nvSpPr>
          <p:spPr>
            <a:xfrm>
              <a:off x="874714" y="291823"/>
              <a:ext cx="2646878" cy="584775"/>
            </a:xfrm>
            <a:prstGeom prst="rect">
              <a:avLst/>
            </a:prstGeom>
            <a:noFill/>
          </p:spPr>
          <p:txBody>
            <a:bodyPr wrap="none" rtlCol="0">
              <a:spAutoFit/>
              <a:scene3d>
                <a:camera prst="orthographicFront"/>
                <a:lightRig rig="threePt" dir="t"/>
              </a:scene3d>
              <a:sp3d contourW="12700"/>
            </a:bodyPr>
            <a:lstStyle/>
            <a:p>
              <a:r>
                <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48" name="文本框 47"/>
            <p:cNvSpPr txBox="1"/>
            <p:nvPr/>
          </p:nvSpPr>
          <p:spPr>
            <a:xfrm>
              <a:off x="874713" y="749141"/>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1+#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0-#ppt_w/2"/>
                                          </p:val>
                                        </p:tav>
                                        <p:tav tm="100000">
                                          <p:val>
                                            <p:strVal val="#ppt_x"/>
                                          </p:val>
                                        </p:tav>
                                      </p:tavLst>
                                    </p:anim>
                                    <p:anim calcmode="lin" valueType="num">
                                      <p:cBhvr additive="base">
                                        <p:cTn id="12" dur="500" fill="hold"/>
                                        <p:tgtEl>
                                          <p:spTgt spid="5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p:cTn id="21" dur="500" fill="hold"/>
                                        <p:tgtEl>
                                          <p:spTgt spid="40"/>
                                        </p:tgtEl>
                                        <p:attrNameLst>
                                          <p:attrName>ppt_w</p:attrName>
                                        </p:attrNameLst>
                                      </p:cBhvr>
                                      <p:tavLst>
                                        <p:tav tm="0">
                                          <p:val>
                                            <p:fltVal val="0"/>
                                          </p:val>
                                        </p:tav>
                                        <p:tav tm="100000">
                                          <p:val>
                                            <p:strVal val="#ppt_w"/>
                                          </p:val>
                                        </p:tav>
                                      </p:tavLst>
                                    </p:anim>
                                    <p:anim calcmode="lin" valueType="num">
                                      <p:cBhvr>
                                        <p:cTn id="22" dur="500" fill="hold"/>
                                        <p:tgtEl>
                                          <p:spTgt spid="40"/>
                                        </p:tgtEl>
                                        <p:attrNameLst>
                                          <p:attrName>ppt_h</p:attrName>
                                        </p:attrNameLst>
                                      </p:cBhvr>
                                      <p:tavLst>
                                        <p:tav tm="0">
                                          <p:val>
                                            <p:fltVal val="0"/>
                                          </p:val>
                                        </p:tav>
                                        <p:tav tm="100000">
                                          <p:val>
                                            <p:strVal val="#ppt_h"/>
                                          </p:val>
                                        </p:tav>
                                      </p:tavLst>
                                    </p:anim>
                                    <p:animEffect transition="in" filter="fade">
                                      <p:cBhvr>
                                        <p:cTn id="23" dur="500"/>
                                        <p:tgtEl>
                                          <p:spTgt spid="40"/>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left)">
                                      <p:cBhvr>
                                        <p:cTn id="27"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46038" y="2571750"/>
            <a:ext cx="7899926" cy="2635252"/>
            <a:chOff x="2817813" y="2813051"/>
            <a:chExt cx="6453187" cy="2152650"/>
          </a:xfrm>
        </p:grpSpPr>
        <p:cxnSp>
          <p:nvCxnSpPr>
            <p:cNvPr id="3074" name="MH_Other_1"/>
            <p:cNvCxnSpPr>
              <a:cxnSpLocks noChangeShapeType="1"/>
            </p:cNvCxnSpPr>
            <p:nvPr>
              <p:custDataLst>
                <p:tags r:id="rId1"/>
              </p:custDataLst>
            </p:nvPr>
          </p:nvCxnSpPr>
          <p:spPr bwMode="auto">
            <a:xfrm rot="16200000" flipH="1">
              <a:off x="4601370" y="4758532"/>
              <a:ext cx="411162" cy="3175"/>
            </a:xfrm>
            <a:prstGeom prst="line">
              <a:avLst/>
            </a:prstGeom>
            <a:noFill/>
            <a:ln w="25400">
              <a:gradFill>
                <a:gsLst>
                  <a:gs pos="0">
                    <a:srgbClr val="E3B43B"/>
                  </a:gs>
                  <a:gs pos="100000">
                    <a:srgbClr val="8B6735"/>
                  </a:gs>
                </a:gsLst>
                <a:lin ang="5400000" scaled="1"/>
              </a:gradFill>
              <a:prstDash val="dash"/>
              <a:round/>
            </a:ln>
            <a:extLst>
              <a:ext uri="{909E8E84-426E-40DD-AFC4-6F175D3DCCD1}">
                <a14:hiddenFill xmlns:a14="http://schemas.microsoft.com/office/drawing/2010/main">
                  <a:noFill/>
                </a14:hiddenFill>
              </a:ext>
            </a:extLst>
          </p:spPr>
        </p:cxnSp>
        <p:cxnSp>
          <p:nvCxnSpPr>
            <p:cNvPr id="3075" name="MH_Other_2"/>
            <p:cNvCxnSpPr>
              <a:cxnSpLocks noChangeShapeType="1"/>
            </p:cNvCxnSpPr>
            <p:nvPr>
              <p:custDataLst>
                <p:tags r:id="rId2"/>
              </p:custDataLst>
            </p:nvPr>
          </p:nvCxnSpPr>
          <p:spPr bwMode="auto">
            <a:xfrm rot="16200000" flipH="1">
              <a:off x="7181057" y="4758532"/>
              <a:ext cx="411162" cy="3175"/>
            </a:xfrm>
            <a:prstGeom prst="line">
              <a:avLst/>
            </a:prstGeom>
            <a:noFill/>
            <a:ln w="25400">
              <a:gradFill>
                <a:gsLst>
                  <a:gs pos="0">
                    <a:srgbClr val="E3B43B"/>
                  </a:gs>
                  <a:gs pos="100000">
                    <a:srgbClr val="8B6735"/>
                  </a:gs>
                </a:gsLst>
                <a:lin ang="5400000" scaled="1"/>
              </a:gradFill>
              <a:prstDash val="dash"/>
              <a:round/>
            </a:ln>
            <a:extLst>
              <a:ext uri="{909E8E84-426E-40DD-AFC4-6F175D3DCCD1}">
                <a14:hiddenFill xmlns:a14="http://schemas.microsoft.com/office/drawing/2010/main">
                  <a:noFill/>
                </a14:hiddenFill>
              </a:ext>
            </a:extLst>
          </p:spPr>
        </p:cxnSp>
        <p:cxnSp>
          <p:nvCxnSpPr>
            <p:cNvPr id="3076" name="MH_Other_3"/>
            <p:cNvCxnSpPr>
              <a:cxnSpLocks noChangeShapeType="1"/>
            </p:cNvCxnSpPr>
            <p:nvPr>
              <p:custDataLst>
                <p:tags r:id="rId3"/>
              </p:custDataLst>
            </p:nvPr>
          </p:nvCxnSpPr>
          <p:spPr bwMode="auto">
            <a:xfrm rot="5400000" flipH="1" flipV="1">
              <a:off x="8478045" y="3017045"/>
              <a:ext cx="411163" cy="3175"/>
            </a:xfrm>
            <a:prstGeom prst="line">
              <a:avLst/>
            </a:prstGeom>
            <a:noFill/>
            <a:ln w="25400">
              <a:gradFill>
                <a:gsLst>
                  <a:gs pos="0">
                    <a:srgbClr val="E3B43B"/>
                  </a:gs>
                  <a:gs pos="100000">
                    <a:srgbClr val="8B6735"/>
                  </a:gs>
                </a:gsLst>
                <a:lin ang="5400000" scaled="1"/>
              </a:gradFill>
              <a:prstDash val="dash"/>
              <a:round/>
            </a:ln>
            <a:extLst>
              <a:ext uri="{909E8E84-426E-40DD-AFC4-6F175D3DCCD1}">
                <a14:hiddenFill xmlns:a14="http://schemas.microsoft.com/office/drawing/2010/main">
                  <a:noFill/>
                </a14:hiddenFill>
              </a:ext>
            </a:extLst>
          </p:spPr>
        </p:cxnSp>
        <p:sp>
          <p:nvSpPr>
            <p:cNvPr id="18" name="MH_Other_4"/>
            <p:cNvSpPr>
              <a:spLocks noChangeArrowheads="1"/>
            </p:cNvSpPr>
            <p:nvPr>
              <p:custDataLst>
                <p:tags r:id="rId4"/>
              </p:custDataLst>
            </p:nvPr>
          </p:nvSpPr>
          <p:spPr bwMode="auto">
            <a:xfrm>
              <a:off x="2817813" y="3236913"/>
              <a:ext cx="1295400" cy="1295400"/>
            </a:xfrm>
            <a:prstGeom prst="ellipse">
              <a:avLst/>
            </a:prstGeom>
            <a:gradFill>
              <a:gsLst>
                <a:gs pos="51800">
                  <a:schemeClr val="accent1">
                    <a:lumMod val="20000"/>
                    <a:lumOff val="80000"/>
                  </a:schemeClr>
                </a:gs>
                <a:gs pos="0">
                  <a:srgbClr val="E3B43B"/>
                </a:gs>
                <a:gs pos="100000">
                  <a:srgbClr val="8B6735"/>
                </a:gs>
              </a:gsLst>
              <a:lin ang="5400000" scaled="1"/>
            </a:gradFill>
            <a:ln w="9525">
              <a:noFill/>
              <a:round/>
            </a:ln>
            <a:effectLst>
              <a:outerShdw blurRad="40000" dist="23000" dir="5400000" rotWithShape="0">
                <a:srgbClr val="808080">
                  <a:alpha val="34999"/>
                </a:srgbClr>
              </a:outerShdw>
            </a:effectLst>
          </p:spPr>
          <p:txBody>
            <a:bodyPr anchor="ctr">
              <a:scene3d>
                <a:camera prst="orthographicFront"/>
                <a:lightRig rig="threePt" dir="t"/>
              </a:scene3d>
              <a:sp3d contourW="12700"/>
            </a:bodyPr>
            <a:lstStyle/>
            <a:p>
              <a:pPr algn="ctr">
                <a:defRPr/>
              </a:pPr>
              <a:r>
                <a:rPr lang="en-US" altLang="zh-CN" sz="4800" dirty="0">
                  <a:ea typeface="BatangChe" panose="02030609000101010101" pitchFamily="49" charset="-127"/>
                </a:rPr>
                <a:t>1</a:t>
              </a:r>
              <a:endParaRPr lang="zh-CN" altLang="zh-CN" sz="4800" dirty="0">
                <a:ea typeface="BatangChe" panose="02030609000101010101" pitchFamily="49" charset="-127"/>
              </a:endParaRPr>
            </a:p>
          </p:txBody>
        </p:sp>
        <p:sp>
          <p:nvSpPr>
            <p:cNvPr id="23" name="MH_Other_5"/>
            <p:cNvSpPr>
              <a:spLocks noChangeArrowheads="1"/>
            </p:cNvSpPr>
            <p:nvPr>
              <p:custDataLst>
                <p:tags r:id="rId5"/>
              </p:custDataLst>
            </p:nvPr>
          </p:nvSpPr>
          <p:spPr bwMode="auto">
            <a:xfrm>
              <a:off x="4229101" y="3236913"/>
              <a:ext cx="1173163" cy="1295400"/>
            </a:xfrm>
            <a:custGeom>
              <a:avLst/>
              <a:gdLst>
                <a:gd name="connsiteX0" fmla="*/ 526360 w 1174060"/>
                <a:gd name="connsiteY0" fmla="*/ 0 h 1295400"/>
                <a:gd name="connsiteX1" fmla="*/ 1174060 w 1174060"/>
                <a:gd name="connsiteY1" fmla="*/ 647700 h 1295400"/>
                <a:gd name="connsiteX2" fmla="*/ 526360 w 1174060"/>
                <a:gd name="connsiteY2" fmla="*/ 1295400 h 1295400"/>
                <a:gd name="connsiteX3" fmla="*/ 68367 w 1174060"/>
                <a:gd name="connsiteY3" fmla="*/ 1105693 h 1295400"/>
                <a:gd name="connsiteX4" fmla="*/ 0 w 1174060"/>
                <a:gd name="connsiteY4" fmla="*/ 1022831 h 1295400"/>
                <a:gd name="connsiteX5" fmla="*/ 10722 w 1174060"/>
                <a:gd name="connsiteY5" fmla="*/ 1009836 h 1295400"/>
                <a:gd name="connsiteX6" fmla="*/ 121339 w 1174060"/>
                <a:gd name="connsiteY6" fmla="*/ 647700 h 1295400"/>
                <a:gd name="connsiteX7" fmla="*/ 10722 w 1174060"/>
                <a:gd name="connsiteY7" fmla="*/ 285565 h 1295400"/>
                <a:gd name="connsiteX8" fmla="*/ 0 w 1174060"/>
                <a:gd name="connsiteY8" fmla="*/ 272569 h 1295400"/>
                <a:gd name="connsiteX9" fmla="*/ 68367 w 1174060"/>
                <a:gd name="connsiteY9" fmla="*/ 189707 h 1295400"/>
                <a:gd name="connsiteX10" fmla="*/ 526360 w 1174060"/>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060" h="1295400">
                  <a:moveTo>
                    <a:pt x="526360" y="0"/>
                  </a:moveTo>
                  <a:cubicBezTo>
                    <a:pt x="884075" y="0"/>
                    <a:pt x="1174060" y="289985"/>
                    <a:pt x="1174060" y="647700"/>
                  </a:cubicBezTo>
                  <a:cubicBezTo>
                    <a:pt x="1174060" y="1005415"/>
                    <a:pt x="884075" y="1295400"/>
                    <a:pt x="526360" y="1295400"/>
                  </a:cubicBezTo>
                  <a:cubicBezTo>
                    <a:pt x="347503" y="1295400"/>
                    <a:pt x="185578" y="1222904"/>
                    <a:pt x="68367" y="1105693"/>
                  </a:cubicBezTo>
                  <a:lnTo>
                    <a:pt x="0" y="1022831"/>
                  </a:lnTo>
                  <a:lnTo>
                    <a:pt x="10722" y="1009836"/>
                  </a:lnTo>
                  <a:cubicBezTo>
                    <a:pt x="80560" y="906462"/>
                    <a:pt x="121339" y="781843"/>
                    <a:pt x="121339" y="647700"/>
                  </a:cubicBezTo>
                  <a:cubicBezTo>
                    <a:pt x="121339" y="513557"/>
                    <a:pt x="80560" y="388939"/>
                    <a:pt x="10722" y="285565"/>
                  </a:cubicBezTo>
                  <a:lnTo>
                    <a:pt x="0" y="272569"/>
                  </a:lnTo>
                  <a:lnTo>
                    <a:pt x="68367" y="189707"/>
                  </a:lnTo>
                  <a:cubicBezTo>
                    <a:pt x="185578" y="72497"/>
                    <a:pt x="347503" y="0"/>
                    <a:pt x="526360" y="0"/>
                  </a:cubicBezTo>
                  <a:close/>
                </a:path>
              </a:pathLst>
            </a:custGeom>
            <a:gradFill>
              <a:gsLst>
                <a:gs pos="51800">
                  <a:schemeClr val="accent1">
                    <a:lumMod val="20000"/>
                    <a:lumOff val="80000"/>
                  </a:schemeClr>
                </a:gs>
                <a:gs pos="0">
                  <a:srgbClr val="E3B43B"/>
                </a:gs>
                <a:gs pos="100000">
                  <a:srgbClr val="8B6735"/>
                </a:gs>
              </a:gsLst>
              <a:lin ang="5400000" scaled="1"/>
            </a:gradFill>
            <a:ln w="9525">
              <a:noFill/>
              <a:round/>
            </a:ln>
            <a:effectLst>
              <a:outerShdw blurRad="40000" dist="23000" dir="5400000" rotWithShape="0">
                <a:srgbClr val="808080">
                  <a:alpha val="34999"/>
                </a:srgbClr>
              </a:outerShdw>
            </a:effectLst>
          </p:spPr>
          <p:txBody>
            <a:bodyPr anchor="ctr">
              <a:scene3d>
                <a:camera prst="orthographicFront"/>
                <a:lightRig rig="threePt" dir="t"/>
              </a:scene3d>
              <a:sp3d contourW="12700"/>
            </a:bodyPr>
            <a:lstStyle/>
            <a:p>
              <a:pPr algn="ctr">
                <a:defRPr/>
              </a:pPr>
              <a:r>
                <a:rPr lang="en-US" altLang="zh-CN" sz="4800" dirty="0">
                  <a:ea typeface="BatangChe" panose="02030609000101010101" pitchFamily="49" charset="-127"/>
                </a:rPr>
                <a:t>2</a:t>
              </a:r>
              <a:endParaRPr lang="zh-CN" altLang="zh-CN" sz="4800" dirty="0">
                <a:ea typeface="BatangChe" panose="02030609000101010101" pitchFamily="49" charset="-127"/>
              </a:endParaRPr>
            </a:p>
          </p:txBody>
        </p:sp>
        <p:sp>
          <p:nvSpPr>
            <p:cNvPr id="35" name="MH_Other_6"/>
            <p:cNvSpPr>
              <a:spLocks noChangeArrowheads="1"/>
            </p:cNvSpPr>
            <p:nvPr>
              <p:custDataLst>
                <p:tags r:id="rId6"/>
              </p:custDataLst>
            </p:nvPr>
          </p:nvSpPr>
          <p:spPr bwMode="auto">
            <a:xfrm>
              <a:off x="5518150" y="3236913"/>
              <a:ext cx="1174750" cy="1295400"/>
            </a:xfrm>
            <a:custGeom>
              <a:avLst/>
              <a:gdLst>
                <a:gd name="connsiteX0" fmla="*/ 526360 w 1174060"/>
                <a:gd name="connsiteY0" fmla="*/ 0 h 1295400"/>
                <a:gd name="connsiteX1" fmla="*/ 1174060 w 1174060"/>
                <a:gd name="connsiteY1" fmla="*/ 647700 h 1295400"/>
                <a:gd name="connsiteX2" fmla="*/ 526360 w 1174060"/>
                <a:gd name="connsiteY2" fmla="*/ 1295400 h 1295400"/>
                <a:gd name="connsiteX3" fmla="*/ 68367 w 1174060"/>
                <a:gd name="connsiteY3" fmla="*/ 1105693 h 1295400"/>
                <a:gd name="connsiteX4" fmla="*/ 0 w 1174060"/>
                <a:gd name="connsiteY4" fmla="*/ 1022831 h 1295400"/>
                <a:gd name="connsiteX5" fmla="*/ 10722 w 1174060"/>
                <a:gd name="connsiteY5" fmla="*/ 1009836 h 1295400"/>
                <a:gd name="connsiteX6" fmla="*/ 121339 w 1174060"/>
                <a:gd name="connsiteY6" fmla="*/ 647700 h 1295400"/>
                <a:gd name="connsiteX7" fmla="*/ 10722 w 1174060"/>
                <a:gd name="connsiteY7" fmla="*/ 285565 h 1295400"/>
                <a:gd name="connsiteX8" fmla="*/ 0 w 1174060"/>
                <a:gd name="connsiteY8" fmla="*/ 272569 h 1295400"/>
                <a:gd name="connsiteX9" fmla="*/ 68367 w 1174060"/>
                <a:gd name="connsiteY9" fmla="*/ 189707 h 1295400"/>
                <a:gd name="connsiteX10" fmla="*/ 526360 w 1174060"/>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060" h="1295400">
                  <a:moveTo>
                    <a:pt x="526360" y="0"/>
                  </a:moveTo>
                  <a:cubicBezTo>
                    <a:pt x="884075" y="0"/>
                    <a:pt x="1174060" y="289985"/>
                    <a:pt x="1174060" y="647700"/>
                  </a:cubicBezTo>
                  <a:cubicBezTo>
                    <a:pt x="1174060" y="1005415"/>
                    <a:pt x="884075" y="1295400"/>
                    <a:pt x="526360" y="1295400"/>
                  </a:cubicBezTo>
                  <a:cubicBezTo>
                    <a:pt x="347503" y="1295400"/>
                    <a:pt x="185578" y="1222904"/>
                    <a:pt x="68367" y="1105693"/>
                  </a:cubicBezTo>
                  <a:lnTo>
                    <a:pt x="0" y="1022831"/>
                  </a:lnTo>
                  <a:lnTo>
                    <a:pt x="10722" y="1009836"/>
                  </a:lnTo>
                  <a:cubicBezTo>
                    <a:pt x="80560" y="906462"/>
                    <a:pt x="121339" y="781843"/>
                    <a:pt x="121339" y="647700"/>
                  </a:cubicBezTo>
                  <a:cubicBezTo>
                    <a:pt x="121339" y="513557"/>
                    <a:pt x="80560" y="388939"/>
                    <a:pt x="10722" y="285565"/>
                  </a:cubicBezTo>
                  <a:lnTo>
                    <a:pt x="0" y="272569"/>
                  </a:lnTo>
                  <a:lnTo>
                    <a:pt x="68367" y="189707"/>
                  </a:lnTo>
                  <a:cubicBezTo>
                    <a:pt x="185578" y="72497"/>
                    <a:pt x="347503" y="0"/>
                    <a:pt x="526360" y="0"/>
                  </a:cubicBezTo>
                  <a:close/>
                </a:path>
              </a:pathLst>
            </a:custGeom>
            <a:gradFill>
              <a:gsLst>
                <a:gs pos="51800">
                  <a:schemeClr val="accent1">
                    <a:lumMod val="20000"/>
                    <a:lumOff val="80000"/>
                  </a:schemeClr>
                </a:gs>
                <a:gs pos="0">
                  <a:srgbClr val="E3B43B"/>
                </a:gs>
                <a:gs pos="100000">
                  <a:srgbClr val="8B6735"/>
                </a:gs>
              </a:gsLst>
              <a:lin ang="5400000" scaled="1"/>
            </a:gradFill>
            <a:ln w="9525">
              <a:noFill/>
              <a:round/>
            </a:ln>
            <a:effectLst>
              <a:outerShdw blurRad="40000" dist="23000" dir="5400000" rotWithShape="0">
                <a:srgbClr val="808080">
                  <a:alpha val="34999"/>
                </a:srgbClr>
              </a:outerShdw>
            </a:effectLst>
          </p:spPr>
          <p:txBody>
            <a:bodyPr anchor="ctr">
              <a:scene3d>
                <a:camera prst="orthographicFront"/>
                <a:lightRig rig="threePt" dir="t"/>
              </a:scene3d>
              <a:sp3d contourW="12700"/>
            </a:bodyPr>
            <a:lstStyle/>
            <a:p>
              <a:pPr algn="ctr">
                <a:defRPr/>
              </a:pPr>
              <a:r>
                <a:rPr lang="en-US" altLang="zh-CN" sz="4800" dirty="0">
                  <a:ea typeface="BatangChe" panose="02030609000101010101" pitchFamily="49" charset="-127"/>
                </a:rPr>
                <a:t>3</a:t>
              </a:r>
              <a:endParaRPr lang="zh-CN" altLang="zh-CN" sz="4800" dirty="0">
                <a:ea typeface="BatangChe" panose="02030609000101010101" pitchFamily="49" charset="-127"/>
              </a:endParaRPr>
            </a:p>
          </p:txBody>
        </p:sp>
        <p:sp>
          <p:nvSpPr>
            <p:cNvPr id="36" name="MH_Other_7"/>
            <p:cNvSpPr>
              <a:spLocks noChangeArrowheads="1"/>
            </p:cNvSpPr>
            <p:nvPr>
              <p:custDataLst>
                <p:tags r:id="rId7"/>
              </p:custDataLst>
            </p:nvPr>
          </p:nvSpPr>
          <p:spPr bwMode="auto">
            <a:xfrm>
              <a:off x="6807200" y="3236913"/>
              <a:ext cx="1174750" cy="1295400"/>
            </a:xfrm>
            <a:custGeom>
              <a:avLst/>
              <a:gdLst>
                <a:gd name="connsiteX0" fmla="*/ 526360 w 1174060"/>
                <a:gd name="connsiteY0" fmla="*/ 0 h 1295400"/>
                <a:gd name="connsiteX1" fmla="*/ 1174060 w 1174060"/>
                <a:gd name="connsiteY1" fmla="*/ 647700 h 1295400"/>
                <a:gd name="connsiteX2" fmla="*/ 526360 w 1174060"/>
                <a:gd name="connsiteY2" fmla="*/ 1295400 h 1295400"/>
                <a:gd name="connsiteX3" fmla="*/ 68367 w 1174060"/>
                <a:gd name="connsiteY3" fmla="*/ 1105693 h 1295400"/>
                <a:gd name="connsiteX4" fmla="*/ 0 w 1174060"/>
                <a:gd name="connsiteY4" fmla="*/ 1022831 h 1295400"/>
                <a:gd name="connsiteX5" fmla="*/ 10722 w 1174060"/>
                <a:gd name="connsiteY5" fmla="*/ 1009836 h 1295400"/>
                <a:gd name="connsiteX6" fmla="*/ 121339 w 1174060"/>
                <a:gd name="connsiteY6" fmla="*/ 647700 h 1295400"/>
                <a:gd name="connsiteX7" fmla="*/ 10722 w 1174060"/>
                <a:gd name="connsiteY7" fmla="*/ 285565 h 1295400"/>
                <a:gd name="connsiteX8" fmla="*/ 0 w 1174060"/>
                <a:gd name="connsiteY8" fmla="*/ 272569 h 1295400"/>
                <a:gd name="connsiteX9" fmla="*/ 68367 w 1174060"/>
                <a:gd name="connsiteY9" fmla="*/ 189707 h 1295400"/>
                <a:gd name="connsiteX10" fmla="*/ 526360 w 1174060"/>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060" h="1295400">
                  <a:moveTo>
                    <a:pt x="526360" y="0"/>
                  </a:moveTo>
                  <a:cubicBezTo>
                    <a:pt x="884075" y="0"/>
                    <a:pt x="1174060" y="289985"/>
                    <a:pt x="1174060" y="647700"/>
                  </a:cubicBezTo>
                  <a:cubicBezTo>
                    <a:pt x="1174060" y="1005415"/>
                    <a:pt x="884075" y="1295400"/>
                    <a:pt x="526360" y="1295400"/>
                  </a:cubicBezTo>
                  <a:cubicBezTo>
                    <a:pt x="347503" y="1295400"/>
                    <a:pt x="185578" y="1222904"/>
                    <a:pt x="68367" y="1105693"/>
                  </a:cubicBezTo>
                  <a:lnTo>
                    <a:pt x="0" y="1022831"/>
                  </a:lnTo>
                  <a:lnTo>
                    <a:pt x="10722" y="1009836"/>
                  </a:lnTo>
                  <a:cubicBezTo>
                    <a:pt x="80560" y="906462"/>
                    <a:pt x="121339" y="781843"/>
                    <a:pt x="121339" y="647700"/>
                  </a:cubicBezTo>
                  <a:cubicBezTo>
                    <a:pt x="121339" y="513557"/>
                    <a:pt x="80560" y="388939"/>
                    <a:pt x="10722" y="285565"/>
                  </a:cubicBezTo>
                  <a:lnTo>
                    <a:pt x="0" y="272569"/>
                  </a:lnTo>
                  <a:lnTo>
                    <a:pt x="68367" y="189707"/>
                  </a:lnTo>
                  <a:cubicBezTo>
                    <a:pt x="185578" y="72497"/>
                    <a:pt x="347503" y="0"/>
                    <a:pt x="526360" y="0"/>
                  </a:cubicBezTo>
                  <a:close/>
                </a:path>
              </a:pathLst>
            </a:custGeom>
            <a:gradFill>
              <a:gsLst>
                <a:gs pos="51800">
                  <a:schemeClr val="accent1">
                    <a:lumMod val="20000"/>
                    <a:lumOff val="80000"/>
                  </a:schemeClr>
                </a:gs>
                <a:gs pos="0">
                  <a:srgbClr val="E3B43B"/>
                </a:gs>
                <a:gs pos="100000">
                  <a:srgbClr val="8B6735"/>
                </a:gs>
              </a:gsLst>
              <a:lin ang="5400000" scaled="1"/>
            </a:gradFill>
            <a:ln w="9525">
              <a:noFill/>
              <a:round/>
            </a:ln>
            <a:effectLst>
              <a:outerShdw blurRad="40000" dist="23000" dir="5400000" rotWithShape="0">
                <a:srgbClr val="808080">
                  <a:alpha val="34999"/>
                </a:srgbClr>
              </a:outerShdw>
            </a:effectLst>
          </p:spPr>
          <p:txBody>
            <a:bodyPr anchor="ctr">
              <a:scene3d>
                <a:camera prst="orthographicFront"/>
                <a:lightRig rig="threePt" dir="t"/>
              </a:scene3d>
              <a:sp3d contourW="12700"/>
            </a:bodyPr>
            <a:lstStyle/>
            <a:p>
              <a:pPr algn="ctr">
                <a:defRPr/>
              </a:pPr>
              <a:r>
                <a:rPr lang="en-US" altLang="zh-CN" sz="4800" dirty="0">
                  <a:ea typeface="BatangChe" panose="02030609000101010101" pitchFamily="49" charset="-127"/>
                </a:rPr>
                <a:t>4</a:t>
              </a:r>
              <a:endParaRPr lang="zh-CN" altLang="zh-CN" sz="4800" dirty="0">
                <a:ea typeface="BatangChe" panose="02030609000101010101" pitchFamily="49" charset="-127"/>
              </a:endParaRPr>
            </a:p>
          </p:txBody>
        </p:sp>
        <p:sp>
          <p:nvSpPr>
            <p:cNvPr id="37" name="MH_Other_8"/>
            <p:cNvSpPr>
              <a:spLocks noChangeArrowheads="1"/>
            </p:cNvSpPr>
            <p:nvPr>
              <p:custDataLst>
                <p:tags r:id="rId8"/>
              </p:custDataLst>
            </p:nvPr>
          </p:nvSpPr>
          <p:spPr bwMode="auto">
            <a:xfrm>
              <a:off x="8097838" y="3236913"/>
              <a:ext cx="1173162" cy="1295400"/>
            </a:xfrm>
            <a:custGeom>
              <a:avLst/>
              <a:gdLst>
                <a:gd name="connsiteX0" fmla="*/ 526360 w 1174060"/>
                <a:gd name="connsiteY0" fmla="*/ 0 h 1295400"/>
                <a:gd name="connsiteX1" fmla="*/ 1174060 w 1174060"/>
                <a:gd name="connsiteY1" fmla="*/ 647700 h 1295400"/>
                <a:gd name="connsiteX2" fmla="*/ 526360 w 1174060"/>
                <a:gd name="connsiteY2" fmla="*/ 1295400 h 1295400"/>
                <a:gd name="connsiteX3" fmla="*/ 68367 w 1174060"/>
                <a:gd name="connsiteY3" fmla="*/ 1105693 h 1295400"/>
                <a:gd name="connsiteX4" fmla="*/ 0 w 1174060"/>
                <a:gd name="connsiteY4" fmla="*/ 1022831 h 1295400"/>
                <a:gd name="connsiteX5" fmla="*/ 10722 w 1174060"/>
                <a:gd name="connsiteY5" fmla="*/ 1009836 h 1295400"/>
                <a:gd name="connsiteX6" fmla="*/ 121339 w 1174060"/>
                <a:gd name="connsiteY6" fmla="*/ 647700 h 1295400"/>
                <a:gd name="connsiteX7" fmla="*/ 10722 w 1174060"/>
                <a:gd name="connsiteY7" fmla="*/ 285565 h 1295400"/>
                <a:gd name="connsiteX8" fmla="*/ 0 w 1174060"/>
                <a:gd name="connsiteY8" fmla="*/ 272569 h 1295400"/>
                <a:gd name="connsiteX9" fmla="*/ 68367 w 1174060"/>
                <a:gd name="connsiteY9" fmla="*/ 189707 h 1295400"/>
                <a:gd name="connsiteX10" fmla="*/ 526360 w 1174060"/>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060" h="1295400">
                  <a:moveTo>
                    <a:pt x="526360" y="0"/>
                  </a:moveTo>
                  <a:cubicBezTo>
                    <a:pt x="884075" y="0"/>
                    <a:pt x="1174060" y="289985"/>
                    <a:pt x="1174060" y="647700"/>
                  </a:cubicBezTo>
                  <a:cubicBezTo>
                    <a:pt x="1174060" y="1005415"/>
                    <a:pt x="884075" y="1295400"/>
                    <a:pt x="526360" y="1295400"/>
                  </a:cubicBezTo>
                  <a:cubicBezTo>
                    <a:pt x="347503" y="1295400"/>
                    <a:pt x="185578" y="1222904"/>
                    <a:pt x="68367" y="1105693"/>
                  </a:cubicBezTo>
                  <a:lnTo>
                    <a:pt x="0" y="1022831"/>
                  </a:lnTo>
                  <a:lnTo>
                    <a:pt x="10722" y="1009836"/>
                  </a:lnTo>
                  <a:cubicBezTo>
                    <a:pt x="80560" y="906462"/>
                    <a:pt x="121339" y="781843"/>
                    <a:pt x="121339" y="647700"/>
                  </a:cubicBezTo>
                  <a:cubicBezTo>
                    <a:pt x="121339" y="513557"/>
                    <a:pt x="80560" y="388939"/>
                    <a:pt x="10722" y="285565"/>
                  </a:cubicBezTo>
                  <a:lnTo>
                    <a:pt x="0" y="272569"/>
                  </a:lnTo>
                  <a:lnTo>
                    <a:pt x="68367" y="189707"/>
                  </a:lnTo>
                  <a:cubicBezTo>
                    <a:pt x="185578" y="72497"/>
                    <a:pt x="347503" y="0"/>
                    <a:pt x="526360" y="0"/>
                  </a:cubicBezTo>
                  <a:close/>
                </a:path>
              </a:pathLst>
            </a:custGeom>
            <a:gradFill>
              <a:gsLst>
                <a:gs pos="51800">
                  <a:schemeClr val="accent1">
                    <a:lumMod val="20000"/>
                    <a:lumOff val="80000"/>
                  </a:schemeClr>
                </a:gs>
                <a:gs pos="0">
                  <a:srgbClr val="E3B43B"/>
                </a:gs>
                <a:gs pos="100000">
                  <a:srgbClr val="8B6735"/>
                </a:gs>
              </a:gsLst>
              <a:lin ang="5400000" scaled="1"/>
            </a:gradFill>
            <a:ln w="9525">
              <a:noFill/>
              <a:round/>
            </a:ln>
            <a:effectLst>
              <a:outerShdw blurRad="40000" dist="23000" dir="5400000" rotWithShape="0">
                <a:srgbClr val="808080">
                  <a:alpha val="34999"/>
                </a:srgbClr>
              </a:outerShdw>
            </a:effectLst>
          </p:spPr>
          <p:txBody>
            <a:bodyPr anchor="ctr">
              <a:scene3d>
                <a:camera prst="orthographicFront"/>
                <a:lightRig rig="threePt" dir="t"/>
              </a:scene3d>
              <a:sp3d contourW="12700"/>
            </a:bodyPr>
            <a:lstStyle/>
            <a:p>
              <a:pPr algn="ctr">
                <a:defRPr/>
              </a:pPr>
              <a:r>
                <a:rPr lang="en-US" altLang="zh-CN" sz="4800" dirty="0">
                  <a:ea typeface="BatangChe" panose="02030609000101010101" pitchFamily="49" charset="-127"/>
                </a:rPr>
                <a:t>5</a:t>
              </a:r>
              <a:endParaRPr lang="zh-CN" altLang="zh-CN" sz="4800" dirty="0">
                <a:ea typeface="BatangChe" panose="02030609000101010101" pitchFamily="49" charset="-127"/>
              </a:endParaRPr>
            </a:p>
          </p:txBody>
        </p:sp>
        <p:cxnSp>
          <p:nvCxnSpPr>
            <p:cNvPr id="3085" name="MH_Other_9"/>
            <p:cNvCxnSpPr>
              <a:cxnSpLocks noChangeShapeType="1"/>
            </p:cNvCxnSpPr>
            <p:nvPr>
              <p:custDataLst>
                <p:tags r:id="rId9"/>
              </p:custDataLst>
            </p:nvPr>
          </p:nvCxnSpPr>
          <p:spPr bwMode="auto">
            <a:xfrm rot="5400000" flipH="1" flipV="1">
              <a:off x="5896770" y="3017045"/>
              <a:ext cx="411163" cy="3175"/>
            </a:xfrm>
            <a:prstGeom prst="line">
              <a:avLst/>
            </a:prstGeom>
            <a:noFill/>
            <a:ln w="25400">
              <a:gradFill>
                <a:gsLst>
                  <a:gs pos="0">
                    <a:srgbClr val="E3B43B"/>
                  </a:gs>
                  <a:gs pos="100000">
                    <a:srgbClr val="8B6735"/>
                  </a:gs>
                </a:gsLst>
                <a:lin ang="5400000" scaled="1"/>
              </a:gradFill>
              <a:prstDash val="dash"/>
              <a:round/>
            </a:ln>
            <a:extLst>
              <a:ext uri="{909E8E84-426E-40DD-AFC4-6F175D3DCCD1}">
                <a14:hiddenFill xmlns:a14="http://schemas.microsoft.com/office/drawing/2010/main">
                  <a:noFill/>
                </a14:hiddenFill>
              </a:ext>
            </a:extLst>
          </p:spPr>
        </p:cxnSp>
        <p:cxnSp>
          <p:nvCxnSpPr>
            <p:cNvPr id="3087" name="MH_Other_10"/>
            <p:cNvCxnSpPr>
              <a:cxnSpLocks noChangeShapeType="1"/>
            </p:cNvCxnSpPr>
            <p:nvPr>
              <p:custDataLst>
                <p:tags r:id="rId10"/>
              </p:custDataLst>
            </p:nvPr>
          </p:nvCxnSpPr>
          <p:spPr bwMode="auto">
            <a:xfrm rot="5400000" flipH="1" flipV="1">
              <a:off x="3259932" y="3017045"/>
              <a:ext cx="411163" cy="3175"/>
            </a:xfrm>
            <a:prstGeom prst="line">
              <a:avLst/>
            </a:prstGeom>
            <a:noFill/>
            <a:ln w="25400">
              <a:gradFill>
                <a:gsLst>
                  <a:gs pos="0">
                    <a:srgbClr val="E3B43B"/>
                  </a:gs>
                  <a:gs pos="100000">
                    <a:srgbClr val="8B6735"/>
                  </a:gs>
                </a:gsLst>
                <a:lin ang="5400000" scaled="1"/>
              </a:gradFill>
              <a:prstDash val="dash"/>
              <a:round/>
            </a:ln>
            <a:extLst>
              <a:ext uri="{909E8E84-426E-40DD-AFC4-6F175D3DCCD1}">
                <a14:hiddenFill xmlns:a14="http://schemas.microsoft.com/office/drawing/2010/main">
                  <a:noFill/>
                </a14:hiddenFill>
              </a:ext>
            </a:extLst>
          </p:spPr>
        </p:cxnSp>
      </p:grpSp>
      <p:grpSp>
        <p:nvGrpSpPr>
          <p:cNvPr id="24" name="组合 23"/>
          <p:cNvGrpSpPr/>
          <p:nvPr/>
        </p:nvGrpSpPr>
        <p:grpSpPr>
          <a:xfrm>
            <a:off x="3062352" y="5207002"/>
            <a:ext cx="3033648" cy="962022"/>
            <a:chOff x="6792579" y="2887663"/>
            <a:chExt cx="3033648" cy="962022"/>
          </a:xfrm>
        </p:grpSpPr>
        <p:sp>
          <p:nvSpPr>
            <p:cNvPr id="25" name="矩形 24"/>
            <p:cNvSpPr/>
            <p:nvPr/>
          </p:nvSpPr>
          <p:spPr>
            <a:xfrm>
              <a:off x="6792579" y="3240287"/>
              <a:ext cx="3033648" cy="60939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55300">
                        <a:schemeClr val="accent1">
                          <a:lumMod val="20000"/>
                          <a:lumOff val="80000"/>
                        </a:schemeClr>
                      </a:gs>
                      <a:gs pos="0">
                        <a:srgbClr val="E3B43B"/>
                      </a:gs>
                      <a:gs pos="100000">
                        <a:srgbClr val="8B6735"/>
                      </a:gs>
                    </a:gsLst>
                    <a:lin ang="5400000" scaled="1"/>
                  </a:gradFill>
                </a:rPr>
                <a:t>用户可以在投影仪或者计算机上进行演示也可以将演示文稿打印出来</a:t>
              </a:r>
              <a:endParaRPr lang="zh-CN" altLang="en-US" sz="1400" dirty="0">
                <a:gradFill>
                  <a:gsLst>
                    <a:gs pos="55300">
                      <a:schemeClr val="accent1">
                        <a:lumMod val="20000"/>
                        <a:lumOff val="80000"/>
                      </a:schemeClr>
                    </a:gs>
                    <a:gs pos="0">
                      <a:srgbClr val="E3B43B"/>
                    </a:gs>
                    <a:gs pos="100000">
                      <a:srgbClr val="8B6735"/>
                    </a:gs>
                  </a:gsLst>
                  <a:lin ang="5400000" scaled="1"/>
                </a:gradFill>
              </a:endParaRPr>
            </a:p>
          </p:txBody>
        </p:sp>
        <p:sp>
          <p:nvSpPr>
            <p:cNvPr id="26" name="矩形 25"/>
            <p:cNvSpPr/>
            <p:nvPr/>
          </p:nvSpPr>
          <p:spPr>
            <a:xfrm>
              <a:off x="7188416" y="2887663"/>
              <a:ext cx="2241974" cy="42473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gradFill>
                    <a:gsLst>
                      <a:gs pos="55300">
                        <a:schemeClr val="accent1">
                          <a:lumMod val="20000"/>
                          <a:lumOff val="80000"/>
                        </a:schemeClr>
                      </a:gs>
                      <a:gs pos="0">
                        <a:srgbClr val="E3B43B"/>
                      </a:gs>
                      <a:gs pos="100000">
                        <a:srgbClr val="8B6735"/>
                      </a:gs>
                    </a:gsLst>
                    <a:lin ang="5400000" scaled="1"/>
                  </a:gradFill>
                </a:rPr>
                <a:t>标题文字添加</a:t>
              </a:r>
              <a:endParaRPr lang="zh-CN" altLang="en-US" b="1" dirty="0">
                <a:gradFill>
                  <a:gsLst>
                    <a:gs pos="55300">
                      <a:schemeClr val="accent1">
                        <a:lumMod val="20000"/>
                        <a:lumOff val="80000"/>
                      </a:schemeClr>
                    </a:gs>
                    <a:gs pos="0">
                      <a:srgbClr val="E3B43B"/>
                    </a:gs>
                    <a:gs pos="100000">
                      <a:srgbClr val="8B6735"/>
                    </a:gs>
                  </a:gsLst>
                  <a:lin ang="5400000" scaled="1"/>
                </a:gradFill>
              </a:endParaRPr>
            </a:p>
          </p:txBody>
        </p:sp>
      </p:grpSp>
      <p:grpSp>
        <p:nvGrpSpPr>
          <p:cNvPr id="30" name="组合 29"/>
          <p:cNvGrpSpPr/>
          <p:nvPr/>
        </p:nvGrpSpPr>
        <p:grpSpPr>
          <a:xfrm>
            <a:off x="6220379" y="5207002"/>
            <a:ext cx="3033648" cy="962022"/>
            <a:chOff x="6792579" y="2887663"/>
            <a:chExt cx="3033648" cy="962022"/>
          </a:xfrm>
        </p:grpSpPr>
        <p:sp>
          <p:nvSpPr>
            <p:cNvPr id="31" name="矩形 30"/>
            <p:cNvSpPr/>
            <p:nvPr/>
          </p:nvSpPr>
          <p:spPr>
            <a:xfrm>
              <a:off x="6792579" y="3240287"/>
              <a:ext cx="3033648" cy="60939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55300">
                        <a:schemeClr val="accent1">
                          <a:lumMod val="20000"/>
                          <a:lumOff val="80000"/>
                        </a:schemeClr>
                      </a:gs>
                      <a:gs pos="0">
                        <a:srgbClr val="E3B43B"/>
                      </a:gs>
                      <a:gs pos="100000">
                        <a:srgbClr val="8B6735"/>
                      </a:gs>
                    </a:gsLst>
                    <a:lin ang="5400000" scaled="1"/>
                  </a:gradFill>
                </a:rPr>
                <a:t>用户可以在投影仪或者计算机上进行演示也可以将演示文稿打印出来</a:t>
              </a:r>
              <a:endParaRPr lang="zh-CN" altLang="en-US" sz="1400" dirty="0">
                <a:gradFill>
                  <a:gsLst>
                    <a:gs pos="55300">
                      <a:schemeClr val="accent1">
                        <a:lumMod val="20000"/>
                        <a:lumOff val="80000"/>
                      </a:schemeClr>
                    </a:gs>
                    <a:gs pos="0">
                      <a:srgbClr val="E3B43B"/>
                    </a:gs>
                    <a:gs pos="100000">
                      <a:srgbClr val="8B6735"/>
                    </a:gs>
                  </a:gsLst>
                  <a:lin ang="5400000" scaled="1"/>
                </a:gradFill>
              </a:endParaRPr>
            </a:p>
          </p:txBody>
        </p:sp>
        <p:sp>
          <p:nvSpPr>
            <p:cNvPr id="33" name="矩形 32"/>
            <p:cNvSpPr/>
            <p:nvPr/>
          </p:nvSpPr>
          <p:spPr>
            <a:xfrm>
              <a:off x="7188416" y="2887663"/>
              <a:ext cx="2241974" cy="42473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gradFill>
                    <a:gsLst>
                      <a:gs pos="55300">
                        <a:schemeClr val="accent1">
                          <a:lumMod val="20000"/>
                          <a:lumOff val="80000"/>
                        </a:schemeClr>
                      </a:gs>
                      <a:gs pos="0">
                        <a:srgbClr val="E3B43B"/>
                      </a:gs>
                      <a:gs pos="100000">
                        <a:srgbClr val="8B6735"/>
                      </a:gs>
                    </a:gsLst>
                    <a:lin ang="5400000" scaled="1"/>
                  </a:gradFill>
                </a:rPr>
                <a:t>标题文字添加</a:t>
              </a:r>
              <a:endParaRPr lang="zh-CN" altLang="en-US" b="1" dirty="0">
                <a:gradFill>
                  <a:gsLst>
                    <a:gs pos="55300">
                      <a:schemeClr val="accent1">
                        <a:lumMod val="20000"/>
                        <a:lumOff val="80000"/>
                      </a:schemeClr>
                    </a:gs>
                    <a:gs pos="0">
                      <a:srgbClr val="E3B43B"/>
                    </a:gs>
                    <a:gs pos="100000">
                      <a:srgbClr val="8B6735"/>
                    </a:gs>
                  </a:gsLst>
                  <a:lin ang="5400000" scaled="1"/>
                </a:gradFill>
              </a:endParaRPr>
            </a:p>
          </p:txBody>
        </p:sp>
      </p:grpSp>
      <p:grpSp>
        <p:nvGrpSpPr>
          <p:cNvPr id="34" name="组合 33"/>
          <p:cNvGrpSpPr/>
          <p:nvPr/>
        </p:nvGrpSpPr>
        <p:grpSpPr>
          <a:xfrm>
            <a:off x="7808140" y="1609727"/>
            <a:ext cx="3033648" cy="962022"/>
            <a:chOff x="6792579" y="2887663"/>
            <a:chExt cx="3033648" cy="962022"/>
          </a:xfrm>
        </p:grpSpPr>
        <p:sp>
          <p:nvSpPr>
            <p:cNvPr id="38" name="矩形 37"/>
            <p:cNvSpPr/>
            <p:nvPr/>
          </p:nvSpPr>
          <p:spPr>
            <a:xfrm>
              <a:off x="6792579" y="3240287"/>
              <a:ext cx="3033648" cy="60939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55300">
                        <a:schemeClr val="accent1">
                          <a:lumMod val="20000"/>
                          <a:lumOff val="80000"/>
                        </a:schemeClr>
                      </a:gs>
                      <a:gs pos="0">
                        <a:srgbClr val="E3B43B"/>
                      </a:gs>
                      <a:gs pos="100000">
                        <a:srgbClr val="8B6735"/>
                      </a:gs>
                    </a:gsLst>
                    <a:lin ang="5400000" scaled="1"/>
                  </a:gradFill>
                </a:rPr>
                <a:t>用户可以在投影仪或者计算机上进行演示也可以将演示文稿打印出来</a:t>
              </a:r>
              <a:endParaRPr lang="zh-CN" altLang="en-US" sz="1400" dirty="0">
                <a:gradFill>
                  <a:gsLst>
                    <a:gs pos="55300">
                      <a:schemeClr val="accent1">
                        <a:lumMod val="20000"/>
                        <a:lumOff val="80000"/>
                      </a:schemeClr>
                    </a:gs>
                    <a:gs pos="0">
                      <a:srgbClr val="E3B43B"/>
                    </a:gs>
                    <a:gs pos="100000">
                      <a:srgbClr val="8B6735"/>
                    </a:gs>
                  </a:gsLst>
                  <a:lin ang="5400000" scaled="1"/>
                </a:gradFill>
              </a:endParaRPr>
            </a:p>
          </p:txBody>
        </p:sp>
        <p:sp>
          <p:nvSpPr>
            <p:cNvPr id="39" name="矩形 38"/>
            <p:cNvSpPr/>
            <p:nvPr/>
          </p:nvSpPr>
          <p:spPr>
            <a:xfrm>
              <a:off x="7188416" y="2887663"/>
              <a:ext cx="2241974" cy="42473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gradFill>
                    <a:gsLst>
                      <a:gs pos="55300">
                        <a:schemeClr val="accent1">
                          <a:lumMod val="20000"/>
                          <a:lumOff val="80000"/>
                        </a:schemeClr>
                      </a:gs>
                      <a:gs pos="0">
                        <a:srgbClr val="E3B43B"/>
                      </a:gs>
                      <a:gs pos="100000">
                        <a:srgbClr val="8B6735"/>
                      </a:gs>
                    </a:gsLst>
                    <a:lin ang="5400000" scaled="1"/>
                  </a:gradFill>
                </a:rPr>
                <a:t>标题文字添加</a:t>
              </a:r>
              <a:endParaRPr lang="zh-CN" altLang="en-US" b="1" dirty="0">
                <a:gradFill>
                  <a:gsLst>
                    <a:gs pos="55300">
                      <a:schemeClr val="accent1">
                        <a:lumMod val="20000"/>
                        <a:lumOff val="80000"/>
                      </a:schemeClr>
                    </a:gs>
                    <a:gs pos="0">
                      <a:srgbClr val="E3B43B"/>
                    </a:gs>
                    <a:gs pos="100000">
                      <a:srgbClr val="8B6735"/>
                    </a:gs>
                  </a:gsLst>
                  <a:lin ang="5400000" scaled="1"/>
                </a:gradFill>
              </a:endParaRPr>
            </a:p>
          </p:txBody>
        </p:sp>
      </p:grpSp>
      <p:grpSp>
        <p:nvGrpSpPr>
          <p:cNvPr id="40" name="组合 39"/>
          <p:cNvGrpSpPr/>
          <p:nvPr/>
        </p:nvGrpSpPr>
        <p:grpSpPr>
          <a:xfrm>
            <a:off x="4648169" y="1609727"/>
            <a:ext cx="3033648" cy="962022"/>
            <a:chOff x="6792579" y="2887663"/>
            <a:chExt cx="3033648" cy="962022"/>
          </a:xfrm>
        </p:grpSpPr>
        <p:sp>
          <p:nvSpPr>
            <p:cNvPr id="41" name="矩形 40"/>
            <p:cNvSpPr/>
            <p:nvPr/>
          </p:nvSpPr>
          <p:spPr>
            <a:xfrm>
              <a:off x="6792579" y="3240287"/>
              <a:ext cx="3033648" cy="60939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55300">
                        <a:schemeClr val="accent1">
                          <a:lumMod val="20000"/>
                          <a:lumOff val="80000"/>
                        </a:schemeClr>
                      </a:gs>
                      <a:gs pos="0">
                        <a:srgbClr val="E3B43B"/>
                      </a:gs>
                      <a:gs pos="100000">
                        <a:srgbClr val="8B6735"/>
                      </a:gs>
                    </a:gsLst>
                    <a:lin ang="5400000" scaled="1"/>
                  </a:gradFill>
                </a:rPr>
                <a:t>用户可以在投影仪或者计算机上进行演示也可以将演示文稿打印出来</a:t>
              </a:r>
              <a:endParaRPr lang="zh-CN" altLang="en-US" sz="1400" dirty="0">
                <a:gradFill>
                  <a:gsLst>
                    <a:gs pos="55300">
                      <a:schemeClr val="accent1">
                        <a:lumMod val="20000"/>
                        <a:lumOff val="80000"/>
                      </a:schemeClr>
                    </a:gs>
                    <a:gs pos="0">
                      <a:srgbClr val="E3B43B"/>
                    </a:gs>
                    <a:gs pos="100000">
                      <a:srgbClr val="8B6735"/>
                    </a:gs>
                  </a:gsLst>
                  <a:lin ang="5400000" scaled="1"/>
                </a:gradFill>
              </a:endParaRPr>
            </a:p>
          </p:txBody>
        </p:sp>
        <p:sp>
          <p:nvSpPr>
            <p:cNvPr id="42" name="矩形 41"/>
            <p:cNvSpPr/>
            <p:nvPr/>
          </p:nvSpPr>
          <p:spPr>
            <a:xfrm>
              <a:off x="7188416" y="2887663"/>
              <a:ext cx="2241974" cy="42473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gradFill>
                    <a:gsLst>
                      <a:gs pos="55300">
                        <a:schemeClr val="accent1">
                          <a:lumMod val="20000"/>
                          <a:lumOff val="80000"/>
                        </a:schemeClr>
                      </a:gs>
                      <a:gs pos="0">
                        <a:srgbClr val="E3B43B"/>
                      </a:gs>
                      <a:gs pos="100000">
                        <a:srgbClr val="8B6735"/>
                      </a:gs>
                    </a:gsLst>
                    <a:lin ang="5400000" scaled="1"/>
                  </a:gradFill>
                </a:rPr>
                <a:t>标题文字添加</a:t>
              </a:r>
              <a:endParaRPr lang="zh-CN" altLang="en-US" b="1" dirty="0">
                <a:gradFill>
                  <a:gsLst>
                    <a:gs pos="55300">
                      <a:schemeClr val="accent1">
                        <a:lumMod val="20000"/>
                        <a:lumOff val="80000"/>
                      </a:schemeClr>
                    </a:gs>
                    <a:gs pos="0">
                      <a:srgbClr val="E3B43B"/>
                    </a:gs>
                    <a:gs pos="100000">
                      <a:srgbClr val="8B6735"/>
                    </a:gs>
                  </a:gsLst>
                  <a:lin ang="5400000" scaled="1"/>
                </a:gradFill>
              </a:endParaRPr>
            </a:p>
          </p:txBody>
        </p:sp>
      </p:grpSp>
      <p:grpSp>
        <p:nvGrpSpPr>
          <p:cNvPr id="43" name="组合 42"/>
          <p:cNvGrpSpPr/>
          <p:nvPr/>
        </p:nvGrpSpPr>
        <p:grpSpPr>
          <a:xfrm>
            <a:off x="1415977" y="1609727"/>
            <a:ext cx="3033648" cy="962022"/>
            <a:chOff x="6792579" y="2887663"/>
            <a:chExt cx="3033648" cy="962022"/>
          </a:xfrm>
        </p:grpSpPr>
        <p:sp>
          <p:nvSpPr>
            <p:cNvPr id="44" name="矩形 43"/>
            <p:cNvSpPr/>
            <p:nvPr/>
          </p:nvSpPr>
          <p:spPr>
            <a:xfrm>
              <a:off x="6792579" y="3240287"/>
              <a:ext cx="3033648" cy="60939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55300">
                        <a:schemeClr val="accent1">
                          <a:lumMod val="20000"/>
                          <a:lumOff val="80000"/>
                        </a:schemeClr>
                      </a:gs>
                      <a:gs pos="0">
                        <a:srgbClr val="E3B43B"/>
                      </a:gs>
                      <a:gs pos="100000">
                        <a:srgbClr val="8B6735"/>
                      </a:gs>
                    </a:gsLst>
                    <a:lin ang="5400000" scaled="1"/>
                  </a:gradFill>
                </a:rPr>
                <a:t>用户可以在投影仪或者计算机上进行演示也可以将演示文稿打印出来</a:t>
              </a:r>
              <a:endParaRPr lang="zh-CN" altLang="en-US" sz="1400" dirty="0">
                <a:gradFill>
                  <a:gsLst>
                    <a:gs pos="55300">
                      <a:schemeClr val="accent1">
                        <a:lumMod val="20000"/>
                        <a:lumOff val="80000"/>
                      </a:schemeClr>
                    </a:gs>
                    <a:gs pos="0">
                      <a:srgbClr val="E3B43B"/>
                    </a:gs>
                    <a:gs pos="100000">
                      <a:srgbClr val="8B6735"/>
                    </a:gs>
                  </a:gsLst>
                  <a:lin ang="5400000" scaled="1"/>
                </a:gradFill>
              </a:endParaRPr>
            </a:p>
          </p:txBody>
        </p:sp>
        <p:sp>
          <p:nvSpPr>
            <p:cNvPr id="46" name="矩形 45"/>
            <p:cNvSpPr/>
            <p:nvPr/>
          </p:nvSpPr>
          <p:spPr>
            <a:xfrm>
              <a:off x="7188416" y="2887663"/>
              <a:ext cx="2241974" cy="42473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gradFill>
                    <a:gsLst>
                      <a:gs pos="55300">
                        <a:schemeClr val="accent1">
                          <a:lumMod val="20000"/>
                          <a:lumOff val="80000"/>
                        </a:schemeClr>
                      </a:gs>
                      <a:gs pos="0">
                        <a:srgbClr val="E3B43B"/>
                      </a:gs>
                      <a:gs pos="100000">
                        <a:srgbClr val="8B6735"/>
                      </a:gs>
                    </a:gsLst>
                    <a:lin ang="5400000" scaled="1"/>
                  </a:gradFill>
                </a:rPr>
                <a:t>标题文字添加</a:t>
              </a:r>
              <a:endParaRPr lang="zh-CN" altLang="en-US" b="1" dirty="0">
                <a:gradFill>
                  <a:gsLst>
                    <a:gs pos="55300">
                      <a:schemeClr val="accent1">
                        <a:lumMod val="20000"/>
                        <a:lumOff val="80000"/>
                      </a:schemeClr>
                    </a:gs>
                    <a:gs pos="0">
                      <a:srgbClr val="E3B43B"/>
                    </a:gs>
                    <a:gs pos="100000">
                      <a:srgbClr val="8B6735"/>
                    </a:gs>
                  </a:gsLst>
                  <a:lin ang="5400000" scaled="1"/>
                </a:gradFill>
              </a:endParaRPr>
            </a:p>
          </p:txBody>
        </p:sp>
      </p:grpSp>
      <p:grpSp>
        <p:nvGrpSpPr>
          <p:cNvPr id="28" name="组合 27"/>
          <p:cNvGrpSpPr/>
          <p:nvPr/>
        </p:nvGrpSpPr>
        <p:grpSpPr>
          <a:xfrm>
            <a:off x="874713" y="291823"/>
            <a:ext cx="3807891" cy="717646"/>
            <a:chOff x="874713" y="291823"/>
            <a:chExt cx="3807891" cy="717646"/>
          </a:xfrm>
        </p:grpSpPr>
        <p:sp>
          <p:nvSpPr>
            <p:cNvPr id="29" name="文本框 28"/>
            <p:cNvSpPr txBox="1"/>
            <p:nvPr/>
          </p:nvSpPr>
          <p:spPr>
            <a:xfrm>
              <a:off x="874714" y="291823"/>
              <a:ext cx="2646878" cy="584775"/>
            </a:xfrm>
            <a:prstGeom prst="rect">
              <a:avLst/>
            </a:prstGeom>
            <a:noFill/>
          </p:spPr>
          <p:txBody>
            <a:bodyPr wrap="none" rtlCol="0">
              <a:spAutoFit/>
              <a:scene3d>
                <a:camera prst="orthographicFront"/>
                <a:lightRig rig="threePt" dir="t"/>
              </a:scene3d>
              <a:sp3d contourW="12700"/>
            </a:bodyPr>
            <a:lstStyle/>
            <a:p>
              <a:r>
                <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32" name="文本框 31"/>
            <p:cNvSpPr txBox="1"/>
            <p:nvPr/>
          </p:nvSpPr>
          <p:spPr>
            <a:xfrm>
              <a:off x="874713" y="749141"/>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spTree>
    <p:custDataLst>
      <p:tags r:id="rId11"/>
    </p:custDataLst>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500" fill="hold"/>
                                        <p:tgtEl>
                                          <p:spTgt spid="40"/>
                                        </p:tgtEl>
                                        <p:attrNameLst>
                                          <p:attrName>ppt_w</p:attrName>
                                        </p:attrNameLst>
                                      </p:cBhvr>
                                      <p:tavLst>
                                        <p:tav tm="0">
                                          <p:val>
                                            <p:fltVal val="0"/>
                                          </p:val>
                                        </p:tav>
                                        <p:tav tm="100000">
                                          <p:val>
                                            <p:strVal val="#ppt_w"/>
                                          </p:val>
                                        </p:tav>
                                      </p:tavLst>
                                    </p:anim>
                                    <p:anim calcmode="lin" valueType="num">
                                      <p:cBhvr>
                                        <p:cTn id="25" dur="500" fill="hold"/>
                                        <p:tgtEl>
                                          <p:spTgt spid="40"/>
                                        </p:tgtEl>
                                        <p:attrNameLst>
                                          <p:attrName>ppt_h</p:attrName>
                                        </p:attrNameLst>
                                      </p:cBhvr>
                                      <p:tavLst>
                                        <p:tav tm="0">
                                          <p:val>
                                            <p:fltVal val="0"/>
                                          </p:val>
                                        </p:tav>
                                        <p:tav tm="100000">
                                          <p:val>
                                            <p:strVal val="#ppt_h"/>
                                          </p:val>
                                        </p:tav>
                                      </p:tavLst>
                                    </p:anim>
                                    <p:animEffect transition="in" filter="fade">
                                      <p:cBhvr>
                                        <p:cTn id="26" dur="500"/>
                                        <p:tgtEl>
                                          <p:spTgt spid="40"/>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childTnLst>
                                </p:cTn>
                              </p:par>
                            </p:childTnLst>
                          </p:cTn>
                        </p:par>
                        <p:par>
                          <p:cTn id="33" fill="hold">
                            <p:stCondLst>
                              <p:cond delay="2500"/>
                            </p:stCondLst>
                            <p:childTnLst>
                              <p:par>
                                <p:cTn id="34" presetID="53" presetClass="entr" presetSubtype="16"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941498" y="4187941"/>
            <a:ext cx="2115220" cy="1220554"/>
            <a:chOff x="6685961" y="2819082"/>
            <a:chExt cx="2115220" cy="1220554"/>
          </a:xfrm>
        </p:grpSpPr>
        <p:sp>
          <p:nvSpPr>
            <p:cNvPr id="32" name="矩形 31"/>
            <p:cNvSpPr/>
            <p:nvPr/>
          </p:nvSpPr>
          <p:spPr>
            <a:xfrm>
              <a:off x="6685961" y="3171706"/>
              <a:ext cx="2115220"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51800">
                        <a:schemeClr val="accent1">
                          <a:lumMod val="20000"/>
                          <a:lumOff val="80000"/>
                        </a:schemeClr>
                      </a:gs>
                      <a:gs pos="0">
                        <a:srgbClr val="E3B43B"/>
                      </a:gs>
                      <a:gs pos="100000">
                        <a:srgbClr val="8B6735"/>
                      </a:gs>
                    </a:gsLst>
                    <a:lin ang="5400000" scaled="1"/>
                  </a:gradFill>
                  <a:latin typeface="+mn-ea"/>
                </a:rPr>
                <a:t>用户可以在投影仪或者计算机上进行演示也可以将演示文稿打印出来</a:t>
              </a:r>
              <a:endParaRPr lang="zh-CN" altLang="en-US" sz="1400" dirty="0">
                <a:gradFill>
                  <a:gsLst>
                    <a:gs pos="51800">
                      <a:schemeClr val="accent1">
                        <a:lumMod val="20000"/>
                        <a:lumOff val="80000"/>
                      </a:schemeClr>
                    </a:gs>
                    <a:gs pos="0">
                      <a:srgbClr val="E3B43B"/>
                    </a:gs>
                    <a:gs pos="100000">
                      <a:srgbClr val="8B6735"/>
                    </a:gs>
                  </a:gsLst>
                  <a:lin ang="5400000" scaled="1"/>
                </a:gradFill>
                <a:latin typeface="+mn-ea"/>
              </a:endParaRPr>
            </a:p>
          </p:txBody>
        </p:sp>
        <p:sp>
          <p:nvSpPr>
            <p:cNvPr id="33" name="矩形 32"/>
            <p:cNvSpPr/>
            <p:nvPr/>
          </p:nvSpPr>
          <p:spPr>
            <a:xfrm>
              <a:off x="6788234" y="2819082"/>
              <a:ext cx="1910674" cy="43037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gradFill>
                    <a:gsLst>
                      <a:gs pos="51800">
                        <a:schemeClr val="accent1">
                          <a:lumMod val="20000"/>
                          <a:lumOff val="80000"/>
                        </a:schemeClr>
                      </a:gs>
                      <a:gs pos="0">
                        <a:srgbClr val="E3B43B"/>
                      </a:gs>
                      <a:gs pos="100000">
                        <a:srgbClr val="8B6735"/>
                      </a:gs>
                    </a:gsLst>
                    <a:lin ang="5400000" scaled="1"/>
                  </a:gradFill>
                  <a:latin typeface="+mn-ea"/>
                </a:rPr>
                <a:t>文字添加</a:t>
              </a:r>
              <a:endParaRPr lang="zh-CN" altLang="en-US" sz="2000" b="1" dirty="0">
                <a:gradFill>
                  <a:gsLst>
                    <a:gs pos="51800">
                      <a:schemeClr val="accent1">
                        <a:lumMod val="20000"/>
                        <a:lumOff val="80000"/>
                      </a:schemeClr>
                    </a:gs>
                    <a:gs pos="0">
                      <a:srgbClr val="E3B43B"/>
                    </a:gs>
                    <a:gs pos="100000">
                      <a:srgbClr val="8B6735"/>
                    </a:gs>
                  </a:gsLst>
                  <a:lin ang="5400000" scaled="1"/>
                </a:gradFill>
                <a:latin typeface="+mn-ea"/>
              </a:endParaRPr>
            </a:p>
          </p:txBody>
        </p:sp>
      </p:grpSp>
      <p:grpSp>
        <p:nvGrpSpPr>
          <p:cNvPr id="34" name="组合 33"/>
          <p:cNvGrpSpPr/>
          <p:nvPr/>
        </p:nvGrpSpPr>
        <p:grpSpPr>
          <a:xfrm>
            <a:off x="3672759" y="4187941"/>
            <a:ext cx="2115220" cy="1220554"/>
            <a:chOff x="6685961" y="2819082"/>
            <a:chExt cx="2115220" cy="1220554"/>
          </a:xfrm>
        </p:grpSpPr>
        <p:sp>
          <p:nvSpPr>
            <p:cNvPr id="35" name="矩形 34"/>
            <p:cNvSpPr/>
            <p:nvPr/>
          </p:nvSpPr>
          <p:spPr>
            <a:xfrm>
              <a:off x="6685961" y="3171706"/>
              <a:ext cx="2115220"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51800">
                        <a:schemeClr val="accent1">
                          <a:lumMod val="20000"/>
                          <a:lumOff val="80000"/>
                        </a:schemeClr>
                      </a:gs>
                      <a:gs pos="0">
                        <a:srgbClr val="E3B43B"/>
                      </a:gs>
                      <a:gs pos="100000">
                        <a:srgbClr val="8B6735"/>
                      </a:gs>
                    </a:gsLst>
                    <a:lin ang="5400000" scaled="1"/>
                  </a:gradFill>
                  <a:latin typeface="+mn-ea"/>
                </a:rPr>
                <a:t>用户可以在投影仪或者计算机上进行演示也可以将演示文稿打印出来</a:t>
              </a:r>
              <a:endParaRPr lang="zh-CN" altLang="en-US" sz="1400" dirty="0">
                <a:gradFill>
                  <a:gsLst>
                    <a:gs pos="51800">
                      <a:schemeClr val="accent1">
                        <a:lumMod val="20000"/>
                        <a:lumOff val="80000"/>
                      </a:schemeClr>
                    </a:gs>
                    <a:gs pos="0">
                      <a:srgbClr val="E3B43B"/>
                    </a:gs>
                    <a:gs pos="100000">
                      <a:srgbClr val="8B6735"/>
                    </a:gs>
                  </a:gsLst>
                  <a:lin ang="5400000" scaled="1"/>
                </a:gradFill>
                <a:latin typeface="+mn-ea"/>
              </a:endParaRPr>
            </a:p>
          </p:txBody>
        </p:sp>
        <p:sp>
          <p:nvSpPr>
            <p:cNvPr id="36" name="矩形 35"/>
            <p:cNvSpPr/>
            <p:nvPr/>
          </p:nvSpPr>
          <p:spPr>
            <a:xfrm>
              <a:off x="6788234" y="2819082"/>
              <a:ext cx="1910674" cy="43037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gradFill>
                    <a:gsLst>
                      <a:gs pos="51800">
                        <a:schemeClr val="accent1">
                          <a:lumMod val="20000"/>
                          <a:lumOff val="80000"/>
                        </a:schemeClr>
                      </a:gs>
                      <a:gs pos="0">
                        <a:srgbClr val="E3B43B"/>
                      </a:gs>
                      <a:gs pos="100000">
                        <a:srgbClr val="8B6735"/>
                      </a:gs>
                    </a:gsLst>
                    <a:lin ang="5400000" scaled="1"/>
                  </a:gradFill>
                  <a:latin typeface="+mn-ea"/>
                </a:rPr>
                <a:t>文字添加</a:t>
              </a:r>
              <a:endParaRPr lang="zh-CN" altLang="en-US" sz="2000" b="1" dirty="0">
                <a:gradFill>
                  <a:gsLst>
                    <a:gs pos="51800">
                      <a:schemeClr val="accent1">
                        <a:lumMod val="20000"/>
                        <a:lumOff val="80000"/>
                      </a:schemeClr>
                    </a:gs>
                    <a:gs pos="0">
                      <a:srgbClr val="E3B43B"/>
                    </a:gs>
                    <a:gs pos="100000">
                      <a:srgbClr val="8B6735"/>
                    </a:gs>
                  </a:gsLst>
                  <a:lin ang="5400000" scaled="1"/>
                </a:gradFill>
                <a:latin typeface="+mn-ea"/>
              </a:endParaRPr>
            </a:p>
          </p:txBody>
        </p:sp>
      </p:grpSp>
      <p:grpSp>
        <p:nvGrpSpPr>
          <p:cNvPr id="37" name="组合 36"/>
          <p:cNvGrpSpPr/>
          <p:nvPr/>
        </p:nvGrpSpPr>
        <p:grpSpPr>
          <a:xfrm>
            <a:off x="6404019" y="4187941"/>
            <a:ext cx="2115220" cy="1220554"/>
            <a:chOff x="6685961" y="2819082"/>
            <a:chExt cx="2115220" cy="1220554"/>
          </a:xfrm>
        </p:grpSpPr>
        <p:sp>
          <p:nvSpPr>
            <p:cNvPr id="38" name="矩形 37"/>
            <p:cNvSpPr/>
            <p:nvPr/>
          </p:nvSpPr>
          <p:spPr>
            <a:xfrm>
              <a:off x="6685961" y="3171706"/>
              <a:ext cx="2115220"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51800">
                        <a:schemeClr val="accent1">
                          <a:lumMod val="20000"/>
                          <a:lumOff val="80000"/>
                        </a:schemeClr>
                      </a:gs>
                      <a:gs pos="0">
                        <a:srgbClr val="E3B43B"/>
                      </a:gs>
                      <a:gs pos="100000">
                        <a:srgbClr val="8B6735"/>
                      </a:gs>
                    </a:gsLst>
                    <a:lin ang="5400000" scaled="1"/>
                  </a:gradFill>
                  <a:latin typeface="+mn-ea"/>
                </a:rPr>
                <a:t>用户可以在投影仪或者计算机上进行演示也可以将演示文稿打印出来</a:t>
              </a:r>
              <a:endParaRPr lang="zh-CN" altLang="en-US" sz="1400" dirty="0">
                <a:gradFill>
                  <a:gsLst>
                    <a:gs pos="51800">
                      <a:schemeClr val="accent1">
                        <a:lumMod val="20000"/>
                        <a:lumOff val="80000"/>
                      </a:schemeClr>
                    </a:gs>
                    <a:gs pos="0">
                      <a:srgbClr val="E3B43B"/>
                    </a:gs>
                    <a:gs pos="100000">
                      <a:srgbClr val="8B6735"/>
                    </a:gs>
                  </a:gsLst>
                  <a:lin ang="5400000" scaled="1"/>
                </a:gradFill>
                <a:latin typeface="+mn-ea"/>
              </a:endParaRPr>
            </a:p>
          </p:txBody>
        </p:sp>
        <p:sp>
          <p:nvSpPr>
            <p:cNvPr id="39" name="矩形 38"/>
            <p:cNvSpPr/>
            <p:nvPr/>
          </p:nvSpPr>
          <p:spPr>
            <a:xfrm>
              <a:off x="6788234" y="2819082"/>
              <a:ext cx="1910674" cy="43037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gradFill>
                    <a:gsLst>
                      <a:gs pos="51800">
                        <a:schemeClr val="accent1">
                          <a:lumMod val="20000"/>
                          <a:lumOff val="80000"/>
                        </a:schemeClr>
                      </a:gs>
                      <a:gs pos="0">
                        <a:srgbClr val="E3B43B"/>
                      </a:gs>
                      <a:gs pos="100000">
                        <a:srgbClr val="8B6735"/>
                      </a:gs>
                    </a:gsLst>
                    <a:lin ang="5400000" scaled="1"/>
                  </a:gradFill>
                  <a:latin typeface="+mn-ea"/>
                </a:rPr>
                <a:t>文字添加</a:t>
              </a:r>
              <a:endParaRPr lang="zh-CN" altLang="en-US" sz="2000" b="1" dirty="0">
                <a:gradFill>
                  <a:gsLst>
                    <a:gs pos="51800">
                      <a:schemeClr val="accent1">
                        <a:lumMod val="20000"/>
                        <a:lumOff val="80000"/>
                      </a:schemeClr>
                    </a:gs>
                    <a:gs pos="0">
                      <a:srgbClr val="E3B43B"/>
                    </a:gs>
                    <a:gs pos="100000">
                      <a:srgbClr val="8B6735"/>
                    </a:gs>
                  </a:gsLst>
                  <a:lin ang="5400000" scaled="1"/>
                </a:gradFill>
                <a:latin typeface="+mn-ea"/>
              </a:endParaRPr>
            </a:p>
          </p:txBody>
        </p:sp>
      </p:grpSp>
      <p:grpSp>
        <p:nvGrpSpPr>
          <p:cNvPr id="40" name="组合 39"/>
          <p:cNvGrpSpPr/>
          <p:nvPr/>
        </p:nvGrpSpPr>
        <p:grpSpPr>
          <a:xfrm>
            <a:off x="9135281" y="4187941"/>
            <a:ext cx="2115220" cy="1220554"/>
            <a:chOff x="6685961" y="2819082"/>
            <a:chExt cx="2115220" cy="1220554"/>
          </a:xfrm>
        </p:grpSpPr>
        <p:sp>
          <p:nvSpPr>
            <p:cNvPr id="41" name="矩形 40"/>
            <p:cNvSpPr/>
            <p:nvPr/>
          </p:nvSpPr>
          <p:spPr>
            <a:xfrm>
              <a:off x="6685961" y="3171706"/>
              <a:ext cx="2115220"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gradFill>
                    <a:gsLst>
                      <a:gs pos="51800">
                        <a:schemeClr val="accent1">
                          <a:lumMod val="20000"/>
                          <a:lumOff val="80000"/>
                        </a:schemeClr>
                      </a:gs>
                      <a:gs pos="0">
                        <a:srgbClr val="E3B43B"/>
                      </a:gs>
                      <a:gs pos="100000">
                        <a:srgbClr val="8B6735"/>
                      </a:gs>
                    </a:gsLst>
                    <a:lin ang="5400000" scaled="1"/>
                  </a:gradFill>
                  <a:latin typeface="+mn-ea"/>
                </a:rPr>
                <a:t>用户可以在投影仪或者计算机上进行演示也可以将演示文稿打印出来</a:t>
              </a:r>
              <a:endParaRPr lang="zh-CN" altLang="en-US" sz="1400" dirty="0">
                <a:gradFill>
                  <a:gsLst>
                    <a:gs pos="51800">
                      <a:schemeClr val="accent1">
                        <a:lumMod val="20000"/>
                        <a:lumOff val="80000"/>
                      </a:schemeClr>
                    </a:gs>
                    <a:gs pos="0">
                      <a:srgbClr val="E3B43B"/>
                    </a:gs>
                    <a:gs pos="100000">
                      <a:srgbClr val="8B6735"/>
                    </a:gs>
                  </a:gsLst>
                  <a:lin ang="5400000" scaled="1"/>
                </a:gradFill>
                <a:latin typeface="+mn-ea"/>
              </a:endParaRPr>
            </a:p>
          </p:txBody>
        </p:sp>
        <p:sp>
          <p:nvSpPr>
            <p:cNvPr id="42" name="矩形 41"/>
            <p:cNvSpPr/>
            <p:nvPr/>
          </p:nvSpPr>
          <p:spPr>
            <a:xfrm>
              <a:off x="6788234" y="2819082"/>
              <a:ext cx="1910674" cy="43037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gradFill>
                    <a:gsLst>
                      <a:gs pos="51800">
                        <a:schemeClr val="accent1">
                          <a:lumMod val="20000"/>
                          <a:lumOff val="80000"/>
                        </a:schemeClr>
                      </a:gs>
                      <a:gs pos="0">
                        <a:srgbClr val="E3B43B"/>
                      </a:gs>
                      <a:gs pos="100000">
                        <a:srgbClr val="8B6735"/>
                      </a:gs>
                    </a:gsLst>
                    <a:lin ang="5400000" scaled="1"/>
                  </a:gradFill>
                  <a:latin typeface="+mn-ea"/>
                </a:rPr>
                <a:t>文字添加</a:t>
              </a:r>
              <a:endParaRPr lang="zh-CN" altLang="en-US" sz="2000" b="1" dirty="0">
                <a:gradFill>
                  <a:gsLst>
                    <a:gs pos="51800">
                      <a:schemeClr val="accent1">
                        <a:lumMod val="20000"/>
                        <a:lumOff val="80000"/>
                      </a:schemeClr>
                    </a:gs>
                    <a:gs pos="0">
                      <a:srgbClr val="E3B43B"/>
                    </a:gs>
                    <a:gs pos="100000">
                      <a:srgbClr val="8B6735"/>
                    </a:gs>
                  </a:gsLst>
                  <a:lin ang="5400000" scaled="1"/>
                </a:gradFill>
                <a:latin typeface="+mn-ea"/>
              </a:endParaRPr>
            </a:p>
          </p:txBody>
        </p:sp>
      </p:grpSp>
      <p:grpSp>
        <p:nvGrpSpPr>
          <p:cNvPr id="47" name="组合 46"/>
          <p:cNvGrpSpPr/>
          <p:nvPr/>
        </p:nvGrpSpPr>
        <p:grpSpPr>
          <a:xfrm>
            <a:off x="1230153" y="2118087"/>
            <a:ext cx="1537911" cy="1537911"/>
            <a:chOff x="1230153" y="2118087"/>
            <a:chExt cx="1537911" cy="1537911"/>
          </a:xfrm>
        </p:grpSpPr>
        <p:sp>
          <p:nvSpPr>
            <p:cNvPr id="4" name="Oval 1"/>
            <p:cNvSpPr/>
            <p:nvPr/>
          </p:nvSpPr>
          <p:spPr>
            <a:xfrm>
              <a:off x="1341310" y="2229244"/>
              <a:ext cx="1315597" cy="1315597"/>
            </a:xfrm>
            <a:prstGeom prst="ellipse">
              <a:avLst/>
            </a:prstGeom>
            <a:noFill/>
            <a:ln w="127000">
              <a:solidFill>
                <a:schemeClr val="tx1">
                  <a:lumMod val="75000"/>
                  <a:lumOff val="2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endParaRPr lang="en-US" sz="2000" dirty="0">
                <a:solidFill>
                  <a:schemeClr val="tx2">
                    <a:lumMod val="75000"/>
                  </a:schemeClr>
                </a:solidFill>
              </a:endParaRPr>
            </a:p>
          </p:txBody>
        </p:sp>
        <p:sp>
          <p:nvSpPr>
            <p:cNvPr id="5" name="Arc 2"/>
            <p:cNvSpPr/>
            <p:nvPr/>
          </p:nvSpPr>
          <p:spPr>
            <a:xfrm>
              <a:off x="1230153" y="2118087"/>
              <a:ext cx="1537911" cy="1537911"/>
            </a:xfrm>
            <a:prstGeom prst="arc">
              <a:avLst>
                <a:gd name="adj1" fmla="val 16200000"/>
                <a:gd name="adj2" fmla="val 10960510"/>
              </a:avLst>
            </a:prstGeom>
            <a:noFill/>
            <a:ln w="127000">
              <a:gradFill>
                <a:gsLst>
                  <a:gs pos="0">
                    <a:srgbClr val="E3B43B"/>
                  </a:gs>
                  <a:gs pos="100000">
                    <a:srgbClr val="8B673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3" name="矩形 42"/>
            <p:cNvSpPr/>
            <p:nvPr/>
          </p:nvSpPr>
          <p:spPr>
            <a:xfrm>
              <a:off x="1574502" y="2569277"/>
              <a:ext cx="841320" cy="574068"/>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800" b="1" dirty="0">
                  <a:gradFill>
                    <a:gsLst>
                      <a:gs pos="0">
                        <a:srgbClr val="E3B43B"/>
                      </a:gs>
                      <a:gs pos="100000">
                        <a:srgbClr val="8B6735"/>
                      </a:gs>
                    </a:gsLst>
                    <a:lin ang="5400000" scaled="1"/>
                  </a:gradFill>
                  <a:latin typeface="迷你简准圆" panose="03000509000000000000" pitchFamily="65" charset="-122"/>
                  <a:ea typeface="迷你简准圆" panose="03000509000000000000" pitchFamily="65" charset="-122"/>
                </a:rPr>
                <a:t>70%</a:t>
              </a:r>
              <a:endParaRPr lang="zh-CN" altLang="en-US" sz="2800" b="1" dirty="0">
                <a:gradFill>
                  <a:gsLst>
                    <a:gs pos="0">
                      <a:srgbClr val="E3B43B"/>
                    </a:gs>
                    <a:gs pos="100000">
                      <a:srgbClr val="8B6735"/>
                    </a:gs>
                  </a:gsLst>
                  <a:lin ang="5400000" scaled="1"/>
                </a:gradFill>
                <a:latin typeface="迷你简准圆" panose="03000509000000000000" pitchFamily="65" charset="-122"/>
                <a:ea typeface="迷你简准圆" panose="03000509000000000000" pitchFamily="65" charset="-122"/>
              </a:endParaRPr>
            </a:p>
          </p:txBody>
        </p:sp>
      </p:grpSp>
      <p:grpSp>
        <p:nvGrpSpPr>
          <p:cNvPr id="48" name="组合 47"/>
          <p:cNvGrpSpPr/>
          <p:nvPr/>
        </p:nvGrpSpPr>
        <p:grpSpPr>
          <a:xfrm>
            <a:off x="3961414" y="2108835"/>
            <a:ext cx="1537911" cy="1537911"/>
            <a:chOff x="3961414" y="2108835"/>
            <a:chExt cx="1537911" cy="1537911"/>
          </a:xfrm>
        </p:grpSpPr>
        <p:sp>
          <p:nvSpPr>
            <p:cNvPr id="6" name="Oval 3"/>
            <p:cNvSpPr/>
            <p:nvPr/>
          </p:nvSpPr>
          <p:spPr>
            <a:xfrm>
              <a:off x="4072571" y="2219992"/>
              <a:ext cx="1315597" cy="1315597"/>
            </a:xfrm>
            <a:prstGeom prst="ellipse">
              <a:avLst/>
            </a:prstGeom>
            <a:noFill/>
            <a:ln w="127000">
              <a:solidFill>
                <a:schemeClr val="tx1">
                  <a:lumMod val="75000"/>
                  <a:lumOff val="2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endParaRPr lang="en-US" sz="2000" dirty="0">
                <a:solidFill>
                  <a:schemeClr val="tx2">
                    <a:lumMod val="75000"/>
                  </a:schemeClr>
                </a:solidFill>
              </a:endParaRPr>
            </a:p>
          </p:txBody>
        </p:sp>
        <p:sp>
          <p:nvSpPr>
            <p:cNvPr id="7" name="Arc 4"/>
            <p:cNvSpPr/>
            <p:nvPr/>
          </p:nvSpPr>
          <p:spPr>
            <a:xfrm>
              <a:off x="3961414" y="2108835"/>
              <a:ext cx="1537911" cy="1537911"/>
            </a:xfrm>
            <a:prstGeom prst="arc">
              <a:avLst>
                <a:gd name="adj1" fmla="val 16200000"/>
                <a:gd name="adj2" fmla="val 2367902"/>
              </a:avLst>
            </a:prstGeom>
            <a:noFill/>
            <a:ln w="127000">
              <a:gradFill>
                <a:gsLst>
                  <a:gs pos="0">
                    <a:srgbClr val="E3B43B"/>
                  </a:gs>
                  <a:gs pos="100000">
                    <a:srgbClr val="8B673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4" name="矩形 43"/>
            <p:cNvSpPr/>
            <p:nvPr/>
          </p:nvSpPr>
          <p:spPr>
            <a:xfrm>
              <a:off x="4309709" y="2569277"/>
              <a:ext cx="841320" cy="574068"/>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800" b="1" dirty="0">
                  <a:gradFill>
                    <a:gsLst>
                      <a:gs pos="0">
                        <a:srgbClr val="E3B43B"/>
                      </a:gs>
                      <a:gs pos="100000">
                        <a:srgbClr val="8B6735"/>
                      </a:gs>
                    </a:gsLst>
                    <a:lin ang="5400000" scaled="1"/>
                  </a:gradFill>
                  <a:latin typeface="迷你简准圆" panose="03000509000000000000" pitchFamily="65" charset="-122"/>
                  <a:ea typeface="迷你简准圆" panose="03000509000000000000" pitchFamily="65" charset="-122"/>
                </a:rPr>
                <a:t>40%</a:t>
              </a:r>
              <a:endParaRPr lang="zh-CN" altLang="en-US" sz="2800" b="1" dirty="0">
                <a:gradFill>
                  <a:gsLst>
                    <a:gs pos="0">
                      <a:srgbClr val="E3B43B"/>
                    </a:gs>
                    <a:gs pos="100000">
                      <a:srgbClr val="8B6735"/>
                    </a:gs>
                  </a:gsLst>
                  <a:lin ang="5400000" scaled="1"/>
                </a:gradFill>
                <a:latin typeface="迷你简准圆" panose="03000509000000000000" pitchFamily="65" charset="-122"/>
                <a:ea typeface="迷你简准圆" panose="03000509000000000000" pitchFamily="65" charset="-122"/>
              </a:endParaRPr>
            </a:p>
          </p:txBody>
        </p:sp>
      </p:grpSp>
      <p:grpSp>
        <p:nvGrpSpPr>
          <p:cNvPr id="49" name="组合 48"/>
          <p:cNvGrpSpPr/>
          <p:nvPr/>
        </p:nvGrpSpPr>
        <p:grpSpPr>
          <a:xfrm>
            <a:off x="6692675" y="2118087"/>
            <a:ext cx="1537911" cy="1537911"/>
            <a:chOff x="6692675" y="2118087"/>
            <a:chExt cx="1537911" cy="1537911"/>
          </a:xfrm>
        </p:grpSpPr>
        <p:sp>
          <p:nvSpPr>
            <p:cNvPr id="8" name="Oval 5"/>
            <p:cNvSpPr/>
            <p:nvPr/>
          </p:nvSpPr>
          <p:spPr>
            <a:xfrm>
              <a:off x="6803831" y="2229244"/>
              <a:ext cx="1315597" cy="1315597"/>
            </a:xfrm>
            <a:prstGeom prst="ellipse">
              <a:avLst/>
            </a:prstGeom>
            <a:noFill/>
            <a:ln w="127000">
              <a:solidFill>
                <a:schemeClr val="tx1">
                  <a:lumMod val="75000"/>
                  <a:lumOff val="2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endParaRPr lang="en-US" sz="2000" dirty="0">
                <a:solidFill>
                  <a:schemeClr val="tx2">
                    <a:lumMod val="75000"/>
                  </a:schemeClr>
                </a:solidFill>
              </a:endParaRPr>
            </a:p>
          </p:txBody>
        </p:sp>
        <p:sp>
          <p:nvSpPr>
            <p:cNvPr id="9" name="Arc 6"/>
            <p:cNvSpPr/>
            <p:nvPr/>
          </p:nvSpPr>
          <p:spPr>
            <a:xfrm>
              <a:off x="6692675" y="2118087"/>
              <a:ext cx="1537911" cy="1537911"/>
            </a:xfrm>
            <a:prstGeom prst="arc">
              <a:avLst>
                <a:gd name="adj1" fmla="val 16200000"/>
                <a:gd name="adj2" fmla="val 13327544"/>
              </a:avLst>
            </a:prstGeom>
            <a:noFill/>
            <a:ln w="127000">
              <a:gradFill>
                <a:gsLst>
                  <a:gs pos="0">
                    <a:srgbClr val="E3B43B"/>
                  </a:gs>
                  <a:gs pos="100000">
                    <a:srgbClr val="8B673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n>
                  <a:solidFill>
                    <a:schemeClr val="tx1">
                      <a:lumMod val="75000"/>
                      <a:lumOff val="25000"/>
                    </a:schemeClr>
                  </a:solidFill>
                </a:ln>
              </a:endParaRPr>
            </a:p>
          </p:txBody>
        </p:sp>
        <p:sp>
          <p:nvSpPr>
            <p:cNvPr id="45" name="矩形 44"/>
            <p:cNvSpPr/>
            <p:nvPr/>
          </p:nvSpPr>
          <p:spPr>
            <a:xfrm>
              <a:off x="7040969" y="2569277"/>
              <a:ext cx="841320" cy="574068"/>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800" b="1" dirty="0">
                  <a:gradFill>
                    <a:gsLst>
                      <a:gs pos="0">
                        <a:srgbClr val="E3B43B"/>
                      </a:gs>
                      <a:gs pos="100000">
                        <a:srgbClr val="8B6735"/>
                      </a:gs>
                    </a:gsLst>
                    <a:lin ang="5400000" scaled="1"/>
                  </a:gradFill>
                  <a:latin typeface="迷你简准圆" panose="03000509000000000000" pitchFamily="65" charset="-122"/>
                  <a:ea typeface="迷你简准圆" panose="03000509000000000000" pitchFamily="65" charset="-122"/>
                </a:rPr>
                <a:t>80%</a:t>
              </a:r>
              <a:endParaRPr lang="zh-CN" altLang="en-US" sz="2800" b="1" dirty="0">
                <a:gradFill>
                  <a:gsLst>
                    <a:gs pos="0">
                      <a:srgbClr val="E3B43B"/>
                    </a:gs>
                    <a:gs pos="100000">
                      <a:srgbClr val="8B6735"/>
                    </a:gs>
                  </a:gsLst>
                  <a:lin ang="5400000" scaled="1"/>
                </a:gradFill>
                <a:latin typeface="迷你简准圆" panose="03000509000000000000" pitchFamily="65" charset="-122"/>
                <a:ea typeface="迷你简准圆" panose="03000509000000000000" pitchFamily="65" charset="-122"/>
              </a:endParaRPr>
            </a:p>
          </p:txBody>
        </p:sp>
      </p:grpSp>
      <p:grpSp>
        <p:nvGrpSpPr>
          <p:cNvPr id="50" name="组合 49"/>
          <p:cNvGrpSpPr/>
          <p:nvPr/>
        </p:nvGrpSpPr>
        <p:grpSpPr>
          <a:xfrm>
            <a:off x="9423936" y="2126794"/>
            <a:ext cx="1537911" cy="1537911"/>
            <a:chOff x="9423936" y="2126794"/>
            <a:chExt cx="1537911" cy="1537911"/>
          </a:xfrm>
        </p:grpSpPr>
        <p:sp>
          <p:nvSpPr>
            <p:cNvPr id="10" name="Oval 7"/>
            <p:cNvSpPr/>
            <p:nvPr/>
          </p:nvSpPr>
          <p:spPr>
            <a:xfrm>
              <a:off x="9535093" y="2237951"/>
              <a:ext cx="1315597" cy="1315597"/>
            </a:xfrm>
            <a:prstGeom prst="ellipse">
              <a:avLst/>
            </a:prstGeom>
            <a:noFill/>
            <a:ln w="127000">
              <a:solidFill>
                <a:schemeClr val="tx1">
                  <a:lumMod val="75000"/>
                  <a:lumOff val="2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endParaRPr lang="en-US" sz="2000" dirty="0">
                <a:solidFill>
                  <a:schemeClr val="tx2">
                    <a:lumMod val="75000"/>
                  </a:schemeClr>
                </a:solidFill>
              </a:endParaRPr>
            </a:p>
          </p:txBody>
        </p:sp>
        <p:sp>
          <p:nvSpPr>
            <p:cNvPr id="11" name="Arc 8"/>
            <p:cNvSpPr/>
            <p:nvPr/>
          </p:nvSpPr>
          <p:spPr>
            <a:xfrm>
              <a:off x="9423936" y="2126794"/>
              <a:ext cx="1537911" cy="1537911"/>
            </a:xfrm>
            <a:prstGeom prst="arc">
              <a:avLst>
                <a:gd name="adj1" fmla="val 16200000"/>
                <a:gd name="adj2" fmla="val 8018721"/>
              </a:avLst>
            </a:prstGeom>
            <a:noFill/>
            <a:ln w="127000">
              <a:gradFill>
                <a:gsLst>
                  <a:gs pos="0">
                    <a:srgbClr val="E3B43B"/>
                  </a:gs>
                  <a:gs pos="100000">
                    <a:srgbClr val="8B673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6" name="矩形 45"/>
            <p:cNvSpPr/>
            <p:nvPr/>
          </p:nvSpPr>
          <p:spPr>
            <a:xfrm>
              <a:off x="9772231" y="2569277"/>
              <a:ext cx="841320" cy="574068"/>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800" b="1" dirty="0">
                  <a:gradFill>
                    <a:gsLst>
                      <a:gs pos="0">
                        <a:srgbClr val="E3B43B"/>
                      </a:gs>
                      <a:gs pos="100000">
                        <a:srgbClr val="8B6735"/>
                      </a:gs>
                    </a:gsLst>
                    <a:lin ang="5400000" scaled="1"/>
                  </a:gradFill>
                  <a:latin typeface="迷你简准圆" panose="03000509000000000000" pitchFamily="65" charset="-122"/>
                  <a:ea typeface="迷你简准圆" panose="03000509000000000000" pitchFamily="65" charset="-122"/>
                </a:rPr>
                <a:t>60%</a:t>
              </a:r>
              <a:endParaRPr lang="zh-CN" altLang="en-US" sz="2800" b="1" dirty="0">
                <a:gradFill>
                  <a:gsLst>
                    <a:gs pos="0">
                      <a:srgbClr val="E3B43B"/>
                    </a:gs>
                    <a:gs pos="100000">
                      <a:srgbClr val="8B6735"/>
                    </a:gs>
                  </a:gsLst>
                  <a:lin ang="5400000" scaled="1"/>
                </a:gradFill>
                <a:latin typeface="迷你简准圆" panose="03000509000000000000" pitchFamily="65" charset="-122"/>
                <a:ea typeface="迷你简准圆" panose="03000509000000000000" pitchFamily="65" charset="-122"/>
              </a:endParaRPr>
            </a:p>
          </p:txBody>
        </p:sp>
      </p:grpSp>
      <p:grpSp>
        <p:nvGrpSpPr>
          <p:cNvPr id="30" name="组合 29"/>
          <p:cNvGrpSpPr/>
          <p:nvPr/>
        </p:nvGrpSpPr>
        <p:grpSpPr>
          <a:xfrm>
            <a:off x="874713" y="291823"/>
            <a:ext cx="3807891" cy="717646"/>
            <a:chOff x="874713" y="291823"/>
            <a:chExt cx="3807891" cy="717646"/>
          </a:xfrm>
        </p:grpSpPr>
        <p:sp>
          <p:nvSpPr>
            <p:cNvPr id="51" name="文本框 50"/>
            <p:cNvSpPr txBox="1"/>
            <p:nvPr/>
          </p:nvSpPr>
          <p:spPr>
            <a:xfrm>
              <a:off x="874714" y="291823"/>
              <a:ext cx="2646878" cy="584775"/>
            </a:xfrm>
            <a:prstGeom prst="rect">
              <a:avLst/>
            </a:prstGeom>
            <a:noFill/>
          </p:spPr>
          <p:txBody>
            <a:bodyPr wrap="none" rtlCol="0">
              <a:spAutoFit/>
              <a:scene3d>
                <a:camera prst="orthographicFront"/>
                <a:lightRig rig="threePt" dir="t"/>
              </a:scene3d>
              <a:sp3d contourW="12700"/>
            </a:bodyPr>
            <a:lstStyle/>
            <a:p>
              <a:r>
                <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52" name="文本框 51"/>
            <p:cNvSpPr txBox="1"/>
            <p:nvPr/>
          </p:nvSpPr>
          <p:spPr>
            <a:xfrm>
              <a:off x="874713" y="749141"/>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heel(1)">
                                      <p:cBhvr>
                                        <p:cTn id="7" dur="2000"/>
                                        <p:tgtEl>
                                          <p:spTgt spid="47"/>
                                        </p:tgtEl>
                                      </p:cBhvr>
                                    </p:animEffect>
                                  </p:childTnLst>
                                </p:cTn>
                              </p:par>
                              <p:par>
                                <p:cTn id="8" presetID="21" presetClass="entr" presetSubtype="1" fill="hold" nodeType="withEffect">
                                  <p:stCondLst>
                                    <p:cond delay="250"/>
                                  </p:stCondLst>
                                  <p:childTnLst>
                                    <p:set>
                                      <p:cBhvr>
                                        <p:cTn id="9" dur="1" fill="hold">
                                          <p:stCondLst>
                                            <p:cond delay="0"/>
                                          </p:stCondLst>
                                        </p:cTn>
                                        <p:tgtEl>
                                          <p:spTgt spid="48"/>
                                        </p:tgtEl>
                                        <p:attrNameLst>
                                          <p:attrName>style.visibility</p:attrName>
                                        </p:attrNameLst>
                                      </p:cBhvr>
                                      <p:to>
                                        <p:strVal val="visible"/>
                                      </p:to>
                                    </p:set>
                                    <p:animEffect transition="in" filter="wheel(1)">
                                      <p:cBhvr>
                                        <p:cTn id="10" dur="2000"/>
                                        <p:tgtEl>
                                          <p:spTgt spid="48"/>
                                        </p:tgtEl>
                                      </p:cBhvr>
                                    </p:animEffect>
                                  </p:childTnLst>
                                </p:cTn>
                              </p:par>
                              <p:par>
                                <p:cTn id="11" presetID="21" presetClass="entr" presetSubtype="1" fill="hold" nodeType="withEffect">
                                  <p:stCondLst>
                                    <p:cond delay="500"/>
                                  </p:stCondLst>
                                  <p:childTnLst>
                                    <p:set>
                                      <p:cBhvr>
                                        <p:cTn id="12" dur="1" fill="hold">
                                          <p:stCondLst>
                                            <p:cond delay="0"/>
                                          </p:stCondLst>
                                        </p:cTn>
                                        <p:tgtEl>
                                          <p:spTgt spid="49"/>
                                        </p:tgtEl>
                                        <p:attrNameLst>
                                          <p:attrName>style.visibility</p:attrName>
                                        </p:attrNameLst>
                                      </p:cBhvr>
                                      <p:to>
                                        <p:strVal val="visible"/>
                                      </p:to>
                                    </p:set>
                                    <p:animEffect transition="in" filter="wheel(1)">
                                      <p:cBhvr>
                                        <p:cTn id="13" dur="2000"/>
                                        <p:tgtEl>
                                          <p:spTgt spid="49"/>
                                        </p:tgtEl>
                                      </p:cBhvr>
                                    </p:animEffect>
                                  </p:childTnLst>
                                </p:cTn>
                              </p:par>
                              <p:par>
                                <p:cTn id="14" presetID="21" presetClass="entr" presetSubtype="1" fill="hold" nodeType="withEffect">
                                  <p:stCondLst>
                                    <p:cond delay="750"/>
                                  </p:stCondLst>
                                  <p:childTnLst>
                                    <p:set>
                                      <p:cBhvr>
                                        <p:cTn id="15" dur="1" fill="hold">
                                          <p:stCondLst>
                                            <p:cond delay="0"/>
                                          </p:stCondLst>
                                        </p:cTn>
                                        <p:tgtEl>
                                          <p:spTgt spid="50"/>
                                        </p:tgtEl>
                                        <p:attrNameLst>
                                          <p:attrName>style.visibility</p:attrName>
                                        </p:attrNameLst>
                                      </p:cBhvr>
                                      <p:to>
                                        <p:strVal val="visible"/>
                                      </p:to>
                                    </p:set>
                                    <p:animEffect transition="in" filter="wheel(1)">
                                      <p:cBhvr>
                                        <p:cTn id="16" dur="2000"/>
                                        <p:tgtEl>
                                          <p:spTgt spid="50"/>
                                        </p:tgtEl>
                                      </p:cBhvr>
                                    </p:animEffect>
                                  </p:childTnLst>
                                </p:cTn>
                              </p:par>
                            </p:childTnLst>
                          </p:cTn>
                        </p:par>
                        <p:par>
                          <p:cTn id="17" fill="hold">
                            <p:stCondLst>
                              <p:cond delay="2000"/>
                            </p:stCondLst>
                            <p:childTnLst>
                              <p:par>
                                <p:cTn id="18" presetID="14" presetClass="entr" presetSubtype="1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par>
                          <p:cTn id="21" fill="hold">
                            <p:stCondLst>
                              <p:cond delay="2500"/>
                            </p:stCondLst>
                            <p:childTnLst>
                              <p:par>
                                <p:cTn id="22" presetID="14" presetClass="entr" presetSubtype="10"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childTnLst>
                          </p:cTn>
                        </p:par>
                        <p:par>
                          <p:cTn id="25" fill="hold">
                            <p:stCondLst>
                              <p:cond delay="3000"/>
                            </p:stCondLst>
                            <p:childTnLst>
                              <p:par>
                                <p:cTn id="26" presetID="14" presetClass="entr" presetSubtype="1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childTnLst>
                          </p:cTn>
                        </p:par>
                        <p:par>
                          <p:cTn id="29" fill="hold">
                            <p:stCondLst>
                              <p:cond delay="3500"/>
                            </p:stCondLst>
                            <p:childTnLst>
                              <p:par>
                                <p:cTn id="30" presetID="14" presetClass="entr" presetSubtype="10"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randombar(horizontal)">
                                      <p:cBhvr>
                                        <p:cTn id="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3911142" y="865430"/>
            <a:ext cx="4240633" cy="4240633"/>
          </a:xfrm>
          <a:prstGeom prst="ellipse">
            <a:avLst/>
          </a:prstGeom>
          <a:noFill/>
          <a:ln w="76200">
            <a:gradFill>
              <a:gsLst>
                <a:gs pos="35000">
                  <a:schemeClr val="accent1">
                    <a:lumMod val="20000"/>
                    <a:lumOff val="80000"/>
                  </a:schemeClr>
                </a:gs>
                <a:gs pos="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7560000">
            <a:off x="3858584" y="1072610"/>
            <a:ext cx="382478" cy="329723"/>
          </a:xfrm>
          <a:prstGeom prst="triangle">
            <a:avLst/>
          </a:prstGeom>
          <a:gradFill>
            <a:gsLst>
              <a:gs pos="57300">
                <a:schemeClr val="accent1">
                  <a:lumMod val="20000"/>
                  <a:lumOff val="80000"/>
                </a:schemeClr>
              </a:gs>
              <a:gs pos="0">
                <a:srgbClr val="EEB948"/>
              </a:gs>
              <a:gs pos="100000">
                <a:srgbClr val="B16F27"/>
              </a:gs>
            </a:gsLst>
            <a:lin ang="5400000" scaled="1"/>
          </a:gra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080202" y="1042318"/>
            <a:ext cx="3886855" cy="3886855"/>
          </a:xfrm>
          <a:prstGeom prst="ellipse">
            <a:avLst/>
          </a:prstGeom>
          <a:noFill/>
          <a:ln w="28575">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366649" y="5550656"/>
            <a:ext cx="9458621" cy="523220"/>
          </a:xfrm>
          <a:prstGeom prst="rect">
            <a:avLst/>
          </a:prstGeom>
          <a:noFill/>
        </p:spPr>
        <p:txBody>
          <a:bodyPr wrap="square" rtlCol="0">
            <a:spAutoFit/>
          </a:bodyPr>
          <a:lstStyle/>
          <a:p>
            <a:pPr algn="ctr"/>
            <a:r>
              <a:rPr lang="en-US" altLang="zh-CN" sz="1400"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Century Gothic" panose="020B0502020202020204" pitchFamily="34" charset="0"/>
                <a:cs typeface="Segoe UI Semilight" panose="020B0402040204020203" pitchFamily="34" charset="0"/>
              </a:rPr>
              <a:t>Energy and persistence conquer all things. Never underestimate your power to change yourself. You have to believe in yourself. That's the secret of success. Energy and persistence conquer all things</a:t>
            </a:r>
            <a:endParaRPr lang="zh-CN" altLang="en-US" sz="1400"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Century Gothic" panose="020B0502020202020204" pitchFamily="34" charset="0"/>
              <a:cs typeface="Segoe UI Semilight" panose="020B0402040204020203" pitchFamily="34" charset="0"/>
            </a:endParaRPr>
          </a:p>
        </p:txBody>
      </p:sp>
      <p:sp>
        <p:nvSpPr>
          <p:cNvPr id="9" name="文本框 8"/>
          <p:cNvSpPr txBox="1"/>
          <p:nvPr/>
        </p:nvSpPr>
        <p:spPr>
          <a:xfrm>
            <a:off x="4075146" y="1818123"/>
            <a:ext cx="3991201" cy="1783715"/>
          </a:xfrm>
          <a:prstGeom prst="rect">
            <a:avLst/>
          </a:prstGeom>
          <a:noFill/>
          <a:effectLst>
            <a:outerShdw blurRad="50800" dist="63500" dir="2700000" algn="tl" rotWithShape="0">
              <a:prstClr val="black">
                <a:alpha val="40000"/>
              </a:prstClr>
            </a:outerShdw>
          </a:effectLst>
        </p:spPr>
        <p:txBody>
          <a:bodyPr wrap="square" rtlCol="0">
            <a:spAutoFit/>
          </a:bodyPr>
          <a:lstStyle/>
          <a:p>
            <a:pPr algn="ctr"/>
            <a:r>
              <a:rPr lang="en-US" altLang="zh-CN" sz="66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cs typeface="Segoe UI Semilight" panose="020B0402040204020203" pitchFamily="34" charset="0"/>
              </a:rPr>
              <a:t>202X</a:t>
            </a:r>
            <a:endParaRPr lang="en-US" altLang="zh-CN" sz="66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cs typeface="Segoe UI Semilight" panose="020B0402040204020203" pitchFamily="34" charset="0"/>
            </a:endParaRPr>
          </a:p>
          <a:p>
            <a:pPr algn="ctr"/>
            <a:r>
              <a:rPr lang="zh-CN" altLang="en-US" sz="44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Segoe UI Semilight" panose="020B0402040204020203" pitchFamily="34" charset="0"/>
                <a:cs typeface="Segoe UI Semilight" panose="020B0402040204020203" pitchFamily="34" charset="0"/>
              </a:rPr>
              <a:t>感谢您的观看</a:t>
            </a:r>
            <a:endParaRPr lang="zh-CN" altLang="en-US" sz="44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Segoe UI Semilight" panose="020B0402040204020203" pitchFamily="34" charset="0"/>
              <a:cs typeface="Segoe UI Semilight" panose="020B0402040204020203" pitchFamily="34" charset="0"/>
            </a:endParaRPr>
          </a:p>
        </p:txBody>
      </p:sp>
      <p:sp>
        <p:nvSpPr>
          <p:cNvPr id="10" name="等腰三角形 9"/>
          <p:cNvSpPr/>
          <p:nvPr/>
        </p:nvSpPr>
        <p:spPr>
          <a:xfrm rot="11160000">
            <a:off x="7914793" y="4516184"/>
            <a:ext cx="433912" cy="374063"/>
          </a:xfrm>
          <a:prstGeom prst="triangle">
            <a:avLst/>
          </a:prstGeom>
          <a:gradFill>
            <a:gsLst>
              <a:gs pos="57300">
                <a:schemeClr val="accent1">
                  <a:lumMod val="20000"/>
                  <a:lumOff val="80000"/>
                </a:schemeClr>
              </a:gs>
              <a:gs pos="0">
                <a:srgbClr val="EEB948"/>
              </a:gs>
              <a:gs pos="100000">
                <a:srgbClr val="B16F27"/>
              </a:gs>
            </a:gsLst>
            <a:lin ang="5400000" scaled="1"/>
          </a:gra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flipH="1">
            <a:off x="8156831" y="1173340"/>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1908166" y="3935882"/>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8048597" y="885973"/>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2027386" y="4176010"/>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圆角矩形 5"/>
          <p:cNvSpPr/>
          <p:nvPr/>
        </p:nvSpPr>
        <p:spPr>
          <a:xfrm>
            <a:off x="5344229" y="3999125"/>
            <a:ext cx="1166192" cy="329666"/>
          </a:xfrm>
          <a:prstGeom prst="roundRect">
            <a:avLst>
              <a:gd name="adj" fmla="val 50000"/>
            </a:avLst>
          </a:prstGeom>
          <a:gradFill>
            <a:gsLst>
              <a:gs pos="57300">
                <a:schemeClr val="accent1">
                  <a:lumMod val="20000"/>
                  <a:lumOff val="80000"/>
                </a:schemeClr>
              </a:gs>
              <a:gs pos="0">
                <a:srgbClr val="EEB948"/>
              </a:gs>
              <a:gs pos="100000">
                <a:srgbClr val="B16F27"/>
              </a:gs>
            </a:gsLst>
            <a:lin ang="5400000" scaled="1"/>
          </a:gra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lumMod val="95000"/>
                    <a:lumOff val="5000"/>
                  </a:schemeClr>
                </a:solidFill>
              </a:rPr>
              <a:t>PPT</a:t>
            </a:r>
            <a:r>
              <a:rPr lang="zh-CN" altLang="en-US" sz="1400" b="1" dirty="0">
                <a:solidFill>
                  <a:schemeClr val="tx1">
                    <a:lumMod val="95000"/>
                    <a:lumOff val="5000"/>
                  </a:schemeClr>
                </a:solidFill>
              </a:rPr>
              <a:t>营</a:t>
            </a:r>
            <a:endParaRPr lang="zh-CN" altLang="en-US" sz="1400" b="1" dirty="0">
              <a:solidFill>
                <a:schemeClr val="tx1">
                  <a:lumMod val="95000"/>
                  <a:lumOff val="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 calcmode="lin" valueType="num">
                                      <p:cBhvr>
                                        <p:cTn id="9" dur="1250" fill="hold"/>
                                        <p:tgtEl>
                                          <p:spTgt spid="3"/>
                                        </p:tgtEl>
                                        <p:attrNameLst>
                                          <p:attrName>style.rotation</p:attrName>
                                        </p:attrNameLst>
                                      </p:cBhvr>
                                      <p:tavLst>
                                        <p:tav tm="0">
                                          <p:val>
                                            <p:fltVal val="360"/>
                                          </p:val>
                                        </p:tav>
                                        <p:tav tm="100000">
                                          <p:val>
                                            <p:fltVal val="0"/>
                                          </p:val>
                                        </p:tav>
                                      </p:tavLst>
                                    </p:anim>
                                    <p:animEffect transition="in" filter="fade">
                                      <p:cBhvr>
                                        <p:cTn id="10" dur="1250"/>
                                        <p:tgtEl>
                                          <p:spTgt spid="3"/>
                                        </p:tgtEl>
                                      </p:cBhvr>
                                    </p:animEffect>
                                  </p:childTnLst>
                                </p:cTn>
                              </p:par>
                              <p:par>
                                <p:cTn id="11" presetID="49" presetClass="entr" presetSubtype="0" decel="100000" fill="hold" grpId="0" nodeType="withEffect">
                                  <p:stCondLst>
                                    <p:cond delay="6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250" fill="hold"/>
                                        <p:tgtEl>
                                          <p:spTgt spid="5"/>
                                        </p:tgtEl>
                                        <p:attrNameLst>
                                          <p:attrName>ppt_w</p:attrName>
                                        </p:attrNameLst>
                                      </p:cBhvr>
                                      <p:tavLst>
                                        <p:tav tm="0">
                                          <p:val>
                                            <p:fltVal val="0"/>
                                          </p:val>
                                        </p:tav>
                                        <p:tav tm="100000">
                                          <p:val>
                                            <p:strVal val="#ppt_w"/>
                                          </p:val>
                                        </p:tav>
                                      </p:tavLst>
                                    </p:anim>
                                    <p:anim calcmode="lin" valueType="num">
                                      <p:cBhvr>
                                        <p:cTn id="14" dur="1250" fill="hold"/>
                                        <p:tgtEl>
                                          <p:spTgt spid="5"/>
                                        </p:tgtEl>
                                        <p:attrNameLst>
                                          <p:attrName>ppt_h</p:attrName>
                                        </p:attrNameLst>
                                      </p:cBhvr>
                                      <p:tavLst>
                                        <p:tav tm="0">
                                          <p:val>
                                            <p:fltVal val="0"/>
                                          </p:val>
                                        </p:tav>
                                        <p:tav tm="100000">
                                          <p:val>
                                            <p:strVal val="#ppt_h"/>
                                          </p:val>
                                        </p:tav>
                                      </p:tavLst>
                                    </p:anim>
                                    <p:anim calcmode="lin" valueType="num">
                                      <p:cBhvr>
                                        <p:cTn id="15" dur="1250" fill="hold"/>
                                        <p:tgtEl>
                                          <p:spTgt spid="5"/>
                                        </p:tgtEl>
                                        <p:attrNameLst>
                                          <p:attrName>style.rotation</p:attrName>
                                        </p:attrNameLst>
                                      </p:cBhvr>
                                      <p:tavLst>
                                        <p:tav tm="0">
                                          <p:val>
                                            <p:fltVal val="360"/>
                                          </p:val>
                                        </p:tav>
                                        <p:tav tm="100000">
                                          <p:val>
                                            <p:fltVal val="0"/>
                                          </p:val>
                                        </p:tav>
                                      </p:tavLst>
                                    </p:anim>
                                    <p:animEffect transition="in" filter="fade">
                                      <p:cBhvr>
                                        <p:cTn id="16" dur="1250"/>
                                        <p:tgtEl>
                                          <p:spTgt spid="5"/>
                                        </p:tgtEl>
                                      </p:cBhvr>
                                    </p:animEffect>
                                  </p:childTnLst>
                                </p:cTn>
                              </p:par>
                              <p:par>
                                <p:cTn id="17" presetID="23" presetClass="entr" presetSubtype="16"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 calcmode="lin" valueType="num">
                                      <p:cBhvr>
                                        <p:cTn id="19" dur="1500" fill="hold"/>
                                        <p:tgtEl>
                                          <p:spTgt spid="9"/>
                                        </p:tgtEl>
                                        <p:attrNameLst>
                                          <p:attrName>ppt_w</p:attrName>
                                        </p:attrNameLst>
                                      </p:cBhvr>
                                      <p:tavLst>
                                        <p:tav tm="0">
                                          <p:val>
                                            <p:fltVal val="0"/>
                                          </p:val>
                                        </p:tav>
                                        <p:tav tm="100000">
                                          <p:val>
                                            <p:strVal val="#ppt_w"/>
                                          </p:val>
                                        </p:tav>
                                      </p:tavLst>
                                    </p:anim>
                                    <p:anim calcmode="lin" valueType="num">
                                      <p:cBhvr>
                                        <p:cTn id="20" dur="1500" fill="hold"/>
                                        <p:tgtEl>
                                          <p:spTgt spid="9"/>
                                        </p:tgtEl>
                                        <p:attrNameLst>
                                          <p:attrName>ppt_h</p:attrName>
                                        </p:attrNameLst>
                                      </p:cBhvr>
                                      <p:tavLst>
                                        <p:tav tm="0">
                                          <p:val>
                                            <p:fltVal val="0"/>
                                          </p:val>
                                        </p:tav>
                                        <p:tav tm="100000">
                                          <p:val>
                                            <p:strVal val="#ppt_h"/>
                                          </p:val>
                                        </p:tav>
                                      </p:tavLst>
                                    </p:anim>
                                  </p:childTnLst>
                                </p:cTn>
                              </p:par>
                              <p:par>
                                <p:cTn id="21" presetID="53" presetClass="entr" presetSubtype="16" fill="hold" grpId="1" nodeType="withEffect">
                                  <p:stCondLst>
                                    <p:cond delay="1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par>
                                <p:cTn id="26" presetID="53" presetClass="entr" presetSubtype="16" fill="hold" grpId="1" nodeType="withEffect">
                                  <p:stCondLst>
                                    <p:cond delay="150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1" presetClass="path" presetSubtype="0" accel="50000" decel="50000" fill="hold" grpId="0" nodeType="withEffect">
                                  <p:stCondLst>
                                    <p:cond delay="1750"/>
                                  </p:stCondLst>
                                  <p:childTnLst>
                                    <p:animMotion origin="layout" path="M 0.01094 -0.00162 C 0.0875 -0.14745 0.21537 -0.15717 0.29583 -0.02407 C 0.37695 0.11112 0.3806 0.33866 0.30391 0.48426 C 0.22761 0.62963 0.09961 0.63727 0.01914 0.50371 C -0.06172 0.37037 -0.06549 0.14422 0.01094 -0.00162 Z " pathEditMode="relative" rAng="18780000" ptsTypes="AAAAA">
                                      <p:cBhvr>
                                        <p:cTn id="32" dur="3000" fill="hold"/>
                                        <p:tgtEl>
                                          <p:spTgt spid="4"/>
                                        </p:tgtEl>
                                        <p:attrNameLst>
                                          <p:attrName>ppt_x</p:attrName>
                                          <p:attrName>ppt_y</p:attrName>
                                        </p:attrNameLst>
                                      </p:cBhvr>
                                      <p:rCtr x="14687" y="24213"/>
                                    </p:animMotion>
                                  </p:childTnLst>
                                </p:cTn>
                              </p:par>
                              <p:par>
                                <p:cTn id="33" presetID="1" presetClass="path" presetSubtype="0" accel="50000" decel="50000" fill="hold" grpId="0" nodeType="withEffect">
                                  <p:stCondLst>
                                    <p:cond delay="1750"/>
                                  </p:stCondLst>
                                  <p:childTnLst>
                                    <p:animMotion origin="layout" path="M -0.00573 -0.00509 C 0.06875 -0.16551 0.05846 -0.40139 -0.02943 -0.5331 C -0.11823 -0.66366 -0.25026 -0.64144 -0.32565 -0.48241 C -0.40039 -0.32315 -0.38894 -0.08773 -0.3013 0.04305 C -0.21354 0.17546 -0.08164 0.15301 -0.00573 -0.00509 Z " pathEditMode="relative" rAng="18600000" ptsTypes="AAAAA">
                                      <p:cBhvr>
                                        <p:cTn id="34" dur="3000" fill="hold"/>
                                        <p:tgtEl>
                                          <p:spTgt spid="10"/>
                                        </p:tgtEl>
                                        <p:attrNameLst>
                                          <p:attrName>ppt_x</p:attrName>
                                          <p:attrName>ppt_y</p:attrName>
                                        </p:attrNameLst>
                                      </p:cBhvr>
                                      <p:rCtr x="-15951" y="-23958"/>
                                    </p:animMotion>
                                  </p:childTnLst>
                                </p:cTn>
                              </p:par>
                              <p:par>
                                <p:cTn id="35" presetID="23" presetClass="entr" presetSubtype="16" fill="hold" grpId="0" nodeType="withEffect">
                                  <p:stCondLst>
                                    <p:cond delay="1750"/>
                                  </p:stCondLst>
                                  <p:iterate type="lt">
                                    <p:tmPct val="7321"/>
                                  </p:iterate>
                                  <p:childTnLst>
                                    <p:set>
                                      <p:cBhvr>
                                        <p:cTn id="36" dur="1" fill="hold">
                                          <p:stCondLst>
                                            <p:cond delay="0"/>
                                          </p:stCondLst>
                                        </p:cTn>
                                        <p:tgtEl>
                                          <p:spTgt spid="7"/>
                                        </p:tgtEl>
                                        <p:attrNameLst>
                                          <p:attrName>style.visibility</p:attrName>
                                        </p:attrNameLst>
                                      </p:cBhvr>
                                      <p:to>
                                        <p:strVal val="visible"/>
                                      </p:to>
                                    </p:set>
                                    <p:anim calcmode="lin" valueType="num">
                                      <p:cBhvr>
                                        <p:cTn id="37" dur="250" fill="hold"/>
                                        <p:tgtEl>
                                          <p:spTgt spid="7"/>
                                        </p:tgtEl>
                                        <p:attrNameLst>
                                          <p:attrName>ppt_w</p:attrName>
                                        </p:attrNameLst>
                                      </p:cBhvr>
                                      <p:tavLst>
                                        <p:tav tm="0">
                                          <p:val>
                                            <p:fltVal val="0"/>
                                          </p:val>
                                        </p:tav>
                                        <p:tav tm="100000">
                                          <p:val>
                                            <p:strVal val="#ppt_w"/>
                                          </p:val>
                                        </p:tav>
                                      </p:tavLst>
                                    </p:anim>
                                    <p:anim calcmode="lin" valueType="num">
                                      <p:cBhvr>
                                        <p:cTn id="38" dur="250" fill="hold"/>
                                        <p:tgtEl>
                                          <p:spTgt spid="7"/>
                                        </p:tgtEl>
                                        <p:attrNameLst>
                                          <p:attrName>ppt_h</p:attrName>
                                        </p:attrNameLst>
                                      </p:cBhvr>
                                      <p:tavLst>
                                        <p:tav tm="0">
                                          <p:val>
                                            <p:fltVal val="0"/>
                                          </p:val>
                                        </p:tav>
                                        <p:tav tm="100000">
                                          <p:val>
                                            <p:strVal val="#ppt_h"/>
                                          </p:val>
                                        </p:tav>
                                      </p:tavLst>
                                    </p:anim>
                                  </p:childTnLst>
                                </p:cTn>
                              </p:par>
                              <p:par>
                                <p:cTn id="39" presetID="22" presetClass="entr" presetSubtype="4" fill="hold" nodeType="withEffect">
                                  <p:stCondLst>
                                    <p:cond delay="225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1250"/>
                                        <p:tgtEl>
                                          <p:spTgt spid="19"/>
                                        </p:tgtEl>
                                      </p:cBhvr>
                                    </p:animEffect>
                                  </p:childTnLst>
                                </p:cTn>
                              </p:par>
                              <p:par>
                                <p:cTn id="42" presetID="22" presetClass="entr" presetSubtype="4" fill="hold" nodeType="withEffect">
                                  <p:stCondLst>
                                    <p:cond delay="250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1250"/>
                                        <p:tgtEl>
                                          <p:spTgt spid="21"/>
                                        </p:tgtEl>
                                      </p:cBhvr>
                                    </p:animEffect>
                                  </p:childTnLst>
                                </p:cTn>
                              </p:par>
                              <p:par>
                                <p:cTn id="45" presetID="22" presetClass="entr" presetSubtype="4" fill="hold" nodeType="withEffect">
                                  <p:stCondLst>
                                    <p:cond delay="280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1250"/>
                                        <p:tgtEl>
                                          <p:spTgt spid="20"/>
                                        </p:tgtEl>
                                      </p:cBhvr>
                                    </p:animEffect>
                                  </p:childTnLst>
                                </p:cTn>
                              </p:par>
                              <p:par>
                                <p:cTn id="48" presetID="22" presetClass="entr" presetSubtype="4" fill="hold" nodeType="withEffect">
                                  <p:stCondLst>
                                    <p:cond delay="300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1250"/>
                                        <p:tgtEl>
                                          <p:spTgt spid="16"/>
                                        </p:tgtEl>
                                      </p:cBhvr>
                                    </p:animEffect>
                                  </p:childTnLst>
                                </p:cTn>
                              </p:par>
                              <p:par>
                                <p:cTn id="51" presetID="10" presetClass="entr" presetSubtype="0" fill="hold" grpId="0" nodeType="withEffect">
                                  <p:stCondLst>
                                    <p:cond delay="250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7" grpId="0"/>
      <p:bldP spid="9" grpId="0" bldLvl="0" animBg="1"/>
      <p:bldP spid="10" grpId="0" animBg="1"/>
      <p:bldP spid="10" grpId="1"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1090" y="-35304"/>
            <a:ext cx="12179342" cy="6892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7" name="矩形 6"/>
          <p:cNvSpPr/>
          <p:nvPr/>
        </p:nvSpPr>
        <p:spPr>
          <a:xfrm>
            <a:off x="2203" y="2587208"/>
            <a:ext cx="12188229" cy="12372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10000+套</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精品</a:t>
            </a:r>
            <a:r>
              <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2780" b="1" i="0" u="none" strike="noStrike" kern="1200" cap="none" spc="200" normalizeH="0" baseline="0" noProof="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pic>
        <p:nvPicPr>
          <p:cNvPr id="4" name="图片 3" descr="logo"/>
          <p:cNvPicPr>
            <a:picLocks noChangeAspect="1"/>
          </p:cNvPicPr>
          <p:nvPr/>
        </p:nvPicPr>
        <p:blipFill>
          <a:blip r:embed="rId1"/>
          <a:stretch>
            <a:fillRect/>
          </a:stretch>
        </p:blipFill>
        <p:spPr>
          <a:xfrm>
            <a:off x="4843468" y="1400699"/>
            <a:ext cx="2504431" cy="761804"/>
          </a:xfrm>
          <a:prstGeom prst="rect">
            <a:avLst/>
          </a:prstGeom>
        </p:spPr>
      </p:pic>
      <p:sp>
        <p:nvSpPr>
          <p:cNvPr id="5" name="文本框 4"/>
          <p:cNvSpPr txBox="1"/>
          <p:nvPr/>
        </p:nvSpPr>
        <p:spPr>
          <a:xfrm>
            <a:off x="4201012" y="4134306"/>
            <a:ext cx="3799497" cy="1076325"/>
          </a:xfrm>
          <a:prstGeom prst="rect">
            <a:avLst/>
          </a:prstGeom>
          <a:noFill/>
        </p:spPr>
        <p:txBody>
          <a:bodyPr wrap="square" rtlCol="0">
            <a:spAutoFit/>
          </a:bodyPr>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PPT</a:t>
            </a:r>
            <a:r>
              <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营</a:t>
            </a:r>
            <a:endPar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www.pptying.com</a:t>
            </a:r>
            <a:endPar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p:txBody>
      </p:sp>
    </p:spTree>
  </p:cSld>
  <p:clrMapOvr>
    <a:masterClrMapping/>
  </p:clrMapOvr>
  <p:transition spd="med" advClick="0" advTm="0">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3911142" y="865430"/>
            <a:ext cx="4240633" cy="4240633"/>
          </a:xfrm>
          <a:prstGeom prst="ellipse">
            <a:avLst/>
          </a:prstGeom>
          <a:noFill/>
          <a:ln w="76200">
            <a:gradFill>
              <a:gsLst>
                <a:gs pos="35000">
                  <a:schemeClr val="accent1">
                    <a:lumMod val="20000"/>
                    <a:lumOff val="80000"/>
                  </a:schemeClr>
                </a:gs>
                <a:gs pos="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7560000">
            <a:off x="3858584" y="1072610"/>
            <a:ext cx="382478" cy="329723"/>
          </a:xfrm>
          <a:prstGeom prst="triangle">
            <a:avLst/>
          </a:prstGeom>
          <a:gradFill>
            <a:gsLst>
              <a:gs pos="57300">
                <a:schemeClr val="accent1">
                  <a:lumMod val="20000"/>
                  <a:lumOff val="80000"/>
                </a:schemeClr>
              </a:gs>
              <a:gs pos="0">
                <a:srgbClr val="EEB948"/>
              </a:gs>
              <a:gs pos="100000">
                <a:srgbClr val="B16F27"/>
              </a:gs>
            </a:gsLst>
            <a:lin ang="5400000" scaled="1"/>
          </a:gra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080202" y="1042318"/>
            <a:ext cx="3886855" cy="3886855"/>
          </a:xfrm>
          <a:prstGeom prst="ellipse">
            <a:avLst/>
          </a:prstGeom>
          <a:noFill/>
          <a:ln w="28575">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366649" y="5550656"/>
            <a:ext cx="9458621" cy="523220"/>
          </a:xfrm>
          <a:prstGeom prst="rect">
            <a:avLst/>
          </a:prstGeom>
          <a:noFill/>
        </p:spPr>
        <p:txBody>
          <a:bodyPr wrap="square" rtlCol="0">
            <a:spAutoFit/>
          </a:bodyPr>
          <a:lstStyle/>
          <a:p>
            <a:pPr algn="ctr"/>
            <a:r>
              <a:rPr lang="en-US" altLang="zh-CN" sz="1400"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Century Gothic" panose="020B0502020202020204" pitchFamily="34" charset="0"/>
                <a:cs typeface="Segoe UI Semilight" panose="020B0402040204020203" pitchFamily="34" charset="0"/>
              </a:rPr>
              <a:t>Energy and persistence conquer all things. Never underestimate your power to change yourself. You have to believe in yourself. That's the secret of success. Energy and persistence conquer all things</a:t>
            </a:r>
            <a:endParaRPr lang="zh-CN" altLang="en-US" sz="1400"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Century Gothic" panose="020B0502020202020204" pitchFamily="34" charset="0"/>
              <a:cs typeface="Segoe UI Semilight" panose="020B0402040204020203" pitchFamily="34" charset="0"/>
            </a:endParaRPr>
          </a:p>
        </p:txBody>
      </p:sp>
      <p:sp>
        <p:nvSpPr>
          <p:cNvPr id="9" name="文本框 8"/>
          <p:cNvSpPr txBox="1"/>
          <p:nvPr/>
        </p:nvSpPr>
        <p:spPr>
          <a:xfrm>
            <a:off x="4100399" y="2132246"/>
            <a:ext cx="3991201" cy="1538883"/>
          </a:xfrm>
          <a:prstGeom prst="rect">
            <a:avLst/>
          </a:prstGeom>
          <a:noFill/>
          <a:effectLst>
            <a:outerShdw blurRad="50800" dist="63500" dir="2700000" algn="tl" rotWithShape="0">
              <a:prstClr val="black">
                <a:alpha val="40000"/>
              </a:prstClr>
            </a:outerShdw>
          </a:effectLst>
        </p:spPr>
        <p:txBody>
          <a:bodyPr wrap="square" rtlCol="0">
            <a:spAutoFit/>
          </a:bodyPr>
          <a:lstStyle/>
          <a:p>
            <a:pPr algn="ctr"/>
            <a:r>
              <a:rPr lang="en-US" altLang="zh-CN" sz="54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cs typeface="Segoe UI Semilight" panose="020B0402040204020203" pitchFamily="34" charset="0"/>
              </a:rPr>
              <a:t>PART 01</a:t>
            </a:r>
            <a:endParaRPr lang="en-US" altLang="zh-CN" sz="54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cs typeface="Segoe UI Semilight" panose="020B0402040204020203" pitchFamily="34" charset="0"/>
            </a:endParaRPr>
          </a:p>
          <a:p>
            <a:pPr algn="ctr"/>
            <a:r>
              <a:rPr lang="zh-CN" altLang="en-US" sz="40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Segoe UI Semilight" panose="020B0402040204020203" pitchFamily="34" charset="0"/>
                <a:cs typeface="Segoe UI Semilight" panose="020B0402040204020203" pitchFamily="34" charset="0"/>
              </a:rPr>
              <a:t>标题文字添加</a:t>
            </a:r>
            <a:endParaRPr lang="zh-CN" altLang="en-US" sz="40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Segoe UI Semilight" panose="020B0402040204020203" pitchFamily="34" charset="0"/>
              <a:cs typeface="Segoe UI Semilight" panose="020B0402040204020203" pitchFamily="34" charset="0"/>
            </a:endParaRPr>
          </a:p>
        </p:txBody>
      </p:sp>
      <p:sp>
        <p:nvSpPr>
          <p:cNvPr id="10" name="等腰三角形 9"/>
          <p:cNvSpPr/>
          <p:nvPr/>
        </p:nvSpPr>
        <p:spPr>
          <a:xfrm rot="11160000">
            <a:off x="7914793" y="4516184"/>
            <a:ext cx="433912" cy="374063"/>
          </a:xfrm>
          <a:prstGeom prst="triangle">
            <a:avLst/>
          </a:prstGeom>
          <a:gradFill>
            <a:gsLst>
              <a:gs pos="57300">
                <a:schemeClr val="accent1">
                  <a:lumMod val="20000"/>
                  <a:lumOff val="80000"/>
                </a:schemeClr>
              </a:gs>
              <a:gs pos="0">
                <a:srgbClr val="EEB948"/>
              </a:gs>
              <a:gs pos="100000">
                <a:srgbClr val="B16F27"/>
              </a:gs>
            </a:gsLst>
            <a:lin ang="5400000" scaled="1"/>
          </a:gra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flipH="1">
            <a:off x="8156831" y="1173340"/>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1908166" y="3935882"/>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8048597" y="885973"/>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2027386" y="4176010"/>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 calcmode="lin" valueType="num">
                                      <p:cBhvr>
                                        <p:cTn id="9" dur="1250" fill="hold"/>
                                        <p:tgtEl>
                                          <p:spTgt spid="3"/>
                                        </p:tgtEl>
                                        <p:attrNameLst>
                                          <p:attrName>style.rotation</p:attrName>
                                        </p:attrNameLst>
                                      </p:cBhvr>
                                      <p:tavLst>
                                        <p:tav tm="0">
                                          <p:val>
                                            <p:fltVal val="360"/>
                                          </p:val>
                                        </p:tav>
                                        <p:tav tm="100000">
                                          <p:val>
                                            <p:fltVal val="0"/>
                                          </p:val>
                                        </p:tav>
                                      </p:tavLst>
                                    </p:anim>
                                    <p:animEffect transition="in" filter="fade">
                                      <p:cBhvr>
                                        <p:cTn id="10" dur="1250"/>
                                        <p:tgtEl>
                                          <p:spTgt spid="3"/>
                                        </p:tgtEl>
                                      </p:cBhvr>
                                    </p:animEffect>
                                  </p:childTnLst>
                                </p:cTn>
                              </p:par>
                              <p:par>
                                <p:cTn id="11" presetID="49" presetClass="entr" presetSubtype="0" decel="100000" fill="hold" grpId="0" nodeType="withEffect">
                                  <p:stCondLst>
                                    <p:cond delay="6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250" fill="hold"/>
                                        <p:tgtEl>
                                          <p:spTgt spid="5"/>
                                        </p:tgtEl>
                                        <p:attrNameLst>
                                          <p:attrName>ppt_w</p:attrName>
                                        </p:attrNameLst>
                                      </p:cBhvr>
                                      <p:tavLst>
                                        <p:tav tm="0">
                                          <p:val>
                                            <p:fltVal val="0"/>
                                          </p:val>
                                        </p:tav>
                                        <p:tav tm="100000">
                                          <p:val>
                                            <p:strVal val="#ppt_w"/>
                                          </p:val>
                                        </p:tav>
                                      </p:tavLst>
                                    </p:anim>
                                    <p:anim calcmode="lin" valueType="num">
                                      <p:cBhvr>
                                        <p:cTn id="14" dur="1250" fill="hold"/>
                                        <p:tgtEl>
                                          <p:spTgt spid="5"/>
                                        </p:tgtEl>
                                        <p:attrNameLst>
                                          <p:attrName>ppt_h</p:attrName>
                                        </p:attrNameLst>
                                      </p:cBhvr>
                                      <p:tavLst>
                                        <p:tav tm="0">
                                          <p:val>
                                            <p:fltVal val="0"/>
                                          </p:val>
                                        </p:tav>
                                        <p:tav tm="100000">
                                          <p:val>
                                            <p:strVal val="#ppt_h"/>
                                          </p:val>
                                        </p:tav>
                                      </p:tavLst>
                                    </p:anim>
                                    <p:anim calcmode="lin" valueType="num">
                                      <p:cBhvr>
                                        <p:cTn id="15" dur="1250" fill="hold"/>
                                        <p:tgtEl>
                                          <p:spTgt spid="5"/>
                                        </p:tgtEl>
                                        <p:attrNameLst>
                                          <p:attrName>style.rotation</p:attrName>
                                        </p:attrNameLst>
                                      </p:cBhvr>
                                      <p:tavLst>
                                        <p:tav tm="0">
                                          <p:val>
                                            <p:fltVal val="360"/>
                                          </p:val>
                                        </p:tav>
                                        <p:tav tm="100000">
                                          <p:val>
                                            <p:fltVal val="0"/>
                                          </p:val>
                                        </p:tav>
                                      </p:tavLst>
                                    </p:anim>
                                    <p:animEffect transition="in" filter="fade">
                                      <p:cBhvr>
                                        <p:cTn id="16" dur="1250"/>
                                        <p:tgtEl>
                                          <p:spTgt spid="5"/>
                                        </p:tgtEl>
                                      </p:cBhvr>
                                    </p:animEffect>
                                  </p:childTnLst>
                                </p:cTn>
                              </p:par>
                              <p:par>
                                <p:cTn id="17" presetID="23" presetClass="entr" presetSubtype="16"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 calcmode="lin" valueType="num">
                                      <p:cBhvr>
                                        <p:cTn id="19" dur="1500" fill="hold"/>
                                        <p:tgtEl>
                                          <p:spTgt spid="9"/>
                                        </p:tgtEl>
                                        <p:attrNameLst>
                                          <p:attrName>ppt_w</p:attrName>
                                        </p:attrNameLst>
                                      </p:cBhvr>
                                      <p:tavLst>
                                        <p:tav tm="0">
                                          <p:val>
                                            <p:fltVal val="0"/>
                                          </p:val>
                                        </p:tav>
                                        <p:tav tm="100000">
                                          <p:val>
                                            <p:strVal val="#ppt_w"/>
                                          </p:val>
                                        </p:tav>
                                      </p:tavLst>
                                    </p:anim>
                                    <p:anim calcmode="lin" valueType="num">
                                      <p:cBhvr>
                                        <p:cTn id="20" dur="1500" fill="hold"/>
                                        <p:tgtEl>
                                          <p:spTgt spid="9"/>
                                        </p:tgtEl>
                                        <p:attrNameLst>
                                          <p:attrName>ppt_h</p:attrName>
                                        </p:attrNameLst>
                                      </p:cBhvr>
                                      <p:tavLst>
                                        <p:tav tm="0">
                                          <p:val>
                                            <p:fltVal val="0"/>
                                          </p:val>
                                        </p:tav>
                                        <p:tav tm="100000">
                                          <p:val>
                                            <p:strVal val="#ppt_h"/>
                                          </p:val>
                                        </p:tav>
                                      </p:tavLst>
                                    </p:anim>
                                  </p:childTnLst>
                                </p:cTn>
                              </p:par>
                              <p:par>
                                <p:cTn id="21" presetID="53" presetClass="entr" presetSubtype="16" fill="hold" grpId="1" nodeType="withEffect">
                                  <p:stCondLst>
                                    <p:cond delay="1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par>
                                <p:cTn id="26" presetID="53" presetClass="entr" presetSubtype="16" fill="hold" grpId="1" nodeType="withEffect">
                                  <p:stCondLst>
                                    <p:cond delay="150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1" presetClass="path" presetSubtype="0" accel="50000" decel="50000" fill="hold" grpId="0" nodeType="withEffect">
                                  <p:stCondLst>
                                    <p:cond delay="1750"/>
                                  </p:stCondLst>
                                  <p:childTnLst>
                                    <p:animMotion origin="layout" path="M 0.01094 -0.00162 C 0.0875 -0.14745 0.21537 -0.15717 0.29583 -0.02407 C 0.37695 0.11112 0.3806 0.33866 0.30391 0.48426 C 0.22761 0.62963 0.09961 0.63727 0.01914 0.50371 C -0.06172 0.37037 -0.06549 0.14422 0.01094 -0.00162 Z " pathEditMode="relative" rAng="18780000" ptsTypes="AAAAA">
                                      <p:cBhvr>
                                        <p:cTn id="32" dur="3000" fill="hold"/>
                                        <p:tgtEl>
                                          <p:spTgt spid="4"/>
                                        </p:tgtEl>
                                        <p:attrNameLst>
                                          <p:attrName>ppt_x</p:attrName>
                                          <p:attrName>ppt_y</p:attrName>
                                        </p:attrNameLst>
                                      </p:cBhvr>
                                      <p:rCtr x="14687" y="24213"/>
                                    </p:animMotion>
                                  </p:childTnLst>
                                </p:cTn>
                              </p:par>
                              <p:par>
                                <p:cTn id="33" presetID="1" presetClass="path" presetSubtype="0" accel="50000" decel="50000" fill="hold" grpId="0" nodeType="withEffect">
                                  <p:stCondLst>
                                    <p:cond delay="1750"/>
                                  </p:stCondLst>
                                  <p:childTnLst>
                                    <p:animMotion origin="layout" path="M -0.00573 -0.00509 C 0.06875 -0.16551 0.05846 -0.40139 -0.02943 -0.5331 C -0.11823 -0.66366 -0.25026 -0.64144 -0.32565 -0.48241 C -0.40039 -0.32315 -0.38894 -0.08773 -0.3013 0.04305 C -0.21354 0.17546 -0.08164 0.15301 -0.00573 -0.00509 Z " pathEditMode="relative" rAng="18600000" ptsTypes="AAAAA">
                                      <p:cBhvr>
                                        <p:cTn id="34" dur="3000" fill="hold"/>
                                        <p:tgtEl>
                                          <p:spTgt spid="10"/>
                                        </p:tgtEl>
                                        <p:attrNameLst>
                                          <p:attrName>ppt_x</p:attrName>
                                          <p:attrName>ppt_y</p:attrName>
                                        </p:attrNameLst>
                                      </p:cBhvr>
                                      <p:rCtr x="-15951" y="-23958"/>
                                    </p:animMotion>
                                  </p:childTnLst>
                                </p:cTn>
                              </p:par>
                              <p:par>
                                <p:cTn id="35" presetID="23" presetClass="entr" presetSubtype="16" fill="hold" grpId="0" nodeType="withEffect">
                                  <p:stCondLst>
                                    <p:cond delay="1750"/>
                                  </p:stCondLst>
                                  <p:iterate type="lt">
                                    <p:tmPct val="7321"/>
                                  </p:iterate>
                                  <p:childTnLst>
                                    <p:set>
                                      <p:cBhvr>
                                        <p:cTn id="36" dur="1" fill="hold">
                                          <p:stCondLst>
                                            <p:cond delay="0"/>
                                          </p:stCondLst>
                                        </p:cTn>
                                        <p:tgtEl>
                                          <p:spTgt spid="7"/>
                                        </p:tgtEl>
                                        <p:attrNameLst>
                                          <p:attrName>style.visibility</p:attrName>
                                        </p:attrNameLst>
                                      </p:cBhvr>
                                      <p:to>
                                        <p:strVal val="visible"/>
                                      </p:to>
                                    </p:set>
                                    <p:anim calcmode="lin" valueType="num">
                                      <p:cBhvr>
                                        <p:cTn id="37" dur="250" fill="hold"/>
                                        <p:tgtEl>
                                          <p:spTgt spid="7"/>
                                        </p:tgtEl>
                                        <p:attrNameLst>
                                          <p:attrName>ppt_w</p:attrName>
                                        </p:attrNameLst>
                                      </p:cBhvr>
                                      <p:tavLst>
                                        <p:tav tm="0">
                                          <p:val>
                                            <p:fltVal val="0"/>
                                          </p:val>
                                        </p:tav>
                                        <p:tav tm="100000">
                                          <p:val>
                                            <p:strVal val="#ppt_w"/>
                                          </p:val>
                                        </p:tav>
                                      </p:tavLst>
                                    </p:anim>
                                    <p:anim calcmode="lin" valueType="num">
                                      <p:cBhvr>
                                        <p:cTn id="38" dur="250" fill="hold"/>
                                        <p:tgtEl>
                                          <p:spTgt spid="7"/>
                                        </p:tgtEl>
                                        <p:attrNameLst>
                                          <p:attrName>ppt_h</p:attrName>
                                        </p:attrNameLst>
                                      </p:cBhvr>
                                      <p:tavLst>
                                        <p:tav tm="0">
                                          <p:val>
                                            <p:fltVal val="0"/>
                                          </p:val>
                                        </p:tav>
                                        <p:tav tm="100000">
                                          <p:val>
                                            <p:strVal val="#ppt_h"/>
                                          </p:val>
                                        </p:tav>
                                      </p:tavLst>
                                    </p:anim>
                                  </p:childTnLst>
                                </p:cTn>
                              </p:par>
                              <p:par>
                                <p:cTn id="39" presetID="22" presetClass="entr" presetSubtype="4" fill="hold" nodeType="withEffect">
                                  <p:stCondLst>
                                    <p:cond delay="225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1250"/>
                                        <p:tgtEl>
                                          <p:spTgt spid="19"/>
                                        </p:tgtEl>
                                      </p:cBhvr>
                                    </p:animEffect>
                                  </p:childTnLst>
                                </p:cTn>
                              </p:par>
                              <p:par>
                                <p:cTn id="42" presetID="22" presetClass="entr" presetSubtype="4" fill="hold" nodeType="withEffect">
                                  <p:stCondLst>
                                    <p:cond delay="250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1250"/>
                                        <p:tgtEl>
                                          <p:spTgt spid="21"/>
                                        </p:tgtEl>
                                      </p:cBhvr>
                                    </p:animEffect>
                                  </p:childTnLst>
                                </p:cTn>
                              </p:par>
                              <p:par>
                                <p:cTn id="45" presetID="22" presetClass="entr" presetSubtype="4" fill="hold" nodeType="withEffect">
                                  <p:stCondLst>
                                    <p:cond delay="280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1250"/>
                                        <p:tgtEl>
                                          <p:spTgt spid="20"/>
                                        </p:tgtEl>
                                      </p:cBhvr>
                                    </p:animEffect>
                                  </p:childTnLst>
                                </p:cTn>
                              </p:par>
                              <p:par>
                                <p:cTn id="48" presetID="22" presetClass="entr" presetSubtype="4" fill="hold" nodeType="withEffect">
                                  <p:stCondLst>
                                    <p:cond delay="300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7" grpId="0"/>
      <p:bldP spid="9" grpId="0"/>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06704" y="2417668"/>
            <a:ext cx="6530796" cy="2862322"/>
          </a:xfrm>
          <a:prstGeom prst="rect">
            <a:avLst/>
          </a:prstGeom>
          <a:noFill/>
        </p:spPr>
        <p:txBody>
          <a:bodyPr wrap="square" rtlCol="0">
            <a:spAutoFit/>
            <a:scene3d>
              <a:camera prst="orthographicFront"/>
              <a:lightRig rig="threePt" dir="t"/>
            </a:scene3d>
            <a:sp3d contourW="12700"/>
          </a:bodyPr>
          <a:lstStyle/>
          <a:p>
            <a:pPr algn="just">
              <a:lnSpc>
                <a:spcPct val="150000"/>
              </a:lnSpc>
            </a:pPr>
            <a:r>
              <a:rPr lang="zh-CN" altLang="en-US" sz="2000" b="1" dirty="0">
                <a:gradFill flip="none" rotWithShape="1">
                  <a:gsLst>
                    <a:gs pos="52300">
                      <a:schemeClr val="accent1">
                        <a:lumMod val="20000"/>
                        <a:lumOff val="80000"/>
                      </a:schemeClr>
                    </a:gs>
                    <a:gs pos="0">
                      <a:srgbClr val="E3B43B"/>
                    </a:gs>
                    <a:gs pos="100000">
                      <a:srgbClr val="8B6735"/>
                    </a:gs>
                  </a:gsLst>
                  <a:lin ang="5400000" scaled="1"/>
                  <a:tileRect/>
                </a:gradFill>
              </a:rPr>
              <a:t>回顾这一年的工作，在取得成绩的同时，我们也找到了工作中的不足和问题，主要反映于</a:t>
            </a:r>
            <a:r>
              <a:rPr lang="en-US" altLang="zh-CN" sz="2000" b="1" dirty="0">
                <a:gradFill flip="none" rotWithShape="1">
                  <a:gsLst>
                    <a:gs pos="52300">
                      <a:schemeClr val="accent1">
                        <a:lumMod val="20000"/>
                        <a:lumOff val="80000"/>
                      </a:schemeClr>
                    </a:gs>
                    <a:gs pos="0">
                      <a:srgbClr val="E3B43B"/>
                    </a:gs>
                    <a:gs pos="100000">
                      <a:srgbClr val="8B6735"/>
                    </a:gs>
                  </a:gsLst>
                  <a:lin ang="5400000" scaled="1"/>
                  <a:tileRect/>
                </a:gradFill>
              </a:rPr>
              <a:t>xx</a:t>
            </a:r>
            <a:r>
              <a:rPr lang="zh-CN" altLang="en-US" sz="2000" b="1" dirty="0">
                <a:gradFill flip="none" rotWithShape="1">
                  <a:gsLst>
                    <a:gs pos="52300">
                      <a:schemeClr val="accent1">
                        <a:lumMod val="20000"/>
                        <a:lumOff val="80000"/>
                      </a:schemeClr>
                    </a:gs>
                    <a:gs pos="0">
                      <a:srgbClr val="E3B43B"/>
                    </a:gs>
                    <a:gs pos="100000">
                      <a:srgbClr val="8B6735"/>
                    </a:gs>
                  </a:gsLst>
                  <a:lin ang="5400000" scaled="1"/>
                  <a:tileRect/>
                </a:gradFill>
              </a:rPr>
              <a:t>及</a:t>
            </a:r>
            <a:r>
              <a:rPr lang="en-US" altLang="zh-CN" sz="2000" b="1" dirty="0">
                <a:gradFill flip="none" rotWithShape="1">
                  <a:gsLst>
                    <a:gs pos="52300">
                      <a:schemeClr val="accent1">
                        <a:lumMod val="20000"/>
                        <a:lumOff val="80000"/>
                      </a:schemeClr>
                    </a:gs>
                    <a:gs pos="0">
                      <a:srgbClr val="E3B43B"/>
                    </a:gs>
                    <a:gs pos="100000">
                      <a:srgbClr val="8B6735"/>
                    </a:gs>
                  </a:gsLst>
                  <a:lin ang="5400000" scaled="1"/>
                  <a:tileRect/>
                </a:gradFill>
              </a:rPr>
              <a:t>xxx</a:t>
            </a:r>
            <a:r>
              <a:rPr lang="zh-CN" altLang="en-US" sz="2000" b="1" dirty="0">
                <a:gradFill flip="none" rotWithShape="1">
                  <a:gsLst>
                    <a:gs pos="52300">
                      <a:schemeClr val="accent1">
                        <a:lumMod val="20000"/>
                        <a:lumOff val="80000"/>
                      </a:schemeClr>
                    </a:gs>
                    <a:gs pos="0">
                      <a:srgbClr val="E3B43B"/>
                    </a:gs>
                    <a:gs pos="100000">
                      <a:srgbClr val="8B6735"/>
                    </a:gs>
                  </a:gsLst>
                  <a:lin ang="5400000" scaled="1"/>
                  <a:tileRect/>
                </a:gradFill>
              </a:rPr>
              <a:t>的风格、定型还有待进一步探索，尤其是网上的公司产品库充分体现我们</a:t>
            </a:r>
            <a:r>
              <a:rPr lang="en-US" altLang="zh-CN" sz="2000" b="1" dirty="0" err="1">
                <a:gradFill flip="none" rotWithShape="1">
                  <a:gsLst>
                    <a:gs pos="52300">
                      <a:schemeClr val="accent1">
                        <a:lumMod val="20000"/>
                        <a:lumOff val="80000"/>
                      </a:schemeClr>
                    </a:gs>
                    <a:gs pos="0">
                      <a:srgbClr val="E3B43B"/>
                    </a:gs>
                    <a:gs pos="100000">
                      <a:srgbClr val="8B6735"/>
                    </a:gs>
                  </a:gsLst>
                  <a:lin ang="5400000" scaled="1"/>
                  <a:tileRect/>
                </a:gradFill>
              </a:rPr>
              <a:t>xxxxx</a:t>
            </a:r>
            <a:r>
              <a:rPr lang="zh-CN" altLang="en-US" sz="2000" b="1" dirty="0">
                <a:gradFill flip="none" rotWithShape="1">
                  <a:gsLst>
                    <a:gs pos="52300">
                      <a:schemeClr val="accent1">
                        <a:lumMod val="20000"/>
                        <a:lumOff val="80000"/>
                      </a:schemeClr>
                    </a:gs>
                    <a:gs pos="0">
                      <a:srgbClr val="E3B43B"/>
                    </a:gs>
                    <a:gs pos="100000">
                      <a:srgbClr val="8B6735"/>
                    </a:gs>
                  </a:gsLst>
                  <a:lin ang="5400000" scaled="1"/>
                  <a:tileRect/>
                </a:gradFill>
              </a:rPr>
              <a:t>和我们这个平台能为客户提供良好的商机和快捷方便的信息、导航的功能发挥。展望新的一年，我们将继续努力，力争各项工作更上一个新台阶。</a:t>
            </a:r>
            <a:endParaRPr lang="zh-CN" altLang="en-US" sz="2000" b="1" dirty="0">
              <a:gradFill flip="none" rotWithShape="1">
                <a:gsLst>
                  <a:gs pos="52300">
                    <a:schemeClr val="accent1">
                      <a:lumMod val="20000"/>
                      <a:lumOff val="80000"/>
                    </a:schemeClr>
                  </a:gs>
                  <a:gs pos="0">
                    <a:srgbClr val="E3B43B"/>
                  </a:gs>
                  <a:gs pos="100000">
                    <a:srgbClr val="8B6735"/>
                  </a:gs>
                </a:gsLst>
                <a:lin ang="5400000" scaled="1"/>
                <a:tileRect/>
              </a:gradFill>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43901" y="2361804"/>
            <a:ext cx="2692399" cy="2918186"/>
          </a:xfrm>
          <a:prstGeom prst="rect">
            <a:avLst/>
          </a:prstGeom>
        </p:spPr>
      </p:pic>
      <p:grpSp>
        <p:nvGrpSpPr>
          <p:cNvPr id="2" name="组合 1"/>
          <p:cNvGrpSpPr/>
          <p:nvPr/>
        </p:nvGrpSpPr>
        <p:grpSpPr>
          <a:xfrm>
            <a:off x="874713" y="291823"/>
            <a:ext cx="3807891" cy="717646"/>
            <a:chOff x="874713" y="291823"/>
            <a:chExt cx="3807891" cy="717646"/>
          </a:xfrm>
        </p:grpSpPr>
        <p:sp>
          <p:nvSpPr>
            <p:cNvPr id="6" name="文本框 5"/>
            <p:cNvSpPr txBox="1"/>
            <p:nvPr/>
          </p:nvSpPr>
          <p:spPr>
            <a:xfrm>
              <a:off x="874714" y="291823"/>
              <a:ext cx="2646878" cy="584775"/>
            </a:xfrm>
            <a:prstGeom prst="rect">
              <a:avLst/>
            </a:prstGeom>
            <a:noFill/>
          </p:spPr>
          <p:txBody>
            <a:bodyPr wrap="none" rtlCol="0">
              <a:spAutoFit/>
              <a:scene3d>
                <a:camera prst="orthographicFront"/>
                <a:lightRig rig="threePt" dir="t"/>
              </a:scene3d>
              <a:sp3d contourW="12700"/>
            </a:bodyPr>
            <a:lstStyle/>
            <a:p>
              <a:r>
                <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7" name="文本框 6"/>
            <p:cNvSpPr txBox="1"/>
            <p:nvPr/>
          </p:nvSpPr>
          <p:spPr>
            <a:xfrm>
              <a:off x="874713" y="749141"/>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占位符 29"/>
          <p:cNvPicPr>
            <a:picLocks noGrp="1" noChangeAspect="1"/>
          </p:cNvPicPr>
          <p:nvPr>
            <p:ph type="pic" sz="quarter" idx="4294967295"/>
          </p:nvPr>
        </p:nvPicPr>
        <p:blipFill>
          <a:blip r:embed="rId1" cstate="print">
            <a:extLst>
              <a:ext uri="{28A0092B-C50C-407E-A947-70E740481C1C}">
                <a14:useLocalDpi xmlns:a14="http://schemas.microsoft.com/office/drawing/2010/main" val="0"/>
              </a:ext>
            </a:extLst>
          </a:blip>
          <a:srcRect l="16506" r="16506"/>
          <a:stretch>
            <a:fillRect/>
          </a:stretch>
        </p:blipFill>
        <p:spPr>
          <a:xfrm>
            <a:off x="1117598" y="1913441"/>
            <a:ext cx="4121151" cy="3929063"/>
          </a:xfrm>
          <a:prstGeom prst="rect">
            <a:avLst/>
          </a:prstGeom>
          <a:ln>
            <a:gradFill>
              <a:gsLst>
                <a:gs pos="0">
                  <a:srgbClr val="EAD074"/>
                </a:gs>
                <a:gs pos="43000">
                  <a:srgbClr val="9D611F"/>
                </a:gs>
                <a:gs pos="74000">
                  <a:srgbClr val="EAD074"/>
                </a:gs>
                <a:gs pos="100000">
                  <a:srgbClr val="9D611F"/>
                </a:gs>
              </a:gsLst>
              <a:lin ang="5400000" scaled="1"/>
            </a:gradFill>
          </a:ln>
        </p:spPr>
      </p:pic>
      <p:grpSp>
        <p:nvGrpSpPr>
          <p:cNvPr id="13" name="组合 12"/>
          <p:cNvGrpSpPr/>
          <p:nvPr/>
        </p:nvGrpSpPr>
        <p:grpSpPr>
          <a:xfrm>
            <a:off x="5580711" y="1913441"/>
            <a:ext cx="5341650" cy="1741720"/>
            <a:chOff x="2677264" y="1996356"/>
            <a:chExt cx="5341650" cy="1741720"/>
          </a:xfrm>
        </p:grpSpPr>
        <p:sp>
          <p:nvSpPr>
            <p:cNvPr id="14" name="矩形 13"/>
            <p:cNvSpPr/>
            <p:nvPr/>
          </p:nvSpPr>
          <p:spPr>
            <a:xfrm>
              <a:off x="2677264" y="2375395"/>
              <a:ext cx="5341650" cy="136268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gradFill flip="none" rotWithShape="1">
                    <a:gsLst>
                      <a:gs pos="0">
                        <a:srgbClr val="EAD074"/>
                      </a:gs>
                      <a:gs pos="100000">
                        <a:srgbClr val="9D611F"/>
                      </a:gs>
                    </a:gsLst>
                    <a:lin ang="2700000" scaled="1"/>
                    <a:tileRect/>
                  </a:gradFill>
                </a:rPr>
                <a:t>某某科技发展公司是全球领先的综合通信解决方案提供商。公司将为全球</a:t>
              </a:r>
              <a:r>
                <a:rPr lang="en-US" altLang="zh-CN" sz="1400" dirty="0">
                  <a:gradFill flip="none" rotWithShape="1">
                    <a:gsLst>
                      <a:gs pos="0">
                        <a:srgbClr val="EAD074"/>
                      </a:gs>
                      <a:gs pos="100000">
                        <a:srgbClr val="9D611F"/>
                      </a:gs>
                    </a:gsLst>
                    <a:lin ang="2700000" scaled="1"/>
                    <a:tileRect/>
                  </a:gradFill>
                </a:rPr>
                <a:t>160</a:t>
              </a:r>
              <a:r>
                <a:rPr lang="zh-CN" altLang="en-US" sz="1400" dirty="0">
                  <a:gradFill flip="none" rotWithShape="1">
                    <a:gsLst>
                      <a:gs pos="0">
                        <a:srgbClr val="EAD074"/>
                      </a:gs>
                      <a:gs pos="100000">
                        <a:srgbClr val="9D611F"/>
                      </a:gs>
                    </a:gsLst>
                    <a:lin ang="2700000" scaled="1"/>
                    <a:tileRect/>
                  </a:gradFill>
                </a:rPr>
                <a:t>多个国家和地区的电信运营商和企业网客户提供创新技术与产品解决方案，让全世界用户享有语音、数据、多媒体、无线宽带等全方位沟通。公司成立于</a:t>
              </a:r>
              <a:r>
                <a:rPr lang="en-US" altLang="zh-CN" sz="1400" dirty="0">
                  <a:gradFill flip="none" rotWithShape="1">
                    <a:gsLst>
                      <a:gs pos="0">
                        <a:srgbClr val="EAD074"/>
                      </a:gs>
                      <a:gs pos="100000">
                        <a:srgbClr val="9D611F"/>
                      </a:gs>
                    </a:gsLst>
                    <a:lin ang="2700000" scaled="1"/>
                    <a:tileRect/>
                  </a:gradFill>
                </a:rPr>
                <a:t>2013</a:t>
              </a:r>
              <a:r>
                <a:rPr lang="zh-CN" altLang="en-US" sz="1400" dirty="0">
                  <a:gradFill flip="none" rotWithShape="1">
                    <a:gsLst>
                      <a:gs pos="0">
                        <a:srgbClr val="EAD074"/>
                      </a:gs>
                      <a:gs pos="100000">
                        <a:srgbClr val="9D611F"/>
                      </a:gs>
                    </a:gsLst>
                    <a:lin ang="2700000" scaled="1"/>
                    <a:tileRect/>
                  </a:gradFill>
                </a:rPr>
                <a:t>年</a:t>
              </a:r>
              <a:r>
                <a:rPr lang="en-US" altLang="zh-CN" sz="1400" dirty="0">
                  <a:gradFill flip="none" rotWithShape="1">
                    <a:gsLst>
                      <a:gs pos="0">
                        <a:srgbClr val="EAD074"/>
                      </a:gs>
                      <a:gs pos="100000">
                        <a:srgbClr val="9D611F"/>
                      </a:gs>
                    </a:gsLst>
                    <a:lin ang="2700000" scaled="1"/>
                    <a:tileRect/>
                  </a:gradFill>
                </a:rPr>
                <a:t>,</a:t>
              </a:r>
              <a:r>
                <a:rPr lang="zh-CN" altLang="en-US" sz="1400" dirty="0">
                  <a:gradFill flip="none" rotWithShape="1">
                    <a:gsLst>
                      <a:gs pos="0">
                        <a:srgbClr val="EAD074"/>
                      </a:gs>
                      <a:gs pos="100000">
                        <a:srgbClr val="9D611F"/>
                      </a:gs>
                    </a:gsLst>
                    <a:lin ang="2700000" scaled="1"/>
                    <a:tileRect/>
                  </a:gradFill>
                </a:rPr>
                <a:t>未来将在香港和深圳两地上，是中国最大的通信设备上市公司。</a:t>
              </a:r>
              <a:endParaRPr lang="zh-CN" altLang="en-US" sz="1400" dirty="0">
                <a:gradFill flip="none" rotWithShape="1">
                  <a:gsLst>
                    <a:gs pos="0">
                      <a:srgbClr val="EAD074"/>
                    </a:gs>
                    <a:gs pos="100000">
                      <a:srgbClr val="9D611F"/>
                    </a:gs>
                  </a:gsLst>
                  <a:lin ang="2700000" scaled="1"/>
                  <a:tileRect/>
                </a:gradFill>
              </a:endParaRPr>
            </a:p>
          </p:txBody>
        </p:sp>
        <p:sp>
          <p:nvSpPr>
            <p:cNvPr id="15" name="矩形 14"/>
            <p:cNvSpPr/>
            <p:nvPr/>
          </p:nvSpPr>
          <p:spPr>
            <a:xfrm>
              <a:off x="2677265" y="1996356"/>
              <a:ext cx="2084387" cy="39613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dirty="0">
                  <a:gradFill flip="none" rotWithShape="1">
                    <a:gsLst>
                      <a:gs pos="0">
                        <a:srgbClr val="EAD074"/>
                      </a:gs>
                      <a:gs pos="100000">
                        <a:srgbClr val="9D611F"/>
                      </a:gs>
                    </a:gsLst>
                    <a:lin ang="2700000" scaled="1"/>
                    <a:tileRect/>
                  </a:gradFill>
                </a:rPr>
                <a:t>关于我们公司</a:t>
              </a:r>
              <a:endParaRPr lang="zh-CN" altLang="en-US" b="1" dirty="0">
                <a:gradFill flip="none" rotWithShape="1">
                  <a:gsLst>
                    <a:gs pos="0">
                      <a:srgbClr val="EAD074"/>
                    </a:gs>
                    <a:gs pos="100000">
                      <a:srgbClr val="9D611F"/>
                    </a:gs>
                  </a:gsLst>
                  <a:lin ang="2700000" scaled="1"/>
                  <a:tileRect/>
                </a:gradFill>
              </a:endParaRPr>
            </a:p>
          </p:txBody>
        </p:sp>
      </p:grpSp>
      <p:grpSp>
        <p:nvGrpSpPr>
          <p:cNvPr id="16" name="组合 15"/>
          <p:cNvGrpSpPr/>
          <p:nvPr/>
        </p:nvGrpSpPr>
        <p:grpSpPr>
          <a:xfrm>
            <a:off x="5580711" y="3844477"/>
            <a:ext cx="5341650" cy="1997435"/>
            <a:chOff x="2677264" y="1983477"/>
            <a:chExt cx="5341650" cy="1997435"/>
          </a:xfrm>
        </p:grpSpPr>
        <p:sp>
          <p:nvSpPr>
            <p:cNvPr id="17" name="矩形 16"/>
            <p:cNvSpPr/>
            <p:nvPr/>
          </p:nvSpPr>
          <p:spPr>
            <a:xfrm>
              <a:off x="2677264" y="2359699"/>
              <a:ext cx="5341650" cy="1621213"/>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gradFill flip="none" rotWithShape="1">
                    <a:gsLst>
                      <a:gs pos="0">
                        <a:srgbClr val="EAD074"/>
                      </a:gs>
                      <a:gs pos="100000">
                        <a:srgbClr val="9D611F"/>
                      </a:gs>
                    </a:gsLst>
                    <a:lin ang="2700000" scaled="1"/>
                    <a:tileRect/>
                  </a:gradFill>
                </a:rPr>
                <a:t>我们是</a:t>
              </a:r>
              <a:r>
                <a:rPr lang="en-US" altLang="zh-CN" sz="1400" dirty="0">
                  <a:gradFill flip="none" rotWithShape="1">
                    <a:gsLst>
                      <a:gs pos="0">
                        <a:srgbClr val="EAD074"/>
                      </a:gs>
                      <a:gs pos="100000">
                        <a:srgbClr val="9D611F"/>
                      </a:gs>
                    </a:gsLst>
                    <a:lin ang="2700000" scaled="1"/>
                    <a:tileRect/>
                  </a:gradFill>
                </a:rPr>
                <a:t>-</a:t>
              </a:r>
              <a:r>
                <a:rPr lang="zh-CN" altLang="en-US" sz="1400" dirty="0">
                  <a:gradFill flip="none" rotWithShape="1">
                    <a:gsLst>
                      <a:gs pos="0">
                        <a:srgbClr val="EAD074"/>
                      </a:gs>
                      <a:gs pos="100000">
                        <a:srgbClr val="9D611F"/>
                      </a:gs>
                    </a:gsLst>
                    <a:lin ang="2700000" scaled="1"/>
                    <a:tileRect/>
                  </a:gradFill>
                </a:rPr>
                <a:t>支专业的团队。我们的成员拥有多年的信息安全专业技术背景，来自国内知名安全公司的一线骨干。</a:t>
              </a:r>
              <a:endParaRPr lang="zh-CN" altLang="en-US" sz="1400" dirty="0">
                <a:gradFill flip="none" rotWithShape="1">
                  <a:gsLst>
                    <a:gs pos="0">
                      <a:srgbClr val="EAD074"/>
                    </a:gs>
                    <a:gs pos="100000">
                      <a:srgbClr val="9D611F"/>
                    </a:gs>
                  </a:gsLst>
                  <a:lin ang="2700000" scaled="1"/>
                  <a:tileRect/>
                </a:gradFill>
              </a:endParaRPr>
            </a:p>
            <a:p>
              <a:pPr algn="just">
                <a:lnSpc>
                  <a:spcPct val="120000"/>
                </a:lnSpc>
              </a:pPr>
              <a:r>
                <a:rPr lang="zh-CN" altLang="en-US" sz="1400" dirty="0">
                  <a:gradFill flip="none" rotWithShape="1">
                    <a:gsLst>
                      <a:gs pos="0">
                        <a:srgbClr val="EAD074"/>
                      </a:gs>
                      <a:gs pos="100000">
                        <a:srgbClr val="9D611F"/>
                      </a:gs>
                    </a:gsLst>
                    <a:lin ang="2700000" scaled="1"/>
                    <a:tileRect/>
                  </a:gradFill>
                </a:rPr>
                <a:t>我们是</a:t>
              </a:r>
              <a:r>
                <a:rPr lang="en-US" altLang="zh-CN" sz="1400" dirty="0">
                  <a:gradFill flip="none" rotWithShape="1">
                    <a:gsLst>
                      <a:gs pos="0">
                        <a:srgbClr val="EAD074"/>
                      </a:gs>
                      <a:gs pos="100000">
                        <a:srgbClr val="9D611F"/>
                      </a:gs>
                    </a:gsLst>
                    <a:lin ang="2700000" scaled="1"/>
                    <a:tileRect/>
                  </a:gradFill>
                </a:rPr>
                <a:t>-</a:t>
              </a:r>
              <a:r>
                <a:rPr lang="zh-CN" altLang="en-US" sz="1400" dirty="0">
                  <a:gradFill flip="none" rotWithShape="1">
                    <a:gsLst>
                      <a:gs pos="0">
                        <a:srgbClr val="EAD074"/>
                      </a:gs>
                      <a:gs pos="100000">
                        <a:srgbClr val="9D611F"/>
                      </a:gs>
                    </a:gsLst>
                    <a:lin ang="2700000" scaled="1"/>
                    <a:tileRect/>
                  </a:gradFill>
                </a:rPr>
                <a:t>支年轻的团队。我们的平均年龄仅有</a:t>
              </a:r>
              <a:r>
                <a:rPr lang="en-US" altLang="zh-CN" sz="1400" dirty="0">
                  <a:gradFill flip="none" rotWithShape="1">
                    <a:gsLst>
                      <a:gs pos="0">
                        <a:srgbClr val="EAD074"/>
                      </a:gs>
                      <a:gs pos="100000">
                        <a:srgbClr val="9D611F"/>
                      </a:gs>
                    </a:gsLst>
                    <a:lin ang="2700000" scaled="1"/>
                    <a:tileRect/>
                  </a:gradFill>
                </a:rPr>
                <a:t>26</a:t>
              </a:r>
              <a:r>
                <a:rPr lang="zh-CN" altLang="en-US" sz="1400" dirty="0">
                  <a:gradFill flip="none" rotWithShape="1">
                    <a:gsLst>
                      <a:gs pos="0">
                        <a:srgbClr val="EAD074"/>
                      </a:gs>
                      <a:gs pos="100000">
                        <a:srgbClr val="9D611F"/>
                      </a:gs>
                    </a:gsLst>
                    <a:lin ang="2700000" scaled="1"/>
                    <a:tileRect/>
                  </a:gradFill>
                </a:rPr>
                <a:t>岁，充满了朝气和创新精神。</a:t>
              </a:r>
              <a:endParaRPr lang="zh-CN" altLang="en-US" sz="1400" dirty="0">
                <a:gradFill flip="none" rotWithShape="1">
                  <a:gsLst>
                    <a:gs pos="0">
                      <a:srgbClr val="EAD074"/>
                    </a:gs>
                    <a:gs pos="100000">
                      <a:srgbClr val="9D611F"/>
                    </a:gs>
                  </a:gsLst>
                  <a:lin ang="2700000" scaled="1"/>
                  <a:tileRect/>
                </a:gradFill>
              </a:endParaRPr>
            </a:p>
            <a:p>
              <a:pPr algn="just">
                <a:lnSpc>
                  <a:spcPct val="120000"/>
                </a:lnSpc>
              </a:pPr>
              <a:r>
                <a:rPr lang="zh-CN" altLang="en-US" sz="1400" dirty="0">
                  <a:gradFill flip="none" rotWithShape="1">
                    <a:gsLst>
                      <a:gs pos="0">
                        <a:srgbClr val="EAD074"/>
                      </a:gs>
                      <a:gs pos="100000">
                        <a:srgbClr val="9D611F"/>
                      </a:gs>
                    </a:gsLst>
                    <a:lin ang="2700000" scaled="1"/>
                    <a:tileRect/>
                  </a:gradFill>
                </a:rPr>
                <a:t>我们是</a:t>
              </a:r>
              <a:r>
                <a:rPr lang="en-US" altLang="zh-CN" sz="1400" dirty="0">
                  <a:gradFill flip="none" rotWithShape="1">
                    <a:gsLst>
                      <a:gs pos="0">
                        <a:srgbClr val="EAD074"/>
                      </a:gs>
                      <a:gs pos="100000">
                        <a:srgbClr val="9D611F"/>
                      </a:gs>
                    </a:gsLst>
                    <a:lin ang="2700000" scaled="1"/>
                    <a:tileRect/>
                  </a:gradFill>
                </a:rPr>
                <a:t>-</a:t>
              </a:r>
              <a:r>
                <a:rPr lang="zh-CN" altLang="en-US" sz="1400" dirty="0">
                  <a:gradFill flip="none" rotWithShape="1">
                    <a:gsLst>
                      <a:gs pos="0">
                        <a:srgbClr val="EAD074"/>
                      </a:gs>
                      <a:gs pos="100000">
                        <a:srgbClr val="9D611F"/>
                      </a:gs>
                    </a:gsLst>
                    <a:lin ang="2700000" scaled="1"/>
                    <a:tileRect/>
                  </a:gradFill>
                </a:rPr>
                <a:t>支专注的团队。我们坚信，安全的品牌源自客户的信任。只有专注，才能做好安全。</a:t>
              </a:r>
              <a:endParaRPr lang="zh-CN" altLang="en-US" sz="1400" dirty="0">
                <a:gradFill flip="none" rotWithShape="1">
                  <a:gsLst>
                    <a:gs pos="0">
                      <a:srgbClr val="EAD074"/>
                    </a:gs>
                    <a:gs pos="100000">
                      <a:srgbClr val="9D611F"/>
                    </a:gs>
                  </a:gsLst>
                  <a:lin ang="2700000" scaled="1"/>
                  <a:tileRect/>
                </a:gradFill>
              </a:endParaRPr>
            </a:p>
          </p:txBody>
        </p:sp>
        <p:sp>
          <p:nvSpPr>
            <p:cNvPr id="18" name="矩形 17"/>
            <p:cNvSpPr/>
            <p:nvPr/>
          </p:nvSpPr>
          <p:spPr>
            <a:xfrm>
              <a:off x="2677265" y="1983477"/>
              <a:ext cx="2084387" cy="39613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dirty="0">
                  <a:gradFill flip="none" rotWithShape="1">
                    <a:gsLst>
                      <a:gs pos="0">
                        <a:srgbClr val="EAD074"/>
                      </a:gs>
                      <a:gs pos="100000">
                        <a:srgbClr val="9D611F"/>
                      </a:gs>
                    </a:gsLst>
                    <a:lin ang="2700000" scaled="1"/>
                    <a:tileRect/>
                  </a:gradFill>
                </a:rPr>
                <a:t>关于我们团队</a:t>
              </a:r>
              <a:endParaRPr lang="zh-CN" altLang="en-US" b="1" dirty="0">
                <a:gradFill flip="none" rotWithShape="1">
                  <a:gsLst>
                    <a:gs pos="0">
                      <a:srgbClr val="EAD074"/>
                    </a:gs>
                    <a:gs pos="100000">
                      <a:srgbClr val="9D611F"/>
                    </a:gs>
                  </a:gsLst>
                  <a:lin ang="2700000" scaled="1"/>
                  <a:tileRect/>
                </a:gradFill>
              </a:endParaRPr>
            </a:p>
          </p:txBody>
        </p:sp>
      </p:grpSp>
      <p:grpSp>
        <p:nvGrpSpPr>
          <p:cNvPr id="9" name="组合 8"/>
          <p:cNvGrpSpPr/>
          <p:nvPr/>
        </p:nvGrpSpPr>
        <p:grpSpPr>
          <a:xfrm>
            <a:off x="874713" y="291823"/>
            <a:ext cx="3807891" cy="717646"/>
            <a:chOff x="874713" y="291823"/>
            <a:chExt cx="3807891" cy="717646"/>
          </a:xfrm>
        </p:grpSpPr>
        <p:sp>
          <p:nvSpPr>
            <p:cNvPr id="10" name="文本框 9"/>
            <p:cNvSpPr txBox="1"/>
            <p:nvPr/>
          </p:nvSpPr>
          <p:spPr>
            <a:xfrm>
              <a:off x="874714" y="291823"/>
              <a:ext cx="2646878" cy="584775"/>
            </a:xfrm>
            <a:prstGeom prst="rect">
              <a:avLst/>
            </a:prstGeom>
            <a:noFill/>
          </p:spPr>
          <p:txBody>
            <a:bodyPr wrap="none" rtlCol="0">
              <a:spAutoFit/>
              <a:scene3d>
                <a:camera prst="orthographicFront"/>
                <a:lightRig rig="threePt" dir="t"/>
              </a:scene3d>
              <a:sp3d contourW="12700"/>
            </a:bodyPr>
            <a:lstStyle/>
            <a:p>
              <a:r>
                <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11" name="文本框 10"/>
            <p:cNvSpPr txBox="1"/>
            <p:nvPr/>
          </p:nvSpPr>
          <p:spPr>
            <a:xfrm>
              <a:off x="874713" y="749141"/>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874713" y="5029200"/>
            <a:ext cx="5221287" cy="0"/>
          </a:xfrm>
          <a:prstGeom prst="line">
            <a:avLst/>
          </a:prstGeom>
          <a:ln>
            <a:gradFill>
              <a:gsLst>
                <a:gs pos="0">
                  <a:srgbClr val="EEB948"/>
                </a:gs>
                <a:gs pos="100000">
                  <a:srgbClr val="B16F27"/>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6724650" y="4953000"/>
            <a:ext cx="1066800" cy="1066800"/>
            <a:chOff x="6896100" y="4762500"/>
            <a:chExt cx="1066800" cy="1066800"/>
          </a:xfrm>
        </p:grpSpPr>
        <p:sp>
          <p:nvSpPr>
            <p:cNvPr id="39" name="椭圆 38"/>
            <p:cNvSpPr/>
            <p:nvPr/>
          </p:nvSpPr>
          <p:spPr>
            <a:xfrm>
              <a:off x="6896100" y="4762500"/>
              <a:ext cx="1066800" cy="1066800"/>
            </a:xfrm>
            <a:prstGeom prst="ellipse">
              <a:avLst/>
            </a:prstGeom>
            <a:noFill/>
            <a:ln>
              <a:gradFill>
                <a:gsLst>
                  <a:gs pos="0">
                    <a:srgbClr val="EEB948"/>
                  </a:gs>
                  <a:gs pos="100000">
                    <a:srgbClr val="B16F2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0" name="椭圆 8"/>
            <p:cNvSpPr/>
            <p:nvPr/>
          </p:nvSpPr>
          <p:spPr>
            <a:xfrm>
              <a:off x="7124700" y="5000548"/>
              <a:ext cx="609600" cy="590704"/>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rgbClr val="EEB9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1" name="组合 40"/>
          <p:cNvGrpSpPr/>
          <p:nvPr/>
        </p:nvGrpSpPr>
        <p:grpSpPr>
          <a:xfrm>
            <a:off x="8258175" y="4953000"/>
            <a:ext cx="1066800" cy="1066800"/>
            <a:chOff x="6896100" y="4762500"/>
            <a:chExt cx="1066800" cy="1066800"/>
          </a:xfrm>
        </p:grpSpPr>
        <p:sp>
          <p:nvSpPr>
            <p:cNvPr id="42" name="椭圆 41"/>
            <p:cNvSpPr/>
            <p:nvPr/>
          </p:nvSpPr>
          <p:spPr>
            <a:xfrm>
              <a:off x="6896100" y="4762500"/>
              <a:ext cx="1066800" cy="1066800"/>
            </a:xfrm>
            <a:prstGeom prst="ellipse">
              <a:avLst/>
            </a:prstGeom>
            <a:noFill/>
            <a:ln>
              <a:gradFill>
                <a:gsLst>
                  <a:gs pos="0">
                    <a:srgbClr val="EEB948"/>
                  </a:gs>
                  <a:gs pos="100000">
                    <a:srgbClr val="B16F2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3" name="椭圆 12"/>
            <p:cNvSpPr/>
            <p:nvPr/>
          </p:nvSpPr>
          <p:spPr>
            <a:xfrm>
              <a:off x="7124700" y="5069805"/>
              <a:ext cx="609600" cy="452190"/>
            </a:xfrm>
            <a:custGeom>
              <a:avLst/>
              <a:gdLst>
                <a:gd name="connsiteX0" fmla="*/ 9246 w 338138"/>
                <a:gd name="connsiteY0" fmla="*/ 217487 h 250825"/>
                <a:gd name="connsiteX1" fmla="*/ 328892 w 338138"/>
                <a:gd name="connsiteY1" fmla="*/ 217487 h 250825"/>
                <a:gd name="connsiteX2" fmla="*/ 338138 w 338138"/>
                <a:gd name="connsiteY2" fmla="*/ 226822 h 250825"/>
                <a:gd name="connsiteX3" fmla="*/ 314363 w 338138"/>
                <a:gd name="connsiteY3" fmla="*/ 250825 h 250825"/>
                <a:gd name="connsiteX4" fmla="*/ 23775 w 338138"/>
                <a:gd name="connsiteY4" fmla="*/ 250825 h 250825"/>
                <a:gd name="connsiteX5" fmla="*/ 0 w 338138"/>
                <a:gd name="connsiteY5" fmla="*/ 226822 h 250825"/>
                <a:gd name="connsiteX6" fmla="*/ 9246 w 338138"/>
                <a:gd name="connsiteY6" fmla="*/ 217487 h 250825"/>
                <a:gd name="connsiteX7" fmla="*/ 100182 w 338138"/>
                <a:gd name="connsiteY7" fmla="*/ 100012 h 250825"/>
                <a:gd name="connsiteX8" fmla="*/ 123655 w 338138"/>
                <a:gd name="connsiteY8" fmla="*/ 100012 h 250825"/>
                <a:gd name="connsiteX9" fmla="*/ 130175 w 338138"/>
                <a:gd name="connsiteY9" fmla="*/ 106705 h 250825"/>
                <a:gd name="connsiteX10" fmla="*/ 130175 w 338138"/>
                <a:gd name="connsiteY10" fmla="*/ 161583 h 250825"/>
                <a:gd name="connsiteX11" fmla="*/ 123655 w 338138"/>
                <a:gd name="connsiteY11" fmla="*/ 168275 h 250825"/>
                <a:gd name="connsiteX12" fmla="*/ 100182 w 338138"/>
                <a:gd name="connsiteY12" fmla="*/ 168275 h 250825"/>
                <a:gd name="connsiteX13" fmla="*/ 93662 w 338138"/>
                <a:gd name="connsiteY13" fmla="*/ 161583 h 250825"/>
                <a:gd name="connsiteX14" fmla="*/ 93662 w 338138"/>
                <a:gd name="connsiteY14" fmla="*/ 106705 h 250825"/>
                <a:gd name="connsiteX15" fmla="*/ 100182 w 338138"/>
                <a:gd name="connsiteY15" fmla="*/ 100012 h 250825"/>
                <a:gd name="connsiteX16" fmla="*/ 157332 w 338138"/>
                <a:gd name="connsiteY16" fmla="*/ 77787 h 250825"/>
                <a:gd name="connsiteX17" fmla="*/ 180805 w 338138"/>
                <a:gd name="connsiteY17" fmla="*/ 77787 h 250825"/>
                <a:gd name="connsiteX18" fmla="*/ 187325 w 338138"/>
                <a:gd name="connsiteY18" fmla="*/ 84441 h 250825"/>
                <a:gd name="connsiteX19" fmla="*/ 187325 w 338138"/>
                <a:gd name="connsiteY19" fmla="*/ 161622 h 250825"/>
                <a:gd name="connsiteX20" fmla="*/ 180805 w 338138"/>
                <a:gd name="connsiteY20" fmla="*/ 168275 h 250825"/>
                <a:gd name="connsiteX21" fmla="*/ 157332 w 338138"/>
                <a:gd name="connsiteY21" fmla="*/ 168275 h 250825"/>
                <a:gd name="connsiteX22" fmla="*/ 150812 w 338138"/>
                <a:gd name="connsiteY22" fmla="*/ 161622 h 250825"/>
                <a:gd name="connsiteX23" fmla="*/ 150812 w 338138"/>
                <a:gd name="connsiteY23" fmla="*/ 84441 h 250825"/>
                <a:gd name="connsiteX24" fmla="*/ 157332 w 338138"/>
                <a:gd name="connsiteY24" fmla="*/ 77787 h 250825"/>
                <a:gd name="connsiteX25" fmla="*/ 216070 w 338138"/>
                <a:gd name="connsiteY25" fmla="*/ 49212 h 250825"/>
                <a:gd name="connsiteX26" fmla="*/ 239543 w 338138"/>
                <a:gd name="connsiteY26" fmla="*/ 49212 h 250825"/>
                <a:gd name="connsiteX27" fmla="*/ 246063 w 338138"/>
                <a:gd name="connsiteY27" fmla="*/ 55827 h 250825"/>
                <a:gd name="connsiteX28" fmla="*/ 246063 w 338138"/>
                <a:gd name="connsiteY28" fmla="*/ 161661 h 250825"/>
                <a:gd name="connsiteX29" fmla="*/ 239543 w 338138"/>
                <a:gd name="connsiteY29" fmla="*/ 168275 h 250825"/>
                <a:gd name="connsiteX30" fmla="*/ 216070 w 338138"/>
                <a:gd name="connsiteY30" fmla="*/ 168275 h 250825"/>
                <a:gd name="connsiteX31" fmla="*/ 209550 w 338138"/>
                <a:gd name="connsiteY31" fmla="*/ 161661 h 250825"/>
                <a:gd name="connsiteX32" fmla="*/ 209550 w 338138"/>
                <a:gd name="connsiteY32" fmla="*/ 55827 h 250825"/>
                <a:gd name="connsiteX33" fmla="*/ 216070 w 338138"/>
                <a:gd name="connsiteY33" fmla="*/ 49212 h 250825"/>
                <a:gd name="connsiteX34" fmla="*/ 53428 w 338138"/>
                <a:gd name="connsiteY34" fmla="*/ 22225 h 250825"/>
                <a:gd name="connsiteX35" fmla="*/ 50800 w 338138"/>
                <a:gd name="connsiteY35" fmla="*/ 24858 h 250825"/>
                <a:gd name="connsiteX36" fmla="*/ 50800 w 338138"/>
                <a:gd name="connsiteY36" fmla="*/ 182834 h 250825"/>
                <a:gd name="connsiteX37" fmla="*/ 53428 w 338138"/>
                <a:gd name="connsiteY37" fmla="*/ 184150 h 250825"/>
                <a:gd name="connsiteX38" fmla="*/ 284710 w 338138"/>
                <a:gd name="connsiteY38" fmla="*/ 184150 h 250825"/>
                <a:gd name="connsiteX39" fmla="*/ 287338 w 338138"/>
                <a:gd name="connsiteY39" fmla="*/ 182834 h 250825"/>
                <a:gd name="connsiteX40" fmla="*/ 287338 w 338138"/>
                <a:gd name="connsiteY40" fmla="*/ 24858 h 250825"/>
                <a:gd name="connsiteX41" fmla="*/ 284710 w 338138"/>
                <a:gd name="connsiteY41" fmla="*/ 22225 h 250825"/>
                <a:gd name="connsiteX42" fmla="*/ 53428 w 338138"/>
                <a:gd name="connsiteY42" fmla="*/ 22225 h 250825"/>
                <a:gd name="connsiteX43" fmla="*/ 53663 w 338138"/>
                <a:gd name="connsiteY43" fmla="*/ 0 h 250825"/>
                <a:gd name="connsiteX44" fmla="*/ 286062 w 338138"/>
                <a:gd name="connsiteY44" fmla="*/ 0 h 250825"/>
                <a:gd name="connsiteX45" fmla="*/ 311150 w 338138"/>
                <a:gd name="connsiteY45" fmla="*/ 25008 h 250825"/>
                <a:gd name="connsiteX46" fmla="*/ 311150 w 338138"/>
                <a:gd name="connsiteY46" fmla="*/ 182955 h 250825"/>
                <a:gd name="connsiteX47" fmla="*/ 286062 w 338138"/>
                <a:gd name="connsiteY47" fmla="*/ 207963 h 250825"/>
                <a:gd name="connsiteX48" fmla="*/ 53663 w 338138"/>
                <a:gd name="connsiteY48" fmla="*/ 207963 h 250825"/>
                <a:gd name="connsiteX49" fmla="*/ 28575 w 338138"/>
                <a:gd name="connsiteY49" fmla="*/ 182955 h 250825"/>
                <a:gd name="connsiteX50" fmla="*/ 28575 w 338138"/>
                <a:gd name="connsiteY50" fmla="*/ 25008 h 250825"/>
                <a:gd name="connsiteX51" fmla="*/ 53663 w 338138"/>
                <a:gd name="connsiteY51"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250825">
                  <a:moveTo>
                    <a:pt x="9246" y="217487"/>
                  </a:moveTo>
                  <a:cubicBezTo>
                    <a:pt x="9246" y="217487"/>
                    <a:pt x="9246" y="217487"/>
                    <a:pt x="328892" y="217487"/>
                  </a:cubicBezTo>
                  <a:cubicBezTo>
                    <a:pt x="334176" y="217487"/>
                    <a:pt x="338138" y="221488"/>
                    <a:pt x="338138" y="226822"/>
                  </a:cubicBezTo>
                  <a:cubicBezTo>
                    <a:pt x="338138" y="240157"/>
                    <a:pt x="327571" y="250825"/>
                    <a:pt x="314363" y="250825"/>
                  </a:cubicBezTo>
                  <a:cubicBezTo>
                    <a:pt x="314363" y="250825"/>
                    <a:pt x="314363" y="250825"/>
                    <a:pt x="23775" y="250825"/>
                  </a:cubicBezTo>
                  <a:cubicBezTo>
                    <a:pt x="10567" y="250825"/>
                    <a:pt x="0" y="240157"/>
                    <a:pt x="0" y="226822"/>
                  </a:cubicBezTo>
                  <a:cubicBezTo>
                    <a:pt x="0" y="221488"/>
                    <a:pt x="3962" y="217487"/>
                    <a:pt x="9246" y="217487"/>
                  </a:cubicBezTo>
                  <a:close/>
                  <a:moveTo>
                    <a:pt x="100182" y="100012"/>
                  </a:moveTo>
                  <a:cubicBezTo>
                    <a:pt x="100182" y="100012"/>
                    <a:pt x="100182" y="100012"/>
                    <a:pt x="123655" y="100012"/>
                  </a:cubicBezTo>
                  <a:cubicBezTo>
                    <a:pt x="127567" y="100012"/>
                    <a:pt x="130175" y="102689"/>
                    <a:pt x="130175" y="106705"/>
                  </a:cubicBezTo>
                  <a:cubicBezTo>
                    <a:pt x="130175" y="106705"/>
                    <a:pt x="130175" y="106705"/>
                    <a:pt x="130175" y="161583"/>
                  </a:cubicBezTo>
                  <a:cubicBezTo>
                    <a:pt x="130175" y="165598"/>
                    <a:pt x="127567" y="168275"/>
                    <a:pt x="123655" y="168275"/>
                  </a:cubicBezTo>
                  <a:cubicBezTo>
                    <a:pt x="123655" y="168275"/>
                    <a:pt x="123655" y="168275"/>
                    <a:pt x="100182" y="168275"/>
                  </a:cubicBezTo>
                  <a:cubicBezTo>
                    <a:pt x="96270" y="168275"/>
                    <a:pt x="93662" y="165598"/>
                    <a:pt x="93662" y="161583"/>
                  </a:cubicBezTo>
                  <a:cubicBezTo>
                    <a:pt x="93662" y="161583"/>
                    <a:pt x="93662" y="161583"/>
                    <a:pt x="93662" y="106705"/>
                  </a:cubicBezTo>
                  <a:cubicBezTo>
                    <a:pt x="93662" y="102689"/>
                    <a:pt x="96270" y="100012"/>
                    <a:pt x="100182" y="100012"/>
                  </a:cubicBezTo>
                  <a:close/>
                  <a:moveTo>
                    <a:pt x="157332" y="77787"/>
                  </a:moveTo>
                  <a:cubicBezTo>
                    <a:pt x="157332" y="77787"/>
                    <a:pt x="157332" y="77787"/>
                    <a:pt x="180805" y="77787"/>
                  </a:cubicBezTo>
                  <a:cubicBezTo>
                    <a:pt x="184717" y="77787"/>
                    <a:pt x="187325" y="81779"/>
                    <a:pt x="187325" y="84441"/>
                  </a:cubicBezTo>
                  <a:cubicBezTo>
                    <a:pt x="187325" y="84441"/>
                    <a:pt x="187325" y="84441"/>
                    <a:pt x="187325" y="161622"/>
                  </a:cubicBezTo>
                  <a:cubicBezTo>
                    <a:pt x="187325" y="165614"/>
                    <a:pt x="184717" y="168275"/>
                    <a:pt x="180805" y="168275"/>
                  </a:cubicBezTo>
                  <a:cubicBezTo>
                    <a:pt x="180805" y="168275"/>
                    <a:pt x="180805" y="168275"/>
                    <a:pt x="157332" y="168275"/>
                  </a:cubicBezTo>
                  <a:cubicBezTo>
                    <a:pt x="153420" y="168275"/>
                    <a:pt x="150812" y="165614"/>
                    <a:pt x="150812" y="161622"/>
                  </a:cubicBezTo>
                  <a:cubicBezTo>
                    <a:pt x="150812" y="161622"/>
                    <a:pt x="150812" y="161622"/>
                    <a:pt x="150812" y="84441"/>
                  </a:cubicBezTo>
                  <a:cubicBezTo>
                    <a:pt x="150812" y="81779"/>
                    <a:pt x="153420" y="77787"/>
                    <a:pt x="157332" y="77787"/>
                  </a:cubicBezTo>
                  <a:close/>
                  <a:moveTo>
                    <a:pt x="216070" y="49212"/>
                  </a:moveTo>
                  <a:cubicBezTo>
                    <a:pt x="216070" y="49212"/>
                    <a:pt x="216070" y="49212"/>
                    <a:pt x="239543" y="49212"/>
                  </a:cubicBezTo>
                  <a:cubicBezTo>
                    <a:pt x="243455" y="49212"/>
                    <a:pt x="246063" y="51858"/>
                    <a:pt x="246063" y="55827"/>
                  </a:cubicBezTo>
                  <a:cubicBezTo>
                    <a:pt x="246063" y="55827"/>
                    <a:pt x="246063" y="55827"/>
                    <a:pt x="246063" y="161661"/>
                  </a:cubicBezTo>
                  <a:cubicBezTo>
                    <a:pt x="246063" y="165629"/>
                    <a:pt x="243455" y="168275"/>
                    <a:pt x="239543" y="168275"/>
                  </a:cubicBezTo>
                  <a:cubicBezTo>
                    <a:pt x="239543" y="168275"/>
                    <a:pt x="239543" y="168275"/>
                    <a:pt x="216070" y="168275"/>
                  </a:cubicBezTo>
                  <a:cubicBezTo>
                    <a:pt x="212158" y="168275"/>
                    <a:pt x="209550" y="165629"/>
                    <a:pt x="209550" y="161661"/>
                  </a:cubicBezTo>
                  <a:cubicBezTo>
                    <a:pt x="209550" y="161661"/>
                    <a:pt x="209550" y="161661"/>
                    <a:pt x="209550" y="55827"/>
                  </a:cubicBezTo>
                  <a:cubicBezTo>
                    <a:pt x="209550" y="51858"/>
                    <a:pt x="212158" y="49212"/>
                    <a:pt x="216070" y="49212"/>
                  </a:cubicBezTo>
                  <a:close/>
                  <a:moveTo>
                    <a:pt x="53428" y="22225"/>
                  </a:moveTo>
                  <a:cubicBezTo>
                    <a:pt x="52114" y="22225"/>
                    <a:pt x="50800" y="23541"/>
                    <a:pt x="50800" y="24858"/>
                  </a:cubicBezTo>
                  <a:lnTo>
                    <a:pt x="50800" y="182834"/>
                  </a:lnTo>
                  <a:cubicBezTo>
                    <a:pt x="50800" y="184150"/>
                    <a:pt x="52114" y="184150"/>
                    <a:pt x="53428" y="184150"/>
                  </a:cubicBezTo>
                  <a:cubicBezTo>
                    <a:pt x="53428" y="184150"/>
                    <a:pt x="53428" y="184150"/>
                    <a:pt x="284710" y="184150"/>
                  </a:cubicBezTo>
                  <a:cubicBezTo>
                    <a:pt x="286024" y="184150"/>
                    <a:pt x="287338" y="184150"/>
                    <a:pt x="287338" y="182834"/>
                  </a:cubicBezTo>
                  <a:cubicBezTo>
                    <a:pt x="287338" y="182834"/>
                    <a:pt x="287338" y="182834"/>
                    <a:pt x="287338" y="24858"/>
                  </a:cubicBezTo>
                  <a:cubicBezTo>
                    <a:pt x="287338" y="23541"/>
                    <a:pt x="286024" y="22225"/>
                    <a:pt x="284710" y="22225"/>
                  </a:cubicBezTo>
                  <a:cubicBezTo>
                    <a:pt x="284710" y="22225"/>
                    <a:pt x="284710" y="22225"/>
                    <a:pt x="53428" y="22225"/>
                  </a:cubicBezTo>
                  <a:close/>
                  <a:moveTo>
                    <a:pt x="53663" y="0"/>
                  </a:moveTo>
                  <a:cubicBezTo>
                    <a:pt x="53663" y="0"/>
                    <a:pt x="53663" y="0"/>
                    <a:pt x="286062" y="0"/>
                  </a:cubicBezTo>
                  <a:cubicBezTo>
                    <a:pt x="300587" y="0"/>
                    <a:pt x="311150" y="10530"/>
                    <a:pt x="311150" y="25008"/>
                  </a:cubicBezTo>
                  <a:cubicBezTo>
                    <a:pt x="311150" y="25008"/>
                    <a:pt x="311150" y="25008"/>
                    <a:pt x="311150" y="182955"/>
                  </a:cubicBezTo>
                  <a:cubicBezTo>
                    <a:pt x="311150" y="196117"/>
                    <a:pt x="300587" y="207963"/>
                    <a:pt x="286062" y="207963"/>
                  </a:cubicBezTo>
                  <a:cubicBezTo>
                    <a:pt x="286062" y="207963"/>
                    <a:pt x="286062" y="207963"/>
                    <a:pt x="53663" y="207963"/>
                  </a:cubicBezTo>
                  <a:cubicBezTo>
                    <a:pt x="39138" y="207963"/>
                    <a:pt x="28575" y="196117"/>
                    <a:pt x="28575" y="182955"/>
                  </a:cubicBezTo>
                  <a:cubicBezTo>
                    <a:pt x="28575" y="182955"/>
                    <a:pt x="28575" y="182955"/>
                    <a:pt x="28575" y="25008"/>
                  </a:cubicBezTo>
                  <a:cubicBezTo>
                    <a:pt x="28575" y="10530"/>
                    <a:pt x="39138" y="0"/>
                    <a:pt x="53663" y="0"/>
                  </a:cubicBezTo>
                  <a:close/>
                </a:path>
              </a:pathLst>
            </a:custGeom>
            <a:solidFill>
              <a:srgbClr val="EEB9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4" name="组合 43"/>
          <p:cNvGrpSpPr/>
          <p:nvPr/>
        </p:nvGrpSpPr>
        <p:grpSpPr>
          <a:xfrm>
            <a:off x="9791700" y="4953000"/>
            <a:ext cx="1066800" cy="1066800"/>
            <a:chOff x="6896100" y="4762500"/>
            <a:chExt cx="1066800" cy="1066800"/>
          </a:xfrm>
        </p:grpSpPr>
        <p:sp>
          <p:nvSpPr>
            <p:cNvPr id="45" name="椭圆 44"/>
            <p:cNvSpPr/>
            <p:nvPr/>
          </p:nvSpPr>
          <p:spPr>
            <a:xfrm>
              <a:off x="6896100" y="4762500"/>
              <a:ext cx="1066800" cy="1066800"/>
            </a:xfrm>
            <a:prstGeom prst="ellipse">
              <a:avLst/>
            </a:prstGeom>
            <a:noFill/>
            <a:ln>
              <a:gradFill>
                <a:gsLst>
                  <a:gs pos="0">
                    <a:srgbClr val="EEB948"/>
                  </a:gs>
                  <a:gs pos="100000">
                    <a:srgbClr val="B16F2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6" name="椭圆 15"/>
            <p:cNvSpPr/>
            <p:nvPr/>
          </p:nvSpPr>
          <p:spPr>
            <a:xfrm>
              <a:off x="7144734" y="4991100"/>
              <a:ext cx="569532" cy="609600"/>
            </a:xfrm>
            <a:custGeom>
              <a:avLst/>
              <a:gdLst>
                <a:gd name="connsiteX0" fmla="*/ 270013 w 315913"/>
                <a:gd name="connsiteY0" fmla="*/ 244475 h 338138"/>
                <a:gd name="connsiteX1" fmla="*/ 315913 w 315913"/>
                <a:gd name="connsiteY1" fmla="*/ 290647 h 338138"/>
                <a:gd name="connsiteX2" fmla="*/ 315913 w 315913"/>
                <a:gd name="connsiteY2" fmla="*/ 331542 h 338138"/>
                <a:gd name="connsiteX3" fmla="*/ 313290 w 315913"/>
                <a:gd name="connsiteY3" fmla="*/ 335500 h 338138"/>
                <a:gd name="connsiteX4" fmla="*/ 309356 w 315913"/>
                <a:gd name="connsiteY4" fmla="*/ 338138 h 338138"/>
                <a:gd name="connsiteX5" fmla="*/ 231982 w 315913"/>
                <a:gd name="connsiteY5" fmla="*/ 338138 h 338138"/>
                <a:gd name="connsiteX6" fmla="*/ 225425 w 315913"/>
                <a:gd name="connsiteY6" fmla="*/ 331542 h 338138"/>
                <a:gd name="connsiteX7" fmla="*/ 225425 w 315913"/>
                <a:gd name="connsiteY7" fmla="*/ 290647 h 338138"/>
                <a:gd name="connsiteX8" fmla="*/ 270013 w 315913"/>
                <a:gd name="connsiteY8" fmla="*/ 244475 h 338138"/>
                <a:gd name="connsiteX9" fmla="*/ 157956 w 315913"/>
                <a:gd name="connsiteY9" fmla="*/ 244475 h 338138"/>
                <a:gd name="connsiteX10" fmla="*/ 203200 w 315913"/>
                <a:gd name="connsiteY10" fmla="*/ 290647 h 338138"/>
                <a:gd name="connsiteX11" fmla="*/ 203200 w 315913"/>
                <a:gd name="connsiteY11" fmla="*/ 331542 h 338138"/>
                <a:gd name="connsiteX12" fmla="*/ 201869 w 315913"/>
                <a:gd name="connsiteY12" fmla="*/ 335500 h 338138"/>
                <a:gd name="connsiteX13" fmla="*/ 196546 w 315913"/>
                <a:gd name="connsiteY13" fmla="*/ 338138 h 338138"/>
                <a:gd name="connsiteX14" fmla="*/ 119365 w 315913"/>
                <a:gd name="connsiteY14" fmla="*/ 338138 h 338138"/>
                <a:gd name="connsiteX15" fmla="*/ 112712 w 315913"/>
                <a:gd name="connsiteY15" fmla="*/ 331542 h 338138"/>
                <a:gd name="connsiteX16" fmla="*/ 112712 w 315913"/>
                <a:gd name="connsiteY16" fmla="*/ 290647 h 338138"/>
                <a:gd name="connsiteX17" fmla="*/ 157956 w 315913"/>
                <a:gd name="connsiteY17" fmla="*/ 244475 h 338138"/>
                <a:gd name="connsiteX18" fmla="*/ 45900 w 315913"/>
                <a:gd name="connsiteY18" fmla="*/ 244475 h 338138"/>
                <a:gd name="connsiteX19" fmla="*/ 90488 w 315913"/>
                <a:gd name="connsiteY19" fmla="*/ 290647 h 338138"/>
                <a:gd name="connsiteX20" fmla="*/ 90488 w 315913"/>
                <a:gd name="connsiteY20" fmla="*/ 331542 h 338138"/>
                <a:gd name="connsiteX21" fmla="*/ 89176 w 315913"/>
                <a:gd name="connsiteY21" fmla="*/ 335500 h 338138"/>
                <a:gd name="connsiteX22" fmla="*/ 83931 w 315913"/>
                <a:gd name="connsiteY22" fmla="*/ 338138 h 338138"/>
                <a:gd name="connsiteX23" fmla="*/ 6557 w 315913"/>
                <a:gd name="connsiteY23" fmla="*/ 338138 h 338138"/>
                <a:gd name="connsiteX24" fmla="*/ 0 w 315913"/>
                <a:gd name="connsiteY24" fmla="*/ 331542 h 338138"/>
                <a:gd name="connsiteX25" fmla="*/ 0 w 315913"/>
                <a:gd name="connsiteY25" fmla="*/ 290647 h 338138"/>
                <a:gd name="connsiteX26" fmla="*/ 45900 w 315913"/>
                <a:gd name="connsiteY26" fmla="*/ 244475 h 338138"/>
                <a:gd name="connsiteX27" fmla="*/ 271463 w 315913"/>
                <a:gd name="connsiteY27" fmla="*/ 180975 h 338138"/>
                <a:gd name="connsiteX28" fmla="*/ 301625 w 315913"/>
                <a:gd name="connsiteY28" fmla="*/ 211138 h 338138"/>
                <a:gd name="connsiteX29" fmla="*/ 271463 w 315913"/>
                <a:gd name="connsiteY29" fmla="*/ 241300 h 338138"/>
                <a:gd name="connsiteX30" fmla="*/ 241300 w 315913"/>
                <a:gd name="connsiteY30" fmla="*/ 211138 h 338138"/>
                <a:gd name="connsiteX31" fmla="*/ 271463 w 315913"/>
                <a:gd name="connsiteY31" fmla="*/ 180975 h 338138"/>
                <a:gd name="connsiteX32" fmla="*/ 159420 w 315913"/>
                <a:gd name="connsiteY32" fmla="*/ 180975 h 338138"/>
                <a:gd name="connsiteX33" fmla="*/ 188912 w 315913"/>
                <a:gd name="connsiteY33" fmla="*/ 211138 h 338138"/>
                <a:gd name="connsiteX34" fmla="*/ 159420 w 315913"/>
                <a:gd name="connsiteY34" fmla="*/ 241300 h 338138"/>
                <a:gd name="connsiteX35" fmla="*/ 128587 w 315913"/>
                <a:gd name="connsiteY35" fmla="*/ 211138 h 338138"/>
                <a:gd name="connsiteX36" fmla="*/ 159420 w 315913"/>
                <a:gd name="connsiteY36" fmla="*/ 180975 h 338138"/>
                <a:gd name="connsiteX37" fmla="*/ 46038 w 315913"/>
                <a:gd name="connsiteY37" fmla="*/ 180975 h 338138"/>
                <a:gd name="connsiteX38" fmla="*/ 76201 w 315913"/>
                <a:gd name="connsiteY38" fmla="*/ 211138 h 338138"/>
                <a:gd name="connsiteX39" fmla="*/ 46038 w 315913"/>
                <a:gd name="connsiteY39" fmla="*/ 241301 h 338138"/>
                <a:gd name="connsiteX40" fmla="*/ 15875 w 315913"/>
                <a:gd name="connsiteY40" fmla="*/ 211138 h 338138"/>
                <a:gd name="connsiteX41" fmla="*/ 46038 w 315913"/>
                <a:gd name="connsiteY41" fmla="*/ 180975 h 338138"/>
                <a:gd name="connsiteX42" fmla="*/ 270005 w 315913"/>
                <a:gd name="connsiteY42" fmla="*/ 77788 h 338138"/>
                <a:gd name="connsiteX43" fmla="*/ 238125 w 315913"/>
                <a:gd name="connsiteY43" fmla="*/ 109792 h 338138"/>
                <a:gd name="connsiteX44" fmla="*/ 238125 w 315913"/>
                <a:gd name="connsiteY44" fmla="*/ 144463 h 338138"/>
                <a:gd name="connsiteX45" fmla="*/ 303213 w 315913"/>
                <a:gd name="connsiteY45" fmla="*/ 144463 h 338138"/>
                <a:gd name="connsiteX46" fmla="*/ 303213 w 315913"/>
                <a:gd name="connsiteY46" fmla="*/ 109792 h 338138"/>
                <a:gd name="connsiteX47" fmla="*/ 270005 w 315913"/>
                <a:gd name="connsiteY47" fmla="*/ 77788 h 338138"/>
                <a:gd name="connsiteX48" fmla="*/ 270013 w 315913"/>
                <a:gd name="connsiteY48" fmla="*/ 65088 h 338138"/>
                <a:gd name="connsiteX49" fmla="*/ 315913 w 315913"/>
                <a:gd name="connsiteY49" fmla="*/ 109941 h 338138"/>
                <a:gd name="connsiteX50" fmla="*/ 315913 w 315913"/>
                <a:gd name="connsiteY50" fmla="*/ 150836 h 338138"/>
                <a:gd name="connsiteX51" fmla="*/ 313290 w 315913"/>
                <a:gd name="connsiteY51" fmla="*/ 156113 h 338138"/>
                <a:gd name="connsiteX52" fmla="*/ 309356 w 315913"/>
                <a:gd name="connsiteY52" fmla="*/ 158751 h 338138"/>
                <a:gd name="connsiteX53" fmla="*/ 231982 w 315913"/>
                <a:gd name="connsiteY53" fmla="*/ 158751 h 338138"/>
                <a:gd name="connsiteX54" fmla="*/ 225425 w 315913"/>
                <a:gd name="connsiteY54" fmla="*/ 150836 h 338138"/>
                <a:gd name="connsiteX55" fmla="*/ 225425 w 315913"/>
                <a:gd name="connsiteY55" fmla="*/ 109941 h 338138"/>
                <a:gd name="connsiteX56" fmla="*/ 270013 w 315913"/>
                <a:gd name="connsiteY56" fmla="*/ 65088 h 338138"/>
                <a:gd name="connsiteX57" fmla="*/ 157956 w 315913"/>
                <a:gd name="connsiteY57" fmla="*/ 65088 h 338138"/>
                <a:gd name="connsiteX58" fmla="*/ 203200 w 315913"/>
                <a:gd name="connsiteY58" fmla="*/ 109941 h 338138"/>
                <a:gd name="connsiteX59" fmla="*/ 203200 w 315913"/>
                <a:gd name="connsiteY59" fmla="*/ 150836 h 338138"/>
                <a:gd name="connsiteX60" fmla="*/ 201869 w 315913"/>
                <a:gd name="connsiteY60" fmla="*/ 156113 h 338138"/>
                <a:gd name="connsiteX61" fmla="*/ 196546 w 315913"/>
                <a:gd name="connsiteY61" fmla="*/ 158751 h 338138"/>
                <a:gd name="connsiteX62" fmla="*/ 119365 w 315913"/>
                <a:gd name="connsiteY62" fmla="*/ 158751 h 338138"/>
                <a:gd name="connsiteX63" fmla="*/ 112712 w 315913"/>
                <a:gd name="connsiteY63" fmla="*/ 150836 h 338138"/>
                <a:gd name="connsiteX64" fmla="*/ 112712 w 315913"/>
                <a:gd name="connsiteY64" fmla="*/ 109941 h 338138"/>
                <a:gd name="connsiteX65" fmla="*/ 157956 w 315913"/>
                <a:gd name="connsiteY65" fmla="*/ 65088 h 338138"/>
                <a:gd name="connsiteX66" fmla="*/ 45900 w 315913"/>
                <a:gd name="connsiteY66" fmla="*/ 65088 h 338138"/>
                <a:gd name="connsiteX67" fmla="*/ 90488 w 315913"/>
                <a:gd name="connsiteY67" fmla="*/ 109941 h 338138"/>
                <a:gd name="connsiteX68" fmla="*/ 90488 w 315913"/>
                <a:gd name="connsiteY68" fmla="*/ 150836 h 338138"/>
                <a:gd name="connsiteX69" fmla="*/ 89176 w 315913"/>
                <a:gd name="connsiteY69" fmla="*/ 156113 h 338138"/>
                <a:gd name="connsiteX70" fmla="*/ 83931 w 315913"/>
                <a:gd name="connsiteY70" fmla="*/ 158751 h 338138"/>
                <a:gd name="connsiteX71" fmla="*/ 6557 w 315913"/>
                <a:gd name="connsiteY71" fmla="*/ 158751 h 338138"/>
                <a:gd name="connsiteX72" fmla="*/ 0 w 315913"/>
                <a:gd name="connsiteY72" fmla="*/ 150836 h 338138"/>
                <a:gd name="connsiteX73" fmla="*/ 0 w 315913"/>
                <a:gd name="connsiteY73" fmla="*/ 109941 h 338138"/>
                <a:gd name="connsiteX74" fmla="*/ 45900 w 315913"/>
                <a:gd name="connsiteY74" fmla="*/ 65088 h 338138"/>
                <a:gd name="connsiteX75" fmla="*/ 270669 w 315913"/>
                <a:gd name="connsiteY75" fmla="*/ 14288 h 338138"/>
                <a:gd name="connsiteX76" fmla="*/ 254000 w 315913"/>
                <a:gd name="connsiteY76" fmla="*/ 30957 h 338138"/>
                <a:gd name="connsiteX77" fmla="*/ 270669 w 315913"/>
                <a:gd name="connsiteY77" fmla="*/ 47626 h 338138"/>
                <a:gd name="connsiteX78" fmla="*/ 287338 w 315913"/>
                <a:gd name="connsiteY78" fmla="*/ 30957 h 338138"/>
                <a:gd name="connsiteX79" fmla="*/ 270669 w 315913"/>
                <a:gd name="connsiteY79" fmla="*/ 14288 h 338138"/>
                <a:gd name="connsiteX80" fmla="*/ 271463 w 315913"/>
                <a:gd name="connsiteY80" fmla="*/ 0 h 338138"/>
                <a:gd name="connsiteX81" fmla="*/ 301625 w 315913"/>
                <a:gd name="connsiteY81" fmla="*/ 30957 h 338138"/>
                <a:gd name="connsiteX82" fmla="*/ 271463 w 315913"/>
                <a:gd name="connsiteY82" fmla="*/ 61913 h 338138"/>
                <a:gd name="connsiteX83" fmla="*/ 241300 w 315913"/>
                <a:gd name="connsiteY83" fmla="*/ 30957 h 338138"/>
                <a:gd name="connsiteX84" fmla="*/ 271463 w 315913"/>
                <a:gd name="connsiteY84" fmla="*/ 0 h 338138"/>
                <a:gd name="connsiteX85" fmla="*/ 159420 w 315913"/>
                <a:gd name="connsiteY85" fmla="*/ 0 h 338138"/>
                <a:gd name="connsiteX86" fmla="*/ 188912 w 315913"/>
                <a:gd name="connsiteY86" fmla="*/ 30957 h 338138"/>
                <a:gd name="connsiteX87" fmla="*/ 159420 w 315913"/>
                <a:gd name="connsiteY87" fmla="*/ 61913 h 338138"/>
                <a:gd name="connsiteX88" fmla="*/ 128587 w 315913"/>
                <a:gd name="connsiteY88" fmla="*/ 30957 h 338138"/>
                <a:gd name="connsiteX89" fmla="*/ 159420 w 315913"/>
                <a:gd name="connsiteY89" fmla="*/ 0 h 338138"/>
                <a:gd name="connsiteX90" fmla="*/ 46037 w 315913"/>
                <a:gd name="connsiteY90" fmla="*/ 0 h 338138"/>
                <a:gd name="connsiteX91" fmla="*/ 76200 w 315913"/>
                <a:gd name="connsiteY91" fmla="*/ 30957 h 338138"/>
                <a:gd name="connsiteX92" fmla="*/ 46037 w 315913"/>
                <a:gd name="connsiteY92" fmla="*/ 61913 h 338138"/>
                <a:gd name="connsiteX93" fmla="*/ 15875 w 315913"/>
                <a:gd name="connsiteY93" fmla="*/ 30957 h 338138"/>
                <a:gd name="connsiteX94" fmla="*/ 46037 w 315913"/>
                <a:gd name="connsiteY9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5913" h="338138">
                  <a:moveTo>
                    <a:pt x="270013" y="244475"/>
                  </a:moveTo>
                  <a:cubicBezTo>
                    <a:pt x="294930" y="244475"/>
                    <a:pt x="315913" y="265582"/>
                    <a:pt x="315913" y="290647"/>
                  </a:cubicBezTo>
                  <a:cubicBezTo>
                    <a:pt x="315913" y="290647"/>
                    <a:pt x="315913" y="290647"/>
                    <a:pt x="315913" y="331542"/>
                  </a:cubicBezTo>
                  <a:cubicBezTo>
                    <a:pt x="315913" y="332861"/>
                    <a:pt x="314602" y="335500"/>
                    <a:pt x="313290" y="335500"/>
                  </a:cubicBezTo>
                  <a:cubicBezTo>
                    <a:pt x="313290" y="336819"/>
                    <a:pt x="310667" y="338138"/>
                    <a:pt x="309356" y="338138"/>
                  </a:cubicBezTo>
                  <a:cubicBezTo>
                    <a:pt x="309356" y="338138"/>
                    <a:pt x="309356" y="338138"/>
                    <a:pt x="231982" y="338138"/>
                  </a:cubicBezTo>
                  <a:cubicBezTo>
                    <a:pt x="228048" y="338138"/>
                    <a:pt x="225425" y="335500"/>
                    <a:pt x="225425" y="331542"/>
                  </a:cubicBezTo>
                  <a:cubicBezTo>
                    <a:pt x="225425" y="331542"/>
                    <a:pt x="225425" y="331542"/>
                    <a:pt x="225425" y="290647"/>
                  </a:cubicBezTo>
                  <a:cubicBezTo>
                    <a:pt x="225425" y="265582"/>
                    <a:pt x="246408" y="244475"/>
                    <a:pt x="270013" y="244475"/>
                  </a:cubicBezTo>
                  <a:close/>
                  <a:moveTo>
                    <a:pt x="157956" y="244475"/>
                  </a:moveTo>
                  <a:cubicBezTo>
                    <a:pt x="183239" y="244475"/>
                    <a:pt x="203200" y="265582"/>
                    <a:pt x="203200" y="290647"/>
                  </a:cubicBezTo>
                  <a:cubicBezTo>
                    <a:pt x="203200" y="290647"/>
                    <a:pt x="203200" y="290647"/>
                    <a:pt x="203200" y="331542"/>
                  </a:cubicBezTo>
                  <a:cubicBezTo>
                    <a:pt x="203200" y="332861"/>
                    <a:pt x="203200" y="335500"/>
                    <a:pt x="201869" y="335500"/>
                  </a:cubicBezTo>
                  <a:cubicBezTo>
                    <a:pt x="200538" y="336819"/>
                    <a:pt x="199208" y="338138"/>
                    <a:pt x="196546" y="338138"/>
                  </a:cubicBezTo>
                  <a:cubicBezTo>
                    <a:pt x="196546" y="338138"/>
                    <a:pt x="196546" y="338138"/>
                    <a:pt x="119365" y="338138"/>
                  </a:cubicBezTo>
                  <a:cubicBezTo>
                    <a:pt x="115373" y="338138"/>
                    <a:pt x="112712" y="335500"/>
                    <a:pt x="112712" y="331542"/>
                  </a:cubicBezTo>
                  <a:cubicBezTo>
                    <a:pt x="112712" y="331542"/>
                    <a:pt x="112712" y="331542"/>
                    <a:pt x="112712" y="290647"/>
                  </a:cubicBezTo>
                  <a:cubicBezTo>
                    <a:pt x="112712" y="265582"/>
                    <a:pt x="132672" y="244475"/>
                    <a:pt x="157956" y="244475"/>
                  </a:cubicBezTo>
                  <a:close/>
                  <a:moveTo>
                    <a:pt x="45900" y="244475"/>
                  </a:moveTo>
                  <a:cubicBezTo>
                    <a:pt x="69505" y="244475"/>
                    <a:pt x="90488" y="265582"/>
                    <a:pt x="90488" y="290647"/>
                  </a:cubicBezTo>
                  <a:cubicBezTo>
                    <a:pt x="90488" y="290647"/>
                    <a:pt x="90488" y="290647"/>
                    <a:pt x="90488" y="331542"/>
                  </a:cubicBezTo>
                  <a:cubicBezTo>
                    <a:pt x="90488" y="332861"/>
                    <a:pt x="90488" y="335500"/>
                    <a:pt x="89176" y="335500"/>
                  </a:cubicBezTo>
                  <a:cubicBezTo>
                    <a:pt x="87865" y="336819"/>
                    <a:pt x="85242" y="338138"/>
                    <a:pt x="83931" y="338138"/>
                  </a:cubicBezTo>
                  <a:cubicBezTo>
                    <a:pt x="83931" y="338138"/>
                    <a:pt x="83931" y="338138"/>
                    <a:pt x="6557" y="338138"/>
                  </a:cubicBezTo>
                  <a:cubicBezTo>
                    <a:pt x="3934" y="338138"/>
                    <a:pt x="0" y="335500"/>
                    <a:pt x="0" y="331542"/>
                  </a:cubicBezTo>
                  <a:cubicBezTo>
                    <a:pt x="0" y="331542"/>
                    <a:pt x="0" y="331542"/>
                    <a:pt x="0" y="290647"/>
                  </a:cubicBezTo>
                  <a:cubicBezTo>
                    <a:pt x="0" y="265582"/>
                    <a:pt x="20983" y="244475"/>
                    <a:pt x="45900" y="244475"/>
                  </a:cubicBezTo>
                  <a:close/>
                  <a:moveTo>
                    <a:pt x="271463" y="180975"/>
                  </a:moveTo>
                  <a:cubicBezTo>
                    <a:pt x="287200" y="180975"/>
                    <a:pt x="301625" y="194089"/>
                    <a:pt x="301625" y="211138"/>
                  </a:cubicBezTo>
                  <a:cubicBezTo>
                    <a:pt x="301625" y="228186"/>
                    <a:pt x="287200" y="241300"/>
                    <a:pt x="271463" y="241300"/>
                  </a:cubicBezTo>
                  <a:cubicBezTo>
                    <a:pt x="254414" y="241300"/>
                    <a:pt x="241300" y="228186"/>
                    <a:pt x="241300" y="211138"/>
                  </a:cubicBezTo>
                  <a:cubicBezTo>
                    <a:pt x="241300" y="194089"/>
                    <a:pt x="254414" y="180975"/>
                    <a:pt x="271463" y="180975"/>
                  </a:cubicBezTo>
                  <a:close/>
                  <a:moveTo>
                    <a:pt x="159420" y="180975"/>
                  </a:moveTo>
                  <a:cubicBezTo>
                    <a:pt x="175506" y="180975"/>
                    <a:pt x="188912" y="194089"/>
                    <a:pt x="188912" y="211138"/>
                  </a:cubicBezTo>
                  <a:cubicBezTo>
                    <a:pt x="188912" y="228186"/>
                    <a:pt x="175506" y="241300"/>
                    <a:pt x="159420" y="241300"/>
                  </a:cubicBezTo>
                  <a:cubicBezTo>
                    <a:pt x="141992" y="241300"/>
                    <a:pt x="128587" y="228186"/>
                    <a:pt x="128587" y="211138"/>
                  </a:cubicBezTo>
                  <a:cubicBezTo>
                    <a:pt x="128587" y="194089"/>
                    <a:pt x="141992" y="180975"/>
                    <a:pt x="159420" y="180975"/>
                  </a:cubicBezTo>
                  <a:close/>
                  <a:moveTo>
                    <a:pt x="46038" y="180975"/>
                  </a:moveTo>
                  <a:cubicBezTo>
                    <a:pt x="62697" y="180975"/>
                    <a:pt x="76201" y="194479"/>
                    <a:pt x="76201" y="211138"/>
                  </a:cubicBezTo>
                  <a:cubicBezTo>
                    <a:pt x="76201" y="227797"/>
                    <a:pt x="62697" y="241301"/>
                    <a:pt x="46038" y="241301"/>
                  </a:cubicBezTo>
                  <a:cubicBezTo>
                    <a:pt x="29379" y="241301"/>
                    <a:pt x="15875" y="227797"/>
                    <a:pt x="15875" y="211138"/>
                  </a:cubicBezTo>
                  <a:cubicBezTo>
                    <a:pt x="15875" y="194479"/>
                    <a:pt x="29379" y="180975"/>
                    <a:pt x="46038" y="180975"/>
                  </a:cubicBezTo>
                  <a:close/>
                  <a:moveTo>
                    <a:pt x="270005" y="77788"/>
                  </a:moveTo>
                  <a:cubicBezTo>
                    <a:pt x="252736" y="77788"/>
                    <a:pt x="238125" y="92457"/>
                    <a:pt x="238125" y="109792"/>
                  </a:cubicBezTo>
                  <a:cubicBezTo>
                    <a:pt x="238125" y="109792"/>
                    <a:pt x="238125" y="109792"/>
                    <a:pt x="238125" y="144463"/>
                  </a:cubicBezTo>
                  <a:cubicBezTo>
                    <a:pt x="238125" y="144463"/>
                    <a:pt x="238125" y="144463"/>
                    <a:pt x="303213" y="144463"/>
                  </a:cubicBezTo>
                  <a:lnTo>
                    <a:pt x="303213" y="109792"/>
                  </a:lnTo>
                  <a:cubicBezTo>
                    <a:pt x="303213" y="92457"/>
                    <a:pt x="288602" y="77788"/>
                    <a:pt x="270005" y="77788"/>
                  </a:cubicBezTo>
                  <a:close/>
                  <a:moveTo>
                    <a:pt x="270013" y="65088"/>
                  </a:moveTo>
                  <a:cubicBezTo>
                    <a:pt x="294930" y="65088"/>
                    <a:pt x="315913" y="84876"/>
                    <a:pt x="315913" y="109941"/>
                  </a:cubicBezTo>
                  <a:cubicBezTo>
                    <a:pt x="315913" y="109941"/>
                    <a:pt x="315913" y="109941"/>
                    <a:pt x="315913" y="150836"/>
                  </a:cubicBezTo>
                  <a:cubicBezTo>
                    <a:pt x="315913" y="153474"/>
                    <a:pt x="314602" y="154794"/>
                    <a:pt x="313290" y="156113"/>
                  </a:cubicBezTo>
                  <a:cubicBezTo>
                    <a:pt x="313290" y="157432"/>
                    <a:pt x="310667" y="158751"/>
                    <a:pt x="309356" y="158751"/>
                  </a:cubicBezTo>
                  <a:cubicBezTo>
                    <a:pt x="309356" y="158751"/>
                    <a:pt x="309356" y="158751"/>
                    <a:pt x="231982" y="158751"/>
                  </a:cubicBezTo>
                  <a:cubicBezTo>
                    <a:pt x="228048" y="158751"/>
                    <a:pt x="225425" y="154794"/>
                    <a:pt x="225425" y="150836"/>
                  </a:cubicBezTo>
                  <a:cubicBezTo>
                    <a:pt x="225425" y="150836"/>
                    <a:pt x="225425" y="150836"/>
                    <a:pt x="225425" y="109941"/>
                  </a:cubicBezTo>
                  <a:cubicBezTo>
                    <a:pt x="225425" y="84876"/>
                    <a:pt x="246408" y="65088"/>
                    <a:pt x="270013" y="65088"/>
                  </a:cubicBezTo>
                  <a:close/>
                  <a:moveTo>
                    <a:pt x="157956" y="65088"/>
                  </a:moveTo>
                  <a:cubicBezTo>
                    <a:pt x="183239" y="65088"/>
                    <a:pt x="203200" y="84876"/>
                    <a:pt x="203200" y="109941"/>
                  </a:cubicBezTo>
                  <a:cubicBezTo>
                    <a:pt x="203200" y="109941"/>
                    <a:pt x="203200" y="109941"/>
                    <a:pt x="203200" y="150836"/>
                  </a:cubicBezTo>
                  <a:cubicBezTo>
                    <a:pt x="203200" y="153474"/>
                    <a:pt x="203200" y="154794"/>
                    <a:pt x="201869" y="156113"/>
                  </a:cubicBezTo>
                  <a:cubicBezTo>
                    <a:pt x="200538" y="157432"/>
                    <a:pt x="199208" y="158751"/>
                    <a:pt x="196546" y="158751"/>
                  </a:cubicBezTo>
                  <a:cubicBezTo>
                    <a:pt x="196546" y="158751"/>
                    <a:pt x="196546" y="158751"/>
                    <a:pt x="119365" y="158751"/>
                  </a:cubicBezTo>
                  <a:cubicBezTo>
                    <a:pt x="115373" y="158751"/>
                    <a:pt x="112712" y="154794"/>
                    <a:pt x="112712" y="150836"/>
                  </a:cubicBezTo>
                  <a:cubicBezTo>
                    <a:pt x="112712" y="150836"/>
                    <a:pt x="112712" y="150836"/>
                    <a:pt x="112712" y="109941"/>
                  </a:cubicBezTo>
                  <a:cubicBezTo>
                    <a:pt x="112712" y="84876"/>
                    <a:pt x="132672" y="65088"/>
                    <a:pt x="157956" y="65088"/>
                  </a:cubicBezTo>
                  <a:close/>
                  <a:moveTo>
                    <a:pt x="45900" y="65088"/>
                  </a:moveTo>
                  <a:cubicBezTo>
                    <a:pt x="69505" y="65088"/>
                    <a:pt x="90488" y="84876"/>
                    <a:pt x="90488" y="109941"/>
                  </a:cubicBezTo>
                  <a:cubicBezTo>
                    <a:pt x="90488" y="109941"/>
                    <a:pt x="90488" y="109941"/>
                    <a:pt x="90488" y="150836"/>
                  </a:cubicBezTo>
                  <a:cubicBezTo>
                    <a:pt x="90488" y="153474"/>
                    <a:pt x="90488" y="154794"/>
                    <a:pt x="89176" y="156113"/>
                  </a:cubicBezTo>
                  <a:cubicBezTo>
                    <a:pt x="87865" y="157432"/>
                    <a:pt x="85242" y="158751"/>
                    <a:pt x="83931" y="158751"/>
                  </a:cubicBezTo>
                  <a:cubicBezTo>
                    <a:pt x="83931" y="158751"/>
                    <a:pt x="83931" y="158751"/>
                    <a:pt x="6557" y="158751"/>
                  </a:cubicBezTo>
                  <a:cubicBezTo>
                    <a:pt x="3934" y="158751"/>
                    <a:pt x="0" y="154794"/>
                    <a:pt x="0" y="150836"/>
                  </a:cubicBezTo>
                  <a:cubicBezTo>
                    <a:pt x="0" y="150836"/>
                    <a:pt x="0" y="150836"/>
                    <a:pt x="0" y="109941"/>
                  </a:cubicBezTo>
                  <a:cubicBezTo>
                    <a:pt x="0" y="84876"/>
                    <a:pt x="20983" y="65088"/>
                    <a:pt x="45900" y="65088"/>
                  </a:cubicBezTo>
                  <a:close/>
                  <a:moveTo>
                    <a:pt x="270669" y="14288"/>
                  </a:moveTo>
                  <a:cubicBezTo>
                    <a:pt x="261463" y="14288"/>
                    <a:pt x="254000" y="21751"/>
                    <a:pt x="254000" y="30957"/>
                  </a:cubicBezTo>
                  <a:cubicBezTo>
                    <a:pt x="254000" y="40163"/>
                    <a:pt x="261463" y="47626"/>
                    <a:pt x="270669" y="47626"/>
                  </a:cubicBezTo>
                  <a:cubicBezTo>
                    <a:pt x="279875" y="47626"/>
                    <a:pt x="287338" y="40163"/>
                    <a:pt x="287338" y="30957"/>
                  </a:cubicBezTo>
                  <a:cubicBezTo>
                    <a:pt x="287338" y="21751"/>
                    <a:pt x="279875" y="14288"/>
                    <a:pt x="270669" y="14288"/>
                  </a:cubicBezTo>
                  <a:close/>
                  <a:moveTo>
                    <a:pt x="271463" y="0"/>
                  </a:moveTo>
                  <a:cubicBezTo>
                    <a:pt x="287200" y="0"/>
                    <a:pt x="301625" y="13459"/>
                    <a:pt x="301625" y="30957"/>
                  </a:cubicBezTo>
                  <a:cubicBezTo>
                    <a:pt x="301625" y="48454"/>
                    <a:pt x="287200" y="61913"/>
                    <a:pt x="271463" y="61913"/>
                  </a:cubicBezTo>
                  <a:cubicBezTo>
                    <a:pt x="254414" y="61913"/>
                    <a:pt x="241300" y="48454"/>
                    <a:pt x="241300" y="30957"/>
                  </a:cubicBezTo>
                  <a:cubicBezTo>
                    <a:pt x="241300" y="13459"/>
                    <a:pt x="254414" y="0"/>
                    <a:pt x="271463" y="0"/>
                  </a:cubicBezTo>
                  <a:close/>
                  <a:moveTo>
                    <a:pt x="159420" y="0"/>
                  </a:moveTo>
                  <a:cubicBezTo>
                    <a:pt x="175506" y="0"/>
                    <a:pt x="188912" y="13459"/>
                    <a:pt x="188912" y="30957"/>
                  </a:cubicBezTo>
                  <a:cubicBezTo>
                    <a:pt x="188912" y="48454"/>
                    <a:pt x="175506" y="61913"/>
                    <a:pt x="159420" y="61913"/>
                  </a:cubicBezTo>
                  <a:cubicBezTo>
                    <a:pt x="141992" y="61913"/>
                    <a:pt x="128587" y="48454"/>
                    <a:pt x="128587" y="30957"/>
                  </a:cubicBezTo>
                  <a:cubicBezTo>
                    <a:pt x="128587" y="13459"/>
                    <a:pt x="141992" y="0"/>
                    <a:pt x="159420" y="0"/>
                  </a:cubicBezTo>
                  <a:close/>
                  <a:moveTo>
                    <a:pt x="46037" y="0"/>
                  </a:moveTo>
                  <a:cubicBezTo>
                    <a:pt x="63086" y="0"/>
                    <a:pt x="76200" y="13459"/>
                    <a:pt x="76200" y="30957"/>
                  </a:cubicBezTo>
                  <a:cubicBezTo>
                    <a:pt x="76200" y="48454"/>
                    <a:pt x="63086" y="61913"/>
                    <a:pt x="46037" y="61913"/>
                  </a:cubicBezTo>
                  <a:cubicBezTo>
                    <a:pt x="28989" y="61913"/>
                    <a:pt x="15875" y="48454"/>
                    <a:pt x="15875" y="30957"/>
                  </a:cubicBezTo>
                  <a:cubicBezTo>
                    <a:pt x="15875" y="13459"/>
                    <a:pt x="28989" y="0"/>
                    <a:pt x="46037" y="0"/>
                  </a:cubicBezTo>
                  <a:close/>
                </a:path>
              </a:pathLst>
            </a:custGeom>
            <a:solidFill>
              <a:srgbClr val="EEB9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6" name="组合 25"/>
          <p:cNvGrpSpPr/>
          <p:nvPr/>
        </p:nvGrpSpPr>
        <p:grpSpPr>
          <a:xfrm>
            <a:off x="6667372" y="2019938"/>
            <a:ext cx="3941252" cy="1027435"/>
            <a:chOff x="7483989" y="3314482"/>
            <a:chExt cx="3941252" cy="1027435"/>
          </a:xfrm>
        </p:grpSpPr>
        <p:sp>
          <p:nvSpPr>
            <p:cNvPr id="27" name="矩形 26"/>
            <p:cNvSpPr/>
            <p:nvPr/>
          </p:nvSpPr>
          <p:spPr>
            <a:xfrm>
              <a:off x="7483989" y="3732519"/>
              <a:ext cx="3941252" cy="60939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gradFill>
                    <a:gsLst>
                      <a:gs pos="57300">
                        <a:schemeClr val="accent1">
                          <a:lumMod val="20000"/>
                          <a:lumOff val="80000"/>
                        </a:schemeClr>
                      </a:gs>
                      <a:gs pos="0">
                        <a:srgbClr val="EEB948"/>
                      </a:gs>
                      <a:gs pos="100000">
                        <a:srgbClr val="B16F27"/>
                      </a:gs>
                    </a:gsLst>
                    <a:lin ang="5400000" scaled="1"/>
                  </a:gradFill>
                  <a:latin typeface="+mn-ea"/>
                </a:rPr>
                <a:t>用户可以在投影仪或者计算机上进行演示也可以将演示文稿打印出来制作成胶片</a:t>
              </a:r>
              <a:endParaRPr lang="zh-CN" altLang="en-US" sz="1400" dirty="0">
                <a:gradFill>
                  <a:gsLst>
                    <a:gs pos="57300">
                      <a:schemeClr val="accent1">
                        <a:lumMod val="20000"/>
                        <a:lumOff val="80000"/>
                      </a:schemeClr>
                    </a:gs>
                    <a:gs pos="0">
                      <a:srgbClr val="EEB948"/>
                    </a:gs>
                    <a:gs pos="100000">
                      <a:srgbClr val="B16F27"/>
                    </a:gs>
                  </a:gsLst>
                  <a:lin ang="5400000" scaled="1"/>
                </a:gradFill>
                <a:latin typeface="+mn-ea"/>
              </a:endParaRPr>
            </a:p>
          </p:txBody>
        </p:sp>
        <p:sp>
          <p:nvSpPr>
            <p:cNvPr id="28" name="矩形 27"/>
            <p:cNvSpPr/>
            <p:nvPr/>
          </p:nvSpPr>
          <p:spPr>
            <a:xfrm>
              <a:off x="7483989" y="3314482"/>
              <a:ext cx="2050552"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dirty="0">
                  <a:gradFill>
                    <a:gsLst>
                      <a:gs pos="57300">
                        <a:schemeClr val="accent1">
                          <a:lumMod val="20000"/>
                          <a:lumOff val="80000"/>
                        </a:schemeClr>
                      </a:gs>
                      <a:gs pos="0">
                        <a:srgbClr val="EEB948"/>
                      </a:gs>
                      <a:gs pos="100000">
                        <a:srgbClr val="B16F27"/>
                      </a:gs>
                    </a:gsLst>
                    <a:lin ang="5400000" scaled="1"/>
                  </a:gradFill>
                  <a:latin typeface="+mn-ea"/>
                </a:rPr>
                <a:t>标题文字添加</a:t>
              </a:r>
              <a:endParaRPr lang="zh-CN" altLang="en-US" b="1" dirty="0">
                <a:gradFill>
                  <a:gsLst>
                    <a:gs pos="57300">
                      <a:schemeClr val="accent1">
                        <a:lumMod val="20000"/>
                        <a:lumOff val="80000"/>
                      </a:schemeClr>
                    </a:gs>
                    <a:gs pos="0">
                      <a:srgbClr val="EEB948"/>
                    </a:gs>
                    <a:gs pos="100000">
                      <a:srgbClr val="B16F27"/>
                    </a:gs>
                  </a:gsLst>
                  <a:lin ang="5400000" scaled="1"/>
                </a:gradFill>
                <a:latin typeface="+mn-ea"/>
              </a:endParaRPr>
            </a:p>
          </p:txBody>
        </p:sp>
      </p:grpSp>
      <p:grpSp>
        <p:nvGrpSpPr>
          <p:cNvPr id="32" name="组合 31"/>
          <p:cNvGrpSpPr/>
          <p:nvPr/>
        </p:nvGrpSpPr>
        <p:grpSpPr>
          <a:xfrm>
            <a:off x="6667372" y="3342316"/>
            <a:ext cx="3941252" cy="1027435"/>
            <a:chOff x="7483989" y="3314482"/>
            <a:chExt cx="3941252" cy="1027435"/>
          </a:xfrm>
        </p:grpSpPr>
        <p:sp>
          <p:nvSpPr>
            <p:cNvPr id="33" name="矩形 32"/>
            <p:cNvSpPr/>
            <p:nvPr/>
          </p:nvSpPr>
          <p:spPr>
            <a:xfrm>
              <a:off x="7483989" y="3732519"/>
              <a:ext cx="3941252" cy="60939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gradFill>
                    <a:gsLst>
                      <a:gs pos="57300">
                        <a:schemeClr val="accent1">
                          <a:lumMod val="20000"/>
                          <a:lumOff val="80000"/>
                        </a:schemeClr>
                      </a:gs>
                      <a:gs pos="0">
                        <a:srgbClr val="EEB948"/>
                      </a:gs>
                      <a:gs pos="100000">
                        <a:srgbClr val="B16F27"/>
                      </a:gs>
                    </a:gsLst>
                    <a:lin ang="5400000" scaled="1"/>
                  </a:gradFill>
                  <a:latin typeface="+mn-ea"/>
                </a:rPr>
                <a:t>用户可以在投影仪或者计算机上进行演示也可以将演示文稿打印出来制作成胶片</a:t>
              </a:r>
              <a:endParaRPr lang="zh-CN" altLang="en-US" sz="1400" dirty="0">
                <a:gradFill>
                  <a:gsLst>
                    <a:gs pos="57300">
                      <a:schemeClr val="accent1">
                        <a:lumMod val="20000"/>
                        <a:lumOff val="80000"/>
                      </a:schemeClr>
                    </a:gs>
                    <a:gs pos="0">
                      <a:srgbClr val="EEB948"/>
                    </a:gs>
                    <a:gs pos="100000">
                      <a:srgbClr val="B16F27"/>
                    </a:gs>
                  </a:gsLst>
                  <a:lin ang="5400000" scaled="1"/>
                </a:gradFill>
                <a:latin typeface="+mn-ea"/>
              </a:endParaRPr>
            </a:p>
          </p:txBody>
        </p:sp>
        <p:sp>
          <p:nvSpPr>
            <p:cNvPr id="34" name="矩形 33"/>
            <p:cNvSpPr/>
            <p:nvPr/>
          </p:nvSpPr>
          <p:spPr>
            <a:xfrm>
              <a:off x="7483989" y="3314482"/>
              <a:ext cx="2050552"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dirty="0">
                  <a:gradFill>
                    <a:gsLst>
                      <a:gs pos="57300">
                        <a:schemeClr val="accent1">
                          <a:lumMod val="20000"/>
                          <a:lumOff val="80000"/>
                        </a:schemeClr>
                      </a:gs>
                      <a:gs pos="0">
                        <a:srgbClr val="EEB948"/>
                      </a:gs>
                      <a:gs pos="100000">
                        <a:srgbClr val="B16F27"/>
                      </a:gs>
                    </a:gsLst>
                    <a:lin ang="5400000" scaled="1"/>
                  </a:gradFill>
                  <a:latin typeface="+mn-ea"/>
                </a:rPr>
                <a:t>标题文字添加</a:t>
              </a:r>
              <a:endParaRPr lang="zh-CN" altLang="en-US" b="1" dirty="0">
                <a:gradFill>
                  <a:gsLst>
                    <a:gs pos="57300">
                      <a:schemeClr val="accent1">
                        <a:lumMod val="20000"/>
                        <a:lumOff val="80000"/>
                      </a:schemeClr>
                    </a:gs>
                    <a:gs pos="0">
                      <a:srgbClr val="EEB948"/>
                    </a:gs>
                    <a:gs pos="100000">
                      <a:srgbClr val="B16F27"/>
                    </a:gs>
                  </a:gsLst>
                  <a:lin ang="5400000" scaled="1"/>
                </a:gradFill>
                <a:latin typeface="+mn-ea"/>
              </a:endParaRPr>
            </a:p>
          </p:txBody>
        </p:sp>
      </p:grpSp>
      <p:grpSp>
        <p:nvGrpSpPr>
          <p:cNvPr id="35" name="组合 34"/>
          <p:cNvGrpSpPr/>
          <p:nvPr/>
        </p:nvGrpSpPr>
        <p:grpSpPr>
          <a:xfrm>
            <a:off x="910337" y="5181805"/>
            <a:ext cx="5221287" cy="746973"/>
            <a:chOff x="7483988" y="3314482"/>
            <a:chExt cx="5221287" cy="746973"/>
          </a:xfrm>
        </p:grpSpPr>
        <p:sp>
          <p:nvSpPr>
            <p:cNvPr id="36" name="矩形 35"/>
            <p:cNvSpPr/>
            <p:nvPr/>
          </p:nvSpPr>
          <p:spPr>
            <a:xfrm>
              <a:off x="7483988" y="3732519"/>
              <a:ext cx="5221287" cy="328936"/>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gradFill>
                    <a:gsLst>
                      <a:gs pos="57300">
                        <a:schemeClr val="accent1">
                          <a:lumMod val="20000"/>
                          <a:lumOff val="80000"/>
                        </a:schemeClr>
                      </a:gs>
                      <a:gs pos="0">
                        <a:srgbClr val="EEB948"/>
                      </a:gs>
                      <a:gs pos="100000">
                        <a:srgbClr val="B16F27"/>
                      </a:gs>
                    </a:gsLst>
                    <a:lin ang="5400000" scaled="1"/>
                  </a:gradFill>
                  <a:latin typeface="+mn-ea"/>
                </a:rPr>
                <a:t>用户可以在投影仪或者计算机上进行演示也可以将演示文稿</a:t>
              </a:r>
              <a:endParaRPr lang="zh-CN" altLang="en-US" sz="1400" dirty="0">
                <a:gradFill>
                  <a:gsLst>
                    <a:gs pos="57300">
                      <a:schemeClr val="accent1">
                        <a:lumMod val="20000"/>
                        <a:lumOff val="80000"/>
                      </a:schemeClr>
                    </a:gs>
                    <a:gs pos="0">
                      <a:srgbClr val="EEB948"/>
                    </a:gs>
                    <a:gs pos="100000">
                      <a:srgbClr val="B16F27"/>
                    </a:gs>
                  </a:gsLst>
                  <a:lin ang="5400000" scaled="1"/>
                </a:gradFill>
                <a:latin typeface="+mn-ea"/>
              </a:endParaRPr>
            </a:p>
          </p:txBody>
        </p:sp>
        <p:sp>
          <p:nvSpPr>
            <p:cNvPr id="37" name="矩形 36"/>
            <p:cNvSpPr/>
            <p:nvPr/>
          </p:nvSpPr>
          <p:spPr>
            <a:xfrm>
              <a:off x="7483989" y="3314482"/>
              <a:ext cx="2050552"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dirty="0">
                  <a:gradFill>
                    <a:gsLst>
                      <a:gs pos="57300">
                        <a:schemeClr val="accent1">
                          <a:lumMod val="20000"/>
                          <a:lumOff val="80000"/>
                        </a:schemeClr>
                      </a:gs>
                      <a:gs pos="0">
                        <a:srgbClr val="EEB948"/>
                      </a:gs>
                      <a:gs pos="100000">
                        <a:srgbClr val="B16F27"/>
                      </a:gs>
                    </a:gsLst>
                    <a:lin ang="5400000" scaled="1"/>
                  </a:gradFill>
                  <a:latin typeface="+mn-ea"/>
                </a:rPr>
                <a:t>标题文字添加</a:t>
              </a:r>
              <a:endParaRPr lang="zh-CN" altLang="en-US" b="1" dirty="0">
                <a:gradFill>
                  <a:gsLst>
                    <a:gs pos="57300">
                      <a:schemeClr val="accent1">
                        <a:lumMod val="20000"/>
                        <a:lumOff val="80000"/>
                      </a:schemeClr>
                    </a:gs>
                    <a:gs pos="0">
                      <a:srgbClr val="EEB948"/>
                    </a:gs>
                    <a:gs pos="100000">
                      <a:srgbClr val="B16F27"/>
                    </a:gs>
                  </a:gsLst>
                  <a:lin ang="5400000" scaled="1"/>
                </a:gradFill>
                <a:latin typeface="+mn-ea"/>
              </a:endParaRPr>
            </a:p>
          </p:txBody>
        </p:sp>
      </p:grpSp>
      <p:pic>
        <p:nvPicPr>
          <p:cNvPr id="48" name="图片占位符 47"/>
          <p:cNvPicPr>
            <a:picLocks noGrp="1" noChangeAspect="1"/>
          </p:cNvPicPr>
          <p:nvPr>
            <p:ph type="pic" sz="quarter" idx="12"/>
          </p:nvPr>
        </p:nvPicPr>
        <p:blipFill>
          <a:blip r:embed="rId1">
            <a:duotone>
              <a:prstClr val="black"/>
              <a:srgbClr val="D9C3A5">
                <a:tint val="50000"/>
                <a:satMod val="180000"/>
              </a:srgbClr>
            </a:duotone>
            <a:extLst>
              <a:ext uri="{28A0092B-C50C-407E-A947-70E740481C1C}">
                <a14:useLocalDpi xmlns:a14="http://schemas.microsoft.com/office/drawing/2010/main" val="0"/>
              </a:ext>
            </a:extLst>
          </a:blip>
          <a:srcRect t="9789" b="9789"/>
          <a:stretch>
            <a:fillRect/>
          </a:stretch>
        </p:blipFill>
        <p:spPr/>
      </p:pic>
      <p:grpSp>
        <p:nvGrpSpPr>
          <p:cNvPr id="22" name="组合 21"/>
          <p:cNvGrpSpPr/>
          <p:nvPr/>
        </p:nvGrpSpPr>
        <p:grpSpPr>
          <a:xfrm>
            <a:off x="874713" y="291823"/>
            <a:ext cx="3807891" cy="717646"/>
            <a:chOff x="874713" y="291823"/>
            <a:chExt cx="3807891" cy="717646"/>
          </a:xfrm>
        </p:grpSpPr>
        <p:sp>
          <p:nvSpPr>
            <p:cNvPr id="23" name="文本框 22"/>
            <p:cNvSpPr txBox="1"/>
            <p:nvPr/>
          </p:nvSpPr>
          <p:spPr>
            <a:xfrm>
              <a:off x="874714" y="291823"/>
              <a:ext cx="2646878" cy="584775"/>
            </a:xfrm>
            <a:prstGeom prst="rect">
              <a:avLst/>
            </a:prstGeom>
            <a:noFill/>
          </p:spPr>
          <p:txBody>
            <a:bodyPr wrap="none" rtlCol="0">
              <a:spAutoFit/>
              <a:scene3d>
                <a:camera prst="orthographicFront"/>
                <a:lightRig rig="threePt" dir="t"/>
              </a:scene3d>
              <a:sp3d contourW="12700"/>
            </a:bodyPr>
            <a:lstStyle/>
            <a:p>
              <a:r>
                <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24" name="文本框 23"/>
            <p:cNvSpPr txBox="1"/>
            <p:nvPr/>
          </p:nvSpPr>
          <p:spPr>
            <a:xfrm>
              <a:off x="874713" y="749141"/>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000"/>
                            </p:stCondLst>
                            <p:childTnLst>
                              <p:par>
                                <p:cTn id="15" presetID="12" presetClass="entr" presetSubtype="1"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p:tgtEl>
                                          <p:spTgt spid="35"/>
                                        </p:tgtEl>
                                        <p:attrNameLst>
                                          <p:attrName>ppt_y</p:attrName>
                                        </p:attrNameLst>
                                      </p:cBhvr>
                                      <p:tavLst>
                                        <p:tav tm="0">
                                          <p:val>
                                            <p:strVal val="#ppt_y-#ppt_h*1.125000"/>
                                          </p:val>
                                        </p:tav>
                                        <p:tav tm="100000">
                                          <p:val>
                                            <p:strVal val="#ppt_y"/>
                                          </p:val>
                                        </p:tav>
                                      </p:tavLst>
                                    </p:anim>
                                    <p:animEffect transition="in" filter="wipe(down)">
                                      <p:cBhvr>
                                        <p:cTn id="18" dur="500"/>
                                        <p:tgtEl>
                                          <p:spTgt spid="35"/>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1+#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fill="hold"/>
                                        <p:tgtEl>
                                          <p:spTgt spid="32"/>
                                        </p:tgtEl>
                                        <p:attrNameLst>
                                          <p:attrName>ppt_x</p:attrName>
                                        </p:attrNameLst>
                                      </p:cBhvr>
                                      <p:tavLst>
                                        <p:tav tm="0">
                                          <p:val>
                                            <p:strVal val="1+#ppt_w/2"/>
                                          </p:val>
                                        </p:tav>
                                        <p:tav tm="100000">
                                          <p:val>
                                            <p:strVal val="#ppt_x"/>
                                          </p:val>
                                        </p:tav>
                                      </p:tavLst>
                                    </p:anim>
                                    <p:anim calcmode="lin" valueType="num">
                                      <p:cBhvr additive="base">
                                        <p:cTn id="27" dur="500" fill="hold"/>
                                        <p:tgtEl>
                                          <p:spTgt spid="32"/>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par>
                                <p:cTn id="34" presetID="53" presetClass="entr" presetSubtype="16"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p:cTn id="36" dur="500" fill="hold"/>
                                        <p:tgtEl>
                                          <p:spTgt spid="41"/>
                                        </p:tgtEl>
                                        <p:attrNameLst>
                                          <p:attrName>ppt_w</p:attrName>
                                        </p:attrNameLst>
                                      </p:cBhvr>
                                      <p:tavLst>
                                        <p:tav tm="0">
                                          <p:val>
                                            <p:fltVal val="0"/>
                                          </p:val>
                                        </p:tav>
                                        <p:tav tm="100000">
                                          <p:val>
                                            <p:strVal val="#ppt_w"/>
                                          </p:val>
                                        </p:tav>
                                      </p:tavLst>
                                    </p:anim>
                                    <p:anim calcmode="lin" valueType="num">
                                      <p:cBhvr>
                                        <p:cTn id="37" dur="500" fill="hold"/>
                                        <p:tgtEl>
                                          <p:spTgt spid="41"/>
                                        </p:tgtEl>
                                        <p:attrNameLst>
                                          <p:attrName>ppt_h</p:attrName>
                                        </p:attrNameLst>
                                      </p:cBhvr>
                                      <p:tavLst>
                                        <p:tav tm="0">
                                          <p:val>
                                            <p:fltVal val="0"/>
                                          </p:val>
                                        </p:tav>
                                        <p:tav tm="100000">
                                          <p:val>
                                            <p:strVal val="#ppt_h"/>
                                          </p:val>
                                        </p:tav>
                                      </p:tavLst>
                                    </p:anim>
                                    <p:animEffect transition="in" filter="fade">
                                      <p:cBhvr>
                                        <p:cTn id="38" dur="500"/>
                                        <p:tgtEl>
                                          <p:spTgt spid="41"/>
                                        </p:tgtEl>
                                      </p:cBhvr>
                                    </p:animEffect>
                                  </p:childTnLst>
                                </p:cTn>
                              </p:par>
                              <p:par>
                                <p:cTn id="39" presetID="53" presetClass="entr" presetSubtype="16"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Effect transition="in" filter="fade">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3911142" y="865430"/>
            <a:ext cx="4240633" cy="4240633"/>
          </a:xfrm>
          <a:prstGeom prst="ellipse">
            <a:avLst/>
          </a:prstGeom>
          <a:noFill/>
          <a:ln w="76200">
            <a:gradFill>
              <a:gsLst>
                <a:gs pos="35000">
                  <a:schemeClr val="accent1">
                    <a:lumMod val="20000"/>
                    <a:lumOff val="80000"/>
                  </a:schemeClr>
                </a:gs>
                <a:gs pos="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7560000">
            <a:off x="3858584" y="1072610"/>
            <a:ext cx="382478" cy="329723"/>
          </a:xfrm>
          <a:prstGeom prst="triangle">
            <a:avLst/>
          </a:prstGeom>
          <a:gradFill>
            <a:gsLst>
              <a:gs pos="57300">
                <a:schemeClr val="accent1">
                  <a:lumMod val="20000"/>
                  <a:lumOff val="80000"/>
                </a:schemeClr>
              </a:gs>
              <a:gs pos="0">
                <a:srgbClr val="EEB948"/>
              </a:gs>
              <a:gs pos="100000">
                <a:srgbClr val="B16F27"/>
              </a:gs>
            </a:gsLst>
            <a:lin ang="5400000" scaled="1"/>
          </a:gra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080202" y="1042318"/>
            <a:ext cx="3886855" cy="3886855"/>
          </a:xfrm>
          <a:prstGeom prst="ellipse">
            <a:avLst/>
          </a:prstGeom>
          <a:noFill/>
          <a:ln w="28575">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366649" y="5550656"/>
            <a:ext cx="9458621" cy="523220"/>
          </a:xfrm>
          <a:prstGeom prst="rect">
            <a:avLst/>
          </a:prstGeom>
          <a:noFill/>
        </p:spPr>
        <p:txBody>
          <a:bodyPr wrap="square" rtlCol="0">
            <a:spAutoFit/>
          </a:bodyPr>
          <a:lstStyle/>
          <a:p>
            <a:pPr algn="ctr"/>
            <a:r>
              <a:rPr lang="en-US" altLang="zh-CN" sz="1400"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Century Gothic" panose="020B0502020202020204" pitchFamily="34" charset="0"/>
                <a:cs typeface="Segoe UI Semilight" panose="020B0402040204020203" pitchFamily="34" charset="0"/>
              </a:rPr>
              <a:t>Energy and persistence conquer all things. Never underestimate your power to change yourself. You have to believe in yourself. That's the secret of success. Energy and persistence conquer all things</a:t>
            </a:r>
            <a:endParaRPr lang="zh-CN" altLang="en-US" sz="1400"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Century Gothic" panose="020B0502020202020204" pitchFamily="34" charset="0"/>
              <a:cs typeface="Segoe UI Semilight" panose="020B0402040204020203" pitchFamily="34" charset="0"/>
            </a:endParaRPr>
          </a:p>
        </p:txBody>
      </p:sp>
      <p:sp>
        <p:nvSpPr>
          <p:cNvPr id="9" name="文本框 8"/>
          <p:cNvSpPr txBox="1"/>
          <p:nvPr/>
        </p:nvSpPr>
        <p:spPr>
          <a:xfrm>
            <a:off x="4100399" y="2132246"/>
            <a:ext cx="3991201" cy="1538883"/>
          </a:xfrm>
          <a:prstGeom prst="rect">
            <a:avLst/>
          </a:prstGeom>
          <a:noFill/>
          <a:effectLst>
            <a:outerShdw blurRad="50800" dist="63500" dir="2700000" algn="tl" rotWithShape="0">
              <a:prstClr val="black">
                <a:alpha val="40000"/>
              </a:prstClr>
            </a:outerShdw>
          </a:effectLst>
        </p:spPr>
        <p:txBody>
          <a:bodyPr wrap="square" rtlCol="0">
            <a:spAutoFit/>
          </a:bodyPr>
          <a:lstStyle/>
          <a:p>
            <a:pPr algn="ctr"/>
            <a:r>
              <a:rPr lang="en-US" altLang="zh-CN" sz="54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cs typeface="Segoe UI Semilight" panose="020B0402040204020203" pitchFamily="34" charset="0"/>
              </a:rPr>
              <a:t>PART 02</a:t>
            </a:r>
            <a:endParaRPr lang="en-US" altLang="zh-CN" sz="54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cs typeface="Segoe UI Semilight" panose="020B0402040204020203" pitchFamily="34" charset="0"/>
            </a:endParaRPr>
          </a:p>
          <a:p>
            <a:pPr algn="ctr"/>
            <a:r>
              <a:rPr lang="zh-CN" altLang="en-US" sz="40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Segoe UI Semilight" panose="020B0402040204020203" pitchFamily="34" charset="0"/>
                <a:cs typeface="Segoe UI Semilight" panose="020B0402040204020203" pitchFamily="34" charset="0"/>
              </a:rPr>
              <a:t>标题文字添加</a:t>
            </a:r>
            <a:endParaRPr lang="zh-CN" altLang="en-US" sz="4000" b="1" dirty="0">
              <a:gradFill>
                <a:gsLst>
                  <a:gs pos="0">
                    <a:schemeClr val="accent1">
                      <a:lumMod val="45000"/>
                      <a:lumOff val="55000"/>
                    </a:schemeClr>
                  </a:gs>
                  <a:gs pos="54000">
                    <a:schemeClr val="accent1">
                      <a:lumMod val="20000"/>
                      <a:lumOff val="80000"/>
                    </a:schemeClr>
                  </a:gs>
                  <a:gs pos="100000">
                    <a:schemeClr val="accent1">
                      <a:lumMod val="30000"/>
                      <a:lumOff val="70000"/>
                    </a:schemeClr>
                  </a:gs>
                </a:gsLst>
                <a:lin ang="5400000" scaled="1"/>
              </a:gradFill>
              <a:latin typeface="Segoe UI Semilight" panose="020B0402040204020203" pitchFamily="34" charset="0"/>
              <a:cs typeface="Segoe UI Semilight" panose="020B0402040204020203" pitchFamily="34" charset="0"/>
            </a:endParaRPr>
          </a:p>
        </p:txBody>
      </p:sp>
      <p:sp>
        <p:nvSpPr>
          <p:cNvPr id="10" name="等腰三角形 9"/>
          <p:cNvSpPr/>
          <p:nvPr/>
        </p:nvSpPr>
        <p:spPr>
          <a:xfrm rot="11160000">
            <a:off x="7914793" y="4516184"/>
            <a:ext cx="433912" cy="374063"/>
          </a:xfrm>
          <a:prstGeom prst="triangle">
            <a:avLst/>
          </a:prstGeom>
          <a:gradFill>
            <a:gsLst>
              <a:gs pos="57300">
                <a:schemeClr val="accent1">
                  <a:lumMod val="20000"/>
                  <a:lumOff val="80000"/>
                </a:schemeClr>
              </a:gs>
              <a:gs pos="0">
                <a:srgbClr val="EEB948"/>
              </a:gs>
              <a:gs pos="100000">
                <a:srgbClr val="B16F27"/>
              </a:gs>
            </a:gsLst>
            <a:lin ang="5400000" scaled="1"/>
          </a:gra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flipH="1">
            <a:off x="8156831" y="1173340"/>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1908166" y="3935882"/>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8048597" y="885973"/>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2027386" y="4176010"/>
            <a:ext cx="1864659" cy="1054043"/>
          </a:xfrm>
          <a:prstGeom prst="line">
            <a:avLst/>
          </a:prstGeom>
          <a:ln>
            <a:gradFill>
              <a:gsLst>
                <a:gs pos="0">
                  <a:srgbClr val="222323"/>
                </a:gs>
                <a:gs pos="97030">
                  <a:srgbClr val="222323"/>
                </a:gs>
                <a:gs pos="49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 calcmode="lin" valueType="num">
                                      <p:cBhvr>
                                        <p:cTn id="9" dur="1250" fill="hold"/>
                                        <p:tgtEl>
                                          <p:spTgt spid="3"/>
                                        </p:tgtEl>
                                        <p:attrNameLst>
                                          <p:attrName>style.rotation</p:attrName>
                                        </p:attrNameLst>
                                      </p:cBhvr>
                                      <p:tavLst>
                                        <p:tav tm="0">
                                          <p:val>
                                            <p:fltVal val="360"/>
                                          </p:val>
                                        </p:tav>
                                        <p:tav tm="100000">
                                          <p:val>
                                            <p:fltVal val="0"/>
                                          </p:val>
                                        </p:tav>
                                      </p:tavLst>
                                    </p:anim>
                                    <p:animEffect transition="in" filter="fade">
                                      <p:cBhvr>
                                        <p:cTn id="10" dur="1250"/>
                                        <p:tgtEl>
                                          <p:spTgt spid="3"/>
                                        </p:tgtEl>
                                      </p:cBhvr>
                                    </p:animEffect>
                                  </p:childTnLst>
                                </p:cTn>
                              </p:par>
                              <p:par>
                                <p:cTn id="11" presetID="49" presetClass="entr" presetSubtype="0" decel="100000" fill="hold" grpId="0" nodeType="withEffect">
                                  <p:stCondLst>
                                    <p:cond delay="6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250" fill="hold"/>
                                        <p:tgtEl>
                                          <p:spTgt spid="5"/>
                                        </p:tgtEl>
                                        <p:attrNameLst>
                                          <p:attrName>ppt_w</p:attrName>
                                        </p:attrNameLst>
                                      </p:cBhvr>
                                      <p:tavLst>
                                        <p:tav tm="0">
                                          <p:val>
                                            <p:fltVal val="0"/>
                                          </p:val>
                                        </p:tav>
                                        <p:tav tm="100000">
                                          <p:val>
                                            <p:strVal val="#ppt_w"/>
                                          </p:val>
                                        </p:tav>
                                      </p:tavLst>
                                    </p:anim>
                                    <p:anim calcmode="lin" valueType="num">
                                      <p:cBhvr>
                                        <p:cTn id="14" dur="1250" fill="hold"/>
                                        <p:tgtEl>
                                          <p:spTgt spid="5"/>
                                        </p:tgtEl>
                                        <p:attrNameLst>
                                          <p:attrName>ppt_h</p:attrName>
                                        </p:attrNameLst>
                                      </p:cBhvr>
                                      <p:tavLst>
                                        <p:tav tm="0">
                                          <p:val>
                                            <p:fltVal val="0"/>
                                          </p:val>
                                        </p:tav>
                                        <p:tav tm="100000">
                                          <p:val>
                                            <p:strVal val="#ppt_h"/>
                                          </p:val>
                                        </p:tav>
                                      </p:tavLst>
                                    </p:anim>
                                    <p:anim calcmode="lin" valueType="num">
                                      <p:cBhvr>
                                        <p:cTn id="15" dur="1250" fill="hold"/>
                                        <p:tgtEl>
                                          <p:spTgt spid="5"/>
                                        </p:tgtEl>
                                        <p:attrNameLst>
                                          <p:attrName>style.rotation</p:attrName>
                                        </p:attrNameLst>
                                      </p:cBhvr>
                                      <p:tavLst>
                                        <p:tav tm="0">
                                          <p:val>
                                            <p:fltVal val="360"/>
                                          </p:val>
                                        </p:tav>
                                        <p:tav tm="100000">
                                          <p:val>
                                            <p:fltVal val="0"/>
                                          </p:val>
                                        </p:tav>
                                      </p:tavLst>
                                    </p:anim>
                                    <p:animEffect transition="in" filter="fade">
                                      <p:cBhvr>
                                        <p:cTn id="16" dur="1250"/>
                                        <p:tgtEl>
                                          <p:spTgt spid="5"/>
                                        </p:tgtEl>
                                      </p:cBhvr>
                                    </p:animEffect>
                                  </p:childTnLst>
                                </p:cTn>
                              </p:par>
                              <p:par>
                                <p:cTn id="17" presetID="23" presetClass="entr" presetSubtype="16"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 calcmode="lin" valueType="num">
                                      <p:cBhvr>
                                        <p:cTn id="19" dur="1500" fill="hold"/>
                                        <p:tgtEl>
                                          <p:spTgt spid="9"/>
                                        </p:tgtEl>
                                        <p:attrNameLst>
                                          <p:attrName>ppt_w</p:attrName>
                                        </p:attrNameLst>
                                      </p:cBhvr>
                                      <p:tavLst>
                                        <p:tav tm="0">
                                          <p:val>
                                            <p:fltVal val="0"/>
                                          </p:val>
                                        </p:tav>
                                        <p:tav tm="100000">
                                          <p:val>
                                            <p:strVal val="#ppt_w"/>
                                          </p:val>
                                        </p:tav>
                                      </p:tavLst>
                                    </p:anim>
                                    <p:anim calcmode="lin" valueType="num">
                                      <p:cBhvr>
                                        <p:cTn id="20" dur="1500" fill="hold"/>
                                        <p:tgtEl>
                                          <p:spTgt spid="9"/>
                                        </p:tgtEl>
                                        <p:attrNameLst>
                                          <p:attrName>ppt_h</p:attrName>
                                        </p:attrNameLst>
                                      </p:cBhvr>
                                      <p:tavLst>
                                        <p:tav tm="0">
                                          <p:val>
                                            <p:fltVal val="0"/>
                                          </p:val>
                                        </p:tav>
                                        <p:tav tm="100000">
                                          <p:val>
                                            <p:strVal val="#ppt_h"/>
                                          </p:val>
                                        </p:tav>
                                      </p:tavLst>
                                    </p:anim>
                                  </p:childTnLst>
                                </p:cTn>
                              </p:par>
                              <p:par>
                                <p:cTn id="21" presetID="53" presetClass="entr" presetSubtype="16" fill="hold" grpId="1" nodeType="withEffect">
                                  <p:stCondLst>
                                    <p:cond delay="1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par>
                                <p:cTn id="26" presetID="53" presetClass="entr" presetSubtype="16" fill="hold" grpId="1" nodeType="withEffect">
                                  <p:stCondLst>
                                    <p:cond delay="150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1" presetClass="path" presetSubtype="0" accel="50000" decel="50000" fill="hold" grpId="0" nodeType="withEffect">
                                  <p:stCondLst>
                                    <p:cond delay="1750"/>
                                  </p:stCondLst>
                                  <p:childTnLst>
                                    <p:animMotion origin="layout" path="M 0.01094 -0.00162 C 0.0875 -0.14745 0.21537 -0.15717 0.29583 -0.02407 C 0.37695 0.11112 0.3806 0.33866 0.30391 0.48426 C 0.22761 0.62963 0.09961 0.63727 0.01914 0.50371 C -0.06172 0.37037 -0.06549 0.14422 0.01094 -0.00162 Z " pathEditMode="relative" rAng="18780000" ptsTypes="AAAAA">
                                      <p:cBhvr>
                                        <p:cTn id="32" dur="3000" fill="hold"/>
                                        <p:tgtEl>
                                          <p:spTgt spid="4"/>
                                        </p:tgtEl>
                                        <p:attrNameLst>
                                          <p:attrName>ppt_x</p:attrName>
                                          <p:attrName>ppt_y</p:attrName>
                                        </p:attrNameLst>
                                      </p:cBhvr>
                                      <p:rCtr x="14687" y="24213"/>
                                    </p:animMotion>
                                  </p:childTnLst>
                                </p:cTn>
                              </p:par>
                              <p:par>
                                <p:cTn id="33" presetID="1" presetClass="path" presetSubtype="0" accel="50000" decel="50000" fill="hold" grpId="0" nodeType="withEffect">
                                  <p:stCondLst>
                                    <p:cond delay="1750"/>
                                  </p:stCondLst>
                                  <p:childTnLst>
                                    <p:animMotion origin="layout" path="M -0.00573 -0.00509 C 0.06875 -0.16551 0.05846 -0.40139 -0.02943 -0.5331 C -0.11823 -0.66366 -0.25026 -0.64144 -0.32565 -0.48241 C -0.40039 -0.32315 -0.38894 -0.08773 -0.3013 0.04305 C -0.21354 0.17546 -0.08164 0.15301 -0.00573 -0.00509 Z " pathEditMode="relative" rAng="18600000" ptsTypes="AAAAA">
                                      <p:cBhvr>
                                        <p:cTn id="34" dur="3000" fill="hold"/>
                                        <p:tgtEl>
                                          <p:spTgt spid="10"/>
                                        </p:tgtEl>
                                        <p:attrNameLst>
                                          <p:attrName>ppt_x</p:attrName>
                                          <p:attrName>ppt_y</p:attrName>
                                        </p:attrNameLst>
                                      </p:cBhvr>
                                      <p:rCtr x="-15951" y="-23958"/>
                                    </p:animMotion>
                                  </p:childTnLst>
                                </p:cTn>
                              </p:par>
                              <p:par>
                                <p:cTn id="35" presetID="23" presetClass="entr" presetSubtype="16" fill="hold" grpId="0" nodeType="withEffect">
                                  <p:stCondLst>
                                    <p:cond delay="1750"/>
                                  </p:stCondLst>
                                  <p:iterate type="lt">
                                    <p:tmPct val="7321"/>
                                  </p:iterate>
                                  <p:childTnLst>
                                    <p:set>
                                      <p:cBhvr>
                                        <p:cTn id="36" dur="1" fill="hold">
                                          <p:stCondLst>
                                            <p:cond delay="0"/>
                                          </p:stCondLst>
                                        </p:cTn>
                                        <p:tgtEl>
                                          <p:spTgt spid="7"/>
                                        </p:tgtEl>
                                        <p:attrNameLst>
                                          <p:attrName>style.visibility</p:attrName>
                                        </p:attrNameLst>
                                      </p:cBhvr>
                                      <p:to>
                                        <p:strVal val="visible"/>
                                      </p:to>
                                    </p:set>
                                    <p:anim calcmode="lin" valueType="num">
                                      <p:cBhvr>
                                        <p:cTn id="37" dur="250" fill="hold"/>
                                        <p:tgtEl>
                                          <p:spTgt spid="7"/>
                                        </p:tgtEl>
                                        <p:attrNameLst>
                                          <p:attrName>ppt_w</p:attrName>
                                        </p:attrNameLst>
                                      </p:cBhvr>
                                      <p:tavLst>
                                        <p:tav tm="0">
                                          <p:val>
                                            <p:fltVal val="0"/>
                                          </p:val>
                                        </p:tav>
                                        <p:tav tm="100000">
                                          <p:val>
                                            <p:strVal val="#ppt_w"/>
                                          </p:val>
                                        </p:tav>
                                      </p:tavLst>
                                    </p:anim>
                                    <p:anim calcmode="lin" valueType="num">
                                      <p:cBhvr>
                                        <p:cTn id="38" dur="250" fill="hold"/>
                                        <p:tgtEl>
                                          <p:spTgt spid="7"/>
                                        </p:tgtEl>
                                        <p:attrNameLst>
                                          <p:attrName>ppt_h</p:attrName>
                                        </p:attrNameLst>
                                      </p:cBhvr>
                                      <p:tavLst>
                                        <p:tav tm="0">
                                          <p:val>
                                            <p:fltVal val="0"/>
                                          </p:val>
                                        </p:tav>
                                        <p:tav tm="100000">
                                          <p:val>
                                            <p:strVal val="#ppt_h"/>
                                          </p:val>
                                        </p:tav>
                                      </p:tavLst>
                                    </p:anim>
                                  </p:childTnLst>
                                </p:cTn>
                              </p:par>
                              <p:par>
                                <p:cTn id="39" presetID="22" presetClass="entr" presetSubtype="4" fill="hold" nodeType="withEffect">
                                  <p:stCondLst>
                                    <p:cond delay="225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1250"/>
                                        <p:tgtEl>
                                          <p:spTgt spid="19"/>
                                        </p:tgtEl>
                                      </p:cBhvr>
                                    </p:animEffect>
                                  </p:childTnLst>
                                </p:cTn>
                              </p:par>
                              <p:par>
                                <p:cTn id="42" presetID="22" presetClass="entr" presetSubtype="4" fill="hold" nodeType="withEffect">
                                  <p:stCondLst>
                                    <p:cond delay="250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1250"/>
                                        <p:tgtEl>
                                          <p:spTgt spid="21"/>
                                        </p:tgtEl>
                                      </p:cBhvr>
                                    </p:animEffect>
                                  </p:childTnLst>
                                </p:cTn>
                              </p:par>
                              <p:par>
                                <p:cTn id="45" presetID="22" presetClass="entr" presetSubtype="4" fill="hold" nodeType="withEffect">
                                  <p:stCondLst>
                                    <p:cond delay="280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1250"/>
                                        <p:tgtEl>
                                          <p:spTgt spid="20"/>
                                        </p:tgtEl>
                                      </p:cBhvr>
                                    </p:animEffect>
                                  </p:childTnLst>
                                </p:cTn>
                              </p:par>
                              <p:par>
                                <p:cTn id="48" presetID="22" presetClass="entr" presetSubtype="4" fill="hold" nodeType="withEffect">
                                  <p:stCondLst>
                                    <p:cond delay="300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7" grpId="0"/>
      <p:bldP spid="9" grpId="0"/>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331974" y="2416392"/>
            <a:ext cx="1677358" cy="86793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gradFill>
                  <a:gsLst>
                    <a:gs pos="0">
                      <a:srgbClr val="EEB948"/>
                    </a:gs>
                    <a:gs pos="100000">
                      <a:srgbClr val="B16F27"/>
                    </a:gs>
                  </a:gsLst>
                  <a:lin ang="5400000" scaled="1"/>
                </a:gradFill>
                <a:effectLst/>
                <a:uLnTx/>
                <a:uFillTx/>
                <a:latin typeface="Arial" panose="020B0604020202020204"/>
                <a:ea typeface="微软雅黑" panose="020B0503020204020204" pitchFamily="34" charset="-122"/>
                <a:cs typeface="+mn-cs"/>
              </a:rPr>
              <a:t>用户可以在投影仪或者计算机上进行演示也可以将演示</a:t>
            </a:r>
            <a:endParaRPr kumimoji="0" lang="zh-CN" altLang="en-US" sz="1400" b="0" i="0" u="none" strike="noStrike" kern="1200" cap="none" spc="0" normalizeH="0" baseline="0" noProof="0" dirty="0">
              <a:ln>
                <a:noFill/>
              </a:ln>
              <a:gradFill>
                <a:gsLst>
                  <a:gs pos="0">
                    <a:srgbClr val="EEB948"/>
                  </a:gs>
                  <a:gs pos="100000">
                    <a:srgbClr val="B16F27"/>
                  </a:gs>
                </a:gsLst>
                <a:lin ang="5400000" scaled="1"/>
              </a:gradFill>
              <a:effectLst/>
              <a:uLnTx/>
              <a:uFillTx/>
              <a:latin typeface="Arial" panose="020B0604020202020204"/>
              <a:ea typeface="微软雅黑" panose="020B0503020204020204" pitchFamily="34" charset="-122"/>
              <a:cs typeface="+mn-cs"/>
            </a:endParaRPr>
          </a:p>
        </p:txBody>
      </p:sp>
      <p:grpSp>
        <p:nvGrpSpPr>
          <p:cNvPr id="3" name="组合 2"/>
          <p:cNvGrpSpPr/>
          <p:nvPr/>
        </p:nvGrpSpPr>
        <p:grpSpPr>
          <a:xfrm>
            <a:off x="1499848" y="2082392"/>
            <a:ext cx="9192304" cy="3413942"/>
            <a:chOff x="1499848" y="2082392"/>
            <a:chExt cx="9192304" cy="3413942"/>
          </a:xfrm>
        </p:grpSpPr>
        <p:grpSp>
          <p:nvGrpSpPr>
            <p:cNvPr id="2" name="组合 1"/>
            <p:cNvGrpSpPr/>
            <p:nvPr/>
          </p:nvGrpSpPr>
          <p:grpSpPr>
            <a:xfrm>
              <a:off x="1499848" y="2082392"/>
              <a:ext cx="9192304" cy="3413942"/>
              <a:chOff x="2487613" y="2468563"/>
              <a:chExt cx="7313612" cy="2716212"/>
            </a:xfrm>
          </p:grpSpPr>
          <p:cxnSp>
            <p:nvCxnSpPr>
              <p:cNvPr id="4" name="MH_Other_1"/>
              <p:cNvCxnSpPr>
                <a:cxnSpLocks noChangeShapeType="1"/>
                <a:stCxn id="11" idx="1"/>
                <a:endCxn id="10" idx="5"/>
              </p:cNvCxnSpPr>
              <p:nvPr>
                <p:custDataLst>
                  <p:tags r:id="rId1"/>
                </p:custDataLst>
              </p:nvPr>
            </p:nvCxnSpPr>
            <p:spPr bwMode="auto">
              <a:xfrm flipH="1" flipV="1">
                <a:off x="6597650" y="3421063"/>
                <a:ext cx="730250" cy="811212"/>
              </a:xfrm>
              <a:prstGeom prst="line">
                <a:avLst/>
              </a:prstGeom>
              <a:noFill/>
              <a:ln w="28575" cap="flat" cmpd="sng">
                <a:solidFill>
                  <a:srgbClr val="B16F27"/>
                </a:solidFill>
                <a:bevel/>
              </a:ln>
              <a:extLst>
                <a:ext uri="{909E8E84-426E-40DD-AFC4-6F175D3DCCD1}">
                  <a14:hiddenFill xmlns:a14="http://schemas.microsoft.com/office/drawing/2010/main">
                    <a:noFill/>
                  </a14:hiddenFill>
                </a:ext>
              </a:extLst>
            </p:spPr>
          </p:cxnSp>
          <p:cxnSp>
            <p:nvCxnSpPr>
              <p:cNvPr id="5" name="MH_Other_2"/>
              <p:cNvCxnSpPr>
                <a:cxnSpLocks noChangeShapeType="1"/>
                <a:stCxn id="8" idx="5"/>
                <a:endCxn id="9" idx="1"/>
              </p:cNvCxnSpPr>
              <p:nvPr>
                <p:custDataLst>
                  <p:tags r:id="rId2"/>
                </p:custDataLst>
              </p:nvPr>
            </p:nvCxnSpPr>
            <p:spPr bwMode="auto">
              <a:xfrm>
                <a:off x="3557588" y="3605213"/>
                <a:ext cx="730250" cy="627062"/>
              </a:xfrm>
              <a:prstGeom prst="line">
                <a:avLst/>
              </a:prstGeom>
              <a:noFill/>
              <a:ln w="28575" cap="flat" cmpd="sng">
                <a:solidFill>
                  <a:srgbClr val="B16F27"/>
                </a:solidFill>
                <a:bevel/>
              </a:ln>
              <a:extLst>
                <a:ext uri="{909E8E84-426E-40DD-AFC4-6F175D3DCCD1}">
                  <a14:hiddenFill xmlns:a14="http://schemas.microsoft.com/office/drawing/2010/main">
                    <a:noFill/>
                  </a14:hiddenFill>
                </a:ext>
              </a:extLst>
            </p:spPr>
          </p:cxnSp>
          <p:cxnSp>
            <p:nvCxnSpPr>
              <p:cNvPr id="6" name="MH_Other_3"/>
              <p:cNvCxnSpPr>
                <a:cxnSpLocks noChangeShapeType="1"/>
                <a:stCxn id="9" idx="7"/>
                <a:endCxn id="10" idx="3"/>
              </p:cNvCxnSpPr>
              <p:nvPr>
                <p:custDataLst>
                  <p:tags r:id="rId3"/>
                </p:custDataLst>
              </p:nvPr>
            </p:nvCxnSpPr>
            <p:spPr bwMode="auto">
              <a:xfrm flipV="1">
                <a:off x="5078413" y="3421063"/>
                <a:ext cx="730250" cy="811212"/>
              </a:xfrm>
              <a:prstGeom prst="line">
                <a:avLst/>
              </a:prstGeom>
              <a:noFill/>
              <a:ln w="28575" cap="flat" cmpd="sng">
                <a:solidFill>
                  <a:srgbClr val="B16F27"/>
                </a:solidFill>
                <a:bevel/>
              </a:ln>
              <a:extLst>
                <a:ext uri="{909E8E84-426E-40DD-AFC4-6F175D3DCCD1}">
                  <a14:hiddenFill xmlns:a14="http://schemas.microsoft.com/office/drawing/2010/main">
                    <a:noFill/>
                  </a14:hiddenFill>
                </a:ext>
              </a:extLst>
            </p:spPr>
          </p:cxnSp>
          <p:cxnSp>
            <p:nvCxnSpPr>
              <p:cNvPr id="7" name="MH_Other_4"/>
              <p:cNvCxnSpPr>
                <a:cxnSpLocks noChangeShapeType="1"/>
                <a:stCxn id="11" idx="7"/>
                <a:endCxn id="12" idx="3"/>
              </p:cNvCxnSpPr>
              <p:nvPr>
                <p:custDataLst>
                  <p:tags r:id="rId4"/>
                </p:custDataLst>
              </p:nvPr>
            </p:nvCxnSpPr>
            <p:spPr bwMode="auto">
              <a:xfrm flipV="1">
                <a:off x="8118475" y="3605213"/>
                <a:ext cx="730250" cy="627062"/>
              </a:xfrm>
              <a:prstGeom prst="line">
                <a:avLst/>
              </a:prstGeom>
              <a:noFill/>
              <a:ln w="28575" cap="flat" cmpd="sng">
                <a:solidFill>
                  <a:srgbClr val="B16F27"/>
                </a:solidFill>
                <a:bevel/>
              </a:ln>
              <a:extLst>
                <a:ext uri="{909E8E84-426E-40DD-AFC4-6F175D3DCCD1}">
                  <a14:hiddenFill xmlns:a14="http://schemas.microsoft.com/office/drawing/2010/main">
                    <a:noFill/>
                  </a14:hiddenFill>
                </a:ext>
              </a:extLst>
            </p:spPr>
          </p:cxnSp>
          <p:sp>
            <p:nvSpPr>
              <p:cNvPr id="8" name="MH_SubTitle_1"/>
              <p:cNvSpPr>
                <a:spLocks noChangeArrowheads="1"/>
              </p:cNvSpPr>
              <p:nvPr>
                <p:custDataLst>
                  <p:tags r:id="rId5"/>
                </p:custDataLst>
              </p:nvPr>
            </p:nvSpPr>
            <p:spPr bwMode="auto">
              <a:xfrm>
                <a:off x="2605088" y="2652713"/>
                <a:ext cx="1116012" cy="1116012"/>
              </a:xfrm>
              <a:prstGeom prst="ellipse">
                <a:avLst/>
              </a:prstGeom>
              <a:gradFill>
                <a:gsLst>
                  <a:gs pos="55300">
                    <a:schemeClr val="accent1">
                      <a:lumMod val="20000"/>
                      <a:lumOff val="80000"/>
                    </a:schemeClr>
                  </a:gs>
                  <a:gs pos="0">
                    <a:srgbClr val="EEB948"/>
                  </a:gs>
                  <a:gs pos="100000">
                    <a:srgbClr val="B16F27"/>
                  </a:gs>
                </a:gsLst>
                <a:lin ang="5400000" scaled="1"/>
              </a:gradFill>
              <a:ln w="57150" cap="flat" cmpd="sng">
                <a:solidFill>
                  <a:srgbClr val="FFFFFF">
                    <a:alpha val="70000"/>
                  </a:srgbClr>
                </a:solidFill>
                <a:bevel/>
              </a:ln>
            </p:spPr>
            <p:txBody>
              <a:bodyPr anchor="ctr">
                <a:normAutofit/>
              </a:bodyPr>
              <a:lstStyle/>
              <a:p>
                <a:pPr algn="ctr">
                  <a:lnSpc>
                    <a:spcPct val="110000"/>
                  </a:lnSpc>
                  <a:defRPr/>
                </a:pPr>
                <a:endParaRPr lang="zh-CN" altLang="en-US" sz="1400" dirty="0">
                  <a:solidFill>
                    <a:srgbClr val="FFFFFF"/>
                  </a:solidFill>
                  <a:latin typeface="+mj-lt"/>
                  <a:sym typeface="微软雅黑" panose="020B0503020204020204" pitchFamily="34" charset="-122"/>
                </a:endParaRPr>
              </a:p>
            </p:txBody>
          </p:sp>
          <p:sp>
            <p:nvSpPr>
              <p:cNvPr id="9" name="MH_SubTitle_2"/>
              <p:cNvSpPr>
                <a:spLocks noChangeArrowheads="1"/>
              </p:cNvSpPr>
              <p:nvPr>
                <p:custDataLst>
                  <p:tags r:id="rId6"/>
                </p:custDataLst>
              </p:nvPr>
            </p:nvSpPr>
            <p:spPr bwMode="auto">
              <a:xfrm>
                <a:off x="4125914" y="4068763"/>
                <a:ext cx="1114425" cy="1116012"/>
              </a:xfrm>
              <a:prstGeom prst="ellipse">
                <a:avLst/>
              </a:prstGeom>
              <a:gradFill>
                <a:gsLst>
                  <a:gs pos="55300">
                    <a:schemeClr val="accent1">
                      <a:lumMod val="20000"/>
                      <a:lumOff val="80000"/>
                    </a:schemeClr>
                  </a:gs>
                  <a:gs pos="0">
                    <a:srgbClr val="EEB948"/>
                  </a:gs>
                  <a:gs pos="100000">
                    <a:srgbClr val="B16F27"/>
                  </a:gs>
                </a:gsLst>
                <a:lin ang="5400000" scaled="1"/>
              </a:gradFill>
              <a:ln w="57150" cap="flat" cmpd="sng">
                <a:solidFill>
                  <a:srgbClr val="FFFFFF">
                    <a:alpha val="70000"/>
                  </a:srgbClr>
                </a:solidFill>
                <a:bevel/>
              </a:ln>
            </p:spPr>
            <p:txBody>
              <a:bodyPr anchor="ctr">
                <a:normAutofit/>
              </a:bodyPr>
              <a:lstStyle/>
              <a:p>
                <a:pPr algn="ctr">
                  <a:lnSpc>
                    <a:spcPct val="110000"/>
                  </a:lnSpc>
                  <a:defRPr/>
                </a:pPr>
                <a:endParaRPr lang="zh-CN" altLang="en-US" sz="1400" dirty="0">
                  <a:solidFill>
                    <a:srgbClr val="FFFFFF"/>
                  </a:solidFill>
                  <a:latin typeface="+mj-lt"/>
                  <a:sym typeface="微软雅黑" panose="020B0503020204020204" pitchFamily="34" charset="-122"/>
                </a:endParaRPr>
              </a:p>
            </p:txBody>
          </p:sp>
          <p:sp>
            <p:nvSpPr>
              <p:cNvPr id="10" name="MH_SubTitle_3"/>
              <p:cNvSpPr>
                <a:spLocks noChangeArrowheads="1"/>
              </p:cNvSpPr>
              <p:nvPr>
                <p:custDataLst>
                  <p:tags r:id="rId7"/>
                </p:custDataLst>
              </p:nvPr>
            </p:nvSpPr>
            <p:spPr bwMode="auto">
              <a:xfrm>
                <a:off x="5645151" y="2468563"/>
                <a:ext cx="1116013" cy="1116012"/>
              </a:xfrm>
              <a:prstGeom prst="ellipse">
                <a:avLst/>
              </a:prstGeom>
              <a:gradFill>
                <a:gsLst>
                  <a:gs pos="55300">
                    <a:schemeClr val="accent1">
                      <a:lumMod val="20000"/>
                      <a:lumOff val="80000"/>
                    </a:schemeClr>
                  </a:gs>
                  <a:gs pos="0">
                    <a:srgbClr val="EEB948"/>
                  </a:gs>
                  <a:gs pos="100000">
                    <a:srgbClr val="B16F27"/>
                  </a:gs>
                </a:gsLst>
                <a:lin ang="5400000" scaled="1"/>
              </a:gradFill>
              <a:ln w="63500" cap="flat" cmpd="sng">
                <a:solidFill>
                  <a:srgbClr val="FFFFFF">
                    <a:alpha val="70000"/>
                  </a:srgbClr>
                </a:solidFill>
                <a:bevel/>
              </a:ln>
            </p:spPr>
            <p:txBody>
              <a:bodyPr anchor="ctr">
                <a:normAutofit/>
              </a:bodyPr>
              <a:lstStyle/>
              <a:p>
                <a:pPr algn="ctr">
                  <a:lnSpc>
                    <a:spcPct val="110000"/>
                  </a:lnSpc>
                  <a:defRPr/>
                </a:pPr>
                <a:endParaRPr lang="zh-CN" altLang="en-US" sz="1400" dirty="0">
                  <a:solidFill>
                    <a:srgbClr val="FFFFFF"/>
                  </a:solidFill>
                  <a:latin typeface="+mj-lt"/>
                  <a:sym typeface="微软雅黑" panose="020B0503020204020204" pitchFamily="34" charset="-122"/>
                </a:endParaRPr>
              </a:p>
            </p:txBody>
          </p:sp>
          <p:sp>
            <p:nvSpPr>
              <p:cNvPr id="11" name="MH_SubTitle_4"/>
              <p:cNvSpPr>
                <a:spLocks noChangeArrowheads="1"/>
              </p:cNvSpPr>
              <p:nvPr>
                <p:custDataLst>
                  <p:tags r:id="rId8"/>
                </p:custDataLst>
              </p:nvPr>
            </p:nvSpPr>
            <p:spPr bwMode="auto">
              <a:xfrm>
                <a:off x="7165976" y="4068763"/>
                <a:ext cx="1114425" cy="1116012"/>
              </a:xfrm>
              <a:prstGeom prst="ellipse">
                <a:avLst/>
              </a:prstGeom>
              <a:gradFill>
                <a:gsLst>
                  <a:gs pos="55300">
                    <a:schemeClr val="accent1">
                      <a:lumMod val="20000"/>
                      <a:lumOff val="80000"/>
                    </a:schemeClr>
                  </a:gs>
                  <a:gs pos="0">
                    <a:srgbClr val="EEB948"/>
                  </a:gs>
                  <a:gs pos="100000">
                    <a:srgbClr val="B16F27"/>
                  </a:gs>
                </a:gsLst>
                <a:lin ang="5400000" scaled="1"/>
              </a:gradFill>
              <a:ln w="57150" cap="flat" cmpd="sng">
                <a:solidFill>
                  <a:srgbClr val="FFFFFF">
                    <a:alpha val="70000"/>
                  </a:srgbClr>
                </a:solidFill>
                <a:bevel/>
              </a:ln>
            </p:spPr>
            <p:txBody>
              <a:bodyPr anchor="ctr">
                <a:normAutofit/>
              </a:bodyPr>
              <a:lstStyle/>
              <a:p>
                <a:pPr algn="ctr">
                  <a:lnSpc>
                    <a:spcPct val="110000"/>
                  </a:lnSpc>
                  <a:defRPr/>
                </a:pPr>
                <a:endParaRPr lang="zh-CN" altLang="en-US" sz="1400" dirty="0">
                  <a:solidFill>
                    <a:srgbClr val="FFFFFF"/>
                  </a:solidFill>
                  <a:latin typeface="+mj-lt"/>
                  <a:sym typeface="微软雅黑" panose="020B0503020204020204" pitchFamily="34" charset="-122"/>
                </a:endParaRPr>
              </a:p>
            </p:txBody>
          </p:sp>
          <p:sp>
            <p:nvSpPr>
              <p:cNvPr id="12" name="MH_SubTitle_5"/>
              <p:cNvSpPr>
                <a:spLocks noChangeArrowheads="1"/>
              </p:cNvSpPr>
              <p:nvPr>
                <p:custDataLst>
                  <p:tags r:id="rId9"/>
                </p:custDataLst>
              </p:nvPr>
            </p:nvSpPr>
            <p:spPr bwMode="auto">
              <a:xfrm>
                <a:off x="8685213" y="2652713"/>
                <a:ext cx="1116012" cy="1116012"/>
              </a:xfrm>
              <a:prstGeom prst="ellipse">
                <a:avLst/>
              </a:prstGeom>
              <a:gradFill>
                <a:gsLst>
                  <a:gs pos="55300">
                    <a:schemeClr val="accent1">
                      <a:lumMod val="20000"/>
                      <a:lumOff val="80000"/>
                    </a:schemeClr>
                  </a:gs>
                  <a:gs pos="0">
                    <a:srgbClr val="EEB948"/>
                  </a:gs>
                  <a:gs pos="100000">
                    <a:srgbClr val="B16F27"/>
                  </a:gs>
                </a:gsLst>
                <a:lin ang="5400000" scaled="1"/>
              </a:gradFill>
              <a:ln w="57150" cap="flat" cmpd="sng">
                <a:solidFill>
                  <a:srgbClr val="FFFFFF">
                    <a:alpha val="70000"/>
                  </a:srgbClr>
                </a:solidFill>
                <a:bevel/>
              </a:ln>
            </p:spPr>
            <p:txBody>
              <a:bodyPr anchor="ctr">
                <a:normAutofit/>
              </a:bodyPr>
              <a:lstStyle/>
              <a:p>
                <a:pPr algn="ctr">
                  <a:lnSpc>
                    <a:spcPct val="110000"/>
                  </a:lnSpc>
                  <a:defRPr/>
                </a:pPr>
                <a:endParaRPr lang="zh-CN" altLang="en-US" sz="1400" dirty="0">
                  <a:solidFill>
                    <a:srgbClr val="FFFFFF"/>
                  </a:solidFill>
                  <a:latin typeface="+mj-lt"/>
                  <a:sym typeface="微软雅黑" panose="020B0503020204020204" pitchFamily="34" charset="-122"/>
                </a:endParaRPr>
              </a:p>
            </p:txBody>
          </p:sp>
          <p:sp>
            <p:nvSpPr>
              <p:cNvPr id="13" name="MH_Other_5"/>
              <p:cNvSpPr>
                <a:spLocks noChangeArrowheads="1"/>
              </p:cNvSpPr>
              <p:nvPr>
                <p:custDataLst>
                  <p:tags r:id="rId10"/>
                </p:custDataLst>
              </p:nvPr>
            </p:nvSpPr>
            <p:spPr bwMode="auto">
              <a:xfrm>
                <a:off x="2487613" y="2811464"/>
                <a:ext cx="360362" cy="358775"/>
              </a:xfrm>
              <a:prstGeom prst="ellipse">
                <a:avLst/>
              </a:prstGeom>
              <a:gradFill>
                <a:gsLst>
                  <a:gs pos="0">
                    <a:srgbClr val="EEB948"/>
                  </a:gs>
                  <a:gs pos="100000">
                    <a:srgbClr val="B16F27"/>
                  </a:gs>
                </a:gsLst>
                <a:lin ang="5400000" scaled="1"/>
              </a:gradFill>
              <a:ln w="19050">
                <a:solidFill>
                  <a:srgbClr val="FFFFFF">
                    <a:alpha val="70000"/>
                  </a:srgbClr>
                </a:solidFill>
              </a:ln>
            </p:spPr>
            <p:txBody>
              <a:bodyPr anchor="ctr"/>
              <a:lstStyle/>
              <a:p>
                <a:pPr algn="ctr">
                  <a:defRPr/>
                </a:pPr>
                <a:r>
                  <a:rPr lang="en-US" dirty="0">
                    <a:latin typeface="+mj-lt"/>
                    <a:ea typeface="微软雅黑" panose="020B0503020204020204" pitchFamily="34" charset="-122"/>
                    <a:sym typeface="微软雅黑" panose="020B0503020204020204" pitchFamily="34" charset="-122"/>
                  </a:rPr>
                  <a:t>1</a:t>
                </a:r>
                <a:endParaRPr lang="zh-CN" altLang="en-US" dirty="0">
                  <a:latin typeface="+mj-lt"/>
                  <a:ea typeface="微软雅黑" panose="020B0503020204020204" pitchFamily="34" charset="-122"/>
                  <a:sym typeface="微软雅黑" panose="020B0503020204020204" pitchFamily="34" charset="-122"/>
                </a:endParaRPr>
              </a:p>
            </p:txBody>
          </p:sp>
          <p:sp>
            <p:nvSpPr>
              <p:cNvPr id="14" name="MH_Other_6"/>
              <p:cNvSpPr>
                <a:spLocks noChangeArrowheads="1"/>
              </p:cNvSpPr>
              <p:nvPr>
                <p:custDataLst>
                  <p:tags r:id="rId11"/>
                </p:custDataLst>
              </p:nvPr>
            </p:nvSpPr>
            <p:spPr bwMode="auto">
              <a:xfrm>
                <a:off x="3959226" y="4702176"/>
                <a:ext cx="360363" cy="358775"/>
              </a:xfrm>
              <a:prstGeom prst="ellipse">
                <a:avLst/>
              </a:prstGeom>
              <a:gradFill>
                <a:gsLst>
                  <a:gs pos="0">
                    <a:srgbClr val="EEB948"/>
                  </a:gs>
                  <a:gs pos="100000">
                    <a:srgbClr val="B16F27"/>
                  </a:gs>
                </a:gsLst>
                <a:lin ang="5400000" scaled="1"/>
              </a:gradFill>
              <a:ln w="19050">
                <a:solidFill>
                  <a:srgbClr val="FFFFFF">
                    <a:alpha val="70000"/>
                  </a:srgbClr>
                </a:solidFill>
              </a:ln>
            </p:spPr>
            <p:txBody>
              <a:bodyPr anchor="ctr"/>
              <a:lstStyle/>
              <a:p>
                <a:pPr algn="ctr">
                  <a:defRPr/>
                </a:pPr>
                <a:r>
                  <a:rPr lang="en-US" dirty="0">
                    <a:latin typeface="+mj-lt"/>
                    <a:ea typeface="微软雅黑" panose="020B0503020204020204" pitchFamily="34" charset="-122"/>
                    <a:sym typeface="微软雅黑" panose="020B0503020204020204" pitchFamily="34" charset="-122"/>
                  </a:rPr>
                  <a:t>2</a:t>
                </a:r>
                <a:endParaRPr lang="zh-CN" altLang="en-US" dirty="0">
                  <a:latin typeface="+mj-lt"/>
                  <a:ea typeface="微软雅黑" panose="020B0503020204020204" pitchFamily="34" charset="-122"/>
                  <a:sym typeface="微软雅黑" panose="020B0503020204020204" pitchFamily="34" charset="-122"/>
                </a:endParaRPr>
              </a:p>
            </p:txBody>
          </p:sp>
          <p:sp>
            <p:nvSpPr>
              <p:cNvPr id="15" name="MH_Other_7"/>
              <p:cNvSpPr>
                <a:spLocks noChangeArrowheads="1"/>
              </p:cNvSpPr>
              <p:nvPr>
                <p:custDataLst>
                  <p:tags r:id="rId12"/>
                </p:custDataLst>
              </p:nvPr>
            </p:nvSpPr>
            <p:spPr bwMode="auto">
              <a:xfrm>
                <a:off x="6022976" y="3443289"/>
                <a:ext cx="360363" cy="358775"/>
              </a:xfrm>
              <a:prstGeom prst="ellipse">
                <a:avLst/>
              </a:prstGeom>
              <a:gradFill>
                <a:gsLst>
                  <a:gs pos="0">
                    <a:srgbClr val="EEB948"/>
                  </a:gs>
                  <a:gs pos="100000">
                    <a:srgbClr val="B16F27"/>
                  </a:gs>
                </a:gsLst>
                <a:lin ang="5400000" scaled="1"/>
              </a:gradFill>
              <a:ln w="19050">
                <a:solidFill>
                  <a:srgbClr val="FFFFFF">
                    <a:alpha val="70000"/>
                  </a:srgbClr>
                </a:solidFill>
              </a:ln>
            </p:spPr>
            <p:txBody>
              <a:bodyPr anchor="ctr"/>
              <a:lstStyle/>
              <a:p>
                <a:pPr algn="ctr">
                  <a:defRPr/>
                </a:pPr>
                <a:r>
                  <a:rPr lang="en-US" dirty="0">
                    <a:latin typeface="+mj-lt"/>
                    <a:ea typeface="微软雅黑" panose="020B0503020204020204" pitchFamily="34" charset="-122"/>
                    <a:sym typeface="微软雅黑" panose="020B0503020204020204" pitchFamily="34" charset="-122"/>
                  </a:rPr>
                  <a:t>3</a:t>
                </a:r>
                <a:endParaRPr lang="zh-CN" altLang="en-US" dirty="0">
                  <a:latin typeface="+mj-lt"/>
                  <a:ea typeface="微软雅黑" panose="020B0503020204020204" pitchFamily="34" charset="-122"/>
                  <a:sym typeface="微软雅黑" panose="020B0503020204020204" pitchFamily="34" charset="-122"/>
                </a:endParaRPr>
              </a:p>
            </p:txBody>
          </p:sp>
          <p:sp>
            <p:nvSpPr>
              <p:cNvPr id="16" name="MH_Other_8"/>
              <p:cNvSpPr>
                <a:spLocks noChangeArrowheads="1"/>
              </p:cNvSpPr>
              <p:nvPr>
                <p:custDataLst>
                  <p:tags r:id="rId13"/>
                </p:custDataLst>
              </p:nvPr>
            </p:nvSpPr>
            <p:spPr bwMode="auto">
              <a:xfrm>
                <a:off x="7062788" y="4702176"/>
                <a:ext cx="360362" cy="358775"/>
              </a:xfrm>
              <a:prstGeom prst="ellipse">
                <a:avLst/>
              </a:prstGeom>
              <a:gradFill>
                <a:gsLst>
                  <a:gs pos="0">
                    <a:srgbClr val="EEB948"/>
                  </a:gs>
                  <a:gs pos="100000">
                    <a:srgbClr val="B16F27"/>
                  </a:gs>
                </a:gsLst>
                <a:lin ang="5400000" scaled="1"/>
              </a:gradFill>
              <a:ln w="19050">
                <a:solidFill>
                  <a:srgbClr val="FFFFFF">
                    <a:alpha val="70000"/>
                  </a:srgbClr>
                </a:solidFill>
              </a:ln>
            </p:spPr>
            <p:txBody>
              <a:bodyPr anchor="ctr"/>
              <a:lstStyle/>
              <a:p>
                <a:pPr algn="ctr">
                  <a:defRPr/>
                </a:pPr>
                <a:r>
                  <a:rPr lang="en-US" dirty="0">
                    <a:latin typeface="+mj-lt"/>
                    <a:ea typeface="微软雅黑" panose="020B0503020204020204" pitchFamily="34" charset="-122"/>
                    <a:sym typeface="微软雅黑" panose="020B0503020204020204" pitchFamily="34" charset="-122"/>
                  </a:rPr>
                  <a:t>4</a:t>
                </a:r>
                <a:endParaRPr lang="zh-CN" altLang="en-US" dirty="0">
                  <a:latin typeface="+mj-lt"/>
                  <a:ea typeface="微软雅黑" panose="020B0503020204020204" pitchFamily="34" charset="-122"/>
                  <a:sym typeface="微软雅黑" panose="020B0503020204020204" pitchFamily="34" charset="-122"/>
                </a:endParaRPr>
              </a:p>
            </p:txBody>
          </p:sp>
          <p:sp>
            <p:nvSpPr>
              <p:cNvPr id="17" name="MH_Other_9"/>
              <p:cNvSpPr>
                <a:spLocks noChangeArrowheads="1"/>
              </p:cNvSpPr>
              <p:nvPr>
                <p:custDataLst>
                  <p:tags r:id="rId14"/>
                </p:custDataLst>
              </p:nvPr>
            </p:nvSpPr>
            <p:spPr bwMode="auto">
              <a:xfrm>
                <a:off x="8537576" y="2811464"/>
                <a:ext cx="360363" cy="358775"/>
              </a:xfrm>
              <a:prstGeom prst="ellipse">
                <a:avLst/>
              </a:prstGeom>
              <a:gradFill>
                <a:gsLst>
                  <a:gs pos="0">
                    <a:srgbClr val="EEB948"/>
                  </a:gs>
                  <a:gs pos="100000">
                    <a:srgbClr val="B16F27"/>
                  </a:gs>
                </a:gsLst>
                <a:lin ang="5400000" scaled="1"/>
              </a:gradFill>
              <a:ln w="19050">
                <a:solidFill>
                  <a:srgbClr val="FFFFFF">
                    <a:alpha val="70000"/>
                  </a:srgbClr>
                </a:solidFill>
              </a:ln>
            </p:spPr>
            <p:txBody>
              <a:bodyPr anchor="ctr"/>
              <a:lstStyle/>
              <a:p>
                <a:pPr algn="ctr">
                  <a:defRPr/>
                </a:pPr>
                <a:r>
                  <a:rPr lang="en-US" dirty="0">
                    <a:latin typeface="+mj-lt"/>
                    <a:ea typeface="微软雅黑" panose="020B0503020204020204" pitchFamily="34" charset="-122"/>
                    <a:sym typeface="微软雅黑" panose="020B0503020204020204" pitchFamily="34" charset="-122"/>
                  </a:rPr>
                  <a:t>5</a:t>
                </a:r>
                <a:endParaRPr lang="zh-CN" altLang="en-US" dirty="0">
                  <a:latin typeface="+mj-lt"/>
                  <a:ea typeface="微软雅黑" panose="020B0503020204020204" pitchFamily="34" charset="-122"/>
                  <a:sym typeface="微软雅黑" panose="020B0503020204020204" pitchFamily="34" charset="-122"/>
                </a:endParaRPr>
              </a:p>
            </p:txBody>
          </p:sp>
        </p:grpSp>
        <p:sp>
          <p:nvSpPr>
            <p:cNvPr id="23" name="矩形 22"/>
            <p:cNvSpPr/>
            <p:nvPr/>
          </p:nvSpPr>
          <p:spPr>
            <a:xfrm>
              <a:off x="1850836" y="2738844"/>
              <a:ext cx="1082738" cy="646331"/>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spcBef>
                  <a:spcPts val="0"/>
                </a:spcBef>
                <a:spcAft>
                  <a:spcPts val="0"/>
                </a:spcAft>
                <a:buClrTx/>
                <a:buSzTx/>
                <a:buFontTx/>
                <a:buNone/>
                <a:defRPr/>
              </a:pPr>
              <a:r>
                <a:rPr kumimoji="0" lang="zh-CN" altLang="en-US" sz="1800" b="1" i="0" u="none" strike="noStrike" kern="1200" cap="none" spc="0" normalizeH="0" baseline="0" noProof="0" dirty="0">
                  <a:ln>
                    <a:noFill/>
                  </a:ln>
                  <a:effectLst/>
                  <a:uLnTx/>
                  <a:uFillTx/>
                  <a:latin typeface="Arial" panose="020B0604020202020204"/>
                  <a:ea typeface="微软雅黑" panose="020B0503020204020204" pitchFamily="34" charset="-122"/>
                  <a:cs typeface="+mn-cs"/>
                </a:rPr>
                <a:t>标题文</a:t>
              </a:r>
              <a:endParaRPr kumimoji="0" lang="en-US" altLang="zh-CN" sz="1800" b="1" i="0" u="none" strike="noStrike" kern="1200" cap="none" spc="0" normalizeH="0" baseline="0" noProof="0" dirty="0">
                <a:ln>
                  <a:noFill/>
                </a:ln>
                <a:effectLst/>
                <a:uLnTx/>
                <a:uFillTx/>
                <a:latin typeface="Arial" panose="020B0604020202020204"/>
                <a:ea typeface="微软雅黑" panose="020B0503020204020204" pitchFamily="34" charset="-122"/>
                <a:cs typeface="+mn-cs"/>
              </a:endParaRPr>
            </a:p>
            <a:p>
              <a:pPr marL="0" marR="0" lvl="0" indent="0" algn="ctr" defTabSz="914400" rtl="0" eaLnBrk="1" fontAlgn="auto" latinLnBrk="0" hangingPunct="1">
                <a:spcBef>
                  <a:spcPts val="0"/>
                </a:spcBef>
                <a:spcAft>
                  <a:spcPts val="0"/>
                </a:spcAft>
                <a:buClrTx/>
                <a:buSzTx/>
                <a:buFontTx/>
                <a:buNone/>
                <a:defRPr/>
              </a:pPr>
              <a:r>
                <a:rPr kumimoji="0" lang="zh-CN" altLang="en-US" sz="1800" b="1" i="0" u="none" strike="noStrike" kern="1200" cap="none" spc="0" normalizeH="0" baseline="0" noProof="0" dirty="0">
                  <a:ln>
                    <a:noFill/>
                  </a:ln>
                  <a:effectLst/>
                  <a:uLnTx/>
                  <a:uFillTx/>
                  <a:latin typeface="Arial" panose="020B0604020202020204"/>
                  <a:ea typeface="微软雅黑" panose="020B0503020204020204" pitchFamily="34" charset="-122"/>
                  <a:cs typeface="+mn-cs"/>
                </a:rPr>
                <a:t>字添加</a:t>
              </a:r>
              <a:endParaRPr kumimoji="0" lang="zh-CN" altLang="en-US" sz="1800" b="1" i="0" u="none" strike="noStrike" kern="1200" cap="none" spc="0" normalizeH="0" baseline="0" noProof="0" dirty="0">
                <a:ln>
                  <a:noFill/>
                </a:ln>
                <a:effectLst/>
                <a:uLnTx/>
                <a:uFillTx/>
                <a:latin typeface="Arial" panose="020B0604020202020204"/>
                <a:ea typeface="微软雅黑" panose="020B0503020204020204" pitchFamily="34" charset="-122"/>
                <a:cs typeface="+mn-cs"/>
              </a:endParaRPr>
            </a:p>
          </p:txBody>
        </p:sp>
        <p:sp>
          <p:nvSpPr>
            <p:cNvPr id="24" name="矩形 23"/>
            <p:cNvSpPr/>
            <p:nvPr/>
          </p:nvSpPr>
          <p:spPr>
            <a:xfrm>
              <a:off x="9494978" y="2738844"/>
              <a:ext cx="1082738" cy="646331"/>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spcBef>
                  <a:spcPts val="0"/>
                </a:spcBef>
                <a:spcAft>
                  <a:spcPts val="0"/>
                </a:spcAft>
                <a:buClrTx/>
                <a:buSzTx/>
                <a:buFontTx/>
                <a:buNone/>
                <a:defRPr/>
              </a:pPr>
              <a:r>
                <a:rPr kumimoji="0" lang="zh-CN" altLang="en-US" sz="1800" b="1" i="0" u="none" strike="noStrike" kern="1200" cap="none" spc="0" normalizeH="0" baseline="0" noProof="0" dirty="0">
                  <a:ln>
                    <a:noFill/>
                  </a:ln>
                  <a:effectLst/>
                  <a:uLnTx/>
                  <a:uFillTx/>
                  <a:latin typeface="Arial" panose="020B0604020202020204"/>
                  <a:ea typeface="微软雅黑" panose="020B0503020204020204" pitchFamily="34" charset="-122"/>
                  <a:cs typeface="+mn-cs"/>
                </a:rPr>
                <a:t>标题文</a:t>
              </a:r>
              <a:endParaRPr kumimoji="0" lang="en-US" altLang="zh-CN" sz="1800" b="1" i="0" u="none" strike="noStrike" kern="1200" cap="none" spc="0" normalizeH="0" baseline="0" noProof="0" dirty="0">
                <a:ln>
                  <a:noFill/>
                </a:ln>
                <a:effectLst/>
                <a:uLnTx/>
                <a:uFillTx/>
                <a:latin typeface="Arial" panose="020B0604020202020204"/>
                <a:ea typeface="微软雅黑" panose="020B0503020204020204" pitchFamily="34" charset="-122"/>
                <a:cs typeface="+mn-cs"/>
              </a:endParaRPr>
            </a:p>
            <a:p>
              <a:pPr marL="0" marR="0" lvl="0" indent="0" algn="ctr" defTabSz="914400" rtl="0" eaLnBrk="1" fontAlgn="auto" latinLnBrk="0" hangingPunct="1">
                <a:spcBef>
                  <a:spcPts val="0"/>
                </a:spcBef>
                <a:spcAft>
                  <a:spcPts val="0"/>
                </a:spcAft>
                <a:buClrTx/>
                <a:buSzTx/>
                <a:buFontTx/>
                <a:buNone/>
                <a:defRPr/>
              </a:pPr>
              <a:r>
                <a:rPr kumimoji="0" lang="zh-CN" altLang="en-US" sz="1800" b="1" i="0" u="none" strike="noStrike" kern="1200" cap="none" spc="0" normalizeH="0" baseline="0" noProof="0" dirty="0">
                  <a:ln>
                    <a:noFill/>
                  </a:ln>
                  <a:effectLst/>
                  <a:uLnTx/>
                  <a:uFillTx/>
                  <a:latin typeface="Arial" panose="020B0604020202020204"/>
                  <a:ea typeface="微软雅黑" panose="020B0503020204020204" pitchFamily="34" charset="-122"/>
                  <a:cs typeface="+mn-cs"/>
                </a:rPr>
                <a:t>字添加</a:t>
              </a:r>
              <a:endParaRPr kumimoji="0" lang="zh-CN" altLang="en-US" sz="1800" b="1" i="0" u="none" strike="noStrike" kern="1200" cap="none" spc="0" normalizeH="0" baseline="0" noProof="0" dirty="0">
                <a:ln>
                  <a:noFill/>
                </a:ln>
                <a:effectLst/>
                <a:uLnTx/>
                <a:uFillTx/>
                <a:latin typeface="Arial" panose="020B0604020202020204"/>
                <a:ea typeface="微软雅黑" panose="020B0503020204020204" pitchFamily="34" charset="-122"/>
                <a:cs typeface="+mn-cs"/>
              </a:endParaRPr>
            </a:p>
          </p:txBody>
        </p:sp>
        <p:sp>
          <p:nvSpPr>
            <p:cNvPr id="25" name="矩形 24"/>
            <p:cNvSpPr/>
            <p:nvPr/>
          </p:nvSpPr>
          <p:spPr>
            <a:xfrm>
              <a:off x="7561436" y="4436370"/>
              <a:ext cx="1082738" cy="646331"/>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spcBef>
                  <a:spcPts val="0"/>
                </a:spcBef>
                <a:spcAft>
                  <a:spcPts val="0"/>
                </a:spcAft>
                <a:buClrTx/>
                <a:buSzTx/>
                <a:buFontTx/>
                <a:buNone/>
                <a:defRPr/>
              </a:pPr>
              <a:r>
                <a:rPr kumimoji="0" lang="zh-CN" altLang="en-US" sz="1800" b="1" i="0" u="none" strike="noStrike" kern="1200" cap="none" spc="0" normalizeH="0" baseline="0" noProof="0" dirty="0">
                  <a:ln>
                    <a:noFill/>
                  </a:ln>
                  <a:effectLst/>
                  <a:uLnTx/>
                  <a:uFillTx/>
                  <a:latin typeface="Arial" panose="020B0604020202020204"/>
                  <a:ea typeface="微软雅黑" panose="020B0503020204020204" pitchFamily="34" charset="-122"/>
                  <a:cs typeface="+mn-cs"/>
                </a:rPr>
                <a:t>标题文</a:t>
              </a:r>
              <a:endParaRPr kumimoji="0" lang="en-US" altLang="zh-CN" sz="1800" b="1" i="0" u="none" strike="noStrike" kern="1200" cap="none" spc="0" normalizeH="0" baseline="0" noProof="0" dirty="0">
                <a:ln>
                  <a:noFill/>
                </a:ln>
                <a:effectLst/>
                <a:uLnTx/>
                <a:uFillTx/>
                <a:latin typeface="Arial" panose="020B0604020202020204"/>
                <a:ea typeface="微软雅黑" panose="020B0503020204020204" pitchFamily="34" charset="-122"/>
                <a:cs typeface="+mn-cs"/>
              </a:endParaRPr>
            </a:p>
            <a:p>
              <a:pPr marL="0" marR="0" lvl="0" indent="0" algn="ctr" defTabSz="914400" rtl="0" eaLnBrk="1" fontAlgn="auto" latinLnBrk="0" hangingPunct="1">
                <a:spcBef>
                  <a:spcPts val="0"/>
                </a:spcBef>
                <a:spcAft>
                  <a:spcPts val="0"/>
                </a:spcAft>
                <a:buClrTx/>
                <a:buSzTx/>
                <a:buFontTx/>
                <a:buNone/>
                <a:defRPr/>
              </a:pPr>
              <a:r>
                <a:rPr kumimoji="0" lang="zh-CN" altLang="en-US" sz="1800" b="1" i="0" u="none" strike="noStrike" kern="1200" cap="none" spc="0" normalizeH="0" baseline="0" noProof="0" dirty="0">
                  <a:ln>
                    <a:noFill/>
                  </a:ln>
                  <a:effectLst/>
                  <a:uLnTx/>
                  <a:uFillTx/>
                  <a:latin typeface="Arial" panose="020B0604020202020204"/>
                  <a:ea typeface="微软雅黑" panose="020B0503020204020204" pitchFamily="34" charset="-122"/>
                  <a:cs typeface="+mn-cs"/>
                </a:rPr>
                <a:t>字添加</a:t>
              </a:r>
              <a:endParaRPr kumimoji="0" lang="zh-CN" altLang="en-US" sz="1800" b="1" i="0" u="none" strike="noStrike" kern="1200" cap="none" spc="0" normalizeH="0" baseline="0" noProof="0" dirty="0">
                <a:ln>
                  <a:noFill/>
                </a:ln>
                <a:effectLst/>
                <a:uLnTx/>
                <a:uFillTx/>
                <a:latin typeface="Arial" panose="020B0604020202020204"/>
                <a:ea typeface="微软雅黑" panose="020B0503020204020204" pitchFamily="34" charset="-122"/>
                <a:cs typeface="+mn-cs"/>
              </a:endParaRPr>
            </a:p>
          </p:txBody>
        </p:sp>
        <p:sp>
          <p:nvSpPr>
            <p:cNvPr id="26" name="矩形 25"/>
            <p:cNvSpPr/>
            <p:nvPr/>
          </p:nvSpPr>
          <p:spPr>
            <a:xfrm>
              <a:off x="5633575" y="2450813"/>
              <a:ext cx="1082738" cy="646331"/>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spcBef>
                  <a:spcPts val="0"/>
                </a:spcBef>
                <a:spcAft>
                  <a:spcPts val="0"/>
                </a:spcAft>
                <a:buClrTx/>
                <a:buSzTx/>
                <a:buFontTx/>
                <a:buNone/>
                <a:defRPr/>
              </a:pPr>
              <a:r>
                <a:rPr kumimoji="0" lang="zh-CN" altLang="en-US" sz="1800" b="1" i="0" u="none" strike="noStrike" kern="1200" cap="none" spc="0" normalizeH="0" baseline="0" noProof="0" dirty="0">
                  <a:ln>
                    <a:noFill/>
                  </a:ln>
                  <a:effectLst/>
                  <a:uLnTx/>
                  <a:uFillTx/>
                  <a:latin typeface="Arial" panose="020B0604020202020204"/>
                  <a:ea typeface="微软雅黑" panose="020B0503020204020204" pitchFamily="34" charset="-122"/>
                  <a:cs typeface="+mn-cs"/>
                </a:rPr>
                <a:t>标题文</a:t>
              </a:r>
              <a:endParaRPr kumimoji="0" lang="en-US" altLang="zh-CN" sz="1800" b="1" i="0" u="none" strike="noStrike" kern="1200" cap="none" spc="0" normalizeH="0" baseline="0" noProof="0" dirty="0">
                <a:ln>
                  <a:noFill/>
                </a:ln>
                <a:effectLst/>
                <a:uLnTx/>
                <a:uFillTx/>
                <a:latin typeface="Arial" panose="020B0604020202020204"/>
                <a:ea typeface="微软雅黑" panose="020B0503020204020204" pitchFamily="34" charset="-122"/>
                <a:cs typeface="+mn-cs"/>
              </a:endParaRPr>
            </a:p>
            <a:p>
              <a:pPr marL="0" marR="0" lvl="0" indent="0" algn="ctr" defTabSz="914400" rtl="0" eaLnBrk="1" fontAlgn="auto" latinLnBrk="0" hangingPunct="1">
                <a:spcBef>
                  <a:spcPts val="0"/>
                </a:spcBef>
                <a:spcAft>
                  <a:spcPts val="0"/>
                </a:spcAft>
                <a:buClrTx/>
                <a:buSzTx/>
                <a:buFontTx/>
                <a:buNone/>
                <a:defRPr/>
              </a:pPr>
              <a:r>
                <a:rPr kumimoji="0" lang="zh-CN" altLang="en-US" sz="1800" b="1" i="0" u="none" strike="noStrike" kern="1200" cap="none" spc="0" normalizeH="0" baseline="0" noProof="0" dirty="0">
                  <a:ln>
                    <a:noFill/>
                  </a:ln>
                  <a:effectLst/>
                  <a:uLnTx/>
                  <a:uFillTx/>
                  <a:latin typeface="Arial" panose="020B0604020202020204"/>
                  <a:ea typeface="微软雅黑" panose="020B0503020204020204" pitchFamily="34" charset="-122"/>
                  <a:cs typeface="+mn-cs"/>
                </a:rPr>
                <a:t>字添加</a:t>
              </a:r>
              <a:endParaRPr kumimoji="0" lang="zh-CN" altLang="en-US" sz="1800" b="1" i="0" u="none" strike="noStrike" kern="1200" cap="none" spc="0" normalizeH="0" baseline="0" noProof="0" dirty="0">
                <a:ln>
                  <a:noFill/>
                </a:ln>
                <a:effectLst/>
                <a:uLnTx/>
                <a:uFillTx/>
                <a:latin typeface="Arial" panose="020B0604020202020204"/>
                <a:ea typeface="微软雅黑" panose="020B0503020204020204" pitchFamily="34" charset="-122"/>
                <a:cs typeface="+mn-cs"/>
              </a:endParaRPr>
            </a:p>
          </p:txBody>
        </p:sp>
        <p:sp>
          <p:nvSpPr>
            <p:cNvPr id="27" name="矩形 26"/>
            <p:cNvSpPr/>
            <p:nvPr/>
          </p:nvSpPr>
          <p:spPr>
            <a:xfrm>
              <a:off x="3731530" y="4436370"/>
              <a:ext cx="1082738" cy="646331"/>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spcBef>
                  <a:spcPts val="0"/>
                </a:spcBef>
                <a:spcAft>
                  <a:spcPts val="0"/>
                </a:spcAft>
                <a:buClrTx/>
                <a:buSzTx/>
                <a:buFontTx/>
                <a:buNone/>
                <a:defRPr/>
              </a:pPr>
              <a:r>
                <a:rPr kumimoji="0" lang="zh-CN" altLang="en-US" sz="1800" b="1" i="0" u="none" strike="noStrike" kern="1200" cap="none" spc="0" normalizeH="0" baseline="0" noProof="0" dirty="0">
                  <a:ln>
                    <a:noFill/>
                  </a:ln>
                  <a:effectLst/>
                  <a:uLnTx/>
                  <a:uFillTx/>
                  <a:latin typeface="Arial" panose="020B0604020202020204"/>
                  <a:ea typeface="微软雅黑" panose="020B0503020204020204" pitchFamily="34" charset="-122"/>
                  <a:cs typeface="+mn-cs"/>
                </a:rPr>
                <a:t>标题文</a:t>
              </a:r>
              <a:endParaRPr kumimoji="0" lang="en-US" altLang="zh-CN" sz="1800" b="1" i="0" u="none" strike="noStrike" kern="1200" cap="none" spc="0" normalizeH="0" baseline="0" noProof="0" dirty="0">
                <a:ln>
                  <a:noFill/>
                </a:ln>
                <a:effectLst/>
                <a:uLnTx/>
                <a:uFillTx/>
                <a:latin typeface="Arial" panose="020B0604020202020204"/>
                <a:ea typeface="微软雅黑" panose="020B0503020204020204" pitchFamily="34" charset="-122"/>
                <a:cs typeface="+mn-cs"/>
              </a:endParaRPr>
            </a:p>
            <a:p>
              <a:pPr marL="0" marR="0" lvl="0" indent="0" algn="ctr" defTabSz="914400" rtl="0" eaLnBrk="1" fontAlgn="auto" latinLnBrk="0" hangingPunct="1">
                <a:spcBef>
                  <a:spcPts val="0"/>
                </a:spcBef>
                <a:spcAft>
                  <a:spcPts val="0"/>
                </a:spcAft>
                <a:buClrTx/>
                <a:buSzTx/>
                <a:buFontTx/>
                <a:buNone/>
                <a:defRPr/>
              </a:pPr>
              <a:r>
                <a:rPr kumimoji="0" lang="zh-CN" altLang="en-US" sz="1800" b="1" i="0" u="none" strike="noStrike" kern="1200" cap="none" spc="0" normalizeH="0" baseline="0" noProof="0" dirty="0">
                  <a:ln>
                    <a:noFill/>
                  </a:ln>
                  <a:effectLst/>
                  <a:uLnTx/>
                  <a:uFillTx/>
                  <a:latin typeface="Arial" panose="020B0604020202020204"/>
                  <a:ea typeface="微软雅黑" panose="020B0503020204020204" pitchFamily="34" charset="-122"/>
                  <a:cs typeface="+mn-cs"/>
                </a:rPr>
                <a:t>字添加</a:t>
              </a:r>
              <a:endParaRPr kumimoji="0" lang="zh-CN" altLang="en-US" sz="1800" b="1" i="0" u="none" strike="noStrike" kern="1200" cap="none" spc="0" normalizeH="0" baseline="0" noProof="0" dirty="0">
                <a:ln>
                  <a:noFill/>
                </a:ln>
                <a:effectLst/>
                <a:uLnTx/>
                <a:uFillTx/>
                <a:latin typeface="Arial" panose="020B0604020202020204"/>
                <a:ea typeface="微软雅黑" panose="020B0503020204020204" pitchFamily="34" charset="-122"/>
                <a:cs typeface="+mn-cs"/>
              </a:endParaRPr>
            </a:p>
          </p:txBody>
        </p:sp>
      </p:grpSp>
      <p:sp>
        <p:nvSpPr>
          <p:cNvPr id="28" name="矩形 27"/>
          <p:cNvSpPr/>
          <p:nvPr/>
        </p:nvSpPr>
        <p:spPr>
          <a:xfrm>
            <a:off x="7100455" y="2416392"/>
            <a:ext cx="1677358" cy="86793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gradFill>
                  <a:gsLst>
                    <a:gs pos="0">
                      <a:srgbClr val="EEB948"/>
                    </a:gs>
                    <a:gs pos="100000">
                      <a:srgbClr val="B16F27"/>
                    </a:gs>
                  </a:gsLst>
                  <a:lin ang="5400000" scaled="1"/>
                </a:gradFill>
                <a:effectLst/>
                <a:uLnTx/>
                <a:uFillTx/>
                <a:latin typeface="Arial" panose="020B0604020202020204"/>
                <a:ea typeface="微软雅黑" panose="020B0503020204020204" pitchFamily="34" charset="-122"/>
                <a:cs typeface="+mn-cs"/>
              </a:rPr>
              <a:t>用户可以在投影仪或者计算机上进行演示也可以将演示</a:t>
            </a:r>
            <a:endParaRPr kumimoji="0" lang="zh-CN" altLang="en-US" sz="1400" b="0" i="0" u="none" strike="noStrike" kern="1200" cap="none" spc="0" normalizeH="0" baseline="0" noProof="0" dirty="0">
              <a:ln>
                <a:noFill/>
              </a:ln>
              <a:gradFill>
                <a:gsLst>
                  <a:gs pos="0">
                    <a:srgbClr val="EEB948"/>
                  </a:gs>
                  <a:gs pos="100000">
                    <a:srgbClr val="B16F27"/>
                  </a:gs>
                </a:gsLst>
                <a:lin ang="5400000" scaled="1"/>
              </a:gradFill>
              <a:effectLst/>
              <a:uLnTx/>
              <a:uFillTx/>
              <a:latin typeface="Arial" panose="020B0604020202020204"/>
              <a:ea typeface="微软雅黑" panose="020B0503020204020204" pitchFamily="34" charset="-122"/>
              <a:cs typeface="+mn-cs"/>
            </a:endParaRPr>
          </a:p>
        </p:txBody>
      </p:sp>
      <p:sp>
        <p:nvSpPr>
          <p:cNvPr id="29" name="矩形 28"/>
          <p:cNvSpPr/>
          <p:nvPr/>
        </p:nvSpPr>
        <p:spPr>
          <a:xfrm>
            <a:off x="9284815" y="4361024"/>
            <a:ext cx="1677358" cy="86793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gradFill>
                  <a:gsLst>
                    <a:gs pos="0">
                      <a:srgbClr val="EEB948"/>
                    </a:gs>
                    <a:gs pos="100000">
                      <a:srgbClr val="B16F27"/>
                    </a:gs>
                  </a:gsLst>
                  <a:lin ang="5400000" scaled="1"/>
                </a:gradFill>
                <a:effectLst/>
                <a:uLnTx/>
                <a:uFillTx/>
                <a:latin typeface="Arial" panose="020B0604020202020204"/>
                <a:ea typeface="微软雅黑" panose="020B0503020204020204" pitchFamily="34" charset="-122"/>
                <a:cs typeface="+mn-cs"/>
              </a:rPr>
              <a:t>用户可以在投影仪或者计算机上进行演示也可以将演示</a:t>
            </a:r>
            <a:endParaRPr kumimoji="0" lang="zh-CN" altLang="en-US" sz="1400" b="0" i="0" u="none" strike="noStrike" kern="1200" cap="none" spc="0" normalizeH="0" baseline="0" noProof="0" dirty="0">
              <a:ln>
                <a:noFill/>
              </a:ln>
              <a:gradFill>
                <a:gsLst>
                  <a:gs pos="0">
                    <a:srgbClr val="EEB948"/>
                  </a:gs>
                  <a:gs pos="100000">
                    <a:srgbClr val="B16F27"/>
                  </a:gs>
                </a:gsLst>
                <a:lin ang="5400000" scaled="1"/>
              </a:gradFill>
              <a:effectLst/>
              <a:uLnTx/>
              <a:uFillTx/>
              <a:latin typeface="Arial" panose="020B0604020202020204"/>
              <a:ea typeface="微软雅黑" panose="020B0503020204020204" pitchFamily="34" charset="-122"/>
              <a:cs typeface="+mn-cs"/>
            </a:endParaRPr>
          </a:p>
        </p:txBody>
      </p:sp>
      <p:sp>
        <p:nvSpPr>
          <p:cNvPr id="30" name="矩形 29"/>
          <p:cNvSpPr/>
          <p:nvPr/>
        </p:nvSpPr>
        <p:spPr>
          <a:xfrm>
            <a:off x="5254329" y="4361024"/>
            <a:ext cx="1677358" cy="86793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gradFill>
                  <a:gsLst>
                    <a:gs pos="0">
                      <a:srgbClr val="EEB948"/>
                    </a:gs>
                    <a:gs pos="100000">
                      <a:srgbClr val="B16F27"/>
                    </a:gs>
                  </a:gsLst>
                  <a:lin ang="5400000" scaled="1"/>
                </a:gradFill>
                <a:effectLst/>
                <a:uLnTx/>
                <a:uFillTx/>
                <a:latin typeface="Arial" panose="020B0604020202020204"/>
                <a:ea typeface="微软雅黑" panose="020B0503020204020204" pitchFamily="34" charset="-122"/>
                <a:cs typeface="+mn-cs"/>
              </a:rPr>
              <a:t>用户可以在投影仪或者计算机上进行演示也可以将演示</a:t>
            </a:r>
            <a:endParaRPr kumimoji="0" lang="zh-CN" altLang="en-US" sz="1400" b="0" i="0" u="none" strike="noStrike" kern="1200" cap="none" spc="0" normalizeH="0" baseline="0" noProof="0" dirty="0">
              <a:ln>
                <a:noFill/>
              </a:ln>
              <a:gradFill>
                <a:gsLst>
                  <a:gs pos="0">
                    <a:srgbClr val="EEB948"/>
                  </a:gs>
                  <a:gs pos="100000">
                    <a:srgbClr val="B16F27"/>
                  </a:gs>
                </a:gsLst>
                <a:lin ang="5400000" scaled="1"/>
              </a:gradFill>
              <a:effectLst/>
              <a:uLnTx/>
              <a:uFillTx/>
              <a:latin typeface="Arial" panose="020B0604020202020204"/>
              <a:ea typeface="微软雅黑" panose="020B0503020204020204" pitchFamily="34" charset="-122"/>
              <a:cs typeface="+mn-cs"/>
            </a:endParaRPr>
          </a:p>
        </p:txBody>
      </p:sp>
      <p:sp>
        <p:nvSpPr>
          <p:cNvPr id="31" name="矩形 30"/>
          <p:cNvSpPr/>
          <p:nvPr/>
        </p:nvSpPr>
        <p:spPr>
          <a:xfrm>
            <a:off x="1368324" y="4361024"/>
            <a:ext cx="1677358" cy="86793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gradFill>
                  <a:gsLst>
                    <a:gs pos="0">
                      <a:srgbClr val="EEB948"/>
                    </a:gs>
                    <a:gs pos="100000">
                      <a:srgbClr val="B16F27"/>
                    </a:gs>
                  </a:gsLst>
                  <a:lin ang="5400000" scaled="1"/>
                </a:gradFill>
                <a:effectLst/>
                <a:uLnTx/>
                <a:uFillTx/>
                <a:latin typeface="Arial" panose="020B0604020202020204"/>
                <a:ea typeface="微软雅黑" panose="020B0503020204020204" pitchFamily="34" charset="-122"/>
                <a:cs typeface="+mn-cs"/>
              </a:rPr>
              <a:t>用户可以在投影仪或者计算机上进行演示也可以将演示</a:t>
            </a:r>
            <a:endParaRPr kumimoji="0" lang="zh-CN" altLang="en-US" sz="1400" b="0" i="0" u="none" strike="noStrike" kern="1200" cap="none" spc="0" normalizeH="0" baseline="0" noProof="0" dirty="0">
              <a:ln>
                <a:noFill/>
              </a:ln>
              <a:gradFill>
                <a:gsLst>
                  <a:gs pos="0">
                    <a:srgbClr val="EEB948"/>
                  </a:gs>
                  <a:gs pos="100000">
                    <a:srgbClr val="B16F27"/>
                  </a:gs>
                </a:gsLst>
                <a:lin ang="5400000" scaled="1"/>
              </a:gradFill>
              <a:effectLst/>
              <a:uLnTx/>
              <a:uFillTx/>
              <a:latin typeface="Arial" panose="020B0604020202020204"/>
              <a:ea typeface="微软雅黑" panose="020B0503020204020204" pitchFamily="34" charset="-122"/>
              <a:cs typeface="+mn-cs"/>
            </a:endParaRPr>
          </a:p>
        </p:txBody>
      </p:sp>
      <p:grpSp>
        <p:nvGrpSpPr>
          <p:cNvPr id="32" name="组合 31"/>
          <p:cNvGrpSpPr/>
          <p:nvPr/>
        </p:nvGrpSpPr>
        <p:grpSpPr>
          <a:xfrm>
            <a:off x="874713" y="291823"/>
            <a:ext cx="3807891" cy="717646"/>
            <a:chOff x="874713" y="291823"/>
            <a:chExt cx="3807891" cy="717646"/>
          </a:xfrm>
        </p:grpSpPr>
        <p:sp>
          <p:nvSpPr>
            <p:cNvPr id="33" name="文本框 32"/>
            <p:cNvSpPr txBox="1"/>
            <p:nvPr/>
          </p:nvSpPr>
          <p:spPr>
            <a:xfrm>
              <a:off x="874714" y="291823"/>
              <a:ext cx="2646878" cy="584775"/>
            </a:xfrm>
            <a:prstGeom prst="rect">
              <a:avLst/>
            </a:prstGeom>
            <a:noFill/>
          </p:spPr>
          <p:txBody>
            <a:bodyPr wrap="none" rtlCol="0">
              <a:spAutoFit/>
              <a:scene3d>
                <a:camera prst="orthographicFront"/>
                <a:lightRig rig="threePt" dir="t"/>
              </a:scene3d>
              <a:sp3d contourW="12700"/>
            </a:bodyPr>
            <a:lstStyle/>
            <a:p>
              <a:r>
                <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34" name="文本框 33"/>
            <p:cNvSpPr txBox="1"/>
            <p:nvPr/>
          </p:nvSpPr>
          <p:spPr>
            <a:xfrm>
              <a:off x="874713" y="749141"/>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spTree>
    <p:custDataLst>
      <p:tags r:id="rId15"/>
    </p:custDataLst>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childTnLst>
                          </p:cTn>
                        </p:par>
                        <p:par>
                          <p:cTn id="22" fill="hold">
                            <p:stCondLst>
                              <p:cond delay="2000"/>
                            </p:stCondLst>
                            <p:childTnLst>
                              <p:par>
                                <p:cTn id="23" presetID="14" presetClass="entr" presetSubtype="1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randombar(horizontal)">
                                      <p:cBhvr>
                                        <p:cTn id="25" dur="500"/>
                                        <p:tgtEl>
                                          <p:spTgt spid="28"/>
                                        </p:tgtEl>
                                      </p:cBhvr>
                                    </p:animEffect>
                                  </p:childTnLst>
                                </p:cTn>
                              </p:par>
                            </p:childTnLst>
                          </p:cTn>
                        </p:par>
                        <p:par>
                          <p:cTn id="26" fill="hold">
                            <p:stCondLst>
                              <p:cond delay="2500"/>
                            </p:stCondLst>
                            <p:childTnLst>
                              <p:par>
                                <p:cTn id="27" presetID="14" presetClass="entr" presetSubtype="1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randombar(horizontal)">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29" grpId="0"/>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1303337" y="2247901"/>
            <a:ext cx="1303340" cy="1303338"/>
            <a:chOff x="874713" y="2362597"/>
            <a:chExt cx="1576387" cy="1576387"/>
          </a:xfrm>
        </p:grpSpPr>
        <p:sp>
          <p:nvSpPr>
            <p:cNvPr id="64" name="椭圆 63"/>
            <p:cNvSpPr/>
            <p:nvPr/>
          </p:nvSpPr>
          <p:spPr>
            <a:xfrm>
              <a:off x="874713" y="2362597"/>
              <a:ext cx="1576387" cy="1576387"/>
            </a:xfrm>
            <a:prstGeom prst="ellipse">
              <a:avLst/>
            </a:prstGeom>
            <a:gradFill>
              <a:gsLst>
                <a:gs pos="0">
                  <a:srgbClr val="D59430"/>
                </a:gs>
                <a:gs pos="37000">
                  <a:srgbClr val="E4BB6D"/>
                </a:gs>
                <a:gs pos="70000">
                  <a:srgbClr val="F8E79A"/>
                </a:gs>
                <a:gs pos="100000">
                  <a:srgbClr val="D5943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5" name="椭圆 34"/>
            <p:cNvSpPr/>
            <p:nvPr/>
          </p:nvSpPr>
          <p:spPr>
            <a:xfrm>
              <a:off x="1242616" y="2731134"/>
              <a:ext cx="840582" cy="839313"/>
            </a:xfrm>
            <a:custGeom>
              <a:avLst/>
              <a:gdLst>
                <a:gd name="connsiteX0" fmla="*/ 99063 w 607639"/>
                <a:gd name="connsiteY0" fmla="*/ 487990 h 606722"/>
                <a:gd name="connsiteX1" fmla="*/ 79215 w 607639"/>
                <a:gd name="connsiteY1" fmla="*/ 507809 h 606722"/>
                <a:gd name="connsiteX2" fmla="*/ 99063 w 607639"/>
                <a:gd name="connsiteY2" fmla="*/ 527538 h 606722"/>
                <a:gd name="connsiteX3" fmla="*/ 217974 w 607639"/>
                <a:gd name="connsiteY3" fmla="*/ 527538 h 606722"/>
                <a:gd name="connsiteX4" fmla="*/ 237733 w 607639"/>
                <a:gd name="connsiteY4" fmla="*/ 507809 h 606722"/>
                <a:gd name="connsiteX5" fmla="*/ 217974 w 607639"/>
                <a:gd name="connsiteY5" fmla="*/ 487990 h 606722"/>
                <a:gd name="connsiteX6" fmla="*/ 350058 w 607639"/>
                <a:gd name="connsiteY6" fmla="*/ 408895 h 606722"/>
                <a:gd name="connsiteX7" fmla="*/ 330210 w 607639"/>
                <a:gd name="connsiteY7" fmla="*/ 428625 h 606722"/>
                <a:gd name="connsiteX8" fmla="*/ 330210 w 607639"/>
                <a:gd name="connsiteY8" fmla="*/ 507809 h 606722"/>
                <a:gd name="connsiteX9" fmla="*/ 350058 w 607639"/>
                <a:gd name="connsiteY9" fmla="*/ 527538 h 606722"/>
                <a:gd name="connsiteX10" fmla="*/ 508576 w 607639"/>
                <a:gd name="connsiteY10" fmla="*/ 527538 h 606722"/>
                <a:gd name="connsiteX11" fmla="*/ 528335 w 607639"/>
                <a:gd name="connsiteY11" fmla="*/ 507809 h 606722"/>
                <a:gd name="connsiteX12" fmla="*/ 528335 w 607639"/>
                <a:gd name="connsiteY12" fmla="*/ 428625 h 606722"/>
                <a:gd name="connsiteX13" fmla="*/ 508576 w 607639"/>
                <a:gd name="connsiteY13" fmla="*/ 408895 h 606722"/>
                <a:gd name="connsiteX14" fmla="*/ 99063 w 607639"/>
                <a:gd name="connsiteY14" fmla="*/ 408895 h 606722"/>
                <a:gd name="connsiteX15" fmla="*/ 79215 w 607639"/>
                <a:gd name="connsiteY15" fmla="*/ 428625 h 606722"/>
                <a:gd name="connsiteX16" fmla="*/ 99063 w 607639"/>
                <a:gd name="connsiteY16" fmla="*/ 448443 h 606722"/>
                <a:gd name="connsiteX17" fmla="*/ 217974 w 607639"/>
                <a:gd name="connsiteY17" fmla="*/ 448443 h 606722"/>
                <a:gd name="connsiteX18" fmla="*/ 237733 w 607639"/>
                <a:gd name="connsiteY18" fmla="*/ 428625 h 606722"/>
                <a:gd name="connsiteX19" fmla="*/ 217974 w 607639"/>
                <a:gd name="connsiteY19" fmla="*/ 408895 h 606722"/>
                <a:gd name="connsiteX20" fmla="*/ 204710 w 607639"/>
                <a:gd name="connsiteY20" fmla="*/ 0 h 606722"/>
                <a:gd name="connsiteX21" fmla="*/ 402858 w 607639"/>
                <a:gd name="connsiteY21" fmla="*/ 0 h 606722"/>
                <a:gd name="connsiteX22" fmla="*/ 402858 w 607639"/>
                <a:gd name="connsiteY22" fmla="*/ 217673 h 606722"/>
                <a:gd name="connsiteX23" fmla="*/ 390663 w 607639"/>
                <a:gd name="connsiteY23" fmla="*/ 235894 h 606722"/>
                <a:gd name="connsiteX24" fmla="*/ 369032 w 607639"/>
                <a:gd name="connsiteY24" fmla="*/ 231628 h 606722"/>
                <a:gd name="connsiteX25" fmla="*/ 303784 w 607639"/>
                <a:gd name="connsiteY25" fmla="*/ 166477 h 606722"/>
                <a:gd name="connsiteX26" fmla="*/ 238536 w 607639"/>
                <a:gd name="connsiteY26" fmla="*/ 231628 h 606722"/>
                <a:gd name="connsiteX27" fmla="*/ 216994 w 607639"/>
                <a:gd name="connsiteY27" fmla="*/ 235894 h 606722"/>
                <a:gd name="connsiteX28" fmla="*/ 204710 w 607639"/>
                <a:gd name="connsiteY28" fmla="*/ 217673 h 606722"/>
                <a:gd name="connsiteX29" fmla="*/ 66042 w 607639"/>
                <a:gd name="connsiteY29" fmla="*/ 0 h 606722"/>
                <a:gd name="connsiteX30" fmla="*/ 165105 w 607639"/>
                <a:gd name="connsiteY30" fmla="*/ 0 h 606722"/>
                <a:gd name="connsiteX31" fmla="*/ 165105 w 607639"/>
                <a:gd name="connsiteY31" fmla="*/ 217645 h 606722"/>
                <a:gd name="connsiteX32" fmla="*/ 201775 w 607639"/>
                <a:gd name="connsiteY32" fmla="*/ 272478 h 606722"/>
                <a:gd name="connsiteX33" fmla="*/ 266571 w 607639"/>
                <a:gd name="connsiteY33" fmla="*/ 259592 h 606722"/>
                <a:gd name="connsiteX34" fmla="*/ 303775 w 607639"/>
                <a:gd name="connsiteY34" fmla="*/ 222444 h 606722"/>
                <a:gd name="connsiteX35" fmla="*/ 341068 w 607639"/>
                <a:gd name="connsiteY35" fmla="*/ 259592 h 606722"/>
                <a:gd name="connsiteX36" fmla="*/ 405775 w 607639"/>
                <a:gd name="connsiteY36" fmla="*/ 272478 h 606722"/>
                <a:gd name="connsiteX37" fmla="*/ 442534 w 607639"/>
                <a:gd name="connsiteY37" fmla="*/ 217645 h 606722"/>
                <a:gd name="connsiteX38" fmla="*/ 442534 w 607639"/>
                <a:gd name="connsiteY38" fmla="*/ 0 h 606722"/>
                <a:gd name="connsiteX39" fmla="*/ 541597 w 607639"/>
                <a:gd name="connsiteY39" fmla="*/ 0 h 606722"/>
                <a:gd name="connsiteX40" fmla="*/ 607639 w 607639"/>
                <a:gd name="connsiteY40" fmla="*/ 65942 h 606722"/>
                <a:gd name="connsiteX41" fmla="*/ 607639 w 607639"/>
                <a:gd name="connsiteY41" fmla="*/ 540780 h 606722"/>
                <a:gd name="connsiteX42" fmla="*/ 541597 w 607639"/>
                <a:gd name="connsiteY42" fmla="*/ 606722 h 606722"/>
                <a:gd name="connsiteX43" fmla="*/ 66042 w 607639"/>
                <a:gd name="connsiteY43" fmla="*/ 606722 h 606722"/>
                <a:gd name="connsiteX44" fmla="*/ 0 w 607639"/>
                <a:gd name="connsiteY44" fmla="*/ 540780 h 606722"/>
                <a:gd name="connsiteX45" fmla="*/ 0 w 607639"/>
                <a:gd name="connsiteY45" fmla="*/ 65942 h 606722"/>
                <a:gd name="connsiteX46" fmla="*/ 66042 w 607639"/>
                <a:gd name="connsiteY46"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7639" h="606722">
                  <a:moveTo>
                    <a:pt x="99063" y="487990"/>
                  </a:moveTo>
                  <a:cubicBezTo>
                    <a:pt x="88115" y="487990"/>
                    <a:pt x="79215" y="496877"/>
                    <a:pt x="79215" y="507809"/>
                  </a:cubicBezTo>
                  <a:cubicBezTo>
                    <a:pt x="79215" y="518740"/>
                    <a:pt x="88115" y="527538"/>
                    <a:pt x="99063" y="527538"/>
                  </a:cubicBezTo>
                  <a:lnTo>
                    <a:pt x="217974" y="527538"/>
                  </a:lnTo>
                  <a:cubicBezTo>
                    <a:pt x="228922" y="527538"/>
                    <a:pt x="237733" y="518740"/>
                    <a:pt x="237733" y="507809"/>
                  </a:cubicBezTo>
                  <a:cubicBezTo>
                    <a:pt x="237733" y="496877"/>
                    <a:pt x="228922" y="487990"/>
                    <a:pt x="217974" y="487990"/>
                  </a:cubicBezTo>
                  <a:close/>
                  <a:moveTo>
                    <a:pt x="350058" y="408895"/>
                  </a:moveTo>
                  <a:cubicBezTo>
                    <a:pt x="339110" y="408895"/>
                    <a:pt x="330210" y="417693"/>
                    <a:pt x="330210" y="428625"/>
                  </a:cubicBezTo>
                  <a:lnTo>
                    <a:pt x="330210" y="507809"/>
                  </a:lnTo>
                  <a:cubicBezTo>
                    <a:pt x="330210" y="518740"/>
                    <a:pt x="339110" y="527538"/>
                    <a:pt x="350058" y="527538"/>
                  </a:cubicBezTo>
                  <a:lnTo>
                    <a:pt x="508576" y="527538"/>
                  </a:lnTo>
                  <a:cubicBezTo>
                    <a:pt x="519524" y="527538"/>
                    <a:pt x="528335" y="518740"/>
                    <a:pt x="528335" y="507809"/>
                  </a:cubicBezTo>
                  <a:lnTo>
                    <a:pt x="528335" y="428625"/>
                  </a:lnTo>
                  <a:cubicBezTo>
                    <a:pt x="528335" y="417693"/>
                    <a:pt x="519524" y="408895"/>
                    <a:pt x="508576" y="408895"/>
                  </a:cubicBezTo>
                  <a:close/>
                  <a:moveTo>
                    <a:pt x="99063" y="408895"/>
                  </a:moveTo>
                  <a:cubicBezTo>
                    <a:pt x="88115" y="408895"/>
                    <a:pt x="79215" y="417693"/>
                    <a:pt x="79215" y="428625"/>
                  </a:cubicBezTo>
                  <a:cubicBezTo>
                    <a:pt x="79215" y="439556"/>
                    <a:pt x="88115" y="448443"/>
                    <a:pt x="99063" y="448443"/>
                  </a:cubicBezTo>
                  <a:lnTo>
                    <a:pt x="217974" y="448443"/>
                  </a:lnTo>
                  <a:cubicBezTo>
                    <a:pt x="228922" y="448443"/>
                    <a:pt x="237733" y="439556"/>
                    <a:pt x="237733" y="428625"/>
                  </a:cubicBezTo>
                  <a:cubicBezTo>
                    <a:pt x="237733" y="417693"/>
                    <a:pt x="228922" y="408895"/>
                    <a:pt x="217974" y="408895"/>
                  </a:cubicBezTo>
                  <a:close/>
                  <a:moveTo>
                    <a:pt x="204710" y="0"/>
                  </a:moveTo>
                  <a:lnTo>
                    <a:pt x="402858" y="0"/>
                  </a:lnTo>
                  <a:lnTo>
                    <a:pt x="402858" y="217673"/>
                  </a:lnTo>
                  <a:cubicBezTo>
                    <a:pt x="402858" y="225673"/>
                    <a:pt x="398051" y="232872"/>
                    <a:pt x="390663" y="235894"/>
                  </a:cubicBezTo>
                  <a:cubicBezTo>
                    <a:pt x="383364" y="238916"/>
                    <a:pt x="374818" y="237405"/>
                    <a:pt x="369032" y="231628"/>
                  </a:cubicBezTo>
                  <a:lnTo>
                    <a:pt x="303784" y="166477"/>
                  </a:lnTo>
                  <a:lnTo>
                    <a:pt x="238536" y="231628"/>
                  </a:lnTo>
                  <a:cubicBezTo>
                    <a:pt x="232928" y="237316"/>
                    <a:pt x="224382" y="239005"/>
                    <a:pt x="216994" y="235894"/>
                  </a:cubicBezTo>
                  <a:cubicBezTo>
                    <a:pt x="209517" y="232872"/>
                    <a:pt x="204710" y="225673"/>
                    <a:pt x="204710" y="217673"/>
                  </a:cubicBezTo>
                  <a:close/>
                  <a:moveTo>
                    <a:pt x="66042" y="0"/>
                  </a:moveTo>
                  <a:lnTo>
                    <a:pt x="165105" y="0"/>
                  </a:lnTo>
                  <a:lnTo>
                    <a:pt x="165105" y="217645"/>
                  </a:lnTo>
                  <a:cubicBezTo>
                    <a:pt x="165105" y="241729"/>
                    <a:pt x="179524" y="263236"/>
                    <a:pt x="201775" y="272478"/>
                  </a:cubicBezTo>
                  <a:cubicBezTo>
                    <a:pt x="222958" y="281277"/>
                    <a:pt x="248770" y="277366"/>
                    <a:pt x="266571" y="259592"/>
                  </a:cubicBezTo>
                  <a:lnTo>
                    <a:pt x="303775" y="222444"/>
                  </a:lnTo>
                  <a:lnTo>
                    <a:pt x="341068" y="259592"/>
                  </a:lnTo>
                  <a:cubicBezTo>
                    <a:pt x="358691" y="277189"/>
                    <a:pt x="384503" y="281277"/>
                    <a:pt x="405775" y="272478"/>
                  </a:cubicBezTo>
                  <a:cubicBezTo>
                    <a:pt x="428115" y="263236"/>
                    <a:pt x="442534" y="241729"/>
                    <a:pt x="442534" y="217645"/>
                  </a:cubicBezTo>
                  <a:lnTo>
                    <a:pt x="442534" y="0"/>
                  </a:lnTo>
                  <a:lnTo>
                    <a:pt x="541597" y="0"/>
                  </a:lnTo>
                  <a:cubicBezTo>
                    <a:pt x="578000" y="0"/>
                    <a:pt x="607639" y="29594"/>
                    <a:pt x="607639" y="65942"/>
                  </a:cubicBezTo>
                  <a:lnTo>
                    <a:pt x="607639" y="540780"/>
                  </a:lnTo>
                  <a:cubicBezTo>
                    <a:pt x="607639" y="577128"/>
                    <a:pt x="578000" y="606722"/>
                    <a:pt x="541597" y="606722"/>
                  </a:cubicBezTo>
                  <a:lnTo>
                    <a:pt x="66042" y="606722"/>
                  </a:lnTo>
                  <a:cubicBezTo>
                    <a:pt x="29639" y="606722"/>
                    <a:pt x="0" y="577128"/>
                    <a:pt x="0" y="540780"/>
                  </a:cubicBezTo>
                  <a:lnTo>
                    <a:pt x="0" y="65942"/>
                  </a:lnTo>
                  <a:cubicBezTo>
                    <a:pt x="0" y="29594"/>
                    <a:pt x="29639" y="0"/>
                    <a:pt x="6604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3376612" y="2247901"/>
            <a:ext cx="1303340" cy="1303338"/>
            <a:chOff x="874713" y="2362597"/>
            <a:chExt cx="1576387" cy="1576387"/>
          </a:xfrm>
        </p:grpSpPr>
        <p:sp>
          <p:nvSpPr>
            <p:cNvPr id="52" name="椭圆 51"/>
            <p:cNvSpPr/>
            <p:nvPr/>
          </p:nvSpPr>
          <p:spPr>
            <a:xfrm>
              <a:off x="874713" y="2362597"/>
              <a:ext cx="1576387" cy="1576387"/>
            </a:xfrm>
            <a:prstGeom prst="ellipse">
              <a:avLst/>
            </a:prstGeom>
            <a:gradFill>
              <a:gsLst>
                <a:gs pos="0">
                  <a:srgbClr val="D59430"/>
                </a:gs>
                <a:gs pos="37000">
                  <a:srgbClr val="E4BB6D"/>
                </a:gs>
                <a:gs pos="70000">
                  <a:srgbClr val="F8E79A"/>
                </a:gs>
                <a:gs pos="100000">
                  <a:srgbClr val="D5943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3" name="椭圆 37"/>
            <p:cNvSpPr/>
            <p:nvPr/>
          </p:nvSpPr>
          <p:spPr>
            <a:xfrm>
              <a:off x="1242616" y="2730892"/>
              <a:ext cx="840582" cy="839798"/>
            </a:xfrm>
            <a:custGeom>
              <a:avLst/>
              <a:gdLst>
                <a:gd name="connsiteX0" fmla="*/ 473810 w 606510"/>
                <a:gd name="connsiteY0" fmla="*/ 466265 h 605945"/>
                <a:gd name="connsiteX1" fmla="*/ 422877 w 606510"/>
                <a:gd name="connsiteY1" fmla="*/ 478778 h 605945"/>
                <a:gd name="connsiteX2" fmla="*/ 367081 w 606510"/>
                <a:gd name="connsiteY2" fmla="*/ 563865 h 605945"/>
                <a:gd name="connsiteX3" fmla="*/ 580423 w 606510"/>
                <a:gd name="connsiteY3" fmla="*/ 563958 h 605945"/>
                <a:gd name="connsiteX4" fmla="*/ 524534 w 606510"/>
                <a:gd name="connsiteY4" fmla="*/ 478778 h 605945"/>
                <a:gd name="connsiteX5" fmla="*/ 473810 w 606510"/>
                <a:gd name="connsiteY5" fmla="*/ 466265 h 605945"/>
                <a:gd name="connsiteX6" fmla="*/ 132828 w 606510"/>
                <a:gd name="connsiteY6" fmla="*/ 466265 h 605945"/>
                <a:gd name="connsiteX7" fmla="*/ 81976 w 606510"/>
                <a:gd name="connsiteY7" fmla="*/ 478778 h 605945"/>
                <a:gd name="connsiteX8" fmla="*/ 26087 w 606510"/>
                <a:gd name="connsiteY8" fmla="*/ 563865 h 605945"/>
                <a:gd name="connsiteX9" fmla="*/ 239429 w 606510"/>
                <a:gd name="connsiteY9" fmla="*/ 563958 h 605945"/>
                <a:gd name="connsiteX10" fmla="*/ 183541 w 606510"/>
                <a:gd name="connsiteY10" fmla="*/ 478778 h 605945"/>
                <a:gd name="connsiteX11" fmla="*/ 132828 w 606510"/>
                <a:gd name="connsiteY11" fmla="*/ 466265 h 605945"/>
                <a:gd name="connsiteX12" fmla="*/ 473752 w 606510"/>
                <a:gd name="connsiteY12" fmla="*/ 328507 h 605945"/>
                <a:gd name="connsiteX13" fmla="*/ 438475 w 606510"/>
                <a:gd name="connsiteY13" fmla="*/ 363282 h 605945"/>
                <a:gd name="connsiteX14" fmla="*/ 473752 w 606510"/>
                <a:gd name="connsiteY14" fmla="*/ 397966 h 605945"/>
                <a:gd name="connsiteX15" fmla="*/ 508937 w 606510"/>
                <a:gd name="connsiteY15" fmla="*/ 363282 h 605945"/>
                <a:gd name="connsiteX16" fmla="*/ 473752 w 606510"/>
                <a:gd name="connsiteY16" fmla="*/ 328507 h 605945"/>
                <a:gd name="connsiteX17" fmla="*/ 132745 w 606510"/>
                <a:gd name="connsiteY17" fmla="*/ 328507 h 605945"/>
                <a:gd name="connsiteX18" fmla="*/ 97447 w 606510"/>
                <a:gd name="connsiteY18" fmla="*/ 363282 h 605945"/>
                <a:gd name="connsiteX19" fmla="*/ 132745 w 606510"/>
                <a:gd name="connsiteY19" fmla="*/ 397966 h 605945"/>
                <a:gd name="connsiteX20" fmla="*/ 167950 w 606510"/>
                <a:gd name="connsiteY20" fmla="*/ 363282 h 605945"/>
                <a:gd name="connsiteX21" fmla="*/ 132745 w 606510"/>
                <a:gd name="connsiteY21" fmla="*/ 328507 h 605945"/>
                <a:gd name="connsiteX22" fmla="*/ 473752 w 606510"/>
                <a:gd name="connsiteY22" fmla="*/ 302726 h 605945"/>
                <a:gd name="connsiteX23" fmla="*/ 534745 w 606510"/>
                <a:gd name="connsiteY23" fmla="*/ 363282 h 605945"/>
                <a:gd name="connsiteX24" fmla="*/ 473752 w 606510"/>
                <a:gd name="connsiteY24" fmla="*/ 423746 h 605945"/>
                <a:gd name="connsiteX25" fmla="*/ 412667 w 606510"/>
                <a:gd name="connsiteY25" fmla="*/ 363282 h 605945"/>
                <a:gd name="connsiteX26" fmla="*/ 473752 w 606510"/>
                <a:gd name="connsiteY26" fmla="*/ 302726 h 605945"/>
                <a:gd name="connsiteX27" fmla="*/ 132745 w 606510"/>
                <a:gd name="connsiteY27" fmla="*/ 302726 h 605945"/>
                <a:gd name="connsiteX28" fmla="*/ 193773 w 606510"/>
                <a:gd name="connsiteY28" fmla="*/ 363282 h 605945"/>
                <a:gd name="connsiteX29" fmla="*/ 132745 w 606510"/>
                <a:gd name="connsiteY29" fmla="*/ 423746 h 605945"/>
                <a:gd name="connsiteX30" fmla="*/ 71624 w 606510"/>
                <a:gd name="connsiteY30" fmla="*/ 363282 h 605945"/>
                <a:gd name="connsiteX31" fmla="*/ 132745 w 606510"/>
                <a:gd name="connsiteY31" fmla="*/ 302726 h 605945"/>
                <a:gd name="connsiteX32" fmla="*/ 300818 w 606510"/>
                <a:gd name="connsiteY32" fmla="*/ 163234 h 605945"/>
                <a:gd name="connsiteX33" fmla="*/ 249920 w 606510"/>
                <a:gd name="connsiteY33" fmla="*/ 175782 h 605945"/>
                <a:gd name="connsiteX34" fmla="*/ 194031 w 606510"/>
                <a:gd name="connsiteY34" fmla="*/ 260869 h 605945"/>
                <a:gd name="connsiteX35" fmla="*/ 407373 w 606510"/>
                <a:gd name="connsiteY35" fmla="*/ 260869 h 605945"/>
                <a:gd name="connsiteX36" fmla="*/ 351577 w 606510"/>
                <a:gd name="connsiteY36" fmla="*/ 175782 h 605945"/>
                <a:gd name="connsiteX37" fmla="*/ 300818 w 606510"/>
                <a:gd name="connsiteY37" fmla="*/ 163234 h 605945"/>
                <a:gd name="connsiteX38" fmla="*/ 301085 w 606510"/>
                <a:gd name="connsiteY38" fmla="*/ 137015 h 605945"/>
                <a:gd name="connsiteX39" fmla="*/ 363739 w 606510"/>
                <a:gd name="connsiteY39" fmla="*/ 153073 h 605945"/>
                <a:gd name="connsiteX40" fmla="*/ 433460 w 606510"/>
                <a:gd name="connsiteY40" fmla="*/ 268840 h 605945"/>
                <a:gd name="connsiteX41" fmla="*/ 433460 w 606510"/>
                <a:gd name="connsiteY41" fmla="*/ 270138 h 605945"/>
                <a:gd name="connsiteX42" fmla="*/ 424733 w 606510"/>
                <a:gd name="connsiteY42" fmla="*/ 282372 h 605945"/>
                <a:gd name="connsiteX43" fmla="*/ 313606 w 606510"/>
                <a:gd name="connsiteY43" fmla="*/ 302671 h 605945"/>
                <a:gd name="connsiteX44" fmla="*/ 313606 w 606510"/>
                <a:gd name="connsiteY44" fmla="*/ 386461 h 605945"/>
                <a:gd name="connsiteX45" fmla="*/ 380914 w 606510"/>
                <a:gd name="connsiteY45" fmla="*/ 478778 h 605945"/>
                <a:gd name="connsiteX46" fmla="*/ 410715 w 606510"/>
                <a:gd name="connsiteY46" fmla="*/ 456069 h 605945"/>
                <a:gd name="connsiteX47" fmla="*/ 536789 w 606510"/>
                <a:gd name="connsiteY47" fmla="*/ 456069 h 605945"/>
                <a:gd name="connsiteX48" fmla="*/ 606510 w 606510"/>
                <a:gd name="connsiteY48" fmla="*/ 571836 h 605945"/>
                <a:gd name="connsiteX49" fmla="*/ 606510 w 606510"/>
                <a:gd name="connsiteY49" fmla="*/ 573134 h 605945"/>
                <a:gd name="connsiteX50" fmla="*/ 597783 w 606510"/>
                <a:gd name="connsiteY50" fmla="*/ 585368 h 605945"/>
                <a:gd name="connsiteX51" fmla="*/ 473752 w 606510"/>
                <a:gd name="connsiteY51" fmla="*/ 605945 h 605945"/>
                <a:gd name="connsiteX52" fmla="*/ 349720 w 606510"/>
                <a:gd name="connsiteY52" fmla="*/ 585368 h 605945"/>
                <a:gd name="connsiteX53" fmla="*/ 340994 w 606510"/>
                <a:gd name="connsiteY53" fmla="*/ 573134 h 605945"/>
                <a:gd name="connsiteX54" fmla="*/ 340994 w 606510"/>
                <a:gd name="connsiteY54" fmla="*/ 571836 h 605945"/>
                <a:gd name="connsiteX55" fmla="*/ 363832 w 606510"/>
                <a:gd name="connsiteY55" fmla="*/ 499169 h 605945"/>
                <a:gd name="connsiteX56" fmla="*/ 300702 w 606510"/>
                <a:gd name="connsiteY56" fmla="*/ 412506 h 605945"/>
                <a:gd name="connsiteX57" fmla="*/ 240172 w 606510"/>
                <a:gd name="connsiteY57" fmla="*/ 495554 h 605945"/>
                <a:gd name="connsiteX58" fmla="*/ 265516 w 606510"/>
                <a:gd name="connsiteY58" fmla="*/ 571836 h 605945"/>
                <a:gd name="connsiteX59" fmla="*/ 265516 w 606510"/>
                <a:gd name="connsiteY59" fmla="*/ 573134 h 605945"/>
                <a:gd name="connsiteX60" fmla="*/ 256790 w 606510"/>
                <a:gd name="connsiteY60" fmla="*/ 585368 h 605945"/>
                <a:gd name="connsiteX61" fmla="*/ 132758 w 606510"/>
                <a:gd name="connsiteY61" fmla="*/ 605945 h 605945"/>
                <a:gd name="connsiteX62" fmla="*/ 8727 w 606510"/>
                <a:gd name="connsiteY62" fmla="*/ 585368 h 605945"/>
                <a:gd name="connsiteX63" fmla="*/ 0 w 606510"/>
                <a:gd name="connsiteY63" fmla="*/ 573134 h 605945"/>
                <a:gd name="connsiteX64" fmla="*/ 0 w 606510"/>
                <a:gd name="connsiteY64" fmla="*/ 571836 h 605945"/>
                <a:gd name="connsiteX65" fmla="*/ 69721 w 606510"/>
                <a:gd name="connsiteY65" fmla="*/ 456069 h 605945"/>
                <a:gd name="connsiteX66" fmla="*/ 195795 w 606510"/>
                <a:gd name="connsiteY66" fmla="*/ 456069 h 605945"/>
                <a:gd name="connsiteX67" fmla="*/ 222625 w 606510"/>
                <a:gd name="connsiteY67" fmla="*/ 475904 h 605945"/>
                <a:gd name="connsiteX68" fmla="*/ 287798 w 606510"/>
                <a:gd name="connsiteY68" fmla="*/ 386461 h 605945"/>
                <a:gd name="connsiteX69" fmla="*/ 287798 w 606510"/>
                <a:gd name="connsiteY69" fmla="*/ 302671 h 605945"/>
                <a:gd name="connsiteX70" fmla="*/ 176671 w 606510"/>
                <a:gd name="connsiteY70" fmla="*/ 282372 h 605945"/>
                <a:gd name="connsiteX71" fmla="*/ 167944 w 606510"/>
                <a:gd name="connsiteY71" fmla="*/ 270138 h 605945"/>
                <a:gd name="connsiteX72" fmla="*/ 167944 w 606510"/>
                <a:gd name="connsiteY72" fmla="*/ 268840 h 605945"/>
                <a:gd name="connsiteX73" fmla="*/ 237665 w 606510"/>
                <a:gd name="connsiteY73" fmla="*/ 153073 h 605945"/>
                <a:gd name="connsiteX74" fmla="*/ 301085 w 606510"/>
                <a:gd name="connsiteY74" fmla="*/ 137015 h 605945"/>
                <a:gd name="connsiteX75" fmla="*/ 300704 w 606510"/>
                <a:gd name="connsiteY75" fmla="*/ 25776 h 605945"/>
                <a:gd name="connsiteX76" fmla="*/ 265519 w 606510"/>
                <a:gd name="connsiteY76" fmla="*/ 60545 h 605945"/>
                <a:gd name="connsiteX77" fmla="*/ 300704 w 606510"/>
                <a:gd name="connsiteY77" fmla="*/ 95314 h 605945"/>
                <a:gd name="connsiteX78" fmla="*/ 335981 w 606510"/>
                <a:gd name="connsiteY78" fmla="*/ 60545 h 605945"/>
                <a:gd name="connsiteX79" fmla="*/ 300704 w 606510"/>
                <a:gd name="connsiteY79" fmla="*/ 25776 h 605945"/>
                <a:gd name="connsiteX80" fmla="*/ 300704 w 606510"/>
                <a:gd name="connsiteY80" fmla="*/ 0 h 605945"/>
                <a:gd name="connsiteX81" fmla="*/ 361789 w 606510"/>
                <a:gd name="connsiteY81" fmla="*/ 60545 h 605945"/>
                <a:gd name="connsiteX82" fmla="*/ 300704 w 606510"/>
                <a:gd name="connsiteY82" fmla="*/ 121090 h 605945"/>
                <a:gd name="connsiteX83" fmla="*/ 239711 w 606510"/>
                <a:gd name="connsiteY83" fmla="*/ 60545 h 605945"/>
                <a:gd name="connsiteX84" fmla="*/ 300704 w 606510"/>
                <a:gd name="connsiteY84" fmla="*/ 0 h 60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06510" h="605945">
                  <a:moveTo>
                    <a:pt x="473810" y="466265"/>
                  </a:moveTo>
                  <a:cubicBezTo>
                    <a:pt x="456136" y="466311"/>
                    <a:pt x="438427" y="470528"/>
                    <a:pt x="422877" y="478778"/>
                  </a:cubicBezTo>
                  <a:cubicBezTo>
                    <a:pt x="401988" y="489993"/>
                    <a:pt x="367081" y="523268"/>
                    <a:pt x="367081" y="563865"/>
                  </a:cubicBezTo>
                  <a:cubicBezTo>
                    <a:pt x="436245" y="585461"/>
                    <a:pt x="511258" y="585461"/>
                    <a:pt x="580423" y="563958"/>
                  </a:cubicBezTo>
                  <a:cubicBezTo>
                    <a:pt x="579030" y="546532"/>
                    <a:pt x="567240" y="502228"/>
                    <a:pt x="524534" y="478778"/>
                  </a:cubicBezTo>
                  <a:cubicBezTo>
                    <a:pt x="509123" y="470343"/>
                    <a:pt x="491484" y="466218"/>
                    <a:pt x="473810" y="466265"/>
                  </a:cubicBezTo>
                  <a:close/>
                  <a:moveTo>
                    <a:pt x="132828" y="466265"/>
                  </a:moveTo>
                  <a:cubicBezTo>
                    <a:pt x="115166" y="466311"/>
                    <a:pt x="97480" y="470528"/>
                    <a:pt x="81976" y="478778"/>
                  </a:cubicBezTo>
                  <a:cubicBezTo>
                    <a:pt x="60994" y="489993"/>
                    <a:pt x="26087" y="523268"/>
                    <a:pt x="26087" y="563865"/>
                  </a:cubicBezTo>
                  <a:cubicBezTo>
                    <a:pt x="95252" y="585461"/>
                    <a:pt x="170265" y="585461"/>
                    <a:pt x="239429" y="563958"/>
                  </a:cubicBezTo>
                  <a:cubicBezTo>
                    <a:pt x="238036" y="546532"/>
                    <a:pt x="226246" y="502228"/>
                    <a:pt x="183541" y="478778"/>
                  </a:cubicBezTo>
                  <a:cubicBezTo>
                    <a:pt x="168130" y="470343"/>
                    <a:pt x="150490" y="466218"/>
                    <a:pt x="132828" y="466265"/>
                  </a:cubicBezTo>
                  <a:close/>
                  <a:moveTo>
                    <a:pt x="473752" y="328507"/>
                  </a:moveTo>
                  <a:cubicBezTo>
                    <a:pt x="454257" y="328507"/>
                    <a:pt x="438475" y="344086"/>
                    <a:pt x="438475" y="363282"/>
                  </a:cubicBezTo>
                  <a:cubicBezTo>
                    <a:pt x="438475" y="382386"/>
                    <a:pt x="454257" y="397966"/>
                    <a:pt x="473752" y="397966"/>
                  </a:cubicBezTo>
                  <a:cubicBezTo>
                    <a:pt x="493155" y="397966"/>
                    <a:pt x="508937" y="382386"/>
                    <a:pt x="508937" y="363282"/>
                  </a:cubicBezTo>
                  <a:cubicBezTo>
                    <a:pt x="508937" y="344086"/>
                    <a:pt x="493155" y="328507"/>
                    <a:pt x="473752" y="328507"/>
                  </a:cubicBezTo>
                  <a:close/>
                  <a:moveTo>
                    <a:pt x="132745" y="328507"/>
                  </a:moveTo>
                  <a:cubicBezTo>
                    <a:pt x="113331" y="328507"/>
                    <a:pt x="97447" y="344086"/>
                    <a:pt x="97447" y="363282"/>
                  </a:cubicBezTo>
                  <a:cubicBezTo>
                    <a:pt x="97447" y="382386"/>
                    <a:pt x="113331" y="397966"/>
                    <a:pt x="132745" y="397966"/>
                  </a:cubicBezTo>
                  <a:cubicBezTo>
                    <a:pt x="152159" y="397966"/>
                    <a:pt x="167950" y="382386"/>
                    <a:pt x="167950" y="363282"/>
                  </a:cubicBezTo>
                  <a:cubicBezTo>
                    <a:pt x="167950" y="344086"/>
                    <a:pt x="152159" y="328507"/>
                    <a:pt x="132745" y="328507"/>
                  </a:cubicBezTo>
                  <a:close/>
                  <a:moveTo>
                    <a:pt x="473752" y="302726"/>
                  </a:moveTo>
                  <a:cubicBezTo>
                    <a:pt x="507359" y="302726"/>
                    <a:pt x="534745" y="329898"/>
                    <a:pt x="534745" y="363282"/>
                  </a:cubicBezTo>
                  <a:cubicBezTo>
                    <a:pt x="534745" y="396667"/>
                    <a:pt x="507359" y="423746"/>
                    <a:pt x="473752" y="423746"/>
                  </a:cubicBezTo>
                  <a:cubicBezTo>
                    <a:pt x="440053" y="423746"/>
                    <a:pt x="412667" y="396667"/>
                    <a:pt x="412667" y="363282"/>
                  </a:cubicBezTo>
                  <a:cubicBezTo>
                    <a:pt x="412667" y="329898"/>
                    <a:pt x="440053" y="302726"/>
                    <a:pt x="473752" y="302726"/>
                  </a:cubicBezTo>
                  <a:close/>
                  <a:moveTo>
                    <a:pt x="132745" y="302726"/>
                  </a:moveTo>
                  <a:cubicBezTo>
                    <a:pt x="166371" y="302726"/>
                    <a:pt x="193773" y="329898"/>
                    <a:pt x="193773" y="363282"/>
                  </a:cubicBezTo>
                  <a:cubicBezTo>
                    <a:pt x="193773" y="396667"/>
                    <a:pt x="166371" y="423746"/>
                    <a:pt x="132745" y="423746"/>
                  </a:cubicBezTo>
                  <a:cubicBezTo>
                    <a:pt x="99026" y="423746"/>
                    <a:pt x="71624" y="396667"/>
                    <a:pt x="71624" y="363282"/>
                  </a:cubicBezTo>
                  <a:cubicBezTo>
                    <a:pt x="71624" y="329898"/>
                    <a:pt x="99026" y="302726"/>
                    <a:pt x="132745" y="302726"/>
                  </a:cubicBezTo>
                  <a:close/>
                  <a:moveTo>
                    <a:pt x="300818" y="163234"/>
                  </a:moveTo>
                  <a:cubicBezTo>
                    <a:pt x="283133" y="163292"/>
                    <a:pt x="265424" y="167532"/>
                    <a:pt x="249920" y="175782"/>
                  </a:cubicBezTo>
                  <a:cubicBezTo>
                    <a:pt x="228938" y="186997"/>
                    <a:pt x="194031" y="220179"/>
                    <a:pt x="194031" y="260869"/>
                  </a:cubicBezTo>
                  <a:cubicBezTo>
                    <a:pt x="263195" y="282465"/>
                    <a:pt x="338208" y="282465"/>
                    <a:pt x="407373" y="260869"/>
                  </a:cubicBezTo>
                  <a:cubicBezTo>
                    <a:pt x="406073" y="243536"/>
                    <a:pt x="394190" y="199232"/>
                    <a:pt x="351577" y="175782"/>
                  </a:cubicBezTo>
                  <a:cubicBezTo>
                    <a:pt x="336166" y="167301"/>
                    <a:pt x="318504" y="163176"/>
                    <a:pt x="300818" y="163234"/>
                  </a:cubicBezTo>
                  <a:close/>
                  <a:moveTo>
                    <a:pt x="301085" y="137015"/>
                  </a:moveTo>
                  <a:cubicBezTo>
                    <a:pt x="323099" y="136806"/>
                    <a:pt x="344986" y="141951"/>
                    <a:pt x="363739" y="153073"/>
                  </a:cubicBezTo>
                  <a:cubicBezTo>
                    <a:pt x="424733" y="189314"/>
                    <a:pt x="433460" y="243629"/>
                    <a:pt x="433460" y="268840"/>
                  </a:cubicBezTo>
                  <a:cubicBezTo>
                    <a:pt x="433460" y="268933"/>
                    <a:pt x="433460" y="270138"/>
                    <a:pt x="433460" y="270138"/>
                  </a:cubicBezTo>
                  <a:cubicBezTo>
                    <a:pt x="433460" y="275606"/>
                    <a:pt x="429932" y="280611"/>
                    <a:pt x="424733" y="282372"/>
                  </a:cubicBezTo>
                  <a:cubicBezTo>
                    <a:pt x="388805" y="294607"/>
                    <a:pt x="351484" y="301373"/>
                    <a:pt x="313606" y="302671"/>
                  </a:cubicBezTo>
                  <a:lnTo>
                    <a:pt x="313606" y="386461"/>
                  </a:lnTo>
                  <a:lnTo>
                    <a:pt x="380914" y="478778"/>
                  </a:lnTo>
                  <a:cubicBezTo>
                    <a:pt x="392333" y="467470"/>
                    <a:pt x="403566" y="459962"/>
                    <a:pt x="410715" y="456069"/>
                  </a:cubicBezTo>
                  <a:cubicBezTo>
                    <a:pt x="449243" y="435492"/>
                    <a:pt x="499189" y="433824"/>
                    <a:pt x="536789" y="456069"/>
                  </a:cubicBezTo>
                  <a:cubicBezTo>
                    <a:pt x="597783" y="492310"/>
                    <a:pt x="606510" y="546625"/>
                    <a:pt x="606510" y="571836"/>
                  </a:cubicBezTo>
                  <a:cubicBezTo>
                    <a:pt x="606510" y="571929"/>
                    <a:pt x="606510" y="573134"/>
                    <a:pt x="606510" y="573134"/>
                  </a:cubicBezTo>
                  <a:cubicBezTo>
                    <a:pt x="606417" y="578695"/>
                    <a:pt x="602982" y="583607"/>
                    <a:pt x="597783" y="585368"/>
                  </a:cubicBezTo>
                  <a:cubicBezTo>
                    <a:pt x="557770" y="598993"/>
                    <a:pt x="515993" y="605945"/>
                    <a:pt x="473752" y="605945"/>
                  </a:cubicBezTo>
                  <a:cubicBezTo>
                    <a:pt x="431511" y="605945"/>
                    <a:pt x="389734" y="598993"/>
                    <a:pt x="349720" y="585368"/>
                  </a:cubicBezTo>
                  <a:cubicBezTo>
                    <a:pt x="344521" y="583607"/>
                    <a:pt x="340994" y="578695"/>
                    <a:pt x="340994" y="573134"/>
                  </a:cubicBezTo>
                  <a:lnTo>
                    <a:pt x="340994" y="571836"/>
                  </a:lnTo>
                  <a:cubicBezTo>
                    <a:pt x="340994" y="541991"/>
                    <a:pt x="351020" y="517706"/>
                    <a:pt x="363832" y="499169"/>
                  </a:cubicBezTo>
                  <a:lnTo>
                    <a:pt x="300702" y="412506"/>
                  </a:lnTo>
                  <a:lnTo>
                    <a:pt x="240172" y="495554"/>
                  </a:lnTo>
                  <a:cubicBezTo>
                    <a:pt x="261524" y="524565"/>
                    <a:pt x="265516" y="554874"/>
                    <a:pt x="265516" y="571836"/>
                  </a:cubicBezTo>
                  <a:cubicBezTo>
                    <a:pt x="265516" y="571929"/>
                    <a:pt x="265516" y="573134"/>
                    <a:pt x="265516" y="573134"/>
                  </a:cubicBezTo>
                  <a:cubicBezTo>
                    <a:pt x="265424" y="578695"/>
                    <a:pt x="261989" y="583607"/>
                    <a:pt x="256790" y="585368"/>
                  </a:cubicBezTo>
                  <a:cubicBezTo>
                    <a:pt x="216776" y="598993"/>
                    <a:pt x="174999" y="605945"/>
                    <a:pt x="132758" y="605945"/>
                  </a:cubicBezTo>
                  <a:cubicBezTo>
                    <a:pt x="90517" y="605945"/>
                    <a:pt x="48740" y="598993"/>
                    <a:pt x="8727" y="585368"/>
                  </a:cubicBezTo>
                  <a:cubicBezTo>
                    <a:pt x="3528" y="583607"/>
                    <a:pt x="0" y="578695"/>
                    <a:pt x="0" y="573134"/>
                  </a:cubicBezTo>
                  <a:lnTo>
                    <a:pt x="0" y="571836"/>
                  </a:lnTo>
                  <a:cubicBezTo>
                    <a:pt x="0" y="505008"/>
                    <a:pt x="50132" y="466543"/>
                    <a:pt x="69721" y="456069"/>
                  </a:cubicBezTo>
                  <a:cubicBezTo>
                    <a:pt x="108249" y="435492"/>
                    <a:pt x="158196" y="433824"/>
                    <a:pt x="195795" y="456069"/>
                  </a:cubicBezTo>
                  <a:cubicBezTo>
                    <a:pt x="206193" y="462279"/>
                    <a:pt x="215013" y="468953"/>
                    <a:pt x="222625" y="475904"/>
                  </a:cubicBezTo>
                  <a:lnTo>
                    <a:pt x="287798" y="386461"/>
                  </a:lnTo>
                  <a:lnTo>
                    <a:pt x="287798" y="302671"/>
                  </a:lnTo>
                  <a:cubicBezTo>
                    <a:pt x="250012" y="301373"/>
                    <a:pt x="212692" y="294607"/>
                    <a:pt x="176671" y="282372"/>
                  </a:cubicBezTo>
                  <a:cubicBezTo>
                    <a:pt x="171472" y="280611"/>
                    <a:pt x="167944" y="275699"/>
                    <a:pt x="167944" y="270138"/>
                  </a:cubicBezTo>
                  <a:lnTo>
                    <a:pt x="167944" y="268840"/>
                  </a:lnTo>
                  <a:cubicBezTo>
                    <a:pt x="167944" y="202012"/>
                    <a:pt x="218169" y="163547"/>
                    <a:pt x="237665" y="153073"/>
                  </a:cubicBezTo>
                  <a:cubicBezTo>
                    <a:pt x="256929" y="142785"/>
                    <a:pt x="279071" y="137223"/>
                    <a:pt x="301085" y="137015"/>
                  </a:cubicBezTo>
                  <a:close/>
                  <a:moveTo>
                    <a:pt x="300704" y="25776"/>
                  </a:moveTo>
                  <a:cubicBezTo>
                    <a:pt x="281301" y="25776"/>
                    <a:pt x="265519" y="41352"/>
                    <a:pt x="265519" y="60545"/>
                  </a:cubicBezTo>
                  <a:cubicBezTo>
                    <a:pt x="265519" y="79738"/>
                    <a:pt x="281301" y="95314"/>
                    <a:pt x="300704" y="95314"/>
                  </a:cubicBezTo>
                  <a:cubicBezTo>
                    <a:pt x="320106" y="95314"/>
                    <a:pt x="335981" y="79738"/>
                    <a:pt x="335981" y="60545"/>
                  </a:cubicBezTo>
                  <a:cubicBezTo>
                    <a:pt x="335981" y="41352"/>
                    <a:pt x="320106" y="25776"/>
                    <a:pt x="300704" y="25776"/>
                  </a:cubicBezTo>
                  <a:close/>
                  <a:moveTo>
                    <a:pt x="300704" y="0"/>
                  </a:moveTo>
                  <a:cubicBezTo>
                    <a:pt x="334403" y="0"/>
                    <a:pt x="361789" y="27166"/>
                    <a:pt x="361789" y="60545"/>
                  </a:cubicBezTo>
                  <a:cubicBezTo>
                    <a:pt x="361789" y="93924"/>
                    <a:pt x="334403" y="121090"/>
                    <a:pt x="300704" y="121090"/>
                  </a:cubicBezTo>
                  <a:cubicBezTo>
                    <a:pt x="267097" y="121090"/>
                    <a:pt x="239711" y="93924"/>
                    <a:pt x="239711" y="60545"/>
                  </a:cubicBezTo>
                  <a:cubicBezTo>
                    <a:pt x="239711" y="27166"/>
                    <a:pt x="267097" y="0"/>
                    <a:pt x="30070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5449887" y="2247901"/>
            <a:ext cx="1303340" cy="1303338"/>
            <a:chOff x="874713" y="2362597"/>
            <a:chExt cx="1576387" cy="1576387"/>
          </a:xfrm>
        </p:grpSpPr>
        <p:sp>
          <p:nvSpPr>
            <p:cNvPr id="55" name="椭圆 54"/>
            <p:cNvSpPr/>
            <p:nvPr/>
          </p:nvSpPr>
          <p:spPr>
            <a:xfrm>
              <a:off x="874713" y="2362597"/>
              <a:ext cx="1576387" cy="1576387"/>
            </a:xfrm>
            <a:prstGeom prst="ellipse">
              <a:avLst/>
            </a:prstGeom>
            <a:gradFill>
              <a:gsLst>
                <a:gs pos="0">
                  <a:srgbClr val="D59430"/>
                </a:gs>
                <a:gs pos="37000">
                  <a:srgbClr val="E4BB6D"/>
                </a:gs>
                <a:gs pos="70000">
                  <a:srgbClr val="F8E79A"/>
                </a:gs>
                <a:gs pos="100000">
                  <a:srgbClr val="D5943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6" name="椭圆 40"/>
            <p:cNvSpPr/>
            <p:nvPr/>
          </p:nvSpPr>
          <p:spPr>
            <a:xfrm>
              <a:off x="1242616" y="2731134"/>
              <a:ext cx="840582" cy="839313"/>
            </a:xfrm>
            <a:custGeom>
              <a:avLst/>
              <a:gdLst>
                <a:gd name="connsiteX0" fmla="*/ 430418 w 607639"/>
                <a:gd name="connsiteY0" fmla="*/ 328623 h 606722"/>
                <a:gd name="connsiteX1" fmla="*/ 455702 w 607639"/>
                <a:gd name="connsiteY1" fmla="*/ 353864 h 606722"/>
                <a:gd name="connsiteX2" fmla="*/ 455702 w 607639"/>
                <a:gd name="connsiteY2" fmla="*/ 404435 h 606722"/>
                <a:gd name="connsiteX3" fmla="*/ 506357 w 607639"/>
                <a:gd name="connsiteY3" fmla="*/ 404435 h 606722"/>
                <a:gd name="connsiteX4" fmla="*/ 531640 w 607639"/>
                <a:gd name="connsiteY4" fmla="*/ 429765 h 606722"/>
                <a:gd name="connsiteX5" fmla="*/ 506357 w 607639"/>
                <a:gd name="connsiteY5" fmla="*/ 455006 h 606722"/>
                <a:gd name="connsiteX6" fmla="*/ 430418 w 607639"/>
                <a:gd name="connsiteY6" fmla="*/ 455006 h 606722"/>
                <a:gd name="connsiteX7" fmla="*/ 405046 w 607639"/>
                <a:gd name="connsiteY7" fmla="*/ 429765 h 606722"/>
                <a:gd name="connsiteX8" fmla="*/ 405046 w 607639"/>
                <a:gd name="connsiteY8" fmla="*/ 353864 h 606722"/>
                <a:gd name="connsiteX9" fmla="*/ 430418 w 607639"/>
                <a:gd name="connsiteY9" fmla="*/ 328623 h 606722"/>
                <a:gd name="connsiteX10" fmla="*/ 430423 w 607639"/>
                <a:gd name="connsiteY10" fmla="*/ 303331 h 606722"/>
                <a:gd name="connsiteX11" fmla="*/ 303764 w 607639"/>
                <a:gd name="connsiteY11" fmla="*/ 429789 h 606722"/>
                <a:gd name="connsiteX12" fmla="*/ 430423 w 607639"/>
                <a:gd name="connsiteY12" fmla="*/ 556157 h 606722"/>
                <a:gd name="connsiteX13" fmla="*/ 556993 w 607639"/>
                <a:gd name="connsiteY13" fmla="*/ 429789 h 606722"/>
                <a:gd name="connsiteX14" fmla="*/ 430423 w 607639"/>
                <a:gd name="connsiteY14" fmla="*/ 303331 h 606722"/>
                <a:gd name="connsiteX15" fmla="*/ 430423 w 607639"/>
                <a:gd name="connsiteY15" fmla="*/ 252766 h 606722"/>
                <a:gd name="connsiteX16" fmla="*/ 607639 w 607639"/>
                <a:gd name="connsiteY16" fmla="*/ 429789 h 606722"/>
                <a:gd name="connsiteX17" fmla="*/ 430423 w 607639"/>
                <a:gd name="connsiteY17" fmla="*/ 606722 h 606722"/>
                <a:gd name="connsiteX18" fmla="*/ 253118 w 607639"/>
                <a:gd name="connsiteY18" fmla="*/ 429789 h 606722"/>
                <a:gd name="connsiteX19" fmla="*/ 430423 w 607639"/>
                <a:gd name="connsiteY19" fmla="*/ 252766 h 606722"/>
                <a:gd name="connsiteX20" fmla="*/ 253131 w 607639"/>
                <a:gd name="connsiteY20" fmla="*/ 50567 h 606722"/>
                <a:gd name="connsiteX21" fmla="*/ 253131 w 607639"/>
                <a:gd name="connsiteY21" fmla="*/ 129751 h 606722"/>
                <a:gd name="connsiteX22" fmla="*/ 289801 w 607639"/>
                <a:gd name="connsiteY22" fmla="*/ 105401 h 606722"/>
                <a:gd name="connsiteX23" fmla="*/ 317838 w 607639"/>
                <a:gd name="connsiteY23" fmla="*/ 105401 h 606722"/>
                <a:gd name="connsiteX24" fmla="*/ 354419 w 607639"/>
                <a:gd name="connsiteY24" fmla="*/ 129751 h 606722"/>
                <a:gd name="connsiteX25" fmla="*/ 354419 w 607639"/>
                <a:gd name="connsiteY25" fmla="*/ 50567 h 606722"/>
                <a:gd name="connsiteX26" fmla="*/ 87492 w 607639"/>
                <a:gd name="connsiteY26" fmla="*/ 0 h 606722"/>
                <a:gd name="connsiteX27" fmla="*/ 227853 w 607639"/>
                <a:gd name="connsiteY27" fmla="*/ 0 h 606722"/>
                <a:gd name="connsiteX28" fmla="*/ 379786 w 607639"/>
                <a:gd name="connsiteY28" fmla="*/ 0 h 606722"/>
                <a:gd name="connsiteX29" fmla="*/ 520058 w 607639"/>
                <a:gd name="connsiteY29" fmla="*/ 0 h 606722"/>
                <a:gd name="connsiteX30" fmla="*/ 607639 w 607639"/>
                <a:gd name="connsiteY30" fmla="*/ 87360 h 606722"/>
                <a:gd name="connsiteX31" fmla="*/ 607639 w 607639"/>
                <a:gd name="connsiteY31" fmla="*/ 176942 h 606722"/>
                <a:gd name="connsiteX32" fmla="*/ 582273 w 607639"/>
                <a:gd name="connsiteY32" fmla="*/ 202270 h 606722"/>
                <a:gd name="connsiteX33" fmla="*/ 556995 w 607639"/>
                <a:gd name="connsiteY33" fmla="*/ 176942 h 606722"/>
                <a:gd name="connsiteX34" fmla="*/ 556995 w 607639"/>
                <a:gd name="connsiteY34" fmla="*/ 87360 h 606722"/>
                <a:gd name="connsiteX35" fmla="*/ 520058 w 607639"/>
                <a:gd name="connsiteY35" fmla="*/ 50567 h 606722"/>
                <a:gd name="connsiteX36" fmla="*/ 405063 w 607639"/>
                <a:gd name="connsiteY36" fmla="*/ 50567 h 606722"/>
                <a:gd name="connsiteX37" fmla="*/ 405063 w 607639"/>
                <a:gd name="connsiteY37" fmla="*/ 176942 h 606722"/>
                <a:gd name="connsiteX38" fmla="*/ 365723 w 607639"/>
                <a:gd name="connsiteY38" fmla="*/ 198004 h 606722"/>
                <a:gd name="connsiteX39" fmla="*/ 303775 w 607639"/>
                <a:gd name="connsiteY39" fmla="*/ 156768 h 606722"/>
                <a:gd name="connsiteX40" fmla="*/ 241916 w 607639"/>
                <a:gd name="connsiteY40" fmla="*/ 198004 h 606722"/>
                <a:gd name="connsiteX41" fmla="*/ 202576 w 607639"/>
                <a:gd name="connsiteY41" fmla="*/ 176942 h 606722"/>
                <a:gd name="connsiteX42" fmla="*/ 202576 w 607639"/>
                <a:gd name="connsiteY42" fmla="*/ 50567 h 606722"/>
                <a:gd name="connsiteX43" fmla="*/ 87492 w 607639"/>
                <a:gd name="connsiteY43" fmla="*/ 50567 h 606722"/>
                <a:gd name="connsiteX44" fmla="*/ 50644 w 607639"/>
                <a:gd name="connsiteY44" fmla="*/ 87360 h 606722"/>
                <a:gd name="connsiteX45" fmla="*/ 50644 w 607639"/>
                <a:gd name="connsiteY45" fmla="*/ 519273 h 606722"/>
                <a:gd name="connsiteX46" fmla="*/ 87492 w 607639"/>
                <a:gd name="connsiteY46" fmla="*/ 556155 h 606722"/>
                <a:gd name="connsiteX47" fmla="*/ 227853 w 607639"/>
                <a:gd name="connsiteY47" fmla="*/ 556155 h 606722"/>
                <a:gd name="connsiteX48" fmla="*/ 253131 w 607639"/>
                <a:gd name="connsiteY48" fmla="*/ 581394 h 606722"/>
                <a:gd name="connsiteX49" fmla="*/ 227853 w 607639"/>
                <a:gd name="connsiteY49" fmla="*/ 606722 h 606722"/>
                <a:gd name="connsiteX50" fmla="*/ 87492 w 607639"/>
                <a:gd name="connsiteY50" fmla="*/ 606722 h 606722"/>
                <a:gd name="connsiteX51" fmla="*/ 0 w 607639"/>
                <a:gd name="connsiteY51" fmla="*/ 519273 h 606722"/>
                <a:gd name="connsiteX52" fmla="*/ 0 w 607639"/>
                <a:gd name="connsiteY52" fmla="*/ 87360 h 606722"/>
                <a:gd name="connsiteX53" fmla="*/ 87492 w 607639"/>
                <a:gd name="connsiteY5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7639" h="606722">
                  <a:moveTo>
                    <a:pt x="430418" y="328623"/>
                  </a:moveTo>
                  <a:cubicBezTo>
                    <a:pt x="444395" y="328623"/>
                    <a:pt x="455702" y="339911"/>
                    <a:pt x="455702" y="353864"/>
                  </a:cubicBezTo>
                  <a:lnTo>
                    <a:pt x="455702" y="404435"/>
                  </a:lnTo>
                  <a:lnTo>
                    <a:pt x="506357" y="404435"/>
                  </a:lnTo>
                  <a:cubicBezTo>
                    <a:pt x="520334" y="404435"/>
                    <a:pt x="531640" y="415723"/>
                    <a:pt x="531640" y="429765"/>
                  </a:cubicBezTo>
                  <a:cubicBezTo>
                    <a:pt x="531640" y="443719"/>
                    <a:pt x="520334" y="455006"/>
                    <a:pt x="506357" y="455006"/>
                  </a:cubicBezTo>
                  <a:lnTo>
                    <a:pt x="430418" y="455006"/>
                  </a:lnTo>
                  <a:cubicBezTo>
                    <a:pt x="416352" y="455006"/>
                    <a:pt x="405046" y="443719"/>
                    <a:pt x="405046" y="429765"/>
                  </a:cubicBezTo>
                  <a:lnTo>
                    <a:pt x="405046" y="353864"/>
                  </a:lnTo>
                  <a:cubicBezTo>
                    <a:pt x="405046" y="339911"/>
                    <a:pt x="416352" y="328623"/>
                    <a:pt x="430418" y="328623"/>
                  </a:cubicBezTo>
                  <a:close/>
                  <a:moveTo>
                    <a:pt x="430423" y="303331"/>
                  </a:moveTo>
                  <a:cubicBezTo>
                    <a:pt x="360462" y="303331"/>
                    <a:pt x="303764" y="359939"/>
                    <a:pt x="303764" y="429789"/>
                  </a:cubicBezTo>
                  <a:cubicBezTo>
                    <a:pt x="303764" y="499549"/>
                    <a:pt x="360462" y="556157"/>
                    <a:pt x="430423" y="556157"/>
                  </a:cubicBezTo>
                  <a:cubicBezTo>
                    <a:pt x="500295" y="556157"/>
                    <a:pt x="556993" y="499549"/>
                    <a:pt x="556993" y="429789"/>
                  </a:cubicBezTo>
                  <a:cubicBezTo>
                    <a:pt x="556993" y="359939"/>
                    <a:pt x="500295" y="303331"/>
                    <a:pt x="430423" y="303331"/>
                  </a:cubicBezTo>
                  <a:close/>
                  <a:moveTo>
                    <a:pt x="430423" y="252766"/>
                  </a:moveTo>
                  <a:cubicBezTo>
                    <a:pt x="528244" y="252766"/>
                    <a:pt x="607639" y="332035"/>
                    <a:pt x="607639" y="429789"/>
                  </a:cubicBezTo>
                  <a:cubicBezTo>
                    <a:pt x="607639" y="527453"/>
                    <a:pt x="528244" y="606722"/>
                    <a:pt x="430423" y="606722"/>
                  </a:cubicBezTo>
                  <a:cubicBezTo>
                    <a:pt x="332514" y="606722"/>
                    <a:pt x="253118" y="527453"/>
                    <a:pt x="253118" y="429789"/>
                  </a:cubicBezTo>
                  <a:cubicBezTo>
                    <a:pt x="253118" y="332035"/>
                    <a:pt x="332514" y="252766"/>
                    <a:pt x="430423" y="252766"/>
                  </a:cubicBezTo>
                  <a:close/>
                  <a:moveTo>
                    <a:pt x="253131" y="50567"/>
                  </a:moveTo>
                  <a:lnTo>
                    <a:pt x="253131" y="129751"/>
                  </a:lnTo>
                  <a:lnTo>
                    <a:pt x="289801" y="105401"/>
                  </a:lnTo>
                  <a:cubicBezTo>
                    <a:pt x="298257" y="99713"/>
                    <a:pt x="309382" y="99713"/>
                    <a:pt x="317838" y="105401"/>
                  </a:cubicBezTo>
                  <a:lnTo>
                    <a:pt x="354419" y="129751"/>
                  </a:lnTo>
                  <a:lnTo>
                    <a:pt x="354419" y="50567"/>
                  </a:lnTo>
                  <a:close/>
                  <a:moveTo>
                    <a:pt x="87492" y="0"/>
                  </a:moveTo>
                  <a:lnTo>
                    <a:pt x="227853" y="0"/>
                  </a:lnTo>
                  <a:lnTo>
                    <a:pt x="379786" y="0"/>
                  </a:lnTo>
                  <a:lnTo>
                    <a:pt x="520058" y="0"/>
                  </a:lnTo>
                  <a:cubicBezTo>
                    <a:pt x="568388" y="0"/>
                    <a:pt x="607639" y="39103"/>
                    <a:pt x="607639" y="87360"/>
                  </a:cubicBezTo>
                  <a:lnTo>
                    <a:pt x="607639" y="176942"/>
                  </a:lnTo>
                  <a:cubicBezTo>
                    <a:pt x="607639" y="190895"/>
                    <a:pt x="596246" y="202270"/>
                    <a:pt x="582273" y="202270"/>
                  </a:cubicBezTo>
                  <a:cubicBezTo>
                    <a:pt x="568299" y="202270"/>
                    <a:pt x="556995" y="190895"/>
                    <a:pt x="556995" y="176942"/>
                  </a:cubicBezTo>
                  <a:lnTo>
                    <a:pt x="556995" y="87360"/>
                  </a:lnTo>
                  <a:cubicBezTo>
                    <a:pt x="556995" y="67008"/>
                    <a:pt x="540440" y="50567"/>
                    <a:pt x="520058" y="50567"/>
                  </a:cubicBezTo>
                  <a:lnTo>
                    <a:pt x="405063" y="50567"/>
                  </a:lnTo>
                  <a:lnTo>
                    <a:pt x="405063" y="176942"/>
                  </a:lnTo>
                  <a:cubicBezTo>
                    <a:pt x="405063" y="197116"/>
                    <a:pt x="382545" y="209202"/>
                    <a:pt x="365723" y="198004"/>
                  </a:cubicBezTo>
                  <a:lnTo>
                    <a:pt x="303775" y="156768"/>
                  </a:lnTo>
                  <a:lnTo>
                    <a:pt x="241916" y="198004"/>
                  </a:lnTo>
                  <a:cubicBezTo>
                    <a:pt x="225094" y="209202"/>
                    <a:pt x="202576" y="197116"/>
                    <a:pt x="202576" y="176942"/>
                  </a:cubicBezTo>
                  <a:lnTo>
                    <a:pt x="202576" y="50567"/>
                  </a:lnTo>
                  <a:lnTo>
                    <a:pt x="87492" y="50567"/>
                  </a:lnTo>
                  <a:cubicBezTo>
                    <a:pt x="67110" y="50567"/>
                    <a:pt x="50644" y="67008"/>
                    <a:pt x="50644" y="87360"/>
                  </a:cubicBezTo>
                  <a:lnTo>
                    <a:pt x="50644" y="519273"/>
                  </a:lnTo>
                  <a:cubicBezTo>
                    <a:pt x="50644" y="539625"/>
                    <a:pt x="67110" y="556155"/>
                    <a:pt x="87492" y="556155"/>
                  </a:cubicBezTo>
                  <a:lnTo>
                    <a:pt x="227853" y="556155"/>
                  </a:lnTo>
                  <a:cubicBezTo>
                    <a:pt x="241827" y="556155"/>
                    <a:pt x="253131" y="567441"/>
                    <a:pt x="253131" y="581394"/>
                  </a:cubicBezTo>
                  <a:cubicBezTo>
                    <a:pt x="253131" y="595347"/>
                    <a:pt x="241827" y="606722"/>
                    <a:pt x="227853" y="606722"/>
                  </a:cubicBezTo>
                  <a:lnTo>
                    <a:pt x="87492" y="606722"/>
                  </a:lnTo>
                  <a:cubicBezTo>
                    <a:pt x="39162" y="606722"/>
                    <a:pt x="0" y="567530"/>
                    <a:pt x="0" y="519273"/>
                  </a:cubicBezTo>
                  <a:lnTo>
                    <a:pt x="0" y="87360"/>
                  </a:lnTo>
                  <a:cubicBezTo>
                    <a:pt x="0" y="39103"/>
                    <a:pt x="39162" y="0"/>
                    <a:pt x="8749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7523162" y="2247901"/>
            <a:ext cx="1303340" cy="1303338"/>
            <a:chOff x="874713" y="2362597"/>
            <a:chExt cx="1576387" cy="1576387"/>
          </a:xfrm>
        </p:grpSpPr>
        <p:sp>
          <p:nvSpPr>
            <p:cNvPr id="58" name="椭圆 57"/>
            <p:cNvSpPr/>
            <p:nvPr/>
          </p:nvSpPr>
          <p:spPr>
            <a:xfrm>
              <a:off x="874713" y="2362597"/>
              <a:ext cx="1576387" cy="1576387"/>
            </a:xfrm>
            <a:prstGeom prst="ellipse">
              <a:avLst/>
            </a:prstGeom>
            <a:gradFill>
              <a:gsLst>
                <a:gs pos="0">
                  <a:srgbClr val="D59430"/>
                </a:gs>
                <a:gs pos="37000">
                  <a:srgbClr val="E4BB6D"/>
                </a:gs>
                <a:gs pos="70000">
                  <a:srgbClr val="F8E79A"/>
                </a:gs>
                <a:gs pos="100000">
                  <a:srgbClr val="D5943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9" name="椭圆 43"/>
            <p:cNvSpPr/>
            <p:nvPr/>
          </p:nvSpPr>
          <p:spPr>
            <a:xfrm>
              <a:off x="1242616" y="2731134"/>
              <a:ext cx="840582" cy="839313"/>
            </a:xfrm>
            <a:custGeom>
              <a:avLst/>
              <a:gdLst>
                <a:gd name="connsiteX0" fmla="*/ 535835 w 607639"/>
                <a:gd name="connsiteY0" fmla="*/ 329012 h 606722"/>
                <a:gd name="connsiteX1" fmla="*/ 567202 w 607639"/>
                <a:gd name="connsiteY1" fmla="*/ 341610 h 606722"/>
                <a:gd name="connsiteX2" fmla="*/ 594610 w 607639"/>
                <a:gd name="connsiteY2" fmla="*/ 368895 h 606722"/>
                <a:gd name="connsiteX3" fmla="*/ 594610 w 607639"/>
                <a:gd name="connsiteY3" fmla="*/ 431551 h 606722"/>
                <a:gd name="connsiteX4" fmla="*/ 448585 w 607639"/>
                <a:gd name="connsiteY4" fmla="*/ 577394 h 606722"/>
                <a:gd name="connsiteX5" fmla="*/ 437729 w 607639"/>
                <a:gd name="connsiteY5" fmla="*/ 583792 h 606722"/>
                <a:gd name="connsiteX6" fmla="*/ 361468 w 607639"/>
                <a:gd name="connsiteY6" fmla="*/ 605744 h 606722"/>
                <a:gd name="connsiteX7" fmla="*/ 354439 w 607639"/>
                <a:gd name="connsiteY7" fmla="*/ 606722 h 606722"/>
                <a:gd name="connsiteX8" fmla="*/ 336553 w 607639"/>
                <a:gd name="connsiteY8" fmla="*/ 599257 h 606722"/>
                <a:gd name="connsiteX9" fmla="*/ 330146 w 607639"/>
                <a:gd name="connsiteY9" fmla="*/ 574372 h 606722"/>
                <a:gd name="connsiteX10" fmla="*/ 352125 w 607639"/>
                <a:gd name="connsiteY10" fmla="*/ 498207 h 606722"/>
                <a:gd name="connsiteX11" fmla="*/ 358532 w 607639"/>
                <a:gd name="connsiteY11" fmla="*/ 487364 h 606722"/>
                <a:gd name="connsiteX12" fmla="*/ 504468 w 607639"/>
                <a:gd name="connsiteY12" fmla="*/ 341610 h 606722"/>
                <a:gd name="connsiteX13" fmla="*/ 535835 w 607639"/>
                <a:gd name="connsiteY13" fmla="*/ 329012 h 606722"/>
                <a:gd name="connsiteX14" fmla="*/ 87492 w 607639"/>
                <a:gd name="connsiteY14" fmla="*/ 0 h 606722"/>
                <a:gd name="connsiteX15" fmla="*/ 227854 w 607639"/>
                <a:gd name="connsiteY15" fmla="*/ 0 h 606722"/>
                <a:gd name="connsiteX16" fmla="*/ 379786 w 607639"/>
                <a:gd name="connsiteY16" fmla="*/ 0 h 606722"/>
                <a:gd name="connsiteX17" fmla="*/ 520058 w 607639"/>
                <a:gd name="connsiteY17" fmla="*/ 0 h 606722"/>
                <a:gd name="connsiteX18" fmla="*/ 607639 w 607639"/>
                <a:gd name="connsiteY18" fmla="*/ 87360 h 606722"/>
                <a:gd name="connsiteX19" fmla="*/ 607639 w 607639"/>
                <a:gd name="connsiteY19" fmla="*/ 176942 h 606722"/>
                <a:gd name="connsiteX20" fmla="*/ 582272 w 607639"/>
                <a:gd name="connsiteY20" fmla="*/ 202270 h 606722"/>
                <a:gd name="connsiteX21" fmla="*/ 556995 w 607639"/>
                <a:gd name="connsiteY21" fmla="*/ 176942 h 606722"/>
                <a:gd name="connsiteX22" fmla="*/ 556995 w 607639"/>
                <a:gd name="connsiteY22" fmla="*/ 87360 h 606722"/>
                <a:gd name="connsiteX23" fmla="*/ 520058 w 607639"/>
                <a:gd name="connsiteY23" fmla="*/ 50568 h 606722"/>
                <a:gd name="connsiteX24" fmla="*/ 405063 w 607639"/>
                <a:gd name="connsiteY24" fmla="*/ 50568 h 606722"/>
                <a:gd name="connsiteX25" fmla="*/ 405063 w 607639"/>
                <a:gd name="connsiteY25" fmla="*/ 176942 h 606722"/>
                <a:gd name="connsiteX26" fmla="*/ 391712 w 607639"/>
                <a:gd name="connsiteY26" fmla="*/ 199249 h 606722"/>
                <a:gd name="connsiteX27" fmla="*/ 379786 w 607639"/>
                <a:gd name="connsiteY27" fmla="*/ 202270 h 606722"/>
                <a:gd name="connsiteX28" fmla="*/ 365723 w 607639"/>
                <a:gd name="connsiteY28" fmla="*/ 198004 h 606722"/>
                <a:gd name="connsiteX29" fmla="*/ 303775 w 607639"/>
                <a:gd name="connsiteY29" fmla="*/ 156768 h 606722"/>
                <a:gd name="connsiteX30" fmla="*/ 241916 w 607639"/>
                <a:gd name="connsiteY30" fmla="*/ 198004 h 606722"/>
                <a:gd name="connsiteX31" fmla="*/ 215927 w 607639"/>
                <a:gd name="connsiteY31" fmla="*/ 199249 h 606722"/>
                <a:gd name="connsiteX32" fmla="*/ 202576 w 607639"/>
                <a:gd name="connsiteY32" fmla="*/ 176942 h 606722"/>
                <a:gd name="connsiteX33" fmla="*/ 202576 w 607639"/>
                <a:gd name="connsiteY33" fmla="*/ 50568 h 606722"/>
                <a:gd name="connsiteX34" fmla="*/ 87492 w 607639"/>
                <a:gd name="connsiteY34" fmla="*/ 50568 h 606722"/>
                <a:gd name="connsiteX35" fmla="*/ 50644 w 607639"/>
                <a:gd name="connsiteY35" fmla="*/ 87360 h 606722"/>
                <a:gd name="connsiteX36" fmla="*/ 50644 w 607639"/>
                <a:gd name="connsiteY36" fmla="*/ 519273 h 606722"/>
                <a:gd name="connsiteX37" fmla="*/ 87492 w 607639"/>
                <a:gd name="connsiteY37" fmla="*/ 556154 h 606722"/>
                <a:gd name="connsiteX38" fmla="*/ 227854 w 607639"/>
                <a:gd name="connsiteY38" fmla="*/ 556154 h 606722"/>
                <a:gd name="connsiteX39" fmla="*/ 253131 w 607639"/>
                <a:gd name="connsiteY39" fmla="*/ 581394 h 606722"/>
                <a:gd name="connsiteX40" fmla="*/ 227854 w 607639"/>
                <a:gd name="connsiteY40" fmla="*/ 606722 h 606722"/>
                <a:gd name="connsiteX41" fmla="*/ 87492 w 607639"/>
                <a:gd name="connsiteY41" fmla="*/ 606722 h 606722"/>
                <a:gd name="connsiteX42" fmla="*/ 0 w 607639"/>
                <a:gd name="connsiteY42" fmla="*/ 519273 h 606722"/>
                <a:gd name="connsiteX43" fmla="*/ 0 w 607639"/>
                <a:gd name="connsiteY43" fmla="*/ 87360 h 606722"/>
                <a:gd name="connsiteX44" fmla="*/ 87492 w 607639"/>
                <a:gd name="connsiteY44"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7639" h="606722">
                  <a:moveTo>
                    <a:pt x="535835" y="329012"/>
                  </a:moveTo>
                  <a:cubicBezTo>
                    <a:pt x="547336" y="329012"/>
                    <a:pt x="558837" y="333211"/>
                    <a:pt x="567202" y="341610"/>
                  </a:cubicBezTo>
                  <a:lnTo>
                    <a:pt x="594610" y="368895"/>
                  </a:lnTo>
                  <a:cubicBezTo>
                    <a:pt x="611873" y="386225"/>
                    <a:pt x="611873" y="414309"/>
                    <a:pt x="594610" y="431551"/>
                  </a:cubicBezTo>
                  <a:lnTo>
                    <a:pt x="448585" y="577394"/>
                  </a:lnTo>
                  <a:cubicBezTo>
                    <a:pt x="445559" y="580415"/>
                    <a:pt x="441822" y="582637"/>
                    <a:pt x="437729" y="583792"/>
                  </a:cubicBezTo>
                  <a:lnTo>
                    <a:pt x="361468" y="605744"/>
                  </a:lnTo>
                  <a:cubicBezTo>
                    <a:pt x="359155" y="606366"/>
                    <a:pt x="356841" y="606722"/>
                    <a:pt x="354439" y="606722"/>
                  </a:cubicBezTo>
                  <a:cubicBezTo>
                    <a:pt x="347854" y="606722"/>
                    <a:pt x="341358" y="604056"/>
                    <a:pt x="336553" y="599257"/>
                  </a:cubicBezTo>
                  <a:cubicBezTo>
                    <a:pt x="330057" y="592769"/>
                    <a:pt x="327565" y="583259"/>
                    <a:pt x="330146" y="574372"/>
                  </a:cubicBezTo>
                  <a:lnTo>
                    <a:pt x="352125" y="498207"/>
                  </a:lnTo>
                  <a:cubicBezTo>
                    <a:pt x="353282" y="494118"/>
                    <a:pt x="355506" y="490386"/>
                    <a:pt x="358532" y="487364"/>
                  </a:cubicBezTo>
                  <a:lnTo>
                    <a:pt x="504468" y="341610"/>
                  </a:lnTo>
                  <a:cubicBezTo>
                    <a:pt x="512832" y="333211"/>
                    <a:pt x="524334" y="329012"/>
                    <a:pt x="535835" y="329012"/>
                  </a:cubicBezTo>
                  <a:close/>
                  <a:moveTo>
                    <a:pt x="87492" y="0"/>
                  </a:moveTo>
                  <a:lnTo>
                    <a:pt x="227854" y="0"/>
                  </a:lnTo>
                  <a:lnTo>
                    <a:pt x="379786" y="0"/>
                  </a:lnTo>
                  <a:lnTo>
                    <a:pt x="520058" y="0"/>
                  </a:lnTo>
                  <a:cubicBezTo>
                    <a:pt x="568388" y="0"/>
                    <a:pt x="607639" y="39192"/>
                    <a:pt x="607639" y="87360"/>
                  </a:cubicBezTo>
                  <a:lnTo>
                    <a:pt x="607639" y="176942"/>
                  </a:lnTo>
                  <a:cubicBezTo>
                    <a:pt x="607639" y="190895"/>
                    <a:pt x="596335" y="202270"/>
                    <a:pt x="582272" y="202270"/>
                  </a:cubicBezTo>
                  <a:cubicBezTo>
                    <a:pt x="568299" y="202270"/>
                    <a:pt x="556995" y="190895"/>
                    <a:pt x="556995" y="176942"/>
                  </a:cubicBezTo>
                  <a:lnTo>
                    <a:pt x="556995" y="87360"/>
                  </a:lnTo>
                  <a:cubicBezTo>
                    <a:pt x="556995" y="67098"/>
                    <a:pt x="540440" y="50568"/>
                    <a:pt x="520058" y="50568"/>
                  </a:cubicBezTo>
                  <a:lnTo>
                    <a:pt x="405063" y="50568"/>
                  </a:lnTo>
                  <a:lnTo>
                    <a:pt x="405063" y="176942"/>
                  </a:lnTo>
                  <a:cubicBezTo>
                    <a:pt x="405063" y="186274"/>
                    <a:pt x="399901" y="194805"/>
                    <a:pt x="391712" y="199249"/>
                  </a:cubicBezTo>
                  <a:cubicBezTo>
                    <a:pt x="387974" y="201204"/>
                    <a:pt x="383880" y="202270"/>
                    <a:pt x="379786" y="202270"/>
                  </a:cubicBezTo>
                  <a:cubicBezTo>
                    <a:pt x="374801" y="202270"/>
                    <a:pt x="369906" y="200848"/>
                    <a:pt x="365723" y="198004"/>
                  </a:cubicBezTo>
                  <a:lnTo>
                    <a:pt x="303775" y="156768"/>
                  </a:lnTo>
                  <a:lnTo>
                    <a:pt x="241916" y="198004"/>
                  </a:lnTo>
                  <a:cubicBezTo>
                    <a:pt x="234173" y="203159"/>
                    <a:pt x="224115" y="203603"/>
                    <a:pt x="215927" y="199249"/>
                  </a:cubicBezTo>
                  <a:cubicBezTo>
                    <a:pt x="207649" y="194805"/>
                    <a:pt x="202576" y="186274"/>
                    <a:pt x="202576" y="176942"/>
                  </a:cubicBezTo>
                  <a:lnTo>
                    <a:pt x="202576" y="50568"/>
                  </a:lnTo>
                  <a:lnTo>
                    <a:pt x="87492" y="50568"/>
                  </a:lnTo>
                  <a:cubicBezTo>
                    <a:pt x="67199" y="50568"/>
                    <a:pt x="50644" y="67098"/>
                    <a:pt x="50644" y="87360"/>
                  </a:cubicBezTo>
                  <a:lnTo>
                    <a:pt x="50644" y="519273"/>
                  </a:lnTo>
                  <a:cubicBezTo>
                    <a:pt x="50644" y="539624"/>
                    <a:pt x="67199" y="556154"/>
                    <a:pt x="87492" y="556154"/>
                  </a:cubicBezTo>
                  <a:lnTo>
                    <a:pt x="227854" y="556154"/>
                  </a:lnTo>
                  <a:cubicBezTo>
                    <a:pt x="241827" y="556154"/>
                    <a:pt x="253131" y="567441"/>
                    <a:pt x="253131" y="581394"/>
                  </a:cubicBezTo>
                  <a:cubicBezTo>
                    <a:pt x="253131" y="595346"/>
                    <a:pt x="241827" y="606722"/>
                    <a:pt x="227854" y="606722"/>
                  </a:cubicBezTo>
                  <a:lnTo>
                    <a:pt x="87492" y="606722"/>
                  </a:lnTo>
                  <a:cubicBezTo>
                    <a:pt x="39251" y="606722"/>
                    <a:pt x="0" y="567441"/>
                    <a:pt x="0" y="519273"/>
                  </a:cubicBezTo>
                  <a:lnTo>
                    <a:pt x="0" y="87360"/>
                  </a:lnTo>
                  <a:cubicBezTo>
                    <a:pt x="0" y="39192"/>
                    <a:pt x="39251" y="0"/>
                    <a:pt x="8749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60" name="组合 59"/>
          <p:cNvGrpSpPr/>
          <p:nvPr/>
        </p:nvGrpSpPr>
        <p:grpSpPr>
          <a:xfrm>
            <a:off x="9596437" y="2247901"/>
            <a:ext cx="1303340" cy="1303338"/>
            <a:chOff x="874713" y="2362597"/>
            <a:chExt cx="1576387" cy="1576387"/>
          </a:xfrm>
        </p:grpSpPr>
        <p:sp>
          <p:nvSpPr>
            <p:cNvPr id="61" name="椭圆 60"/>
            <p:cNvSpPr/>
            <p:nvPr/>
          </p:nvSpPr>
          <p:spPr>
            <a:xfrm>
              <a:off x="874713" y="2362597"/>
              <a:ext cx="1576387" cy="1576387"/>
            </a:xfrm>
            <a:prstGeom prst="ellipse">
              <a:avLst/>
            </a:prstGeom>
            <a:gradFill>
              <a:gsLst>
                <a:gs pos="0">
                  <a:srgbClr val="D59430"/>
                </a:gs>
                <a:gs pos="37000">
                  <a:srgbClr val="E4BB6D"/>
                </a:gs>
                <a:gs pos="70000">
                  <a:srgbClr val="F8E79A"/>
                </a:gs>
                <a:gs pos="100000">
                  <a:srgbClr val="D5943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2" name="椭圆 46"/>
            <p:cNvSpPr/>
            <p:nvPr/>
          </p:nvSpPr>
          <p:spPr>
            <a:xfrm>
              <a:off x="1255697" y="2730500"/>
              <a:ext cx="814419" cy="840582"/>
            </a:xfrm>
            <a:custGeom>
              <a:avLst/>
              <a:gdLst>
                <a:gd name="connsiteX0" fmla="*/ 395003 w 587876"/>
                <a:gd name="connsiteY0" fmla="*/ 464940 h 606761"/>
                <a:gd name="connsiteX1" fmla="*/ 516451 w 587876"/>
                <a:gd name="connsiteY1" fmla="*/ 464940 h 606761"/>
                <a:gd name="connsiteX2" fmla="*/ 527078 w 587876"/>
                <a:gd name="connsiteY2" fmla="*/ 475554 h 606761"/>
                <a:gd name="connsiteX3" fmla="*/ 516451 w 587876"/>
                <a:gd name="connsiteY3" fmla="*/ 485409 h 606761"/>
                <a:gd name="connsiteX4" fmla="*/ 395003 w 587876"/>
                <a:gd name="connsiteY4" fmla="*/ 485409 h 606761"/>
                <a:gd name="connsiteX5" fmla="*/ 385135 w 587876"/>
                <a:gd name="connsiteY5" fmla="*/ 475554 h 606761"/>
                <a:gd name="connsiteX6" fmla="*/ 395003 w 587876"/>
                <a:gd name="connsiteY6" fmla="*/ 464940 h 606761"/>
                <a:gd name="connsiteX7" fmla="*/ 455718 w 587876"/>
                <a:gd name="connsiteY7" fmla="*/ 364057 h 606761"/>
                <a:gd name="connsiteX8" fmla="*/ 344827 w 587876"/>
                <a:gd name="connsiteY8" fmla="*/ 475549 h 606761"/>
                <a:gd name="connsiteX9" fmla="*/ 455718 w 587876"/>
                <a:gd name="connsiteY9" fmla="*/ 586283 h 606761"/>
                <a:gd name="connsiteX10" fmla="*/ 567369 w 587876"/>
                <a:gd name="connsiteY10" fmla="*/ 475549 h 606761"/>
                <a:gd name="connsiteX11" fmla="*/ 455718 w 587876"/>
                <a:gd name="connsiteY11" fmla="*/ 364057 h 606761"/>
                <a:gd name="connsiteX12" fmla="*/ 202863 w 587876"/>
                <a:gd name="connsiteY12" fmla="*/ 182028 h 606761"/>
                <a:gd name="connsiteX13" fmla="*/ 344806 w 587876"/>
                <a:gd name="connsiteY13" fmla="*/ 182028 h 606761"/>
                <a:gd name="connsiteX14" fmla="*/ 344806 w 587876"/>
                <a:gd name="connsiteY14" fmla="*/ 202497 h 606761"/>
                <a:gd name="connsiteX15" fmla="*/ 202863 w 587876"/>
                <a:gd name="connsiteY15" fmla="*/ 202497 h 606761"/>
                <a:gd name="connsiteX16" fmla="*/ 202863 w 587876"/>
                <a:gd name="connsiteY16" fmla="*/ 141821 h 606761"/>
                <a:gd name="connsiteX17" fmla="*/ 344806 w 587876"/>
                <a:gd name="connsiteY17" fmla="*/ 141821 h 606761"/>
                <a:gd name="connsiteX18" fmla="*/ 344806 w 587876"/>
                <a:gd name="connsiteY18" fmla="*/ 161559 h 606761"/>
                <a:gd name="connsiteX19" fmla="*/ 202863 w 587876"/>
                <a:gd name="connsiteY19" fmla="*/ 161559 h 606761"/>
                <a:gd name="connsiteX20" fmla="*/ 172443 w 587876"/>
                <a:gd name="connsiteY20" fmla="*/ 121360 h 606761"/>
                <a:gd name="connsiteX21" fmla="*/ 172443 w 587876"/>
                <a:gd name="connsiteY21" fmla="*/ 222227 h 606761"/>
                <a:gd name="connsiteX22" fmla="*/ 375255 w 587876"/>
                <a:gd name="connsiteY22" fmla="*/ 222227 h 606761"/>
                <a:gd name="connsiteX23" fmla="*/ 375255 w 587876"/>
                <a:gd name="connsiteY23" fmla="*/ 121360 h 606761"/>
                <a:gd name="connsiteX24" fmla="*/ 151934 w 587876"/>
                <a:gd name="connsiteY24" fmla="*/ 100883 h 606761"/>
                <a:gd name="connsiteX25" fmla="*/ 395004 w 587876"/>
                <a:gd name="connsiteY25" fmla="*/ 100883 h 606761"/>
                <a:gd name="connsiteX26" fmla="*/ 395004 w 587876"/>
                <a:gd name="connsiteY26" fmla="*/ 242704 h 606761"/>
                <a:gd name="connsiteX27" fmla="*/ 151934 w 587876"/>
                <a:gd name="connsiteY27" fmla="*/ 242704 h 606761"/>
                <a:gd name="connsiteX28" fmla="*/ 101777 w 587876"/>
                <a:gd name="connsiteY28" fmla="*/ 20478 h 606761"/>
                <a:gd name="connsiteX29" fmla="*/ 101777 w 587876"/>
                <a:gd name="connsiteY29" fmla="*/ 586283 h 606761"/>
                <a:gd name="connsiteX30" fmla="*/ 385841 w 587876"/>
                <a:gd name="connsiteY30" fmla="*/ 586283 h 606761"/>
                <a:gd name="connsiteX31" fmla="*/ 383563 w 587876"/>
                <a:gd name="connsiteY31" fmla="*/ 584766 h 606761"/>
                <a:gd name="connsiteX32" fmla="*/ 381284 w 587876"/>
                <a:gd name="connsiteY32" fmla="*/ 583249 h 606761"/>
                <a:gd name="connsiteX33" fmla="*/ 372170 w 587876"/>
                <a:gd name="connsiteY33" fmla="*/ 576423 h 606761"/>
                <a:gd name="connsiteX34" fmla="*/ 371410 w 587876"/>
                <a:gd name="connsiteY34" fmla="*/ 576423 h 606761"/>
                <a:gd name="connsiteX35" fmla="*/ 363815 w 587876"/>
                <a:gd name="connsiteY35" fmla="*/ 568838 h 606761"/>
                <a:gd name="connsiteX36" fmla="*/ 362296 w 587876"/>
                <a:gd name="connsiteY36" fmla="*/ 567322 h 606761"/>
                <a:gd name="connsiteX37" fmla="*/ 354701 w 587876"/>
                <a:gd name="connsiteY37" fmla="*/ 558979 h 606761"/>
                <a:gd name="connsiteX38" fmla="*/ 353941 w 587876"/>
                <a:gd name="connsiteY38" fmla="*/ 557462 h 606761"/>
                <a:gd name="connsiteX39" fmla="*/ 347865 w 587876"/>
                <a:gd name="connsiteY39" fmla="*/ 549877 h 606761"/>
                <a:gd name="connsiteX40" fmla="*/ 346346 w 587876"/>
                <a:gd name="connsiteY40" fmla="*/ 547602 h 606761"/>
                <a:gd name="connsiteX41" fmla="*/ 340270 w 587876"/>
                <a:gd name="connsiteY41" fmla="*/ 538500 h 606761"/>
                <a:gd name="connsiteX42" fmla="*/ 339510 w 587876"/>
                <a:gd name="connsiteY42" fmla="*/ 536225 h 606761"/>
                <a:gd name="connsiteX43" fmla="*/ 334953 w 587876"/>
                <a:gd name="connsiteY43" fmla="*/ 527882 h 606761"/>
                <a:gd name="connsiteX44" fmla="*/ 334193 w 587876"/>
                <a:gd name="connsiteY44" fmla="*/ 525607 h 606761"/>
                <a:gd name="connsiteX45" fmla="*/ 330396 w 587876"/>
                <a:gd name="connsiteY45" fmla="*/ 514988 h 606761"/>
                <a:gd name="connsiteX46" fmla="*/ 329636 w 587876"/>
                <a:gd name="connsiteY46" fmla="*/ 512713 h 606761"/>
                <a:gd name="connsiteX47" fmla="*/ 327358 w 587876"/>
                <a:gd name="connsiteY47" fmla="*/ 502853 h 606761"/>
                <a:gd name="connsiteX48" fmla="*/ 326598 w 587876"/>
                <a:gd name="connsiteY48" fmla="*/ 501336 h 606761"/>
                <a:gd name="connsiteX49" fmla="*/ 325079 w 587876"/>
                <a:gd name="connsiteY49" fmla="*/ 489959 h 606761"/>
                <a:gd name="connsiteX50" fmla="*/ 325079 w 587876"/>
                <a:gd name="connsiteY50" fmla="*/ 486926 h 606761"/>
                <a:gd name="connsiteX51" fmla="*/ 324319 w 587876"/>
                <a:gd name="connsiteY51" fmla="*/ 475549 h 606761"/>
                <a:gd name="connsiteX52" fmla="*/ 325079 w 587876"/>
                <a:gd name="connsiteY52" fmla="*/ 461897 h 606761"/>
                <a:gd name="connsiteX53" fmla="*/ 325838 w 587876"/>
                <a:gd name="connsiteY53" fmla="*/ 458105 h 606761"/>
                <a:gd name="connsiteX54" fmla="*/ 326598 w 587876"/>
                <a:gd name="connsiteY54" fmla="*/ 449762 h 606761"/>
                <a:gd name="connsiteX55" fmla="*/ 328117 w 587876"/>
                <a:gd name="connsiteY55" fmla="*/ 444452 h 606761"/>
                <a:gd name="connsiteX56" fmla="*/ 330396 w 587876"/>
                <a:gd name="connsiteY56" fmla="*/ 436868 h 606761"/>
                <a:gd name="connsiteX57" fmla="*/ 331915 w 587876"/>
                <a:gd name="connsiteY57" fmla="*/ 432317 h 606761"/>
                <a:gd name="connsiteX58" fmla="*/ 334193 w 587876"/>
                <a:gd name="connsiteY58" fmla="*/ 425491 h 606761"/>
                <a:gd name="connsiteX59" fmla="*/ 336472 w 587876"/>
                <a:gd name="connsiteY59" fmla="*/ 420182 h 606761"/>
                <a:gd name="connsiteX60" fmla="*/ 339510 w 587876"/>
                <a:gd name="connsiteY60" fmla="*/ 414114 h 606761"/>
                <a:gd name="connsiteX61" fmla="*/ 342548 w 587876"/>
                <a:gd name="connsiteY61" fmla="*/ 408805 h 606761"/>
                <a:gd name="connsiteX62" fmla="*/ 345586 w 587876"/>
                <a:gd name="connsiteY62" fmla="*/ 403496 h 606761"/>
                <a:gd name="connsiteX63" fmla="*/ 349384 w 587876"/>
                <a:gd name="connsiteY63" fmla="*/ 398945 h 606761"/>
                <a:gd name="connsiteX64" fmla="*/ 353182 w 587876"/>
                <a:gd name="connsiteY64" fmla="*/ 393636 h 606761"/>
                <a:gd name="connsiteX65" fmla="*/ 356979 w 587876"/>
                <a:gd name="connsiteY65" fmla="*/ 389085 h 606761"/>
                <a:gd name="connsiteX66" fmla="*/ 361536 w 587876"/>
                <a:gd name="connsiteY66" fmla="*/ 383776 h 606761"/>
                <a:gd name="connsiteX67" fmla="*/ 365334 w 587876"/>
                <a:gd name="connsiteY67" fmla="*/ 379984 h 606761"/>
                <a:gd name="connsiteX68" fmla="*/ 370651 w 587876"/>
                <a:gd name="connsiteY68" fmla="*/ 375433 h 606761"/>
                <a:gd name="connsiteX69" fmla="*/ 375208 w 587876"/>
                <a:gd name="connsiteY69" fmla="*/ 371641 h 606761"/>
                <a:gd name="connsiteX70" fmla="*/ 379765 w 587876"/>
                <a:gd name="connsiteY70" fmla="*/ 367849 h 606761"/>
                <a:gd name="connsiteX71" fmla="*/ 385082 w 587876"/>
                <a:gd name="connsiteY71" fmla="*/ 364815 h 606761"/>
                <a:gd name="connsiteX72" fmla="*/ 390399 w 587876"/>
                <a:gd name="connsiteY72" fmla="*/ 361023 h 606761"/>
                <a:gd name="connsiteX73" fmla="*/ 395715 w 587876"/>
                <a:gd name="connsiteY73" fmla="*/ 358747 h 606761"/>
                <a:gd name="connsiteX74" fmla="*/ 401791 w 587876"/>
                <a:gd name="connsiteY74" fmla="*/ 355714 h 606761"/>
                <a:gd name="connsiteX75" fmla="*/ 407108 w 587876"/>
                <a:gd name="connsiteY75" fmla="*/ 353438 h 606761"/>
                <a:gd name="connsiteX76" fmla="*/ 413184 w 587876"/>
                <a:gd name="connsiteY76" fmla="*/ 351163 h 606761"/>
                <a:gd name="connsiteX77" fmla="*/ 419261 w 587876"/>
                <a:gd name="connsiteY77" fmla="*/ 348888 h 606761"/>
                <a:gd name="connsiteX78" fmla="*/ 425337 w 587876"/>
                <a:gd name="connsiteY78" fmla="*/ 347371 h 606761"/>
                <a:gd name="connsiteX79" fmla="*/ 431413 w 587876"/>
                <a:gd name="connsiteY79" fmla="*/ 345854 h 606761"/>
                <a:gd name="connsiteX80" fmla="*/ 438249 w 587876"/>
                <a:gd name="connsiteY80" fmla="*/ 345095 h 606761"/>
                <a:gd name="connsiteX81" fmla="*/ 444325 w 587876"/>
                <a:gd name="connsiteY81" fmla="*/ 344337 h 606761"/>
                <a:gd name="connsiteX82" fmla="*/ 445844 w 587876"/>
                <a:gd name="connsiteY82" fmla="*/ 344337 h 606761"/>
                <a:gd name="connsiteX83" fmla="*/ 445844 w 587876"/>
                <a:gd name="connsiteY83" fmla="*/ 20478 h 606761"/>
                <a:gd name="connsiteX84" fmla="*/ 20507 w 587876"/>
                <a:gd name="connsiteY84" fmla="*/ 20478 h 606761"/>
                <a:gd name="connsiteX85" fmla="*/ 20507 w 587876"/>
                <a:gd name="connsiteY85" fmla="*/ 586283 h 606761"/>
                <a:gd name="connsiteX86" fmla="*/ 81269 w 587876"/>
                <a:gd name="connsiteY86" fmla="*/ 586283 h 606761"/>
                <a:gd name="connsiteX87" fmla="*/ 81269 w 587876"/>
                <a:gd name="connsiteY87" fmla="*/ 20478 h 606761"/>
                <a:gd name="connsiteX88" fmla="*/ 0 w 587876"/>
                <a:gd name="connsiteY88" fmla="*/ 0 h 606761"/>
                <a:gd name="connsiteX89" fmla="*/ 101777 w 587876"/>
                <a:gd name="connsiteY89" fmla="*/ 0 h 606761"/>
                <a:gd name="connsiteX90" fmla="*/ 466351 w 587876"/>
                <a:gd name="connsiteY90" fmla="*/ 0 h 606761"/>
                <a:gd name="connsiteX91" fmla="*/ 466351 w 587876"/>
                <a:gd name="connsiteY91" fmla="*/ 344337 h 606761"/>
                <a:gd name="connsiteX92" fmla="*/ 587876 w 587876"/>
                <a:gd name="connsiteY92" fmla="*/ 475549 h 606761"/>
                <a:gd name="connsiteX93" fmla="*/ 455718 w 587876"/>
                <a:gd name="connsiteY93" fmla="*/ 606761 h 606761"/>
                <a:gd name="connsiteX94" fmla="*/ 101777 w 587876"/>
                <a:gd name="connsiteY94" fmla="*/ 606761 h 606761"/>
                <a:gd name="connsiteX95" fmla="*/ 0 w 587876"/>
                <a:gd name="connsiteY95" fmla="*/ 606761 h 60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87876" h="606761">
                  <a:moveTo>
                    <a:pt x="395003" y="464940"/>
                  </a:moveTo>
                  <a:lnTo>
                    <a:pt x="516451" y="464940"/>
                  </a:lnTo>
                  <a:cubicBezTo>
                    <a:pt x="522524" y="464940"/>
                    <a:pt x="527078" y="469489"/>
                    <a:pt x="527078" y="475554"/>
                  </a:cubicBezTo>
                  <a:cubicBezTo>
                    <a:pt x="527078" y="480860"/>
                    <a:pt x="522524" y="485409"/>
                    <a:pt x="516451" y="485409"/>
                  </a:cubicBezTo>
                  <a:lnTo>
                    <a:pt x="395003" y="485409"/>
                  </a:lnTo>
                  <a:cubicBezTo>
                    <a:pt x="389690" y="485409"/>
                    <a:pt x="385135" y="480860"/>
                    <a:pt x="385135" y="475554"/>
                  </a:cubicBezTo>
                  <a:cubicBezTo>
                    <a:pt x="385135" y="469489"/>
                    <a:pt x="389690" y="464940"/>
                    <a:pt x="395003" y="464940"/>
                  </a:cubicBezTo>
                  <a:close/>
                  <a:moveTo>
                    <a:pt x="455718" y="364057"/>
                  </a:moveTo>
                  <a:cubicBezTo>
                    <a:pt x="394196" y="364057"/>
                    <a:pt x="344827" y="414114"/>
                    <a:pt x="344827" y="475549"/>
                  </a:cubicBezTo>
                  <a:cubicBezTo>
                    <a:pt x="344827" y="536983"/>
                    <a:pt x="394196" y="586283"/>
                    <a:pt x="455718" y="586283"/>
                  </a:cubicBezTo>
                  <a:cubicBezTo>
                    <a:pt x="517240" y="586283"/>
                    <a:pt x="567369" y="536983"/>
                    <a:pt x="567369" y="475549"/>
                  </a:cubicBezTo>
                  <a:cubicBezTo>
                    <a:pt x="567369" y="414114"/>
                    <a:pt x="517240" y="364057"/>
                    <a:pt x="455718" y="364057"/>
                  </a:cubicBezTo>
                  <a:close/>
                  <a:moveTo>
                    <a:pt x="202863" y="182028"/>
                  </a:moveTo>
                  <a:lnTo>
                    <a:pt x="344806" y="182028"/>
                  </a:lnTo>
                  <a:lnTo>
                    <a:pt x="344806" y="202497"/>
                  </a:lnTo>
                  <a:lnTo>
                    <a:pt x="202863" y="202497"/>
                  </a:lnTo>
                  <a:close/>
                  <a:moveTo>
                    <a:pt x="202863" y="141821"/>
                  </a:moveTo>
                  <a:lnTo>
                    <a:pt x="344806" y="141821"/>
                  </a:lnTo>
                  <a:lnTo>
                    <a:pt x="344806" y="161559"/>
                  </a:lnTo>
                  <a:lnTo>
                    <a:pt x="202863" y="161559"/>
                  </a:lnTo>
                  <a:close/>
                  <a:moveTo>
                    <a:pt x="172443" y="121360"/>
                  </a:moveTo>
                  <a:lnTo>
                    <a:pt x="172443" y="222227"/>
                  </a:lnTo>
                  <a:lnTo>
                    <a:pt x="375255" y="222227"/>
                  </a:lnTo>
                  <a:lnTo>
                    <a:pt x="375255" y="121360"/>
                  </a:lnTo>
                  <a:close/>
                  <a:moveTo>
                    <a:pt x="151934" y="100883"/>
                  </a:moveTo>
                  <a:lnTo>
                    <a:pt x="395004" y="100883"/>
                  </a:lnTo>
                  <a:lnTo>
                    <a:pt x="395004" y="242704"/>
                  </a:lnTo>
                  <a:lnTo>
                    <a:pt x="151934" y="242704"/>
                  </a:lnTo>
                  <a:close/>
                  <a:moveTo>
                    <a:pt x="101777" y="20478"/>
                  </a:moveTo>
                  <a:lnTo>
                    <a:pt x="101777" y="586283"/>
                  </a:lnTo>
                  <a:lnTo>
                    <a:pt x="385841" y="586283"/>
                  </a:lnTo>
                  <a:cubicBezTo>
                    <a:pt x="385082" y="586283"/>
                    <a:pt x="384322" y="585524"/>
                    <a:pt x="383563" y="584766"/>
                  </a:cubicBezTo>
                  <a:cubicBezTo>
                    <a:pt x="382803" y="584766"/>
                    <a:pt x="382044" y="584007"/>
                    <a:pt x="381284" y="583249"/>
                  </a:cubicBezTo>
                  <a:cubicBezTo>
                    <a:pt x="378246" y="580974"/>
                    <a:pt x="375208" y="579457"/>
                    <a:pt x="372170" y="576423"/>
                  </a:cubicBezTo>
                  <a:cubicBezTo>
                    <a:pt x="372170" y="576423"/>
                    <a:pt x="372170" y="576423"/>
                    <a:pt x="371410" y="576423"/>
                  </a:cubicBezTo>
                  <a:cubicBezTo>
                    <a:pt x="369132" y="574148"/>
                    <a:pt x="366853" y="571872"/>
                    <a:pt x="363815" y="568838"/>
                  </a:cubicBezTo>
                  <a:cubicBezTo>
                    <a:pt x="363055" y="568838"/>
                    <a:pt x="363055" y="568080"/>
                    <a:pt x="362296" y="567322"/>
                  </a:cubicBezTo>
                  <a:cubicBezTo>
                    <a:pt x="359258" y="565046"/>
                    <a:pt x="356979" y="562012"/>
                    <a:pt x="354701" y="558979"/>
                  </a:cubicBezTo>
                  <a:cubicBezTo>
                    <a:pt x="354701" y="558979"/>
                    <a:pt x="353941" y="558220"/>
                    <a:pt x="353941" y="557462"/>
                  </a:cubicBezTo>
                  <a:cubicBezTo>
                    <a:pt x="351662" y="555186"/>
                    <a:pt x="349384" y="552911"/>
                    <a:pt x="347865" y="549877"/>
                  </a:cubicBezTo>
                  <a:cubicBezTo>
                    <a:pt x="347105" y="549119"/>
                    <a:pt x="347105" y="548360"/>
                    <a:pt x="346346" y="547602"/>
                  </a:cubicBezTo>
                  <a:cubicBezTo>
                    <a:pt x="344067" y="544568"/>
                    <a:pt x="342548" y="541534"/>
                    <a:pt x="340270" y="538500"/>
                  </a:cubicBezTo>
                  <a:cubicBezTo>
                    <a:pt x="340270" y="537742"/>
                    <a:pt x="340270" y="536983"/>
                    <a:pt x="339510" y="536225"/>
                  </a:cubicBezTo>
                  <a:cubicBezTo>
                    <a:pt x="337991" y="533950"/>
                    <a:pt x="336472" y="530916"/>
                    <a:pt x="334953" y="527882"/>
                  </a:cubicBezTo>
                  <a:cubicBezTo>
                    <a:pt x="334953" y="527124"/>
                    <a:pt x="334953" y="526365"/>
                    <a:pt x="334193" y="525607"/>
                  </a:cubicBezTo>
                  <a:cubicBezTo>
                    <a:pt x="332674" y="522573"/>
                    <a:pt x="331915" y="518781"/>
                    <a:pt x="330396" y="514988"/>
                  </a:cubicBezTo>
                  <a:cubicBezTo>
                    <a:pt x="330396" y="514230"/>
                    <a:pt x="330396" y="513471"/>
                    <a:pt x="329636" y="512713"/>
                  </a:cubicBezTo>
                  <a:cubicBezTo>
                    <a:pt x="328877" y="509679"/>
                    <a:pt x="328117" y="505887"/>
                    <a:pt x="327358" y="502853"/>
                  </a:cubicBezTo>
                  <a:cubicBezTo>
                    <a:pt x="327358" y="502095"/>
                    <a:pt x="327358" y="502095"/>
                    <a:pt x="326598" y="501336"/>
                  </a:cubicBezTo>
                  <a:cubicBezTo>
                    <a:pt x="325838" y="497544"/>
                    <a:pt x="325838" y="493752"/>
                    <a:pt x="325079" y="489959"/>
                  </a:cubicBezTo>
                  <a:cubicBezTo>
                    <a:pt x="325079" y="489201"/>
                    <a:pt x="325079" y="488443"/>
                    <a:pt x="325079" y="486926"/>
                  </a:cubicBezTo>
                  <a:cubicBezTo>
                    <a:pt x="324319" y="483133"/>
                    <a:pt x="324319" y="479341"/>
                    <a:pt x="324319" y="475549"/>
                  </a:cubicBezTo>
                  <a:cubicBezTo>
                    <a:pt x="324319" y="470998"/>
                    <a:pt x="324319" y="466448"/>
                    <a:pt x="325079" y="461897"/>
                  </a:cubicBezTo>
                  <a:cubicBezTo>
                    <a:pt x="325079" y="460380"/>
                    <a:pt x="325079" y="459621"/>
                    <a:pt x="325838" y="458105"/>
                  </a:cubicBezTo>
                  <a:cubicBezTo>
                    <a:pt x="325838" y="455071"/>
                    <a:pt x="326598" y="452037"/>
                    <a:pt x="326598" y="449762"/>
                  </a:cubicBezTo>
                  <a:cubicBezTo>
                    <a:pt x="327358" y="447486"/>
                    <a:pt x="328117" y="445969"/>
                    <a:pt x="328117" y="444452"/>
                  </a:cubicBezTo>
                  <a:cubicBezTo>
                    <a:pt x="328877" y="442177"/>
                    <a:pt x="329636" y="439143"/>
                    <a:pt x="330396" y="436868"/>
                  </a:cubicBezTo>
                  <a:cubicBezTo>
                    <a:pt x="330396" y="435351"/>
                    <a:pt x="331155" y="433834"/>
                    <a:pt x="331915" y="432317"/>
                  </a:cubicBezTo>
                  <a:cubicBezTo>
                    <a:pt x="332674" y="430042"/>
                    <a:pt x="333434" y="427767"/>
                    <a:pt x="334193" y="425491"/>
                  </a:cubicBezTo>
                  <a:cubicBezTo>
                    <a:pt x="334953" y="423216"/>
                    <a:pt x="335712" y="421699"/>
                    <a:pt x="336472" y="420182"/>
                  </a:cubicBezTo>
                  <a:cubicBezTo>
                    <a:pt x="337231" y="417907"/>
                    <a:pt x="338750" y="415631"/>
                    <a:pt x="339510" y="414114"/>
                  </a:cubicBezTo>
                  <a:cubicBezTo>
                    <a:pt x="340270" y="412597"/>
                    <a:pt x="341789" y="411081"/>
                    <a:pt x="342548" y="408805"/>
                  </a:cubicBezTo>
                  <a:cubicBezTo>
                    <a:pt x="343308" y="407288"/>
                    <a:pt x="344827" y="405013"/>
                    <a:pt x="345586" y="403496"/>
                  </a:cubicBezTo>
                  <a:cubicBezTo>
                    <a:pt x="347105" y="401979"/>
                    <a:pt x="347865" y="400462"/>
                    <a:pt x="349384" y="398945"/>
                  </a:cubicBezTo>
                  <a:cubicBezTo>
                    <a:pt x="350903" y="396670"/>
                    <a:pt x="351662" y="395153"/>
                    <a:pt x="353182" y="393636"/>
                  </a:cubicBezTo>
                  <a:cubicBezTo>
                    <a:pt x="354701" y="392119"/>
                    <a:pt x="355460" y="390602"/>
                    <a:pt x="356979" y="389085"/>
                  </a:cubicBezTo>
                  <a:cubicBezTo>
                    <a:pt x="358498" y="387569"/>
                    <a:pt x="360017" y="385293"/>
                    <a:pt x="361536" y="383776"/>
                  </a:cubicBezTo>
                  <a:cubicBezTo>
                    <a:pt x="363055" y="383018"/>
                    <a:pt x="363815" y="381501"/>
                    <a:pt x="365334" y="379984"/>
                  </a:cubicBezTo>
                  <a:cubicBezTo>
                    <a:pt x="366853" y="378467"/>
                    <a:pt x="368372" y="376950"/>
                    <a:pt x="370651" y="375433"/>
                  </a:cubicBezTo>
                  <a:cubicBezTo>
                    <a:pt x="372170" y="374675"/>
                    <a:pt x="373689" y="373158"/>
                    <a:pt x="375208" y="371641"/>
                  </a:cubicBezTo>
                  <a:cubicBezTo>
                    <a:pt x="376727" y="370883"/>
                    <a:pt x="378246" y="369366"/>
                    <a:pt x="379765" y="367849"/>
                  </a:cubicBezTo>
                  <a:cubicBezTo>
                    <a:pt x="382044" y="367090"/>
                    <a:pt x="383563" y="365573"/>
                    <a:pt x="385082" y="364815"/>
                  </a:cubicBezTo>
                  <a:cubicBezTo>
                    <a:pt x="386601" y="363298"/>
                    <a:pt x="388879" y="362540"/>
                    <a:pt x="390399" y="361023"/>
                  </a:cubicBezTo>
                  <a:cubicBezTo>
                    <a:pt x="391918" y="360264"/>
                    <a:pt x="394196" y="359506"/>
                    <a:pt x="395715" y="358747"/>
                  </a:cubicBezTo>
                  <a:cubicBezTo>
                    <a:pt x="397994" y="357231"/>
                    <a:pt x="399513" y="356472"/>
                    <a:pt x="401791" y="355714"/>
                  </a:cubicBezTo>
                  <a:cubicBezTo>
                    <a:pt x="403311" y="354955"/>
                    <a:pt x="405589" y="354197"/>
                    <a:pt x="407108" y="353438"/>
                  </a:cubicBezTo>
                  <a:cubicBezTo>
                    <a:pt x="409387" y="352680"/>
                    <a:pt x="410906" y="351921"/>
                    <a:pt x="413184" y="351163"/>
                  </a:cubicBezTo>
                  <a:cubicBezTo>
                    <a:pt x="415463" y="350404"/>
                    <a:pt x="416982" y="349646"/>
                    <a:pt x="419261" y="348888"/>
                  </a:cubicBezTo>
                  <a:cubicBezTo>
                    <a:pt x="420780" y="348888"/>
                    <a:pt x="423058" y="348129"/>
                    <a:pt x="425337" y="347371"/>
                  </a:cubicBezTo>
                  <a:cubicBezTo>
                    <a:pt x="427615" y="347371"/>
                    <a:pt x="429135" y="346612"/>
                    <a:pt x="431413" y="345854"/>
                  </a:cubicBezTo>
                  <a:cubicBezTo>
                    <a:pt x="433692" y="345854"/>
                    <a:pt x="435970" y="345095"/>
                    <a:pt x="438249" y="345095"/>
                  </a:cubicBezTo>
                  <a:cubicBezTo>
                    <a:pt x="440527" y="345095"/>
                    <a:pt x="442047" y="344337"/>
                    <a:pt x="444325" y="344337"/>
                  </a:cubicBezTo>
                  <a:cubicBezTo>
                    <a:pt x="445085" y="344337"/>
                    <a:pt x="445085" y="344337"/>
                    <a:pt x="445844" y="344337"/>
                  </a:cubicBezTo>
                  <a:lnTo>
                    <a:pt x="445844" y="20478"/>
                  </a:lnTo>
                  <a:close/>
                  <a:moveTo>
                    <a:pt x="20507" y="20478"/>
                  </a:moveTo>
                  <a:lnTo>
                    <a:pt x="20507" y="586283"/>
                  </a:lnTo>
                  <a:lnTo>
                    <a:pt x="81269" y="586283"/>
                  </a:lnTo>
                  <a:lnTo>
                    <a:pt x="81269" y="20478"/>
                  </a:lnTo>
                  <a:close/>
                  <a:moveTo>
                    <a:pt x="0" y="0"/>
                  </a:moveTo>
                  <a:lnTo>
                    <a:pt x="101777" y="0"/>
                  </a:lnTo>
                  <a:lnTo>
                    <a:pt x="466351" y="0"/>
                  </a:lnTo>
                  <a:lnTo>
                    <a:pt x="466351" y="344337"/>
                  </a:lnTo>
                  <a:cubicBezTo>
                    <a:pt x="533950" y="349646"/>
                    <a:pt x="587876" y="406530"/>
                    <a:pt x="587876" y="475549"/>
                  </a:cubicBezTo>
                  <a:cubicBezTo>
                    <a:pt x="587876" y="547602"/>
                    <a:pt x="528633" y="606761"/>
                    <a:pt x="455718" y="606761"/>
                  </a:cubicBezTo>
                  <a:lnTo>
                    <a:pt x="101777" y="606761"/>
                  </a:lnTo>
                  <a:lnTo>
                    <a:pt x="0" y="6067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8" name="文本框 17"/>
          <p:cNvSpPr txBox="1"/>
          <p:nvPr/>
        </p:nvSpPr>
        <p:spPr>
          <a:xfrm>
            <a:off x="1062350" y="3789363"/>
            <a:ext cx="1785314" cy="338554"/>
          </a:xfrm>
          <a:prstGeom prst="rect">
            <a:avLst/>
          </a:prstGeom>
          <a:noFill/>
        </p:spPr>
        <p:txBody>
          <a:bodyPr wrap="square" rtlCol="0">
            <a:spAutoFit/>
            <a:scene3d>
              <a:camera prst="orthographicFront"/>
              <a:lightRig rig="threePt" dir="t"/>
            </a:scene3d>
            <a:sp3d contourW="12700"/>
          </a:bodyPr>
          <a:lstStyle/>
          <a:p>
            <a:pPr algn="ctr"/>
            <a:r>
              <a:rPr lang="zh-CN" altLang="en-US" sz="1600" b="1" dirty="0">
                <a:gradFill>
                  <a:gsLst>
                    <a:gs pos="0">
                      <a:srgbClr val="D59430"/>
                    </a:gs>
                    <a:gs pos="37000">
                      <a:srgbClr val="E4BB6D"/>
                    </a:gs>
                    <a:gs pos="70000">
                      <a:srgbClr val="F8E79A"/>
                    </a:gs>
                    <a:gs pos="100000">
                      <a:srgbClr val="D59430"/>
                    </a:gs>
                  </a:gsLst>
                  <a:lin ang="2700000" scaled="1"/>
                </a:gradFill>
                <a:latin typeface="微软雅黑" panose="020B0503020204020204" pitchFamily="34" charset="-122"/>
                <a:cs typeface="Open Sans Semibold" panose="020B0706030804020204" pitchFamily="34" charset="0"/>
              </a:rPr>
              <a:t>本地市场</a:t>
            </a:r>
            <a:endParaRPr lang="zh-CN" altLang="en-US" sz="1600" b="1" dirty="0">
              <a:gradFill>
                <a:gsLst>
                  <a:gs pos="0">
                    <a:srgbClr val="D59430"/>
                  </a:gs>
                  <a:gs pos="37000">
                    <a:srgbClr val="E4BB6D"/>
                  </a:gs>
                  <a:gs pos="70000">
                    <a:srgbClr val="F8E79A"/>
                  </a:gs>
                  <a:gs pos="100000">
                    <a:srgbClr val="D59430"/>
                  </a:gs>
                </a:gsLst>
                <a:lin ang="2700000" scaled="1"/>
              </a:gradFill>
              <a:latin typeface="微软雅黑" panose="020B0503020204020204" pitchFamily="34" charset="-122"/>
              <a:cs typeface="Open Sans Semibold" panose="020B0706030804020204" pitchFamily="34" charset="0"/>
            </a:endParaRPr>
          </a:p>
        </p:txBody>
      </p:sp>
      <p:sp>
        <p:nvSpPr>
          <p:cNvPr id="23" name="文本框 22"/>
          <p:cNvSpPr txBox="1"/>
          <p:nvPr/>
        </p:nvSpPr>
        <p:spPr>
          <a:xfrm>
            <a:off x="3135625" y="3789363"/>
            <a:ext cx="1785314" cy="338554"/>
          </a:xfrm>
          <a:prstGeom prst="rect">
            <a:avLst/>
          </a:prstGeom>
          <a:noFill/>
        </p:spPr>
        <p:txBody>
          <a:bodyPr wrap="square" rtlCol="0">
            <a:spAutoFit/>
            <a:scene3d>
              <a:camera prst="orthographicFront"/>
              <a:lightRig rig="threePt" dir="t"/>
            </a:scene3d>
            <a:sp3d contourW="12700"/>
          </a:bodyPr>
          <a:lstStyle/>
          <a:p>
            <a:pPr algn="ctr"/>
            <a:r>
              <a:rPr lang="zh-CN" altLang="en-US" sz="1600" b="1" dirty="0">
                <a:gradFill>
                  <a:gsLst>
                    <a:gs pos="0">
                      <a:srgbClr val="D59430"/>
                    </a:gs>
                    <a:gs pos="37000">
                      <a:srgbClr val="E4BB6D"/>
                    </a:gs>
                    <a:gs pos="70000">
                      <a:srgbClr val="F8E79A"/>
                    </a:gs>
                    <a:gs pos="100000">
                      <a:srgbClr val="D59430"/>
                    </a:gs>
                  </a:gsLst>
                  <a:lin ang="2700000" scaled="1"/>
                </a:gradFill>
                <a:latin typeface="微软雅黑" panose="020B0503020204020204" pitchFamily="34" charset="-122"/>
                <a:cs typeface="Open Sans Semibold" panose="020B0706030804020204" pitchFamily="34" charset="0"/>
              </a:rPr>
              <a:t>周边市场</a:t>
            </a:r>
            <a:endParaRPr lang="zh-CN" altLang="en-US" sz="1600" b="1" dirty="0">
              <a:gradFill>
                <a:gsLst>
                  <a:gs pos="0">
                    <a:srgbClr val="D59430"/>
                  </a:gs>
                  <a:gs pos="37000">
                    <a:srgbClr val="E4BB6D"/>
                  </a:gs>
                  <a:gs pos="70000">
                    <a:srgbClr val="F8E79A"/>
                  </a:gs>
                  <a:gs pos="100000">
                    <a:srgbClr val="D59430"/>
                  </a:gs>
                </a:gsLst>
                <a:lin ang="2700000" scaled="1"/>
              </a:gradFill>
              <a:latin typeface="微软雅黑" panose="020B0503020204020204" pitchFamily="34" charset="-122"/>
              <a:cs typeface="Open Sans Semibold" panose="020B0706030804020204" pitchFamily="34" charset="0"/>
            </a:endParaRPr>
          </a:p>
        </p:txBody>
      </p:sp>
      <p:sp>
        <p:nvSpPr>
          <p:cNvPr id="24" name="文本框 23"/>
          <p:cNvSpPr txBox="1"/>
          <p:nvPr/>
        </p:nvSpPr>
        <p:spPr>
          <a:xfrm>
            <a:off x="5208900" y="3789363"/>
            <a:ext cx="1785314" cy="338554"/>
          </a:xfrm>
          <a:prstGeom prst="rect">
            <a:avLst/>
          </a:prstGeom>
          <a:noFill/>
        </p:spPr>
        <p:txBody>
          <a:bodyPr wrap="square" rtlCol="0">
            <a:spAutoFit/>
            <a:scene3d>
              <a:camera prst="orthographicFront"/>
              <a:lightRig rig="threePt" dir="t"/>
            </a:scene3d>
            <a:sp3d contourW="12700"/>
          </a:bodyPr>
          <a:lstStyle/>
          <a:p>
            <a:pPr algn="ctr"/>
            <a:r>
              <a:rPr lang="zh-CN" altLang="en-US" sz="1600" b="1" dirty="0">
                <a:gradFill>
                  <a:gsLst>
                    <a:gs pos="0">
                      <a:srgbClr val="D59430"/>
                    </a:gs>
                    <a:gs pos="37000">
                      <a:srgbClr val="E4BB6D"/>
                    </a:gs>
                    <a:gs pos="70000">
                      <a:srgbClr val="F8E79A"/>
                    </a:gs>
                    <a:gs pos="100000">
                      <a:srgbClr val="D59430"/>
                    </a:gs>
                  </a:gsLst>
                  <a:lin ang="2700000" scaled="1"/>
                </a:gradFill>
                <a:latin typeface="微软雅黑" panose="020B0503020204020204" pitchFamily="34" charset="-122"/>
                <a:cs typeface="Open Sans Semibold" panose="020B0706030804020204" pitchFamily="34" charset="0"/>
              </a:rPr>
              <a:t>细分市场</a:t>
            </a:r>
            <a:endParaRPr lang="zh-CN" altLang="en-US" sz="1600" b="1" dirty="0">
              <a:gradFill>
                <a:gsLst>
                  <a:gs pos="0">
                    <a:srgbClr val="D59430"/>
                  </a:gs>
                  <a:gs pos="37000">
                    <a:srgbClr val="E4BB6D"/>
                  </a:gs>
                  <a:gs pos="70000">
                    <a:srgbClr val="F8E79A"/>
                  </a:gs>
                  <a:gs pos="100000">
                    <a:srgbClr val="D59430"/>
                  </a:gs>
                </a:gsLst>
                <a:lin ang="2700000" scaled="1"/>
              </a:gradFill>
              <a:latin typeface="微软雅黑" panose="020B0503020204020204" pitchFamily="34" charset="-122"/>
              <a:cs typeface="Open Sans Semibold" panose="020B0706030804020204" pitchFamily="34" charset="0"/>
            </a:endParaRPr>
          </a:p>
        </p:txBody>
      </p:sp>
      <p:sp>
        <p:nvSpPr>
          <p:cNvPr id="25" name="文本框 24"/>
          <p:cNvSpPr txBox="1"/>
          <p:nvPr/>
        </p:nvSpPr>
        <p:spPr>
          <a:xfrm>
            <a:off x="7282175" y="3789363"/>
            <a:ext cx="1785314" cy="338554"/>
          </a:xfrm>
          <a:prstGeom prst="rect">
            <a:avLst/>
          </a:prstGeom>
          <a:noFill/>
        </p:spPr>
        <p:txBody>
          <a:bodyPr wrap="square" rtlCol="0">
            <a:spAutoFit/>
            <a:scene3d>
              <a:camera prst="orthographicFront"/>
              <a:lightRig rig="threePt" dir="t"/>
            </a:scene3d>
            <a:sp3d contourW="12700"/>
          </a:bodyPr>
          <a:lstStyle/>
          <a:p>
            <a:pPr algn="ctr"/>
            <a:r>
              <a:rPr lang="zh-CN" altLang="en-US" sz="1600" b="1" dirty="0">
                <a:gradFill>
                  <a:gsLst>
                    <a:gs pos="0">
                      <a:srgbClr val="D59430"/>
                    </a:gs>
                    <a:gs pos="37000">
                      <a:srgbClr val="E4BB6D"/>
                    </a:gs>
                    <a:gs pos="70000">
                      <a:srgbClr val="F8E79A"/>
                    </a:gs>
                    <a:gs pos="100000">
                      <a:srgbClr val="D59430"/>
                    </a:gs>
                  </a:gsLst>
                  <a:lin ang="2700000" scaled="1"/>
                </a:gradFill>
                <a:latin typeface="微软雅黑" panose="020B0503020204020204" pitchFamily="34" charset="-122"/>
                <a:cs typeface="Open Sans Semibold" panose="020B0706030804020204" pitchFamily="34" charset="0"/>
              </a:rPr>
              <a:t>高端市场</a:t>
            </a:r>
            <a:endParaRPr lang="zh-CN" altLang="en-US" sz="1600" b="1" dirty="0">
              <a:gradFill>
                <a:gsLst>
                  <a:gs pos="0">
                    <a:srgbClr val="D59430"/>
                  </a:gs>
                  <a:gs pos="37000">
                    <a:srgbClr val="E4BB6D"/>
                  </a:gs>
                  <a:gs pos="70000">
                    <a:srgbClr val="F8E79A"/>
                  </a:gs>
                  <a:gs pos="100000">
                    <a:srgbClr val="D59430"/>
                  </a:gs>
                </a:gsLst>
                <a:lin ang="2700000" scaled="1"/>
              </a:gradFill>
              <a:latin typeface="微软雅黑" panose="020B0503020204020204" pitchFamily="34" charset="-122"/>
              <a:cs typeface="Open Sans Semibold" panose="020B0706030804020204" pitchFamily="34" charset="0"/>
            </a:endParaRPr>
          </a:p>
        </p:txBody>
      </p:sp>
      <p:sp>
        <p:nvSpPr>
          <p:cNvPr id="26" name="文本框 25"/>
          <p:cNvSpPr txBox="1"/>
          <p:nvPr/>
        </p:nvSpPr>
        <p:spPr>
          <a:xfrm>
            <a:off x="9355450" y="3789363"/>
            <a:ext cx="1785314" cy="338554"/>
          </a:xfrm>
          <a:prstGeom prst="rect">
            <a:avLst/>
          </a:prstGeom>
          <a:noFill/>
        </p:spPr>
        <p:txBody>
          <a:bodyPr wrap="square" rtlCol="0">
            <a:spAutoFit/>
            <a:scene3d>
              <a:camera prst="orthographicFront"/>
              <a:lightRig rig="threePt" dir="t"/>
            </a:scene3d>
            <a:sp3d contourW="12700"/>
          </a:bodyPr>
          <a:lstStyle/>
          <a:p>
            <a:pPr algn="ctr"/>
            <a:r>
              <a:rPr lang="zh-CN" altLang="en-US" sz="1600" b="1" dirty="0">
                <a:gradFill>
                  <a:gsLst>
                    <a:gs pos="0">
                      <a:srgbClr val="D59430"/>
                    </a:gs>
                    <a:gs pos="37000">
                      <a:srgbClr val="E4BB6D"/>
                    </a:gs>
                    <a:gs pos="70000">
                      <a:srgbClr val="F8E79A"/>
                    </a:gs>
                    <a:gs pos="100000">
                      <a:srgbClr val="D59430"/>
                    </a:gs>
                  </a:gsLst>
                  <a:lin ang="2700000" scaled="1"/>
                </a:gradFill>
                <a:latin typeface="微软雅黑" panose="020B0503020204020204" pitchFamily="34" charset="-122"/>
                <a:cs typeface="Open Sans Semibold" panose="020B0706030804020204" pitchFamily="34" charset="0"/>
              </a:rPr>
              <a:t>点击添加标题 </a:t>
            </a:r>
            <a:r>
              <a:rPr lang="en-US" altLang="zh-CN" sz="1600" b="1" dirty="0">
                <a:gradFill>
                  <a:gsLst>
                    <a:gs pos="0">
                      <a:srgbClr val="D59430"/>
                    </a:gs>
                    <a:gs pos="37000">
                      <a:srgbClr val="E4BB6D"/>
                    </a:gs>
                    <a:gs pos="70000">
                      <a:srgbClr val="F8E79A"/>
                    </a:gs>
                    <a:gs pos="100000">
                      <a:srgbClr val="D59430"/>
                    </a:gs>
                  </a:gsLst>
                  <a:lin ang="2700000" scaled="1"/>
                </a:gradFill>
                <a:latin typeface="微软雅黑" panose="020B0503020204020204" pitchFamily="34" charset="-122"/>
                <a:cs typeface="Open Sans Semibold" panose="020B0706030804020204" pitchFamily="34" charset="0"/>
              </a:rPr>
              <a:t> </a:t>
            </a:r>
            <a:endParaRPr lang="zh-CN" altLang="en-US" sz="1600" b="1" dirty="0">
              <a:gradFill>
                <a:gsLst>
                  <a:gs pos="0">
                    <a:srgbClr val="D59430"/>
                  </a:gs>
                  <a:gs pos="37000">
                    <a:srgbClr val="E4BB6D"/>
                  </a:gs>
                  <a:gs pos="70000">
                    <a:srgbClr val="F8E79A"/>
                  </a:gs>
                  <a:gs pos="100000">
                    <a:srgbClr val="D59430"/>
                  </a:gs>
                </a:gsLst>
                <a:lin ang="2700000" scaled="1"/>
              </a:gradFill>
              <a:latin typeface="微软雅黑" panose="020B0503020204020204" pitchFamily="34" charset="-122"/>
              <a:cs typeface="Open Sans Semibold" panose="020B0706030804020204" pitchFamily="34" charset="0"/>
            </a:endParaRPr>
          </a:p>
        </p:txBody>
      </p:sp>
      <p:sp>
        <p:nvSpPr>
          <p:cNvPr id="27" name="矩形 26"/>
          <p:cNvSpPr/>
          <p:nvPr/>
        </p:nvSpPr>
        <p:spPr>
          <a:xfrm>
            <a:off x="1209676" y="4947293"/>
            <a:ext cx="9785524"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gradFill>
                  <a:gsLst>
                    <a:gs pos="0">
                      <a:srgbClr val="D59430"/>
                    </a:gs>
                    <a:gs pos="37000">
                      <a:srgbClr val="E4BB6D"/>
                    </a:gs>
                    <a:gs pos="70000">
                      <a:srgbClr val="F8E79A"/>
                    </a:gs>
                    <a:gs pos="100000">
                      <a:srgbClr val="D59430"/>
                    </a:gs>
                  </a:gsLst>
                  <a:lin ang="2700000" scaled="1"/>
                </a:gradFill>
                <a:latin typeface="微软雅黑" panose="020B0503020204020204" pitchFamily="34" charset="-122"/>
              </a:rPr>
              <a:t>此处添加详细文本描述，建议与标题相关并符合整体语言风格，语言描述简洁生动此处添加详细文本描述，建议与标题相关并符合整体语言风格，语言描述简洁生动此处添加详细文本描述，建议与标题风格，语言描述简洁生动</a:t>
            </a:r>
            <a:endParaRPr lang="zh-CN" altLang="en-US" sz="1400" dirty="0">
              <a:gradFill>
                <a:gsLst>
                  <a:gs pos="0">
                    <a:srgbClr val="D59430"/>
                  </a:gs>
                  <a:gs pos="37000">
                    <a:srgbClr val="E4BB6D"/>
                  </a:gs>
                  <a:gs pos="70000">
                    <a:srgbClr val="F8E79A"/>
                  </a:gs>
                  <a:gs pos="100000">
                    <a:srgbClr val="D59430"/>
                  </a:gs>
                </a:gsLst>
                <a:lin ang="2700000" scaled="1"/>
              </a:gradFill>
              <a:latin typeface="微软雅黑" panose="020B0503020204020204" pitchFamily="34" charset="-122"/>
            </a:endParaRPr>
          </a:p>
        </p:txBody>
      </p:sp>
      <p:grpSp>
        <p:nvGrpSpPr>
          <p:cNvPr id="28" name="组合 27"/>
          <p:cNvGrpSpPr/>
          <p:nvPr/>
        </p:nvGrpSpPr>
        <p:grpSpPr>
          <a:xfrm>
            <a:off x="874713" y="291823"/>
            <a:ext cx="3807891" cy="717646"/>
            <a:chOff x="874713" y="291823"/>
            <a:chExt cx="3807891" cy="717646"/>
          </a:xfrm>
        </p:grpSpPr>
        <p:sp>
          <p:nvSpPr>
            <p:cNvPr id="29" name="文本框 28"/>
            <p:cNvSpPr txBox="1"/>
            <p:nvPr/>
          </p:nvSpPr>
          <p:spPr>
            <a:xfrm>
              <a:off x="874714" y="291823"/>
              <a:ext cx="2646878" cy="584775"/>
            </a:xfrm>
            <a:prstGeom prst="rect">
              <a:avLst/>
            </a:prstGeom>
            <a:noFill/>
          </p:spPr>
          <p:txBody>
            <a:bodyPr wrap="none" rtlCol="0">
              <a:spAutoFit/>
              <a:scene3d>
                <a:camera prst="orthographicFront"/>
                <a:lightRig rig="threePt" dir="t"/>
              </a:scene3d>
              <a:sp3d contourW="12700"/>
            </a:bodyPr>
            <a:lstStyle/>
            <a:p>
              <a:r>
                <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rPr>
                <a:t>标题文字添加</a:t>
              </a:r>
              <a:endParaRPr lang="zh-CN" altLang="en-US" sz="3200" b="1"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mj-ea"/>
                <a:ea typeface="+mj-ea"/>
                <a:cs typeface="经典综艺体简" panose="02010609000101010101" pitchFamily="49" charset="-122"/>
              </a:endParaRPr>
            </a:p>
          </p:txBody>
        </p:sp>
        <p:sp>
          <p:nvSpPr>
            <p:cNvPr id="30" name="文本框 29"/>
            <p:cNvSpPr txBox="1"/>
            <p:nvPr/>
          </p:nvSpPr>
          <p:spPr>
            <a:xfrm>
              <a:off x="874713" y="749141"/>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rPr>
                <a:t>The user can demonstrate on a projector or computer</a:t>
              </a:r>
              <a:endParaRPr lang="en-US" altLang="zh-CN" sz="1050" dirty="0">
                <a:gradFill>
                  <a:gsLst>
                    <a:gs pos="52800">
                      <a:schemeClr val="accent1">
                        <a:lumMod val="20000"/>
                        <a:lumOff val="80000"/>
                      </a:schemeClr>
                    </a:gs>
                    <a:gs pos="0">
                      <a:srgbClr val="EEBE81">
                        <a:alpha val="95000"/>
                      </a:srgbClr>
                    </a:gs>
                    <a:gs pos="100000">
                      <a:srgbClr val="A36A1E">
                        <a:alpha val="95000"/>
                      </a:srgbClr>
                    </a:gs>
                  </a:gsLst>
                  <a:lin ang="5400000" scaled="1"/>
                </a:gradFill>
                <a:latin typeface="Century Gothic" panose="020B0502020202020204" pitchFamily="34" charset="0"/>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par>
                                <p:cTn id="10" presetID="53" presetClass="entr" presetSubtype="16" fill="hold"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53" presetClass="entr" presetSubtype="16"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p:cTn id="17" dur="500" fill="hold"/>
                                        <p:tgtEl>
                                          <p:spTgt spid="54"/>
                                        </p:tgtEl>
                                        <p:attrNameLst>
                                          <p:attrName>ppt_w</p:attrName>
                                        </p:attrNameLst>
                                      </p:cBhvr>
                                      <p:tavLst>
                                        <p:tav tm="0">
                                          <p:val>
                                            <p:fltVal val="0"/>
                                          </p:val>
                                        </p:tav>
                                        <p:tav tm="100000">
                                          <p:val>
                                            <p:strVal val="#ppt_w"/>
                                          </p:val>
                                        </p:tav>
                                      </p:tavLst>
                                    </p:anim>
                                    <p:anim calcmode="lin" valueType="num">
                                      <p:cBhvr>
                                        <p:cTn id="18" dur="500" fill="hold"/>
                                        <p:tgtEl>
                                          <p:spTgt spid="54"/>
                                        </p:tgtEl>
                                        <p:attrNameLst>
                                          <p:attrName>ppt_h</p:attrName>
                                        </p:attrNameLst>
                                      </p:cBhvr>
                                      <p:tavLst>
                                        <p:tav tm="0">
                                          <p:val>
                                            <p:fltVal val="0"/>
                                          </p:val>
                                        </p:tav>
                                        <p:tav tm="100000">
                                          <p:val>
                                            <p:strVal val="#ppt_h"/>
                                          </p:val>
                                        </p:tav>
                                      </p:tavLst>
                                    </p:anim>
                                    <p:animEffect transition="in" filter="fade">
                                      <p:cBhvr>
                                        <p:cTn id="19" dur="500"/>
                                        <p:tgtEl>
                                          <p:spTgt spid="54"/>
                                        </p:tgtEl>
                                      </p:cBhvr>
                                    </p:animEffect>
                                  </p:childTnLst>
                                </p:cTn>
                              </p:par>
                              <p:par>
                                <p:cTn id="20" presetID="53" presetClass="entr" presetSubtype="16"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childTnLst>
                                </p:cTn>
                              </p:par>
                              <p:par>
                                <p:cTn id="25" presetID="53" presetClass="entr" presetSubtype="16"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p:cTn id="27" dur="500" fill="hold"/>
                                        <p:tgtEl>
                                          <p:spTgt spid="60"/>
                                        </p:tgtEl>
                                        <p:attrNameLst>
                                          <p:attrName>ppt_w</p:attrName>
                                        </p:attrNameLst>
                                      </p:cBhvr>
                                      <p:tavLst>
                                        <p:tav tm="0">
                                          <p:val>
                                            <p:fltVal val="0"/>
                                          </p:val>
                                        </p:tav>
                                        <p:tav tm="100000">
                                          <p:val>
                                            <p:strVal val="#ppt_w"/>
                                          </p:val>
                                        </p:tav>
                                      </p:tavLst>
                                    </p:anim>
                                    <p:anim calcmode="lin" valueType="num">
                                      <p:cBhvr>
                                        <p:cTn id="28" dur="500" fill="hold"/>
                                        <p:tgtEl>
                                          <p:spTgt spid="60"/>
                                        </p:tgtEl>
                                        <p:attrNameLst>
                                          <p:attrName>ppt_h</p:attrName>
                                        </p:attrNameLst>
                                      </p:cBhvr>
                                      <p:tavLst>
                                        <p:tav tm="0">
                                          <p:val>
                                            <p:fltVal val="0"/>
                                          </p:val>
                                        </p:tav>
                                        <p:tav tm="100000">
                                          <p:val>
                                            <p:strVal val="#ppt_h"/>
                                          </p:val>
                                        </p:tav>
                                      </p:tavLst>
                                    </p:anim>
                                    <p:animEffect transition="in" filter="fade">
                                      <p:cBhvr>
                                        <p:cTn id="29" dur="500"/>
                                        <p:tgtEl>
                                          <p:spTgt spid="6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animEffect transition="in" filter="fade">
                                      <p:cBhvr>
                                        <p:cTn id="54" dur="500"/>
                                        <p:tgtEl>
                                          <p:spTgt spid="26"/>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left)">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0"/>
      <p:bldP spid="25" grpId="0"/>
      <p:bldP spid="26" grpId="0"/>
      <p:bldP spid="27" grpId="0"/>
    </p:bldLst>
  </p:timing>
</p:sld>
</file>

<file path=ppt/tags/tag1.xml><?xml version="1.0" encoding="utf-8"?>
<p:tagLst xmlns:p="http://schemas.openxmlformats.org/presentationml/2006/main">
  <p:tag name="MH" val="20170712092655"/>
  <p:tag name="MH_LIBRARY" val="GRAPHIC"/>
  <p:tag name="MH_TYPE" val="Other"/>
  <p:tag name="MH_ORDER" val="1"/>
</p:tagLst>
</file>

<file path=ppt/tags/tag10.xml><?xml version="1.0" encoding="utf-8"?>
<p:tagLst xmlns:p="http://schemas.openxmlformats.org/presentationml/2006/main">
  <p:tag name="MH" val="20170712092655"/>
  <p:tag name="MH_LIBRARY" val="GRAPHIC"/>
  <p:tag name="MH_TYPE" val="Other"/>
  <p:tag name="MH_ORDER" val="5"/>
</p:tagLst>
</file>

<file path=ppt/tags/tag11.xml><?xml version="1.0" encoding="utf-8"?>
<p:tagLst xmlns:p="http://schemas.openxmlformats.org/presentationml/2006/main">
  <p:tag name="MH" val="20170712092655"/>
  <p:tag name="MH_LIBRARY" val="GRAPHIC"/>
  <p:tag name="MH_TYPE" val="Other"/>
  <p:tag name="MH_ORDER" val="6"/>
</p:tagLst>
</file>

<file path=ppt/tags/tag12.xml><?xml version="1.0" encoding="utf-8"?>
<p:tagLst xmlns:p="http://schemas.openxmlformats.org/presentationml/2006/main">
  <p:tag name="MH" val="20170712092655"/>
  <p:tag name="MH_LIBRARY" val="GRAPHIC"/>
  <p:tag name="MH_TYPE" val="Other"/>
  <p:tag name="MH_ORDER" val="7"/>
</p:tagLst>
</file>

<file path=ppt/tags/tag13.xml><?xml version="1.0" encoding="utf-8"?>
<p:tagLst xmlns:p="http://schemas.openxmlformats.org/presentationml/2006/main">
  <p:tag name="MH" val="20170712092655"/>
  <p:tag name="MH_LIBRARY" val="GRAPHIC"/>
  <p:tag name="MH_TYPE" val="Other"/>
  <p:tag name="MH_ORDER" val="8"/>
</p:tagLst>
</file>

<file path=ppt/tags/tag14.xml><?xml version="1.0" encoding="utf-8"?>
<p:tagLst xmlns:p="http://schemas.openxmlformats.org/presentationml/2006/main">
  <p:tag name="MH" val="20170712092655"/>
  <p:tag name="MH_LIBRARY" val="GRAPHIC"/>
  <p:tag name="MH_TYPE" val="Other"/>
  <p:tag name="MH_ORDER" val="9"/>
</p:tagLst>
</file>

<file path=ppt/tags/tag15.xml><?xml version="1.0" encoding="utf-8"?>
<p:tagLst xmlns:p="http://schemas.openxmlformats.org/presentationml/2006/main">
  <p:tag name="MH_TYPE" val="#NeiR#"/>
  <p:tag name="MH_NUMBER" val="5"/>
  <p:tag name="MH_CATEGORY" val="#LiuChBZh#"/>
  <p:tag name="MH_LAYOUT" val="SubTitle"/>
  <p:tag name="MH" val="20170712092655"/>
  <p:tag name="MH_LIBRARY" val="GRAPHIC"/>
</p:tagLst>
</file>

<file path=ppt/tags/tag16.xml><?xml version="1.0" encoding="utf-8"?>
<p:tagLst xmlns:p="http://schemas.openxmlformats.org/presentationml/2006/main">
  <p:tag name="ISLIDE.DIAGRAM" val="1977fa64-625e-43e0-8243-91e52c875893"/>
</p:tagLst>
</file>

<file path=ppt/tags/tag17.xml><?xml version="1.0" encoding="utf-8"?>
<p:tagLst xmlns:p="http://schemas.openxmlformats.org/presentationml/2006/main">
  <p:tag name="ISLIDE.DIAGRAM" val="27173aac-5cbb-4b86-a71e-01287df9f335"/>
</p:tagLst>
</file>

<file path=ppt/tags/tag18.xml><?xml version="1.0" encoding="utf-8"?>
<p:tagLst xmlns:p="http://schemas.openxmlformats.org/presentationml/2006/main">
  <p:tag name="ISLIDE.DIAGRAM" val="ef0d8160-e598-49d9-b72b-f9ea72ddf00c"/>
</p:tagLst>
</file>

<file path=ppt/tags/tag19.xml><?xml version="1.0" encoding="utf-8"?>
<p:tagLst xmlns:p="http://schemas.openxmlformats.org/presentationml/2006/main">
  <p:tag name="ISLIDE.DIAGRAM" val="0f504d70-4854-48bb-8720-d0eb72ba8666"/>
</p:tagLst>
</file>

<file path=ppt/tags/tag2.xml><?xml version="1.0" encoding="utf-8"?>
<p:tagLst xmlns:p="http://schemas.openxmlformats.org/presentationml/2006/main">
  <p:tag name="MH" val="20170712092655"/>
  <p:tag name="MH_LIBRARY" val="GRAPHIC"/>
  <p:tag name="MH_TYPE" val="Other"/>
  <p:tag name="MH_ORDER" val="2"/>
</p:tagLst>
</file>

<file path=ppt/tags/tag20.xml><?xml version="1.0" encoding="utf-8"?>
<p:tagLst xmlns:p="http://schemas.openxmlformats.org/presentationml/2006/main">
  <p:tag name="MH" val="20170703163347"/>
  <p:tag name="MH_LIBRARY" val="GRAPHIC"/>
  <p:tag name="MH_TYPE" val="Other"/>
  <p:tag name="MH_ORDER" val="1"/>
</p:tagLst>
</file>

<file path=ppt/tags/tag21.xml><?xml version="1.0" encoding="utf-8"?>
<p:tagLst xmlns:p="http://schemas.openxmlformats.org/presentationml/2006/main">
  <p:tag name="MH" val="20170703163347"/>
  <p:tag name="MH_LIBRARY" val="GRAPHIC"/>
  <p:tag name="MH_TYPE" val="Other"/>
  <p:tag name="MH_ORDER" val="2"/>
</p:tagLst>
</file>

<file path=ppt/tags/tag22.xml><?xml version="1.0" encoding="utf-8"?>
<p:tagLst xmlns:p="http://schemas.openxmlformats.org/presentationml/2006/main">
  <p:tag name="MH" val="20170703163347"/>
  <p:tag name="MH_LIBRARY" val="GRAPHIC"/>
  <p:tag name="MH_TYPE" val="Other"/>
  <p:tag name="MH_ORDER" val="3"/>
</p:tagLst>
</file>

<file path=ppt/tags/tag23.xml><?xml version="1.0" encoding="utf-8"?>
<p:tagLst xmlns:p="http://schemas.openxmlformats.org/presentationml/2006/main">
  <p:tag name="MH" val="20170703163347"/>
  <p:tag name="MH_LIBRARY" val="GRAPHIC"/>
  <p:tag name="MH_TYPE" val="Other"/>
  <p:tag name="MH_ORDER" val="4"/>
</p:tagLst>
</file>

<file path=ppt/tags/tag24.xml><?xml version="1.0" encoding="utf-8"?>
<p:tagLst xmlns:p="http://schemas.openxmlformats.org/presentationml/2006/main">
  <p:tag name="MH" val="20170703163347"/>
  <p:tag name="MH_LIBRARY" val="GRAPHIC"/>
  <p:tag name="MH_TYPE" val="Other"/>
  <p:tag name="MH_ORDER" val="5"/>
</p:tagLst>
</file>

<file path=ppt/tags/tag25.xml><?xml version="1.0" encoding="utf-8"?>
<p:tagLst xmlns:p="http://schemas.openxmlformats.org/presentationml/2006/main">
  <p:tag name="MH" val="20170703163347"/>
  <p:tag name="MH_LIBRARY" val="GRAPHIC"/>
  <p:tag name="MH_TYPE" val="Other"/>
  <p:tag name="MH_ORDER" val="6"/>
</p:tagLst>
</file>

<file path=ppt/tags/tag26.xml><?xml version="1.0" encoding="utf-8"?>
<p:tagLst xmlns:p="http://schemas.openxmlformats.org/presentationml/2006/main">
  <p:tag name="MH" val="20170703163347"/>
  <p:tag name="MH_LIBRARY" val="GRAPHIC"/>
  <p:tag name="MH_TYPE" val="Other"/>
  <p:tag name="MH_ORDER" val="7"/>
</p:tagLst>
</file>

<file path=ppt/tags/tag27.xml><?xml version="1.0" encoding="utf-8"?>
<p:tagLst xmlns:p="http://schemas.openxmlformats.org/presentationml/2006/main">
  <p:tag name="MH" val="20170703163347"/>
  <p:tag name="MH_LIBRARY" val="GRAPHIC"/>
  <p:tag name="MH_TYPE" val="Other"/>
  <p:tag name="MH_ORDER" val="8"/>
</p:tagLst>
</file>

<file path=ppt/tags/tag28.xml><?xml version="1.0" encoding="utf-8"?>
<p:tagLst xmlns:p="http://schemas.openxmlformats.org/presentationml/2006/main">
  <p:tag name="MH" val="20170703163347"/>
  <p:tag name="MH_LIBRARY" val="GRAPHIC"/>
  <p:tag name="MH_TYPE" val="Other"/>
  <p:tag name="MH_ORDER" val="9"/>
</p:tagLst>
</file>

<file path=ppt/tags/tag29.xml><?xml version="1.0" encoding="utf-8"?>
<p:tagLst xmlns:p="http://schemas.openxmlformats.org/presentationml/2006/main">
  <p:tag name="MH" val="20170703163347"/>
  <p:tag name="MH_LIBRARY" val="GRAPHIC"/>
  <p:tag name="MH_TYPE" val="Other"/>
  <p:tag name="MH_ORDER" val="10"/>
</p:tagLst>
</file>

<file path=ppt/tags/tag3.xml><?xml version="1.0" encoding="utf-8"?>
<p:tagLst xmlns:p="http://schemas.openxmlformats.org/presentationml/2006/main">
  <p:tag name="MH" val="20170712092655"/>
  <p:tag name="MH_LIBRARY" val="GRAPHIC"/>
  <p:tag name="MH_TYPE" val="Other"/>
  <p:tag name="MH_ORDER" val="3"/>
</p:tagLst>
</file>

<file path=ppt/tags/tag30.xml><?xml version="1.0" encoding="utf-8"?>
<p:tagLst xmlns:p="http://schemas.openxmlformats.org/presentationml/2006/main">
  <p:tag name="MH_TYPE" val="#NeiR#"/>
  <p:tag name="MH_NUMBER" val="5"/>
  <p:tag name="MH_CATEGORY" val="#BingLLB#"/>
  <p:tag name="MH_LAYOUT" val="SubTitle"/>
  <p:tag name="MH" val="20170703163347"/>
  <p:tag name="MH_LIBRARY" val="GRAPHIC"/>
</p:tagLst>
</file>

<file path=ppt/tags/tag31.xml><?xml version="1.0" encoding="utf-8"?>
<p:tagLst xmlns:p="http://schemas.openxmlformats.org/presentationml/2006/main">
  <p:tag name="commondata" val="eyJoZGlkIjoiYTQ3YTc2YjBlNWRhYjQ0NTA0MDBkN2E0YWM4YTZjZGMifQ=="/>
</p:tagLst>
</file>

<file path=ppt/tags/tag4.xml><?xml version="1.0" encoding="utf-8"?>
<p:tagLst xmlns:p="http://schemas.openxmlformats.org/presentationml/2006/main">
  <p:tag name="MH" val="20170712092655"/>
  <p:tag name="MH_LIBRARY" val="GRAPHIC"/>
  <p:tag name="MH_TYPE" val="Other"/>
  <p:tag name="MH_ORDER" val="4"/>
</p:tagLst>
</file>

<file path=ppt/tags/tag5.xml><?xml version="1.0" encoding="utf-8"?>
<p:tagLst xmlns:p="http://schemas.openxmlformats.org/presentationml/2006/main">
  <p:tag name="MH" val="20170712092655"/>
  <p:tag name="MH_LIBRARY" val="GRAPHIC"/>
  <p:tag name="MH_TYPE" val="SubTitle"/>
  <p:tag name="MH_ORDER" val="1"/>
</p:tagLst>
</file>

<file path=ppt/tags/tag6.xml><?xml version="1.0" encoding="utf-8"?>
<p:tagLst xmlns:p="http://schemas.openxmlformats.org/presentationml/2006/main">
  <p:tag name="MH" val="20170712092655"/>
  <p:tag name="MH_LIBRARY" val="GRAPHIC"/>
  <p:tag name="MH_TYPE" val="SubTitle"/>
  <p:tag name="MH_ORDER" val="2"/>
</p:tagLst>
</file>

<file path=ppt/tags/tag7.xml><?xml version="1.0" encoding="utf-8"?>
<p:tagLst xmlns:p="http://schemas.openxmlformats.org/presentationml/2006/main">
  <p:tag name="MH" val="20170712092655"/>
  <p:tag name="MH_LIBRARY" val="GRAPHIC"/>
  <p:tag name="MH_TYPE" val="SubTitle"/>
  <p:tag name="MH_ORDER" val="3"/>
</p:tagLst>
</file>

<file path=ppt/tags/tag8.xml><?xml version="1.0" encoding="utf-8"?>
<p:tagLst xmlns:p="http://schemas.openxmlformats.org/presentationml/2006/main">
  <p:tag name="MH" val="20170712092655"/>
  <p:tag name="MH_LIBRARY" val="GRAPHIC"/>
  <p:tag name="MH_TYPE" val="SubTitle"/>
  <p:tag name="MH_ORDER" val="4"/>
</p:tagLst>
</file>

<file path=ppt/tags/tag9.xml><?xml version="1.0" encoding="utf-8"?>
<p:tagLst xmlns:p="http://schemas.openxmlformats.org/presentationml/2006/main">
  <p:tag name="MH" val="20170712092655"/>
  <p:tag name="MH_LIBRARY" val="GRAPHIC"/>
  <p:tag name="MH_TYPE" val="SubTitle"/>
  <p:tag name="MH_ORDER" val="5"/>
</p:tagLst>
</file>

<file path=ppt/theme/theme1.xml><?xml version="1.0" encoding="utf-8"?>
<a:theme xmlns:a="http://schemas.openxmlformats.org/drawingml/2006/main" name="www.pptying.com">
  <a:themeElements>
    <a:clrScheme name="自定义 123">
      <a:dk1>
        <a:sysClr val="windowText" lastClr="000000"/>
      </a:dk1>
      <a:lt1>
        <a:sysClr val="window" lastClr="FFFFFF"/>
      </a:lt1>
      <a:dk2>
        <a:srgbClr val="44546A"/>
      </a:dk2>
      <a:lt2>
        <a:srgbClr val="E7E6E6"/>
      </a:lt2>
      <a:accent1>
        <a:srgbClr val="E1B600"/>
      </a:accent1>
      <a:accent2>
        <a:srgbClr val="E1B600"/>
      </a:accent2>
      <a:accent3>
        <a:srgbClr val="E1B600"/>
      </a:accent3>
      <a:accent4>
        <a:srgbClr val="E1B600"/>
      </a:accent4>
      <a:accent5>
        <a:srgbClr val="E1B600"/>
      </a:accent5>
      <a:accent6>
        <a:srgbClr val="E1B600"/>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5953</Words>
  <Application>WPS 演示</Application>
  <PresentationFormat>宽屏</PresentationFormat>
  <Paragraphs>476</Paragraphs>
  <Slides>27</Slides>
  <Notes>26</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27</vt:i4>
      </vt:variant>
    </vt:vector>
  </HeadingPairs>
  <TitlesOfParts>
    <vt:vector size="47" baseType="lpstr">
      <vt:lpstr>Arial</vt:lpstr>
      <vt:lpstr>宋体</vt:lpstr>
      <vt:lpstr>Wingdings</vt:lpstr>
      <vt:lpstr>微软雅黑</vt:lpstr>
      <vt:lpstr>Century Gothic</vt:lpstr>
      <vt:lpstr>Segoe UI Semilight</vt:lpstr>
      <vt:lpstr>经典综艺体简</vt:lpstr>
      <vt:lpstr>Arial</vt:lpstr>
      <vt:lpstr>Open Sans Semibold</vt:lpstr>
      <vt:lpstr>Yu Gothic UI Semibold</vt:lpstr>
      <vt:lpstr>Arial Unicode MS</vt:lpstr>
      <vt:lpstr>等线</vt:lpstr>
      <vt:lpstr>Arial Narrow</vt:lpstr>
      <vt:lpstr>Open Sans</vt:lpstr>
      <vt:lpstr>Segoe Print</vt:lpstr>
      <vt:lpstr>Calibri</vt:lpstr>
      <vt:lpstr>BatangChe</vt:lpstr>
      <vt:lpstr>Malgun Gothic</vt:lpstr>
      <vt:lpstr>迷你简准圆</vt:lpstr>
      <vt:lpstr>www.pptying.com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Years later</cp:lastModifiedBy>
  <cp:revision>27</cp:revision>
  <dcterms:created xsi:type="dcterms:W3CDTF">2017-10-02T15:52:00Z</dcterms:created>
  <dcterms:modified xsi:type="dcterms:W3CDTF">2024-06-10T00:38:06Z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2052-12.1.0.17133</vt:lpwstr>
  </property>
  <property fmtid="{D5CDD505-2E9C-101B-9397-08002B2CF9AE}" pid="3" name="ICV">
    <vt:lpwstr>89B7D76933F74B82883B0C87CA0E210A_13</vt:lpwstr>
  </property>
</Properties>
</file>